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32"/>
  </p:notesMasterIdLst>
  <p:sldIdLst>
    <p:sldId id="257" r:id="rId4"/>
    <p:sldId id="259" r:id="rId5"/>
    <p:sldId id="260" r:id="rId6"/>
    <p:sldId id="261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2" r:id="rId30"/>
    <p:sldId id="290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6FC"/>
    <a:srgbClr val="1D867A"/>
    <a:srgbClr val="F7F8F5"/>
    <a:srgbClr val="C7E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74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07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27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546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3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4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23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6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64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12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7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411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60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97979375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7"/>
          <a:stretch>
            <a:fillRect/>
          </a:stretch>
        </p:blipFill>
        <p:spPr>
          <a:xfrm>
            <a:off x="635" y="570230"/>
            <a:ext cx="12191365" cy="638937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0560"/>
            <a:ext cx="12192635" cy="5652770"/>
          </a:xfrm>
          <a:prstGeom prst="rect">
            <a:avLst/>
          </a:prstGeom>
          <a:solidFill>
            <a:srgbClr val="F7F8F5"/>
          </a:solidFill>
          <a:ln>
            <a:solidFill>
              <a:srgbClr val="C7E7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666666666666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3" name="图片 12" descr="55555555555580c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267325"/>
            <a:ext cx="1233170" cy="1590675"/>
          </a:xfrm>
          <a:prstGeom prst="rect">
            <a:avLst/>
          </a:prstGeom>
        </p:spPr>
      </p:pic>
      <p:pic>
        <p:nvPicPr>
          <p:cNvPr id="14" name="图片 13" descr="55555555555580c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5" b="-1830"/>
          <a:stretch>
            <a:fillRect/>
          </a:stretch>
        </p:blipFill>
        <p:spPr>
          <a:xfrm>
            <a:off x="10726420" y="5557520"/>
            <a:ext cx="1466215" cy="1319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0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5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8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9797937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7"/>
          <a:stretch>
            <a:fillRect/>
          </a:stretch>
        </p:blipFill>
        <p:spPr>
          <a:xfrm>
            <a:off x="635" y="570230"/>
            <a:ext cx="12191365" cy="63893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16305" y="872490"/>
            <a:ext cx="10508615" cy="5110480"/>
            <a:chOff x="1075" y="1735"/>
            <a:chExt cx="15106" cy="6074"/>
          </a:xfrm>
        </p:grpSpPr>
        <p:pic>
          <p:nvPicPr>
            <p:cNvPr id="4" name="图片 3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618" y="192"/>
              <a:ext cx="6075" cy="9161"/>
            </a:xfrm>
            <a:prstGeom prst="rect">
              <a:avLst/>
            </a:prstGeom>
          </p:spPr>
        </p:pic>
        <p:pic>
          <p:nvPicPr>
            <p:cNvPr id="6" name="图片 5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8564" y="192"/>
              <a:ext cx="6075" cy="9161"/>
            </a:xfrm>
            <a:prstGeom prst="rect">
              <a:avLst/>
            </a:prstGeom>
          </p:spPr>
        </p:pic>
      </p:grpSp>
      <p:pic>
        <p:nvPicPr>
          <p:cNvPr id="9" name="图片 8" descr="55555555555580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702175"/>
            <a:ext cx="12192000" cy="2155825"/>
          </a:xfrm>
          <a:prstGeom prst="rect">
            <a:avLst/>
          </a:prstGeom>
        </p:spPr>
      </p:pic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61370" y="0"/>
            <a:ext cx="1230630" cy="2488565"/>
          </a:xfrm>
          <a:prstGeom prst="rect">
            <a:avLst/>
          </a:prstGeom>
        </p:spPr>
      </p:pic>
      <p:pic>
        <p:nvPicPr>
          <p:cNvPr id="12" name="图片 11" descr="444444444444444444437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8965" y="242570"/>
            <a:ext cx="1746250" cy="962660"/>
          </a:xfrm>
          <a:prstGeom prst="rect">
            <a:avLst/>
          </a:prstGeom>
        </p:spPr>
      </p:pic>
      <p:pic>
        <p:nvPicPr>
          <p:cNvPr id="13" name="图片 12" descr="444444444444444444437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04"/>
          <a:stretch>
            <a:fillRect/>
          </a:stretch>
        </p:blipFill>
        <p:spPr>
          <a:xfrm>
            <a:off x="278765" y="2947670"/>
            <a:ext cx="724535" cy="962660"/>
          </a:xfrm>
          <a:prstGeom prst="rect">
            <a:avLst/>
          </a:prstGeom>
        </p:spPr>
      </p:pic>
      <p:pic>
        <p:nvPicPr>
          <p:cNvPr id="14" name="图片 13" descr="51miz-E1191014-55EB71C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7160" y="3900170"/>
            <a:ext cx="3220720" cy="2957830"/>
          </a:xfrm>
          <a:prstGeom prst="rect">
            <a:avLst/>
          </a:prstGeom>
        </p:spPr>
      </p:pic>
      <p:pic>
        <p:nvPicPr>
          <p:cNvPr id="15" name="图片 14" descr="51miz-E1039984-5DC5CA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8080" y="5042535"/>
            <a:ext cx="1649730" cy="1649730"/>
          </a:xfrm>
          <a:prstGeom prst="rect">
            <a:avLst/>
          </a:prstGeom>
        </p:spPr>
      </p:pic>
      <p:pic>
        <p:nvPicPr>
          <p:cNvPr id="16" name="图片 15" descr="55555555555555cc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745" y="242570"/>
            <a:ext cx="2678430" cy="101092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4012565" y="2010410"/>
            <a:ext cx="4032885" cy="441325"/>
            <a:chOff x="4549" y="8011"/>
            <a:chExt cx="9647" cy="1010"/>
          </a:xfrm>
          <a:solidFill>
            <a:srgbClr val="FFFCE9"/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9676" y="8011"/>
              <a:ext cx="4520" cy="992"/>
              <a:chOff x="4349" y="7573"/>
              <a:chExt cx="5434" cy="1248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4349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健</a:t>
                </a: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750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康</a:t>
                </a: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134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人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535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549" y="8029"/>
              <a:ext cx="4520" cy="992"/>
              <a:chOff x="4349" y="7573"/>
              <a:chExt cx="5434" cy="1248"/>
            </a:xfrm>
            <a:grpFill/>
          </p:grpSpPr>
          <p:sp>
            <p:nvSpPr>
              <p:cNvPr id="29" name="椭圆 28"/>
              <p:cNvSpPr/>
              <p:nvPr/>
            </p:nvSpPr>
            <p:spPr>
              <a:xfrm>
                <a:off x="4349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养</a:t>
                </a: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750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134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固</a:t>
                </a: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535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本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1449705" y="2658745"/>
            <a:ext cx="91116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solidFill>
                  <a:srgbClr val="1D867A"/>
                </a:solidFill>
                <a:effectLst/>
                <a:cs typeface="+mn-ea"/>
                <a:sym typeface="+mn-lt"/>
              </a:rPr>
              <a:t>中国传统夏季养生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436620" y="4138295"/>
            <a:ext cx="5293360" cy="370205"/>
            <a:chOff x="5412" y="6517"/>
            <a:chExt cx="8336" cy="583"/>
          </a:xfrm>
        </p:grpSpPr>
        <p:grpSp>
          <p:nvGrpSpPr>
            <p:cNvPr id="22" name="组合 21"/>
            <p:cNvGrpSpPr/>
            <p:nvPr/>
          </p:nvGrpSpPr>
          <p:grpSpPr>
            <a:xfrm>
              <a:off x="5412" y="6517"/>
              <a:ext cx="8336" cy="583"/>
              <a:chOff x="5472" y="6142"/>
              <a:chExt cx="8336" cy="58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5472" y="6142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472" y="6725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5413" y="6520"/>
              <a:ext cx="833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rgbClr val="1D867A"/>
                  </a:solidFill>
                  <a:effectLst/>
                  <a:cs typeface="+mn-ea"/>
                  <a:sym typeface="+mn-lt"/>
                </a:rPr>
                <a:t>-</a:t>
              </a:r>
              <a:r>
                <a:rPr lang="zh-CN">
                  <a:solidFill>
                    <a:srgbClr val="1D867A"/>
                  </a:solidFill>
                  <a:effectLst/>
                  <a:cs typeface="+mn-ea"/>
                  <a:sym typeface="+mn-lt"/>
                </a:rPr>
                <a:t>中国风传统夏季养生知识讲座</a:t>
              </a:r>
              <a:r>
                <a:rPr lang="en-US" altLang="zh-CN">
                  <a:solidFill>
                    <a:srgbClr val="1D867A"/>
                  </a:solidFill>
                  <a:effectLst/>
                  <a:cs typeface="+mn-ea"/>
                  <a:sym typeface="+mn-lt"/>
                </a:rPr>
                <a:t>PPT-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817745" y="4705985"/>
            <a:ext cx="202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汇报人</a:t>
            </a:r>
            <a:r>
              <a:rPr 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PPT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5" grpId="0"/>
      <p:bldP spid="3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养生的重要性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8" name="文本框 12"/>
          <p:cNvSpPr txBox="1"/>
          <p:nvPr/>
        </p:nvSpPr>
        <p:spPr>
          <a:xfrm>
            <a:off x="1254125" y="1706245"/>
            <a:ext cx="5712460" cy="48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5000"/>
              </a:lnSpc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rgbClr val="1D867A"/>
                </a:solidFill>
                <a:cs typeface="+mn-ea"/>
                <a:sym typeface="+mn-lt"/>
              </a:rPr>
              <a:t>养生固本，健康人生</a:t>
            </a:r>
            <a:endParaRPr lang="zh-CN" altLang="en-US" sz="2400" b="1" noProof="0" dirty="0">
              <a:ln>
                <a:noFill/>
              </a:ln>
              <a:solidFill>
                <a:srgbClr val="1D867A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1254125" y="2585720"/>
            <a:ext cx="4927600" cy="400110"/>
          </a:xfrm>
          <a:prstGeom prst="rect">
            <a:avLst/>
          </a:prstGeom>
          <a:noFill/>
          <a:ln>
            <a:solidFill>
              <a:srgbClr val="1D867A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zh-CN" altLang="en-US" sz="2000" dirty="0">
                <a:solidFill>
                  <a:srgbClr val="1D867A"/>
                </a:solidFill>
                <a:cs typeface="+mn-ea"/>
                <a:sym typeface="+mn-lt"/>
              </a:rPr>
              <a:t>养生原则</a:t>
            </a:r>
            <a:r>
              <a:rPr lang="en-US" altLang="zh-CN" sz="2000">
                <a:solidFill>
                  <a:srgbClr val="1D867A"/>
                </a:solidFill>
                <a:cs typeface="+mn-ea"/>
                <a:sym typeface="+mn-lt"/>
              </a:rPr>
              <a:t> </a:t>
            </a:r>
            <a:r>
              <a:rPr lang="zh-CN" altLang="en-US" sz="2000">
                <a:solidFill>
                  <a:srgbClr val="1D867A"/>
                </a:solidFill>
                <a:cs typeface="+mn-ea"/>
                <a:sym typeface="+mn-lt"/>
              </a:rPr>
              <a:t>三调整：扶正气、平阴阳、调脏腑 </a:t>
            </a:r>
            <a:endParaRPr kumimoji="1" lang="zh-CN" altLang="en-US" sz="2000" noProof="0" dirty="0">
              <a:ln>
                <a:noFill/>
              </a:ln>
              <a:solidFill>
                <a:srgbClr val="1D867A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1273175" y="3566160"/>
            <a:ext cx="1492885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扶正气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endParaRPr lang="en-US" altLang="zh-CN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文本框 30"/>
          <p:cNvSpPr txBox="1"/>
          <p:nvPr/>
        </p:nvSpPr>
        <p:spPr>
          <a:xfrm>
            <a:off x="1254125" y="4173855"/>
            <a:ext cx="50558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扶持人体抵御各种致病因素侵袭的能力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黄帝内经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：“正气存内，邪不可干”，  只有正气充盈，才具备坚实的健康基础，所以扶正气 是养生固本的最基本原则。</a:t>
            </a:r>
          </a:p>
        </p:txBody>
      </p:sp>
      <p:pic>
        <p:nvPicPr>
          <p:cNvPr id="2" name="图片 1" descr="51miz-E1127182-227D024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495" y="1976120"/>
            <a:ext cx="6052820" cy="378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 animBg="1"/>
      <p:bldP spid="3" grpId="1" animBg="1"/>
      <p:bldP spid="591875" grpId="0" animBg="1"/>
      <p:bldP spid="591875" grpId="1" animBg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养生的重要性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1430020" y="1593215"/>
            <a:ext cx="1492885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平阴阳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endParaRPr lang="en-US" altLang="zh-CN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文本框 30"/>
          <p:cNvSpPr txBox="1"/>
          <p:nvPr/>
        </p:nvSpPr>
        <p:spPr>
          <a:xfrm>
            <a:off x="1361440" y="2231390"/>
            <a:ext cx="10361930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人体正常的生命活动，是阴阳保持协调 平衡的结果；阴阳失调是导致疾病的根本。因此，保持人体自身的阴阳平衡，以及与自然界四时阴阳变化相适应，做到平阴阳，是达成健康的又一关键。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0020" y="3671570"/>
            <a:ext cx="1492885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调脏腑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endParaRPr lang="en-US" altLang="zh-CN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文本框 30"/>
          <p:cNvSpPr txBox="1"/>
          <p:nvPr/>
        </p:nvSpPr>
        <p:spPr>
          <a:xfrm>
            <a:off x="1361440" y="4309745"/>
            <a:ext cx="10361930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人体的健康是建立在脏腑功能正常发挥的基础上，疾病与亚健康往往因为脏腑功能失调而产生。因此，达成健康需要有针对性地进行脏腑调理。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animBg="1"/>
      <p:bldP spid="591875" grpId="1" animBg="1"/>
      <p:bldP spid="14" grpId="0"/>
      <p:bldP spid="14" grpId="1"/>
      <p:bldP spid="4" grpId="0" animBg="1"/>
      <p:bldP spid="4" grpId="1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养生的重要性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8" name="文本框 12"/>
          <p:cNvSpPr txBox="1"/>
          <p:nvPr/>
        </p:nvSpPr>
        <p:spPr>
          <a:xfrm>
            <a:off x="1087120" y="1620520"/>
            <a:ext cx="5712460" cy="48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5000"/>
              </a:lnSpc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rgbClr val="1D867A"/>
                </a:solidFill>
                <a:cs typeface="+mn-ea"/>
                <a:sym typeface="+mn-lt"/>
              </a:rPr>
              <a:t>养生方法</a:t>
            </a:r>
            <a:endParaRPr lang="zh-CN" altLang="en-US" sz="2400" b="1" noProof="0" dirty="0">
              <a:ln>
                <a:noFill/>
              </a:ln>
              <a:solidFill>
                <a:srgbClr val="1D867A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3274695" y="1678940"/>
            <a:ext cx="4927600" cy="398780"/>
          </a:xfrm>
          <a:prstGeom prst="rect">
            <a:avLst/>
          </a:prstGeom>
          <a:noFill/>
          <a:ln>
            <a:solidFill>
              <a:srgbClr val="1D867A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000">
                <a:solidFill>
                  <a:srgbClr val="1D867A"/>
                </a:solidFill>
                <a:cs typeface="+mn-ea"/>
                <a:sym typeface="+mn-lt"/>
              </a:rPr>
              <a:t>四合理：饮食、起居、运动、情志的合理</a:t>
            </a:r>
            <a:endParaRPr kumimoji="1" lang="zh-CN" altLang="en-US" sz="2000" noProof="0" dirty="0">
              <a:ln>
                <a:noFill/>
              </a:ln>
              <a:solidFill>
                <a:srgbClr val="1D867A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73463" name="Rectangle 23"/>
          <p:cNvSpPr>
            <a:spLocks noChangeArrowheads="1"/>
          </p:cNvSpPr>
          <p:nvPr/>
        </p:nvSpPr>
        <p:spPr bwMode="auto">
          <a:xfrm>
            <a:off x="1296670" y="2378075"/>
            <a:ext cx="3091815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用健康的生活方式保养身体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</a:t>
            </a:r>
          </a:p>
        </p:txBody>
      </p:sp>
      <p:graphicFrame>
        <p:nvGraphicFramePr>
          <p:cNvPr id="573442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83360" y="2974340"/>
          <a:ext cx="8859520" cy="1988185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A272F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272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合理饮食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67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A272F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272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饮食有节：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结构合理，定时适量，温热适宜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A272F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272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合理起居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67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A272F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272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起居有时：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科学睡眠，劳逸结合，生活规律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A272F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272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合理运动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67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A272F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272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运动有恒：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积极运动，因人而异，持之以恒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69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A272F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272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合理情志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67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A272F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272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情志舒畅：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保持积极心态，培养良好情趣，远离不良嗜好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 animBg="1"/>
      <p:bldP spid="3" grpId="1" animBg="1"/>
      <p:bldP spid="573463" grpId="0" animBg="1"/>
      <p:bldP spid="57346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养生的重要性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8" name="文本框 12"/>
          <p:cNvSpPr txBox="1"/>
          <p:nvPr/>
        </p:nvSpPr>
        <p:spPr>
          <a:xfrm>
            <a:off x="1087120" y="1620520"/>
            <a:ext cx="5712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charset="0"/>
              <a:buChar char="u"/>
            </a:pPr>
            <a:r>
              <a:rPr kumimoji="1" lang="zh-CN" altLang="en-US" sz="2400" b="1" dirty="0">
                <a:solidFill>
                  <a:srgbClr val="1D867A"/>
                </a:solidFill>
                <a:cs typeface="+mn-ea"/>
                <a:sym typeface="+mn-lt"/>
              </a:rPr>
              <a:t>养生固本旨在提升人体内在的生命力</a:t>
            </a:r>
            <a:endParaRPr kumimoji="1" lang="zh-CN" altLang="en-US" sz="2400" b="1" noProof="0" dirty="0">
              <a:ln>
                <a:noFill/>
              </a:ln>
              <a:solidFill>
                <a:srgbClr val="1D867A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7840" y="2548255"/>
            <a:ext cx="8656320" cy="1762125"/>
            <a:chOff x="1524000" y="1295400"/>
            <a:chExt cx="10820400" cy="2952750"/>
          </a:xfrm>
          <a:solidFill>
            <a:srgbClr val="1D867A"/>
          </a:solidFill>
        </p:grpSpPr>
        <p:sp>
          <p:nvSpPr>
            <p:cNvPr id="485381" name="Rectangle 5"/>
            <p:cNvSpPr>
              <a:spLocks noChangeArrowheads="1"/>
            </p:cNvSpPr>
            <p:nvPr/>
          </p:nvSpPr>
          <p:spPr bwMode="auto">
            <a:xfrm>
              <a:off x="1524000" y="2584156"/>
              <a:ext cx="1763713" cy="7267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固 本</a:t>
              </a:r>
            </a:p>
          </p:txBody>
        </p:sp>
        <p:sp>
          <p:nvSpPr>
            <p:cNvPr id="485382" name="Rectangle 6"/>
            <p:cNvSpPr>
              <a:spLocks noChangeArrowheads="1"/>
            </p:cNvSpPr>
            <p:nvPr/>
          </p:nvSpPr>
          <p:spPr bwMode="auto">
            <a:xfrm>
              <a:off x="7329488" y="1295400"/>
              <a:ext cx="3567112" cy="8191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抗病能力</a:t>
              </a:r>
            </a:p>
          </p:txBody>
        </p:sp>
        <p:sp>
          <p:nvSpPr>
            <p:cNvPr id="485383" name="Rectangle 7"/>
            <p:cNvSpPr>
              <a:spLocks noChangeArrowheads="1"/>
            </p:cNvSpPr>
            <p:nvPr/>
          </p:nvSpPr>
          <p:spPr bwMode="auto">
            <a:xfrm>
              <a:off x="7315200" y="2362201"/>
              <a:ext cx="5029200" cy="8175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适应环境的能力</a:t>
              </a:r>
            </a:p>
          </p:txBody>
        </p:sp>
        <p:sp>
          <p:nvSpPr>
            <p:cNvPr id="485384" name="Rectangle 8"/>
            <p:cNvSpPr>
              <a:spLocks noChangeArrowheads="1"/>
            </p:cNvSpPr>
            <p:nvPr/>
          </p:nvSpPr>
          <p:spPr bwMode="auto">
            <a:xfrm>
              <a:off x="7315200" y="3429000"/>
              <a:ext cx="4267200" cy="8191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自我康复的能力</a:t>
              </a:r>
            </a:p>
          </p:txBody>
        </p:sp>
        <p:grpSp>
          <p:nvGrpSpPr>
            <p:cNvPr id="485385" name="Group 9"/>
            <p:cNvGrpSpPr/>
            <p:nvPr/>
          </p:nvGrpSpPr>
          <p:grpSpPr bwMode="auto">
            <a:xfrm>
              <a:off x="3505200" y="2209801"/>
              <a:ext cx="3733800" cy="1296988"/>
              <a:chOff x="1216" y="1979"/>
              <a:chExt cx="2208" cy="817"/>
            </a:xfrm>
            <a:grpFill/>
          </p:grpSpPr>
          <p:sp>
            <p:nvSpPr>
              <p:cNvPr id="485386" name="Line 10"/>
              <p:cNvSpPr>
                <a:spLocks noChangeShapeType="1"/>
              </p:cNvSpPr>
              <p:nvPr/>
            </p:nvSpPr>
            <p:spPr bwMode="auto">
              <a:xfrm>
                <a:off x="1216" y="2387"/>
                <a:ext cx="168" cy="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485387" name="Line 11"/>
              <p:cNvSpPr>
                <a:spLocks noChangeShapeType="1"/>
              </p:cNvSpPr>
              <p:nvPr/>
            </p:nvSpPr>
            <p:spPr bwMode="auto">
              <a:xfrm>
                <a:off x="1216" y="2488"/>
                <a:ext cx="168" cy="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grpSp>
            <p:nvGrpSpPr>
              <p:cNvPr id="485388" name="Group 12"/>
              <p:cNvGrpSpPr/>
              <p:nvPr/>
            </p:nvGrpSpPr>
            <p:grpSpPr bwMode="auto">
              <a:xfrm>
                <a:off x="1474" y="1979"/>
                <a:ext cx="1950" cy="817"/>
                <a:chOff x="1344" y="2386"/>
                <a:chExt cx="1944" cy="817"/>
              </a:xfrm>
              <a:grpFill/>
            </p:grpSpPr>
            <p:sp>
              <p:nvSpPr>
                <p:cNvPr id="485389" name="AutoShape 13"/>
                <p:cNvSpPr>
                  <a:spLocks noChangeArrowheads="1"/>
                </p:cNvSpPr>
                <p:nvPr/>
              </p:nvSpPr>
              <p:spPr bwMode="auto">
                <a:xfrm>
                  <a:off x="1344" y="2386"/>
                  <a:ext cx="1944" cy="817"/>
                </a:xfrm>
                <a:prstGeom prst="homePlate">
                  <a:avLst>
                    <a:gd name="adj" fmla="val 59486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kumimoji="1" lang="en-US" altLang="zh-CN" sz="200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  <p:sp>
              <p:nvSpPr>
                <p:cNvPr id="485390" name="Rectangle 14"/>
                <p:cNvSpPr>
                  <a:spLocks noChangeArrowheads="1"/>
                </p:cNvSpPr>
                <p:nvPr/>
              </p:nvSpPr>
              <p:spPr bwMode="auto">
                <a:xfrm>
                  <a:off x="1383" y="2408"/>
                  <a:ext cx="1564" cy="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p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en-US" altLang="zh-CN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 </a:t>
                  </a:r>
                  <a:r>
                    <a:rPr kumimoji="1" lang="zh-CN" altLang="en-US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强化和提升</a:t>
                  </a:r>
                </a:p>
                <a:p>
                  <a:pPr algn="ctr"/>
                  <a:r>
                    <a:rPr kumimoji="1" lang="zh-CN" altLang="en-US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人体的生命力 </a:t>
                  </a:r>
                </a:p>
              </p:txBody>
            </p:sp>
          </p:grpSp>
        </p:grpSp>
      </p:grpSp>
      <p:sp>
        <p:nvSpPr>
          <p:cNvPr id="485402" name="Rectangle 26"/>
          <p:cNvSpPr>
            <a:spLocks noChangeArrowheads="1"/>
          </p:cNvSpPr>
          <p:nvPr/>
        </p:nvSpPr>
        <p:spPr bwMode="auto">
          <a:xfrm>
            <a:off x="1445260" y="4777105"/>
            <a:ext cx="8978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养生固本，不断激发生命潜能，获得：三平衡、三富足、三和谐健康人生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85402" grpId="0" animBg="1"/>
      <p:bldP spid="48540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养生的重要性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8" name="文本框 12"/>
          <p:cNvSpPr txBox="1"/>
          <p:nvPr/>
        </p:nvSpPr>
        <p:spPr>
          <a:xfrm>
            <a:off x="1087120" y="1620520"/>
            <a:ext cx="5712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2400" b="1">
                <a:solidFill>
                  <a:srgbClr val="1D867A"/>
                </a:solidFill>
                <a:cs typeface="+mn-ea"/>
                <a:sym typeface="+mn-lt"/>
              </a:rPr>
              <a:t>懂得养生，自己掌控生命！</a:t>
            </a:r>
            <a:endParaRPr kumimoji="1" lang="zh-CN" altLang="en-US" sz="2400" b="1" noProof="0" dirty="0">
              <a:ln>
                <a:noFill/>
              </a:ln>
              <a:solidFill>
                <a:srgbClr val="1D867A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85402" name="Rectangle 26"/>
          <p:cNvSpPr>
            <a:spLocks noChangeArrowheads="1"/>
          </p:cNvSpPr>
          <p:nvPr/>
        </p:nvSpPr>
        <p:spPr bwMode="auto">
          <a:xfrm>
            <a:off x="1087120" y="2553335"/>
            <a:ext cx="897890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中国是最懂得养生的国家中华优秀的养生文化，是中华民族的瑰宝。</a:t>
            </a: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1177290" y="3312795"/>
            <a:ext cx="10599420" cy="445635"/>
          </a:xfrm>
          <a:prstGeom prst="rect">
            <a:avLst/>
          </a:prstGeom>
          <a:noFill/>
          <a:ln w="9525">
            <a:solidFill>
              <a:srgbClr val="1D867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rgbClr val="1D867A"/>
                </a:solidFill>
                <a:cs typeface="+mn-ea"/>
                <a:sym typeface="+mn-lt"/>
              </a:rPr>
              <a:t>中国人的平均医疗支出世界排名是 </a:t>
            </a:r>
            <a:r>
              <a:rPr lang="en-US" altLang="zh-CN" sz="2000" b="1">
                <a:solidFill>
                  <a:srgbClr val="1D867A"/>
                </a:solidFill>
                <a:cs typeface="+mn-ea"/>
                <a:sym typeface="+mn-lt"/>
              </a:rPr>
              <a:t>188</a:t>
            </a:r>
            <a:r>
              <a:rPr lang="zh-CN" altLang="en-US" sz="2000" b="1">
                <a:solidFill>
                  <a:srgbClr val="1D867A"/>
                </a:solidFill>
                <a:cs typeface="+mn-ea"/>
                <a:sym typeface="+mn-lt"/>
              </a:rPr>
              <a:t>位但中国人的平均寿命是</a:t>
            </a:r>
            <a:r>
              <a:rPr lang="en-US" altLang="zh-CN" sz="2000" b="1">
                <a:solidFill>
                  <a:srgbClr val="1D867A"/>
                </a:solidFill>
                <a:cs typeface="+mn-ea"/>
                <a:sym typeface="+mn-lt"/>
              </a:rPr>
              <a:t>71.8</a:t>
            </a:r>
            <a:r>
              <a:rPr lang="zh-CN" altLang="en-US" sz="2000" b="1">
                <a:solidFill>
                  <a:srgbClr val="1D867A"/>
                </a:solidFill>
                <a:cs typeface="+mn-ea"/>
                <a:sym typeface="+mn-lt"/>
              </a:rPr>
              <a:t>岁</a:t>
            </a:r>
            <a:r>
              <a:rPr lang="en-US" altLang="zh-CN" sz="2000" b="1">
                <a:solidFill>
                  <a:srgbClr val="1D867A"/>
                </a:solidFill>
                <a:cs typeface="+mn-ea"/>
                <a:sym typeface="+mn-lt"/>
              </a:rPr>
              <a:t>, </a:t>
            </a:r>
            <a:r>
              <a:rPr lang="zh-CN" altLang="en-US" sz="2000" b="1">
                <a:solidFill>
                  <a:srgbClr val="1D867A"/>
                </a:solidFill>
                <a:cs typeface="+mn-ea"/>
                <a:sym typeface="+mn-lt"/>
              </a:rPr>
              <a:t>排名是 </a:t>
            </a:r>
            <a:r>
              <a:rPr lang="en-US" altLang="zh-CN" sz="2000" b="1">
                <a:solidFill>
                  <a:srgbClr val="1D867A"/>
                </a:solidFill>
                <a:cs typeface="+mn-ea"/>
                <a:sym typeface="+mn-lt"/>
              </a:rPr>
              <a:t>20</a:t>
            </a:r>
            <a:r>
              <a:rPr lang="zh-CN" altLang="en-US" sz="2000" b="1">
                <a:solidFill>
                  <a:srgbClr val="1D867A"/>
                </a:solidFill>
                <a:cs typeface="+mn-ea"/>
                <a:sym typeface="+mn-lt"/>
              </a:rPr>
              <a:t>位 。</a:t>
            </a:r>
            <a:endParaRPr kumimoji="1" lang="zh-CN" altLang="en-US" sz="2000" b="1" dirty="0">
              <a:solidFill>
                <a:srgbClr val="1D867A"/>
              </a:solidFill>
              <a:cs typeface="+mn-ea"/>
              <a:sym typeface="+mn-lt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177290" y="4281170"/>
            <a:ext cx="4772025" cy="12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这就是中国人注重养生的效果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这就是传统养生文化对于现代中国人的贡献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pic>
        <p:nvPicPr>
          <p:cNvPr id="5" name="图片 4" descr="51miz-E1191023-3E531AA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560" y="3112135"/>
            <a:ext cx="5147310" cy="386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85402" grpId="0" animBg="1"/>
      <p:bldP spid="485402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养生的重要性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8" name="文本框 12"/>
          <p:cNvSpPr txBox="1"/>
          <p:nvPr/>
        </p:nvSpPr>
        <p:spPr>
          <a:xfrm>
            <a:off x="1087120" y="1620520"/>
            <a:ext cx="9192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rgbClr val="1D867A"/>
                </a:solidFill>
                <a:effectLst/>
                <a:cs typeface="+mn-ea"/>
                <a:sym typeface="+mn-lt"/>
              </a:rPr>
              <a:t>四季养生</a:t>
            </a:r>
            <a:r>
              <a:rPr lang="en-US" altLang="zh-CN" sz="2400" dirty="0">
                <a:solidFill>
                  <a:srgbClr val="1D867A"/>
                </a:solidFill>
                <a:effectLst/>
                <a:cs typeface="+mn-ea"/>
                <a:sym typeface="+mn-lt"/>
              </a:rPr>
              <a:t>——</a:t>
            </a:r>
            <a:r>
              <a:rPr lang="zh-CN" altLang="en-US" sz="2400" dirty="0">
                <a:solidFill>
                  <a:srgbClr val="1D867A"/>
                </a:solidFill>
                <a:effectLst/>
                <a:cs typeface="+mn-ea"/>
                <a:sym typeface="+mn-lt"/>
              </a:rPr>
              <a:t>中国优秀养生文化的重要组成</a:t>
            </a:r>
            <a:endParaRPr kumimoji="1" lang="zh-CN" altLang="en-US" sz="2400" noProof="0" dirty="0">
              <a:ln>
                <a:noFill/>
              </a:ln>
              <a:solidFill>
                <a:srgbClr val="1D867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5402" name="Rectangle 26"/>
          <p:cNvSpPr>
            <a:spLocks noChangeArrowheads="1"/>
          </p:cNvSpPr>
          <p:nvPr/>
        </p:nvSpPr>
        <p:spPr bwMode="auto">
          <a:xfrm>
            <a:off x="1117600" y="2361565"/>
            <a:ext cx="10560685" cy="87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人体五脏生理活动，必须适应四时阴阳变化的规律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顺四时而适寒暑”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做到与外界环境保持协调平衡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并在不同的季节重点调养不同的脏腑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才能拥有健康的身体。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330960" y="4598670"/>
            <a:ext cx="1013396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脏腑调养：  春</a:t>
            </a: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肝，夏</a:t>
            </a: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心，长夏</a:t>
            </a: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脾   秋</a:t>
            </a: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肺，冬</a:t>
            </a: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肾。</a:t>
            </a:r>
            <a:endParaRPr kumimoji="1" lang="zh-CN" altLang="en-US" sz="2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1330960" y="3749675"/>
            <a:ext cx="3303905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春夏养阳，秋冬养阴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85402" grpId="0" animBg="1"/>
      <p:bldP spid="485402" grpId="1" animBg="1"/>
      <p:bldP spid="3" grpId="0" animBg="1"/>
      <p:bldP spid="3" grpId="1" animBg="1"/>
      <p:bldP spid="591875" grpId="0" animBg="1"/>
      <p:bldP spid="59187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8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9797937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7"/>
          <a:stretch>
            <a:fillRect/>
          </a:stretch>
        </p:blipFill>
        <p:spPr>
          <a:xfrm>
            <a:off x="635" y="570230"/>
            <a:ext cx="12191365" cy="63893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16305" y="872490"/>
            <a:ext cx="10508615" cy="5110480"/>
            <a:chOff x="1075" y="1735"/>
            <a:chExt cx="15106" cy="6074"/>
          </a:xfrm>
        </p:grpSpPr>
        <p:pic>
          <p:nvPicPr>
            <p:cNvPr id="4" name="图片 3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618" y="192"/>
              <a:ext cx="6075" cy="9161"/>
            </a:xfrm>
            <a:prstGeom prst="rect">
              <a:avLst/>
            </a:prstGeom>
          </p:spPr>
        </p:pic>
        <p:pic>
          <p:nvPicPr>
            <p:cNvPr id="6" name="图片 5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8564" y="192"/>
              <a:ext cx="6075" cy="9161"/>
            </a:xfrm>
            <a:prstGeom prst="rect">
              <a:avLst/>
            </a:prstGeom>
          </p:spPr>
        </p:pic>
      </p:grpSp>
      <p:pic>
        <p:nvPicPr>
          <p:cNvPr id="9" name="图片 8" descr="55555555555580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702175"/>
            <a:ext cx="12192000" cy="2155825"/>
          </a:xfrm>
          <a:prstGeom prst="rect">
            <a:avLst/>
          </a:prstGeom>
        </p:spPr>
      </p:pic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61370" y="0"/>
            <a:ext cx="1230630" cy="2488565"/>
          </a:xfrm>
          <a:prstGeom prst="rect">
            <a:avLst/>
          </a:prstGeom>
        </p:spPr>
      </p:pic>
      <p:pic>
        <p:nvPicPr>
          <p:cNvPr id="12" name="图片 11" descr="444444444444444444437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8965" y="242570"/>
            <a:ext cx="1746250" cy="962660"/>
          </a:xfrm>
          <a:prstGeom prst="rect">
            <a:avLst/>
          </a:prstGeom>
        </p:spPr>
      </p:pic>
      <p:pic>
        <p:nvPicPr>
          <p:cNvPr id="13" name="图片 12" descr="444444444444444444437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04"/>
          <a:stretch>
            <a:fillRect/>
          </a:stretch>
        </p:blipFill>
        <p:spPr>
          <a:xfrm>
            <a:off x="278765" y="2947670"/>
            <a:ext cx="724535" cy="962660"/>
          </a:xfrm>
          <a:prstGeom prst="rect">
            <a:avLst/>
          </a:prstGeom>
        </p:spPr>
      </p:pic>
      <p:pic>
        <p:nvPicPr>
          <p:cNvPr id="14" name="图片 13" descr="51miz-E1191014-55EB71C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7160" y="3900170"/>
            <a:ext cx="3220720" cy="2957830"/>
          </a:xfrm>
          <a:prstGeom prst="rect">
            <a:avLst/>
          </a:prstGeom>
        </p:spPr>
      </p:pic>
      <p:pic>
        <p:nvPicPr>
          <p:cNvPr id="15" name="图片 14" descr="51miz-E1039984-5DC5CA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8080" y="5042535"/>
            <a:ext cx="1649730" cy="1649730"/>
          </a:xfrm>
          <a:prstGeom prst="rect">
            <a:avLst/>
          </a:prstGeom>
        </p:spPr>
      </p:pic>
      <p:pic>
        <p:nvPicPr>
          <p:cNvPr id="16" name="图片 15" descr="55555555555555cc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745" y="242570"/>
            <a:ext cx="2678430" cy="101092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940175" y="4168775"/>
            <a:ext cx="4032885" cy="441325"/>
            <a:chOff x="4549" y="8011"/>
            <a:chExt cx="9647" cy="1010"/>
          </a:xfrm>
          <a:solidFill>
            <a:srgbClr val="FFFCE9"/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9676" y="8011"/>
              <a:ext cx="4520" cy="992"/>
              <a:chOff x="4349" y="7573"/>
              <a:chExt cx="5434" cy="1248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4349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健</a:t>
                </a: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750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康</a:t>
                </a: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134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人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535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549" y="8029"/>
              <a:ext cx="4520" cy="992"/>
              <a:chOff x="4349" y="7573"/>
              <a:chExt cx="5434" cy="1248"/>
            </a:xfrm>
            <a:grpFill/>
          </p:grpSpPr>
          <p:sp>
            <p:nvSpPr>
              <p:cNvPr id="29" name="椭圆 28"/>
              <p:cNvSpPr/>
              <p:nvPr/>
            </p:nvSpPr>
            <p:spPr>
              <a:xfrm>
                <a:off x="4349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养</a:t>
                </a: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750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134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固</a:t>
                </a: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535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本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1377950" y="2753995"/>
            <a:ext cx="91116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1D867A"/>
                </a:solidFill>
                <a:cs typeface="+mn-ea"/>
                <a:sym typeface="+mn-lt"/>
              </a:rPr>
              <a:t>夏季养生与保健</a:t>
            </a:r>
            <a:endParaRPr lang="zh-CN" altLang="en-US" sz="8000">
              <a:solidFill>
                <a:srgbClr val="1D867A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052695" y="2058685"/>
            <a:ext cx="1952020" cy="583475"/>
            <a:chOff x="5412" y="6498"/>
            <a:chExt cx="9231" cy="699"/>
          </a:xfrm>
        </p:grpSpPr>
        <p:grpSp>
          <p:nvGrpSpPr>
            <p:cNvPr id="22" name="组合 21"/>
            <p:cNvGrpSpPr/>
            <p:nvPr/>
          </p:nvGrpSpPr>
          <p:grpSpPr>
            <a:xfrm>
              <a:off x="5412" y="6517"/>
              <a:ext cx="8336" cy="583"/>
              <a:chOff x="5472" y="6142"/>
              <a:chExt cx="8336" cy="58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5472" y="6142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472" y="6725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5412" y="6498"/>
              <a:ext cx="9231" cy="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D867A"/>
                  </a:solidFill>
                  <a:effectLst/>
                  <a:cs typeface="+mn-ea"/>
                  <a:sym typeface="+mn-lt"/>
                </a:rPr>
                <a:t>PART 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485402" name="Rectangle 26"/>
          <p:cNvSpPr>
            <a:spLocks noChangeArrowheads="1"/>
          </p:cNvSpPr>
          <p:nvPr/>
        </p:nvSpPr>
        <p:spPr bwMode="auto">
          <a:xfrm>
            <a:off x="3079115" y="4744085"/>
            <a:ext cx="8797925" cy="46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盛夏气候炎热、阳气最盛；长夏多雨潮湿、闷热蒸腾；太阳炽热高悬、昼长夜短。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831850" y="4867910"/>
            <a:ext cx="2154555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夏季的气候特点：</a:t>
            </a:r>
            <a:endParaRPr kumimoji="1"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01765" name="Rectangle 5"/>
          <p:cNvSpPr>
            <a:spLocks noChangeArrowheads="1"/>
          </p:cNvSpPr>
          <p:nvPr/>
        </p:nvSpPr>
        <p:spPr bwMode="auto">
          <a:xfrm>
            <a:off x="1013460" y="5487670"/>
            <a:ext cx="375031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Bef>
                <a:spcPct val="30000"/>
              </a:spcBef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1D867A"/>
                </a:solidFill>
                <a:cs typeface="+mn-ea"/>
                <a:sym typeface="+mn-lt"/>
              </a:rPr>
              <a:t>高温  多湿  多雨  多日晒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5541645" y="2424430"/>
            <a:ext cx="6132195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易加重心脏负担                                                                  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易出现脱水、中暑                                                            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易发生脾胃受损：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胃肠炎、痢疾、食物中毒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                  </a:t>
            </a: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易出现皮肤问题：      痱子、痱毒、皮肤感染、     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易发生日照性损害： 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41645" y="1781175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夏季常见的健康隐患：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7" name="图片 6" descr="51miz-E1255426-A35142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1850" y="1239520"/>
            <a:ext cx="3504565" cy="350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02" grpId="0" animBg="1"/>
      <p:bldP spid="485402" grpId="1" animBg="1"/>
      <p:bldP spid="591875" grpId="0" animBg="1"/>
      <p:bldP spid="591875" grpId="1" animBg="1"/>
      <p:bldP spid="501765" grpId="0" animBg="1"/>
      <p:bldP spid="501765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458595" y="2961005"/>
            <a:ext cx="8346440" cy="16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耗伤津液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口渴引饮、唇干口燥、尿黄便干、心烦意乱等症状 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 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耗伤元气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身倦乏力、气短懒言等一系列阳气外越等的症状。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严重时可卒然昏倒，不省人事、导致死亡。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68120" y="1958975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zh-CN" altLang="en-US" sz="2000" dirty="0">
                <a:solidFill>
                  <a:schemeClr val="bg1"/>
                </a:solidFill>
                <a:effectLst/>
                <a:cs typeface="+mn-ea"/>
                <a:sym typeface="+mn-lt"/>
              </a:rPr>
              <a:t>盛夏防暑</a:t>
            </a: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947285" y="1958975"/>
            <a:ext cx="363029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rgbClr val="1D867A"/>
                </a:solidFill>
                <a:cs typeface="+mn-ea"/>
                <a:sym typeface="+mn-lt"/>
              </a:rPr>
              <a:t>暑为阳邪</a:t>
            </a:r>
            <a:r>
              <a:rPr lang="en-US" altLang="zh-CN">
                <a:solidFill>
                  <a:srgbClr val="1D867A"/>
                </a:solidFill>
                <a:cs typeface="+mn-ea"/>
                <a:sym typeface="+mn-lt"/>
              </a:rPr>
              <a:t>, </a:t>
            </a:r>
            <a:r>
              <a:rPr lang="zh-CN" altLang="en-US">
                <a:solidFill>
                  <a:srgbClr val="1D867A"/>
                </a:solidFill>
                <a:cs typeface="+mn-ea"/>
                <a:sym typeface="+mn-lt"/>
              </a:rPr>
              <a:t>容易耗伤津</a:t>
            </a:r>
            <a:r>
              <a:rPr kumimoji="1" lang="zh-CN" altLang="en-US">
                <a:solidFill>
                  <a:srgbClr val="1D867A"/>
                </a:solidFill>
                <a:cs typeface="+mn-ea"/>
                <a:sym typeface="+mn-lt"/>
              </a:rPr>
              <a:t>液和元气：</a:t>
            </a:r>
            <a:r>
              <a:rPr lang="zh-CN" altLang="en-US">
                <a:solidFill>
                  <a:srgbClr val="1D867A"/>
                </a:solidFill>
                <a:cs typeface="+mn-ea"/>
                <a:sym typeface="+mn-lt"/>
              </a:rPr>
              <a:t> </a:t>
            </a:r>
            <a:endParaRPr kumimoji="1" lang="zh-CN" altLang="en-US" dirty="0">
              <a:solidFill>
                <a:srgbClr val="1D867A"/>
              </a:solidFill>
              <a:cs typeface="+mn-ea"/>
              <a:sym typeface="+mn-lt"/>
            </a:endParaRPr>
          </a:p>
        </p:txBody>
      </p:sp>
      <p:pic>
        <p:nvPicPr>
          <p:cNvPr id="3" name="图片 2" descr="51miz-E1191411-F28BEC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95" y="1781175"/>
            <a:ext cx="4011930" cy="4011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458595" y="2961005"/>
            <a:ext cx="8346440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多食消暑益气生津食物：消暑食物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清热、微凉，如西瓜、苦瓜等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益气生津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山楂、金银花、五味子、鸽肉等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补充优质蛋白质 ：鱼、肉、奶、蛋、豆类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补充足够的水分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多喝盐糖水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68120" y="1958975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ffectLst/>
                <a:cs typeface="+mn-ea"/>
                <a:sym typeface="+mn-lt"/>
              </a:rPr>
              <a:t>合理饮食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947285" y="1958975"/>
            <a:ext cx="363029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kumimoji="1" lang="zh-CN" altLang="en-US" dirty="0">
                <a:solidFill>
                  <a:srgbClr val="1D867A"/>
                </a:solidFill>
                <a:cs typeface="+mn-ea"/>
                <a:sym typeface="+mn-lt"/>
              </a:rPr>
              <a:t>多食</a:t>
            </a:r>
            <a:r>
              <a:rPr lang="zh-CN" altLang="en-US" dirty="0">
                <a:solidFill>
                  <a:srgbClr val="1D867A"/>
                </a:solidFill>
                <a:cs typeface="+mn-ea"/>
                <a:sym typeface="+mn-lt"/>
              </a:rPr>
              <a:t>益气生津的物质</a:t>
            </a:r>
            <a:endParaRPr kumimoji="1" lang="zh-CN" altLang="en-US" dirty="0">
              <a:solidFill>
                <a:srgbClr val="1D867A"/>
              </a:solidFill>
              <a:cs typeface="+mn-ea"/>
              <a:sym typeface="+mn-lt"/>
            </a:endParaRPr>
          </a:p>
        </p:txBody>
      </p:sp>
      <p:pic>
        <p:nvPicPr>
          <p:cNvPr id="6" name="图片 5" descr="51miz-E1260212-57332C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2380" y="3322955"/>
            <a:ext cx="3015615" cy="2134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8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9797937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7"/>
          <a:stretch>
            <a:fillRect/>
          </a:stretch>
        </p:blipFill>
        <p:spPr>
          <a:xfrm>
            <a:off x="635" y="570230"/>
            <a:ext cx="12191365" cy="63893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16305" y="872490"/>
            <a:ext cx="10508615" cy="5110480"/>
            <a:chOff x="1075" y="1735"/>
            <a:chExt cx="15106" cy="6074"/>
          </a:xfrm>
        </p:grpSpPr>
        <p:pic>
          <p:nvPicPr>
            <p:cNvPr id="4" name="图片 3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618" y="192"/>
              <a:ext cx="6075" cy="9161"/>
            </a:xfrm>
            <a:prstGeom prst="rect">
              <a:avLst/>
            </a:prstGeom>
          </p:spPr>
        </p:pic>
        <p:pic>
          <p:nvPicPr>
            <p:cNvPr id="6" name="图片 5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8564" y="192"/>
              <a:ext cx="6075" cy="9161"/>
            </a:xfrm>
            <a:prstGeom prst="rect">
              <a:avLst/>
            </a:prstGeom>
          </p:spPr>
        </p:pic>
      </p:grpSp>
      <p:pic>
        <p:nvPicPr>
          <p:cNvPr id="9" name="图片 8" descr="55555555555580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702175"/>
            <a:ext cx="12192000" cy="2155825"/>
          </a:xfrm>
          <a:prstGeom prst="rect">
            <a:avLst/>
          </a:prstGeom>
        </p:spPr>
      </p:pic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61370" y="0"/>
            <a:ext cx="1230630" cy="2488565"/>
          </a:xfrm>
          <a:prstGeom prst="rect">
            <a:avLst/>
          </a:prstGeom>
        </p:spPr>
      </p:pic>
      <p:pic>
        <p:nvPicPr>
          <p:cNvPr id="12" name="图片 11" descr="444444444444444444437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8965" y="242570"/>
            <a:ext cx="1746250" cy="962660"/>
          </a:xfrm>
          <a:prstGeom prst="rect">
            <a:avLst/>
          </a:prstGeom>
        </p:spPr>
      </p:pic>
      <p:pic>
        <p:nvPicPr>
          <p:cNvPr id="13" name="图片 12" descr="444444444444444444437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04"/>
          <a:stretch>
            <a:fillRect/>
          </a:stretch>
        </p:blipFill>
        <p:spPr>
          <a:xfrm>
            <a:off x="278765" y="2947670"/>
            <a:ext cx="724535" cy="962660"/>
          </a:xfrm>
          <a:prstGeom prst="rect">
            <a:avLst/>
          </a:prstGeom>
        </p:spPr>
      </p:pic>
      <p:pic>
        <p:nvPicPr>
          <p:cNvPr id="14" name="图片 13" descr="51miz-E1191014-55EB71C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7160" y="3900170"/>
            <a:ext cx="3220720" cy="2957830"/>
          </a:xfrm>
          <a:prstGeom prst="rect">
            <a:avLst/>
          </a:prstGeom>
        </p:spPr>
      </p:pic>
      <p:pic>
        <p:nvPicPr>
          <p:cNvPr id="15" name="图片 14" descr="51miz-E1039984-5DC5CA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8080" y="5042535"/>
            <a:ext cx="1649730" cy="1649730"/>
          </a:xfrm>
          <a:prstGeom prst="rect">
            <a:avLst/>
          </a:prstGeom>
        </p:spPr>
      </p:pic>
      <p:pic>
        <p:nvPicPr>
          <p:cNvPr id="16" name="图片 15" descr="55555555555555cc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745" y="242570"/>
            <a:ext cx="2678430" cy="10109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91435" y="2216150"/>
            <a:ext cx="12338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solidFill>
                  <a:srgbClr val="1D867A"/>
                </a:solidFill>
                <a:effectLst/>
                <a:cs typeface="+mn-ea"/>
                <a:sym typeface="+mn-lt"/>
              </a:rPr>
              <a:t>目录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47690" y="2214245"/>
            <a:ext cx="3119755" cy="434975"/>
            <a:chOff x="8894" y="3487"/>
            <a:chExt cx="4913" cy="685"/>
          </a:xfrm>
        </p:grpSpPr>
        <p:sp>
          <p:nvSpPr>
            <p:cNvPr id="29" name="椭圆 28"/>
            <p:cNvSpPr/>
            <p:nvPr/>
          </p:nvSpPr>
          <p:spPr>
            <a:xfrm>
              <a:off x="8894" y="3490"/>
              <a:ext cx="684" cy="683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1D867A"/>
                  </a:solidFill>
                  <a:cs typeface="+mn-ea"/>
                  <a:sym typeface="+mn-lt"/>
                </a:rPr>
                <a:t>壹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0101" y="3487"/>
              <a:ext cx="3706" cy="631"/>
              <a:chOff x="5412" y="6517"/>
              <a:chExt cx="8336" cy="631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5412" y="6517"/>
                <a:ext cx="8336" cy="583"/>
                <a:chOff x="5472" y="6142"/>
                <a:chExt cx="8336" cy="583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5472" y="6142"/>
                  <a:ext cx="8336" cy="0"/>
                </a:xfrm>
                <a:prstGeom prst="line">
                  <a:avLst/>
                </a:prstGeom>
                <a:ln>
                  <a:solidFill>
                    <a:srgbClr val="1D867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5472" y="6725"/>
                  <a:ext cx="8336" cy="0"/>
                </a:xfrm>
                <a:prstGeom prst="line">
                  <a:avLst/>
                </a:prstGeom>
                <a:ln>
                  <a:solidFill>
                    <a:srgbClr val="1D867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文本框 33"/>
              <p:cNvSpPr txBox="1"/>
              <p:nvPr/>
            </p:nvSpPr>
            <p:spPr>
              <a:xfrm>
                <a:off x="5413" y="6520"/>
                <a:ext cx="8335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rgbClr val="1D867A"/>
                    </a:solidFill>
                    <a:cs typeface="+mn-ea"/>
                    <a:sym typeface="+mn-lt"/>
                  </a:rPr>
                  <a:t>什么是亚健康</a:t>
                </a:r>
                <a:endParaRPr lang="zh-CN" altLang="en-US" sz="2000" dirty="0">
                  <a:solidFill>
                    <a:srgbClr val="1D867A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 descr="51miz-E1127183-AD252D7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980" y="3542030"/>
            <a:ext cx="1491615" cy="93218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647690" y="3106420"/>
            <a:ext cx="3119755" cy="434975"/>
            <a:chOff x="8894" y="3487"/>
            <a:chExt cx="4913" cy="685"/>
          </a:xfrm>
        </p:grpSpPr>
        <p:sp>
          <p:nvSpPr>
            <p:cNvPr id="11" name="椭圆 10"/>
            <p:cNvSpPr/>
            <p:nvPr/>
          </p:nvSpPr>
          <p:spPr>
            <a:xfrm>
              <a:off x="8894" y="3490"/>
              <a:ext cx="684" cy="683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1D867A"/>
                  </a:solidFill>
                  <a:cs typeface="+mn-ea"/>
                  <a:sym typeface="+mn-lt"/>
                </a:rPr>
                <a:t>贰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101" y="3487"/>
              <a:ext cx="3706" cy="631"/>
              <a:chOff x="5412" y="6517"/>
              <a:chExt cx="8336" cy="631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412" y="6517"/>
                <a:ext cx="8336" cy="583"/>
                <a:chOff x="5472" y="6142"/>
                <a:chExt cx="8336" cy="583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5472" y="6142"/>
                  <a:ext cx="8336" cy="0"/>
                </a:xfrm>
                <a:prstGeom prst="line">
                  <a:avLst/>
                </a:prstGeom>
                <a:ln>
                  <a:solidFill>
                    <a:srgbClr val="1D867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5472" y="6725"/>
                  <a:ext cx="8336" cy="0"/>
                </a:xfrm>
                <a:prstGeom prst="line">
                  <a:avLst/>
                </a:prstGeom>
                <a:ln>
                  <a:solidFill>
                    <a:srgbClr val="1D867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文本框 38"/>
              <p:cNvSpPr txBox="1"/>
              <p:nvPr/>
            </p:nvSpPr>
            <p:spPr>
              <a:xfrm>
                <a:off x="5413" y="6520"/>
                <a:ext cx="8335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rgbClr val="1D867A"/>
                    </a:solidFill>
                    <a:cs typeface="+mn-ea"/>
                    <a:sym typeface="+mn-lt"/>
                  </a:rPr>
                  <a:t>养生的重要性</a:t>
                </a:r>
                <a:endParaRPr lang="zh-CN" altLang="en-US" sz="2000" dirty="0">
                  <a:solidFill>
                    <a:srgbClr val="1D867A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647690" y="3998595"/>
            <a:ext cx="3119755" cy="434975"/>
            <a:chOff x="8894" y="3487"/>
            <a:chExt cx="4913" cy="685"/>
          </a:xfrm>
        </p:grpSpPr>
        <p:sp>
          <p:nvSpPr>
            <p:cNvPr id="41" name="椭圆 40"/>
            <p:cNvSpPr/>
            <p:nvPr/>
          </p:nvSpPr>
          <p:spPr>
            <a:xfrm>
              <a:off x="8894" y="3490"/>
              <a:ext cx="684" cy="683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0101" y="3487"/>
              <a:ext cx="3706" cy="631"/>
              <a:chOff x="5412" y="6517"/>
              <a:chExt cx="8336" cy="631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5412" y="6517"/>
                <a:ext cx="8336" cy="583"/>
                <a:chOff x="5472" y="6142"/>
                <a:chExt cx="8336" cy="583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5472" y="6142"/>
                  <a:ext cx="8336" cy="0"/>
                </a:xfrm>
                <a:prstGeom prst="line">
                  <a:avLst/>
                </a:prstGeom>
                <a:ln>
                  <a:solidFill>
                    <a:srgbClr val="1D867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5472" y="6725"/>
                  <a:ext cx="8336" cy="0"/>
                </a:xfrm>
                <a:prstGeom prst="line">
                  <a:avLst/>
                </a:prstGeom>
                <a:ln>
                  <a:solidFill>
                    <a:srgbClr val="1D867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文本框 45"/>
              <p:cNvSpPr txBox="1"/>
              <p:nvPr/>
            </p:nvSpPr>
            <p:spPr>
              <a:xfrm>
                <a:off x="5413" y="6520"/>
                <a:ext cx="8335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rgbClr val="1D867A"/>
                    </a:solidFill>
                    <a:cs typeface="+mn-ea"/>
                    <a:sym typeface="+mn-lt"/>
                  </a:rPr>
                  <a:t>夏季养生与保健</a:t>
                </a:r>
                <a:endParaRPr lang="zh-CN" altLang="en-US" sz="2000" dirty="0">
                  <a:solidFill>
                    <a:srgbClr val="1D867A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5379868" y="570230"/>
            <a:ext cx="190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D8F6FC"/>
                </a:solidFill>
              </a:rPr>
              <a:t>https://www.ypppt.com/</a:t>
            </a:r>
            <a:endParaRPr lang="zh-CN" altLang="en-US" sz="1050" dirty="0">
              <a:solidFill>
                <a:srgbClr val="D8F6F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458595" y="2289810"/>
            <a:ext cx="9650095" cy="87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睡眠调节 ：晚睡早起、适当午觉等。避免过度暴晒、防日光中紫外线照射伤害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勿在阳光下久置与暴晒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防皮肤损伤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用好防护用具，做好防晒措施。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58595" y="1616710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ffectLst/>
                <a:cs typeface="+mn-ea"/>
                <a:sym typeface="+mn-lt"/>
              </a:rPr>
              <a:t>合理起居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937760" y="1616710"/>
            <a:ext cx="426275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dirty="0">
                <a:solidFill>
                  <a:srgbClr val="1D867A"/>
                </a:solidFill>
                <a:cs typeface="+mn-ea"/>
                <a:sym typeface="+mn-lt"/>
              </a:rPr>
              <a:t>晚睡早起、注意防晒、防纳凉过度</a:t>
            </a:r>
            <a:endParaRPr kumimoji="1" lang="zh-CN" altLang="en-US" dirty="0">
              <a:solidFill>
                <a:srgbClr val="1D867A"/>
              </a:solidFill>
              <a:cs typeface="+mn-ea"/>
              <a:sym typeface="+mn-lt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458595" y="3502025"/>
            <a:ext cx="166560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>
                <a:solidFill>
                  <a:srgbClr val="1D867A"/>
                </a:solidFill>
                <a:cs typeface="+mn-ea"/>
                <a:sym typeface="+mn-lt"/>
              </a:rPr>
              <a:t>防纳凉过度</a:t>
            </a:r>
            <a:endParaRPr kumimoji="1" lang="zh-CN" altLang="en-US" dirty="0">
              <a:solidFill>
                <a:srgbClr val="1D867A"/>
              </a:solidFill>
              <a:cs typeface="+mn-ea"/>
              <a:sym typeface="+mn-lt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458595" y="4043045"/>
            <a:ext cx="4264025" cy="108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避免在 檐下、过道或露天乘冷过夜 。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乘凉时，要特别注意腹部的保护。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不可饮冷无度，致使中气内虚。</a:t>
            </a:r>
          </a:p>
        </p:txBody>
      </p:sp>
      <p:pic>
        <p:nvPicPr>
          <p:cNvPr id="9" name="图片 8" descr="51miz-E1032361-FF50307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70" y="2884805"/>
            <a:ext cx="2688590" cy="268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6341745" y="2778760"/>
            <a:ext cx="4464685" cy="46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夏季适宜的运动 ：旅游、游泳、钓鱼等。                  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58595" y="1616710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ffectLst/>
                <a:cs typeface="+mn-ea"/>
                <a:sym typeface="+mn-lt"/>
              </a:rPr>
              <a:t>合理运动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937760" y="1616710"/>
            <a:ext cx="426275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>
                <a:solidFill>
                  <a:srgbClr val="1D867A"/>
                </a:solidFill>
                <a:cs typeface="+mn-ea"/>
                <a:sym typeface="+mn-lt"/>
              </a:rPr>
              <a:t>夏季运动要</a:t>
            </a:r>
            <a:r>
              <a:rPr kumimoji="1" lang="zh-CN" altLang="en-US">
                <a:solidFill>
                  <a:srgbClr val="1D867A"/>
                </a:solidFill>
                <a:cs typeface="+mn-ea"/>
                <a:sym typeface="+mn-lt"/>
              </a:rPr>
              <a:t>适宜，</a:t>
            </a:r>
            <a:r>
              <a:rPr lang="zh-CN" altLang="en-US">
                <a:solidFill>
                  <a:srgbClr val="1D867A"/>
                </a:solidFill>
                <a:cs typeface="+mn-ea"/>
                <a:sym typeface="+mn-lt"/>
              </a:rPr>
              <a:t>防过度伤阳气</a:t>
            </a:r>
            <a:endParaRPr kumimoji="1" lang="zh-CN" altLang="en-US" dirty="0">
              <a:solidFill>
                <a:srgbClr val="1D867A"/>
              </a:solidFill>
              <a:cs typeface="+mn-ea"/>
              <a:sym typeface="+mn-lt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6341745" y="3590290"/>
            <a:ext cx="4464685" cy="3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避免超量运动及出大汗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  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6341745" y="4290695"/>
            <a:ext cx="4464685" cy="3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忌运动后立即冲凉水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以防发生意外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 descr="51miz-E1181849-5DD905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015" y="1999615"/>
            <a:ext cx="3896995" cy="3896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68120" y="2277745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盛夏避湿邪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5838825" y="2124075"/>
            <a:ext cx="4262755" cy="104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湿为阴邪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好伤人体阳气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亦好伤脾阳。       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脾阳为湿邪所困，则可导致脾气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升降失合，不能正常运化。</a:t>
            </a:r>
          </a:p>
        </p:txBody>
      </p:sp>
      <p:grpSp>
        <p:nvGrpSpPr>
          <p:cNvPr id="512011" name="Group 11"/>
          <p:cNvGrpSpPr/>
          <p:nvPr/>
        </p:nvGrpSpPr>
        <p:grpSpPr bwMode="auto">
          <a:xfrm>
            <a:off x="1621473" y="3568068"/>
            <a:ext cx="10074276" cy="2170113"/>
            <a:chOff x="535" y="2774"/>
            <a:chExt cx="6346" cy="1367"/>
          </a:xfrm>
        </p:grpSpPr>
        <p:sp>
          <p:nvSpPr>
            <p:cNvPr id="512007" name="Text Box 7"/>
            <p:cNvSpPr txBox="1">
              <a:spLocks noChangeArrowheads="1"/>
            </p:cNvSpPr>
            <p:nvPr/>
          </p:nvSpPr>
          <p:spPr bwMode="auto">
            <a:xfrm>
              <a:off x="1060" y="2774"/>
              <a:ext cx="5821" cy="1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多吃健脾和胃利湿的食物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党参  白术  山药   山楂   茯苓  陈皮、 冬瓜  南瓜  莲子   姜等。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少吃寒冷的食物，以防中气内虚。 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3.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注意食品卫生和个人卫生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4.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加强肠胃保健品的养护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grpSp>
          <p:nvGrpSpPr>
            <p:cNvPr id="512010" name="Group 10"/>
            <p:cNvGrpSpPr/>
            <p:nvPr/>
          </p:nvGrpSpPr>
          <p:grpSpPr bwMode="auto">
            <a:xfrm>
              <a:off x="535" y="2870"/>
              <a:ext cx="426" cy="1117"/>
              <a:chOff x="535" y="2870"/>
              <a:chExt cx="427" cy="1117"/>
            </a:xfrm>
          </p:grpSpPr>
          <p:sp>
            <p:nvSpPr>
              <p:cNvPr id="512008" name="Rectangle 8"/>
              <p:cNvSpPr>
                <a:spLocks noChangeArrowheads="1"/>
              </p:cNvSpPr>
              <p:nvPr/>
            </p:nvSpPr>
            <p:spPr bwMode="auto">
              <a:xfrm>
                <a:off x="535" y="2870"/>
                <a:ext cx="239" cy="1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5000"/>
                  </a:lnSpc>
                  <a:spcBef>
                    <a:spcPct val="50000"/>
                  </a:spcBef>
                </a:pPr>
                <a:r>
                  <a:rPr kumimoji="1"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保健措施</a:t>
                </a:r>
                <a:r>
                  <a:rPr kumimoji="1"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512009" name="AutoShape 9"/>
              <p:cNvSpPr/>
              <p:nvPr/>
            </p:nvSpPr>
            <p:spPr bwMode="auto">
              <a:xfrm>
                <a:off x="873" y="2870"/>
                <a:ext cx="89" cy="911"/>
              </a:xfrm>
              <a:prstGeom prst="leftBrace">
                <a:avLst>
                  <a:gd name="adj1" fmla="val 97222"/>
                  <a:gd name="adj2" fmla="val 50000"/>
                </a:avLst>
              </a:prstGeom>
              <a:noFill/>
              <a:ln w="9525">
                <a:solidFill>
                  <a:srgbClr val="1D867A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14450" y="1673860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调脏腑：盛夏养心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5024120" y="1673860"/>
            <a:ext cx="5320665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1D867A"/>
                </a:solidFill>
                <a:cs typeface="+mn-ea"/>
                <a:sym typeface="+mn-lt"/>
              </a:rPr>
              <a:t>心与夏季相应，夏季应注意养心安神：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314450" y="2366645"/>
            <a:ext cx="8729345" cy="133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心主血脉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心主神志，主管人的精神活动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心是五脏六腑之主，主明则下安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心动则五脏六腑皆摇。         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5091" name="Group 19"/>
          <p:cNvGrpSpPr/>
          <p:nvPr/>
        </p:nvGrpSpPr>
        <p:grpSpPr bwMode="auto">
          <a:xfrm>
            <a:off x="1415415" y="3959225"/>
            <a:ext cx="10680700" cy="1394690"/>
            <a:chOff x="328" y="1948"/>
            <a:chExt cx="6728" cy="1383"/>
          </a:xfrm>
        </p:grpSpPr>
        <p:sp>
          <p:nvSpPr>
            <p:cNvPr id="515079" name="Text Box 7"/>
            <p:cNvSpPr txBox="1">
              <a:spLocks noChangeArrowheads="1"/>
            </p:cNvSpPr>
            <p:nvPr/>
          </p:nvSpPr>
          <p:spPr bwMode="auto">
            <a:xfrm>
              <a:off x="336" y="1948"/>
              <a:ext cx="672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 algn="l">
                <a:lnSpc>
                  <a:spcPct val="65000"/>
                </a:lnSpc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夏季活动量增大，脏腑功能加强，心跳加快，心脏负担加重，心气易亏耗。</a:t>
              </a:r>
            </a:p>
          </p:txBody>
        </p:sp>
        <p:grpSp>
          <p:nvGrpSpPr>
            <p:cNvPr id="515090" name="Group 18"/>
            <p:cNvGrpSpPr/>
            <p:nvPr/>
          </p:nvGrpSpPr>
          <p:grpSpPr bwMode="auto">
            <a:xfrm>
              <a:off x="328" y="2340"/>
              <a:ext cx="6319" cy="991"/>
              <a:chOff x="328" y="2340"/>
              <a:chExt cx="6319" cy="991"/>
            </a:xfrm>
          </p:grpSpPr>
          <p:sp>
            <p:nvSpPr>
              <p:cNvPr id="515080" name="Text Box 8"/>
              <p:cNvSpPr txBox="1">
                <a:spLocks noChangeArrowheads="1"/>
              </p:cNvSpPr>
              <p:nvPr/>
            </p:nvSpPr>
            <p:spPr bwMode="auto">
              <a:xfrm>
                <a:off x="336" y="2340"/>
                <a:ext cx="6184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285750" indent="-285750" algn="l">
                  <a:lnSpc>
                    <a:spcPct val="7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盛夏炎热，出汗量大，使循环血容量减少</a:t>
                </a:r>
                <a:r>
                  <a:rPr kumimoji="1"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, </a:t>
                </a:r>
                <a:r>
                  <a:rPr kumimoji="1"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心跳加快，而使心脏负担加重。</a:t>
                </a:r>
              </a:p>
            </p:txBody>
          </p:sp>
          <p:sp>
            <p:nvSpPr>
              <p:cNvPr id="515081" name="Text Box 9"/>
              <p:cNvSpPr txBox="1">
                <a:spLocks noChangeArrowheads="1"/>
              </p:cNvSpPr>
              <p:nvPr/>
            </p:nvSpPr>
            <p:spPr bwMode="auto">
              <a:xfrm>
                <a:off x="328" y="2966"/>
                <a:ext cx="600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kumimoji="1"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冷气刺激</a:t>
                </a:r>
                <a:r>
                  <a:rPr kumimoji="1" lang="en-US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,  </a:t>
                </a:r>
                <a:r>
                  <a:rPr kumimoji="1"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血管收缩，可诱发</a:t>
                </a: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心脑血管疾病。</a:t>
                </a:r>
              </a:p>
            </p:txBody>
          </p:sp>
          <p:sp>
            <p:nvSpPr>
              <p:cNvPr id="515082" name="Rectangle 10"/>
              <p:cNvSpPr>
                <a:spLocks noChangeArrowheads="1"/>
              </p:cNvSpPr>
              <p:nvPr/>
            </p:nvSpPr>
            <p:spPr bwMode="auto">
              <a:xfrm>
                <a:off x="328" y="2644"/>
                <a:ext cx="631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大量出汗，导致血液粘稠度增高，血流缓慢，易导 致血栓的形成。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5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5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710" y="2562860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养心的保健措施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5908675" y="3209925"/>
            <a:ext cx="532066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GB" sz="2000" noProof="0" dirty="0">
                <a:ln>
                  <a:noFill/>
                </a:ln>
                <a:solidFill>
                  <a:srgbClr val="1D867A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lang="en-GB" altLang="zh-CN" sz="2000" noProof="0" dirty="0">
                <a:ln>
                  <a:noFill/>
                </a:ln>
                <a:solidFill>
                  <a:srgbClr val="1D867A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2000" noProof="0" dirty="0">
                <a:ln>
                  <a:noFill/>
                </a:ln>
                <a:solidFill>
                  <a:srgbClr val="1D867A"/>
                </a:solidFill>
                <a:effectLst/>
                <a:uLnTx/>
                <a:uFillTx/>
                <a:cs typeface="+mn-ea"/>
                <a:sym typeface="+mn-lt"/>
              </a:rPr>
              <a:t>保证“心主血脉”的正常进行：</a:t>
            </a:r>
            <a:endParaRPr kumimoji="1" lang="zh-CN" altLang="en-US" sz="2000" noProof="0" dirty="0">
              <a:ln>
                <a:noFill/>
              </a:ln>
              <a:solidFill>
                <a:srgbClr val="1D867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5807710" y="3595370"/>
            <a:ext cx="5421630" cy="133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饮食要注意四低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盐、脂、胆固醇、热量）多吃降血脂的食物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生姜、洋葱、花生、大豆、蘑菇、海藻、酸牛奶、茶叶、山楂等， 补充优质蛋白质。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51miz-E1127180-386604A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1175"/>
            <a:ext cx="6084570" cy="3803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710" y="2562860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bg1"/>
                </a:solidFill>
                <a:effectLst/>
                <a:cs typeface="+mn-ea"/>
                <a:sym typeface="+mn-lt"/>
              </a:rPr>
              <a:t>合理的情志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5908675" y="3239770"/>
            <a:ext cx="257556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000" dirty="0">
                <a:solidFill>
                  <a:srgbClr val="1D867A"/>
                </a:solidFill>
                <a:cs typeface="+mn-ea"/>
                <a:sym typeface="+mn-lt"/>
              </a:rPr>
              <a:t>保持精神愉悦：</a:t>
            </a:r>
            <a:endParaRPr kumimoji="1" lang="zh-CN" altLang="en-US" sz="2000" noProof="0" dirty="0">
              <a:ln>
                <a:noFill/>
              </a:ln>
              <a:solidFill>
                <a:srgbClr val="1D867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5807710" y="3872865"/>
            <a:ext cx="5194300" cy="81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保持一个淡泊宁静的心境、心情平和 、 胸怀宽阔 、安然自得， 避免心火内生。     </a:t>
            </a:r>
          </a:p>
        </p:txBody>
      </p:sp>
      <p:pic>
        <p:nvPicPr>
          <p:cNvPr id="6" name="图片 5" descr="51miz-E1205523-FB5401B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" y="2091690"/>
            <a:ext cx="4291330" cy="321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4575" y="3474085"/>
            <a:ext cx="5325745" cy="2493010"/>
            <a:chOff x="1075" y="1735"/>
            <a:chExt cx="15106" cy="6074"/>
          </a:xfrm>
        </p:grpSpPr>
        <p:pic>
          <p:nvPicPr>
            <p:cNvPr id="9" name="图片 8" descr="55555555555555437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618" y="192"/>
              <a:ext cx="6075" cy="9161"/>
            </a:xfrm>
            <a:prstGeom prst="rect">
              <a:avLst/>
            </a:prstGeom>
          </p:spPr>
        </p:pic>
        <p:pic>
          <p:nvPicPr>
            <p:cNvPr id="11" name="图片 10" descr="55555555555555437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8564" y="192"/>
              <a:ext cx="6075" cy="9161"/>
            </a:xfrm>
            <a:prstGeom prst="rect">
              <a:avLst/>
            </a:prstGeom>
          </p:spPr>
        </p:pic>
      </p:grpSp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890010" cy="584835"/>
            <a:chOff x="8894" y="3370"/>
            <a:chExt cx="612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53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夏季养生与保健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15365" y="1531620"/>
            <a:ext cx="3169920" cy="382905"/>
          </a:xfrm>
          <a:prstGeom prst="rect">
            <a:avLst/>
          </a:prstGeom>
          <a:solidFill>
            <a:srgbClr val="1D86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GB" sz="2000" b="1">
                <a:solidFill>
                  <a:schemeClr val="bg1"/>
                </a:solidFill>
                <a:cs typeface="+mn-ea"/>
                <a:sym typeface="+mn-lt"/>
              </a:rPr>
              <a:t>扶正气：冬病夏养保健康</a:t>
            </a:r>
            <a:endParaRPr kumimoji="1"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916305" y="2212975"/>
            <a:ext cx="7800975" cy="96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心血管的保健：心主夏、属火，冬季则水盛，水克火。</a:t>
            </a:r>
          </a:p>
          <a:p>
            <a:pPr marL="285750" indent="-285750" algn="l"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阳虚体质的保健：可使阳气充实，增强抵抗力。</a:t>
            </a:r>
          </a:p>
          <a:p>
            <a:pPr marL="285750" indent="-285750" algn="l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其他冬季异于发作的慢性疾病，特别是呼吸系统的疾病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165860" y="3285490"/>
            <a:ext cx="1036955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1D867A"/>
                </a:solidFill>
                <a:cs typeface="+mn-ea"/>
                <a:sym typeface="+mn-lt"/>
              </a:rPr>
              <a:t>措施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55115" y="3914140"/>
            <a:ext cx="4645025" cy="16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、提高身体免疫力：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）活化身体细胞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）提供营养物质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、补钙、补铁，合理晒太阳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、保证睡眠、适当锻炼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 descr="51miz-E1127184-30DC096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850" y="1914525"/>
            <a:ext cx="6898005" cy="431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3" grpId="0" animBg="1"/>
      <p:bldP spid="3" grpId="1" animBg="1"/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8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9797937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7"/>
          <a:stretch>
            <a:fillRect/>
          </a:stretch>
        </p:blipFill>
        <p:spPr>
          <a:xfrm>
            <a:off x="635" y="570230"/>
            <a:ext cx="12191365" cy="63893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16305" y="872490"/>
            <a:ext cx="10508615" cy="5110480"/>
            <a:chOff x="1075" y="1735"/>
            <a:chExt cx="15106" cy="6074"/>
          </a:xfrm>
        </p:grpSpPr>
        <p:pic>
          <p:nvPicPr>
            <p:cNvPr id="4" name="图片 3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618" y="192"/>
              <a:ext cx="6075" cy="9161"/>
            </a:xfrm>
            <a:prstGeom prst="rect">
              <a:avLst/>
            </a:prstGeom>
          </p:spPr>
        </p:pic>
        <p:pic>
          <p:nvPicPr>
            <p:cNvPr id="6" name="图片 5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8564" y="192"/>
              <a:ext cx="6075" cy="9161"/>
            </a:xfrm>
            <a:prstGeom prst="rect">
              <a:avLst/>
            </a:prstGeom>
          </p:spPr>
        </p:pic>
      </p:grpSp>
      <p:pic>
        <p:nvPicPr>
          <p:cNvPr id="9" name="图片 8" descr="55555555555580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702175"/>
            <a:ext cx="12192000" cy="2155825"/>
          </a:xfrm>
          <a:prstGeom prst="rect">
            <a:avLst/>
          </a:prstGeom>
        </p:spPr>
      </p:pic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61370" y="0"/>
            <a:ext cx="1230630" cy="2488565"/>
          </a:xfrm>
          <a:prstGeom prst="rect">
            <a:avLst/>
          </a:prstGeom>
        </p:spPr>
      </p:pic>
      <p:pic>
        <p:nvPicPr>
          <p:cNvPr id="12" name="图片 11" descr="444444444444444444437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8965" y="242570"/>
            <a:ext cx="1746250" cy="962660"/>
          </a:xfrm>
          <a:prstGeom prst="rect">
            <a:avLst/>
          </a:prstGeom>
        </p:spPr>
      </p:pic>
      <p:pic>
        <p:nvPicPr>
          <p:cNvPr id="13" name="图片 12" descr="444444444444444444437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04"/>
          <a:stretch>
            <a:fillRect/>
          </a:stretch>
        </p:blipFill>
        <p:spPr>
          <a:xfrm>
            <a:off x="278765" y="2947670"/>
            <a:ext cx="724535" cy="962660"/>
          </a:xfrm>
          <a:prstGeom prst="rect">
            <a:avLst/>
          </a:prstGeom>
        </p:spPr>
      </p:pic>
      <p:pic>
        <p:nvPicPr>
          <p:cNvPr id="14" name="图片 13" descr="51miz-E1191014-55EB71C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7160" y="3900170"/>
            <a:ext cx="3220720" cy="2957830"/>
          </a:xfrm>
          <a:prstGeom prst="rect">
            <a:avLst/>
          </a:prstGeom>
        </p:spPr>
      </p:pic>
      <p:pic>
        <p:nvPicPr>
          <p:cNvPr id="15" name="图片 14" descr="51miz-E1039984-5DC5CA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8080" y="5042535"/>
            <a:ext cx="1649730" cy="1649730"/>
          </a:xfrm>
          <a:prstGeom prst="rect">
            <a:avLst/>
          </a:prstGeom>
        </p:spPr>
      </p:pic>
      <p:pic>
        <p:nvPicPr>
          <p:cNvPr id="16" name="图片 15" descr="55555555555555cc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745" y="242570"/>
            <a:ext cx="2678430" cy="10109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459865" y="2446020"/>
            <a:ext cx="91116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solidFill>
                  <a:srgbClr val="1D867A"/>
                </a:solidFill>
                <a:effectLst/>
                <a:cs typeface="+mn-ea"/>
                <a:sym typeface="+mn-lt"/>
              </a:rPr>
              <a:t>谢谢观看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368675" y="3898265"/>
            <a:ext cx="5293360" cy="412115"/>
            <a:chOff x="5412" y="6517"/>
            <a:chExt cx="8336" cy="649"/>
          </a:xfrm>
        </p:grpSpPr>
        <p:grpSp>
          <p:nvGrpSpPr>
            <p:cNvPr id="22" name="组合 21"/>
            <p:cNvGrpSpPr/>
            <p:nvPr/>
          </p:nvGrpSpPr>
          <p:grpSpPr>
            <a:xfrm>
              <a:off x="5412" y="6517"/>
              <a:ext cx="8336" cy="583"/>
              <a:chOff x="5472" y="6142"/>
              <a:chExt cx="8336" cy="58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5472" y="6142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472" y="6725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5413" y="6517"/>
              <a:ext cx="8335" cy="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zh-CN" altLang="en-US" sz="2000">
                  <a:solidFill>
                    <a:srgbClr val="1D867A"/>
                  </a:solidFill>
                  <a:cs typeface="+mn-ea"/>
                  <a:sym typeface="+mn-lt"/>
                </a:rPr>
                <a:t>做好</a:t>
              </a:r>
              <a:r>
                <a:rPr lang="zh-CN" altLang="en-US" sz="2000">
                  <a:solidFill>
                    <a:srgbClr val="1D867A"/>
                  </a:solidFill>
                  <a:cs typeface="+mn-ea"/>
                  <a:sym typeface="+mn-lt"/>
                </a:rPr>
                <a:t>养生固本，</a:t>
              </a:r>
              <a:r>
                <a:rPr kumimoji="1" lang="zh-CN" altLang="en-US" sz="2000">
                  <a:solidFill>
                    <a:srgbClr val="1D867A"/>
                  </a:solidFill>
                  <a:cs typeface="+mn-ea"/>
                  <a:sym typeface="+mn-lt"/>
                </a:rPr>
                <a:t>拥抱</a:t>
              </a:r>
              <a:r>
                <a:rPr lang="zh-CN" altLang="en-US" sz="2000">
                  <a:solidFill>
                    <a:srgbClr val="1D867A"/>
                  </a:solidFill>
                  <a:cs typeface="+mn-ea"/>
                  <a:sym typeface="+mn-lt"/>
                </a:rPr>
                <a:t>健康人生！</a:t>
              </a:r>
              <a:endParaRPr lang="zh-CN" altLang="en-US" sz="200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817745" y="4629785"/>
            <a:ext cx="202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汇报</a:t>
            </a:r>
            <a:r>
              <a:rPr 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人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PPT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5" grpId="0"/>
      <p:bldP spid="3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1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8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9797937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7"/>
          <a:stretch>
            <a:fillRect/>
          </a:stretch>
        </p:blipFill>
        <p:spPr>
          <a:xfrm>
            <a:off x="635" y="570230"/>
            <a:ext cx="12191365" cy="63893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16305" y="872490"/>
            <a:ext cx="10508615" cy="5110480"/>
            <a:chOff x="1075" y="1735"/>
            <a:chExt cx="15106" cy="6074"/>
          </a:xfrm>
        </p:grpSpPr>
        <p:pic>
          <p:nvPicPr>
            <p:cNvPr id="4" name="图片 3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618" y="192"/>
              <a:ext cx="6075" cy="9161"/>
            </a:xfrm>
            <a:prstGeom prst="rect">
              <a:avLst/>
            </a:prstGeom>
          </p:spPr>
        </p:pic>
        <p:pic>
          <p:nvPicPr>
            <p:cNvPr id="6" name="图片 5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8564" y="192"/>
              <a:ext cx="6075" cy="9161"/>
            </a:xfrm>
            <a:prstGeom prst="rect">
              <a:avLst/>
            </a:prstGeom>
          </p:spPr>
        </p:pic>
      </p:grpSp>
      <p:pic>
        <p:nvPicPr>
          <p:cNvPr id="9" name="图片 8" descr="55555555555580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702175"/>
            <a:ext cx="12192000" cy="2155825"/>
          </a:xfrm>
          <a:prstGeom prst="rect">
            <a:avLst/>
          </a:prstGeom>
        </p:spPr>
      </p:pic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61370" y="0"/>
            <a:ext cx="1230630" cy="2488565"/>
          </a:xfrm>
          <a:prstGeom prst="rect">
            <a:avLst/>
          </a:prstGeom>
        </p:spPr>
      </p:pic>
      <p:pic>
        <p:nvPicPr>
          <p:cNvPr id="12" name="图片 11" descr="444444444444444444437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8965" y="242570"/>
            <a:ext cx="1746250" cy="962660"/>
          </a:xfrm>
          <a:prstGeom prst="rect">
            <a:avLst/>
          </a:prstGeom>
        </p:spPr>
      </p:pic>
      <p:pic>
        <p:nvPicPr>
          <p:cNvPr id="13" name="图片 12" descr="444444444444444444437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04"/>
          <a:stretch>
            <a:fillRect/>
          </a:stretch>
        </p:blipFill>
        <p:spPr>
          <a:xfrm>
            <a:off x="278765" y="2947670"/>
            <a:ext cx="724535" cy="962660"/>
          </a:xfrm>
          <a:prstGeom prst="rect">
            <a:avLst/>
          </a:prstGeom>
        </p:spPr>
      </p:pic>
      <p:pic>
        <p:nvPicPr>
          <p:cNvPr id="14" name="图片 13" descr="51miz-E1191014-55EB71C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7160" y="3900170"/>
            <a:ext cx="3220720" cy="2957830"/>
          </a:xfrm>
          <a:prstGeom prst="rect">
            <a:avLst/>
          </a:prstGeom>
        </p:spPr>
      </p:pic>
      <p:pic>
        <p:nvPicPr>
          <p:cNvPr id="15" name="图片 14" descr="51miz-E1039984-5DC5CA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8080" y="5042535"/>
            <a:ext cx="1649730" cy="1649730"/>
          </a:xfrm>
          <a:prstGeom prst="rect">
            <a:avLst/>
          </a:prstGeom>
        </p:spPr>
      </p:pic>
      <p:pic>
        <p:nvPicPr>
          <p:cNvPr id="16" name="图片 15" descr="55555555555555cc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745" y="242570"/>
            <a:ext cx="2678430" cy="101092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940175" y="4168775"/>
            <a:ext cx="4032885" cy="441325"/>
            <a:chOff x="4549" y="8011"/>
            <a:chExt cx="9647" cy="1010"/>
          </a:xfrm>
          <a:solidFill>
            <a:srgbClr val="FFFCE9"/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9676" y="8011"/>
              <a:ext cx="4520" cy="992"/>
              <a:chOff x="4349" y="7573"/>
              <a:chExt cx="5434" cy="1248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4349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健</a:t>
                </a: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750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康</a:t>
                </a: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134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人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535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549" y="8029"/>
              <a:ext cx="4520" cy="992"/>
              <a:chOff x="4349" y="7573"/>
              <a:chExt cx="5434" cy="1248"/>
            </a:xfrm>
            <a:grpFill/>
          </p:grpSpPr>
          <p:sp>
            <p:nvSpPr>
              <p:cNvPr id="29" name="椭圆 28"/>
              <p:cNvSpPr/>
              <p:nvPr/>
            </p:nvSpPr>
            <p:spPr>
              <a:xfrm>
                <a:off x="4349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养</a:t>
                </a: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750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134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固</a:t>
                </a: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535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本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1377950" y="2753995"/>
            <a:ext cx="91116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1D867A"/>
                </a:solidFill>
                <a:cs typeface="+mn-ea"/>
                <a:sym typeface="+mn-lt"/>
              </a:rPr>
              <a:t>什么是亚健康</a:t>
            </a:r>
            <a:endParaRPr lang="zh-CN" altLang="en-US" sz="8000">
              <a:solidFill>
                <a:srgbClr val="1D867A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052695" y="2058690"/>
            <a:ext cx="1952231" cy="585145"/>
            <a:chOff x="5412" y="6498"/>
            <a:chExt cx="9232" cy="701"/>
          </a:xfrm>
        </p:grpSpPr>
        <p:grpSp>
          <p:nvGrpSpPr>
            <p:cNvPr id="22" name="组合 21"/>
            <p:cNvGrpSpPr/>
            <p:nvPr/>
          </p:nvGrpSpPr>
          <p:grpSpPr>
            <a:xfrm>
              <a:off x="5412" y="6517"/>
              <a:ext cx="8336" cy="583"/>
              <a:chOff x="5472" y="6142"/>
              <a:chExt cx="8336" cy="58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5472" y="6142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472" y="6725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5413" y="6498"/>
              <a:ext cx="9231" cy="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1D867A"/>
                  </a:solidFill>
                  <a:effectLst/>
                  <a:cs typeface="+mn-ea"/>
                  <a:sym typeface="+mn-lt"/>
                </a:rPr>
                <a:t>PART 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9" name="图片 8" descr="55555555555580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267325"/>
            <a:ext cx="1233170" cy="15906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什么是亚健康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26478" y="2109153"/>
            <a:ext cx="5231130" cy="984250"/>
            <a:chOff x="2170" y="2180"/>
            <a:chExt cx="8238" cy="1550"/>
          </a:xfrm>
        </p:grpSpPr>
        <p:sp>
          <p:nvSpPr>
            <p:cNvPr id="37" name="文本框 30"/>
            <p:cNvSpPr txBox="1"/>
            <p:nvPr/>
          </p:nvSpPr>
          <p:spPr>
            <a:xfrm>
              <a:off x="2322" y="3099"/>
              <a:ext cx="8086" cy="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给健康下了一个经典的定义：</a:t>
              </a:r>
            </a:p>
          </p:txBody>
        </p:sp>
        <p:sp>
          <p:nvSpPr>
            <p:cNvPr id="38" name="文本框 12"/>
            <p:cNvSpPr txBox="1"/>
            <p:nvPr/>
          </p:nvSpPr>
          <p:spPr>
            <a:xfrm>
              <a:off x="2170" y="2180"/>
              <a:ext cx="799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200" b="1" dirty="0">
                  <a:solidFill>
                    <a:srgbClr val="1D867A"/>
                  </a:solidFill>
                  <a:cs typeface="+mn-ea"/>
                  <a:sym typeface="+mn-lt"/>
                </a:rPr>
                <a:t>世界卫生组织（</a:t>
              </a:r>
              <a:r>
                <a:rPr lang="en-US" altLang="zh-CN" sz="3200" b="1" dirty="0">
                  <a:solidFill>
                    <a:srgbClr val="1D867A"/>
                  </a:solidFill>
                  <a:cs typeface="+mn-ea"/>
                  <a:sym typeface="+mn-lt"/>
                </a:rPr>
                <a:t>WHO</a:t>
              </a:r>
              <a:r>
                <a:rPr lang="zh-CN" altLang="en-US" sz="3200" b="1" dirty="0">
                  <a:solidFill>
                    <a:srgbClr val="1D867A"/>
                  </a:solidFill>
                  <a:cs typeface="+mn-ea"/>
                  <a:sym typeface="+mn-lt"/>
                </a:rPr>
                <a:t>）</a:t>
              </a:r>
            </a:p>
          </p:txBody>
        </p:sp>
      </p:grpSp>
      <p:sp>
        <p:nvSpPr>
          <p:cNvPr id="39" name="文本框 30"/>
          <p:cNvSpPr txBox="1"/>
          <p:nvPr/>
        </p:nvSpPr>
        <p:spPr>
          <a:xfrm>
            <a:off x="1026795" y="3497580"/>
            <a:ext cx="4802505" cy="10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 “健康不仅仅是没有疾病和虚弱，而且是身体上、心理上和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社会适应上的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完满状态”。 </a:t>
            </a:r>
          </a:p>
        </p:txBody>
      </p:sp>
      <p:pic>
        <p:nvPicPr>
          <p:cNvPr id="40" name="图片 39" descr="51miz-E1127183-AD252D7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2715" y="791845"/>
            <a:ext cx="4018915" cy="492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11555" y="3058795"/>
            <a:ext cx="10508615" cy="2717800"/>
            <a:chOff x="1075" y="1735"/>
            <a:chExt cx="15106" cy="6074"/>
          </a:xfrm>
        </p:grpSpPr>
        <p:pic>
          <p:nvPicPr>
            <p:cNvPr id="4" name="图片 3" descr="55555555555555437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618" y="192"/>
              <a:ext cx="6075" cy="9161"/>
            </a:xfrm>
            <a:prstGeom prst="rect">
              <a:avLst/>
            </a:prstGeom>
          </p:spPr>
        </p:pic>
        <p:pic>
          <p:nvPicPr>
            <p:cNvPr id="6" name="图片 5" descr="55555555555555437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8564" y="192"/>
              <a:ext cx="6075" cy="9161"/>
            </a:xfrm>
            <a:prstGeom prst="rect">
              <a:avLst/>
            </a:prstGeom>
          </p:spPr>
        </p:pic>
      </p:grpSp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9" name="图片 8" descr="55555555555580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267325"/>
            <a:ext cx="1233170" cy="15906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什么是亚健康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28383" y="1780858"/>
            <a:ext cx="10135235" cy="1129665"/>
            <a:chOff x="2170" y="2180"/>
            <a:chExt cx="15961" cy="1779"/>
          </a:xfrm>
        </p:grpSpPr>
        <p:sp>
          <p:nvSpPr>
            <p:cNvPr id="37" name="文本框 30"/>
            <p:cNvSpPr txBox="1"/>
            <p:nvPr/>
          </p:nvSpPr>
          <p:spPr>
            <a:xfrm>
              <a:off x="4982" y="3331"/>
              <a:ext cx="1060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亚健康走势的双向性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: 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一头是健康，一头是疾病！</a:t>
              </a:r>
            </a:p>
          </p:txBody>
        </p:sp>
        <p:sp>
          <p:nvSpPr>
            <p:cNvPr id="38" name="文本框 12"/>
            <p:cNvSpPr txBox="1"/>
            <p:nvPr/>
          </p:nvSpPr>
          <p:spPr>
            <a:xfrm>
              <a:off x="2170" y="2180"/>
              <a:ext cx="159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200" noProof="0" dirty="0">
                  <a:ln>
                    <a:noFill/>
                  </a:ln>
                  <a:solidFill>
                    <a:srgbClr val="1D867A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cs typeface="+mn-ea"/>
                  <a:sym typeface="+mn-lt"/>
                </a:rPr>
                <a:t>亚健康</a:t>
              </a:r>
              <a:r>
                <a:rPr lang="en-US" altLang="zh-CN" sz="3200" noProof="0" dirty="0">
                  <a:ln>
                    <a:noFill/>
                  </a:ln>
                  <a:solidFill>
                    <a:srgbClr val="1D867A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cs typeface="+mn-ea"/>
                  <a:sym typeface="+mn-lt"/>
                </a:rPr>
                <a:t>—— 21</a:t>
              </a:r>
              <a:r>
                <a:rPr lang="zh-CN" altLang="en-US" sz="3200" noProof="0" dirty="0">
                  <a:ln>
                    <a:noFill/>
                  </a:ln>
                  <a:solidFill>
                    <a:srgbClr val="1D867A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cs typeface="+mn-ea"/>
                  <a:sym typeface="+mn-lt"/>
                </a:rPr>
                <a:t>世纪人类健康的头号杀手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71320" y="3863975"/>
            <a:ext cx="9413240" cy="1381125"/>
            <a:chOff x="2632" y="6085"/>
            <a:chExt cx="14824" cy="2175"/>
          </a:xfrm>
        </p:grpSpPr>
        <p:sp>
          <p:nvSpPr>
            <p:cNvPr id="591874" name="Text Box 2"/>
            <p:cNvSpPr txBox="1">
              <a:spLocks noChangeArrowheads="1"/>
            </p:cNvSpPr>
            <p:nvPr/>
          </p:nvSpPr>
          <p:spPr bwMode="auto">
            <a:xfrm>
              <a:off x="2733" y="6085"/>
              <a:ext cx="14723" cy="1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zh-CN" altLang="zh-CN" sz="2800" b="1">
                  <a:solidFill>
                    <a:srgbClr val="0000FF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zh-CN" sz="3200" b="1">
                  <a:solidFill>
                    <a:srgbClr val="008000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健康</a:t>
              </a:r>
              <a:r>
                <a:rPr lang="en-US" altLang="zh-CN" sz="3200" b="1">
                  <a:solidFill>
                    <a:srgbClr val="008000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zh-CN" sz="3200" b="1">
                  <a:solidFill>
                    <a:srgbClr val="FF0066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sz="3200" b="1">
                  <a:solidFill>
                    <a:srgbClr val="FF0066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zh-CN" altLang="zh-CN" sz="3200" b="1">
                  <a:solidFill>
                    <a:srgbClr val="FF0066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  </a:t>
              </a:r>
              <a:r>
                <a:rPr lang="en-US" altLang="zh-CN" sz="3200" b="1">
                  <a:solidFill>
                    <a:srgbClr val="FF0066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     </a:t>
              </a:r>
              <a:r>
                <a:rPr lang="zh-CN" altLang="zh-CN" sz="3200" b="1">
                  <a:solidFill>
                    <a:srgbClr val="FF0066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zh-CN" altLang="en-US" sz="3200" b="1">
                  <a:solidFill>
                    <a:srgbClr val="FF0066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zh-CN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疾病</a:t>
              </a:r>
              <a:r>
                <a:rPr lang="zh-CN" altLang="zh-CN" sz="4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zh-CN" sz="480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591875" name="Rectangle 3"/>
            <p:cNvSpPr>
              <a:spLocks noChangeArrowheads="1"/>
            </p:cNvSpPr>
            <p:nvPr/>
          </p:nvSpPr>
          <p:spPr bwMode="auto">
            <a:xfrm>
              <a:off x="7876" y="6312"/>
              <a:ext cx="3185" cy="1080"/>
            </a:xfrm>
            <a:prstGeom prst="rect">
              <a:avLst/>
            </a:prstGeom>
            <a:solidFill>
              <a:srgbClr val="1D86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zh-CN" altLang="zh-CN" sz="28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亚健康</a:t>
              </a:r>
            </a:p>
          </p:txBody>
        </p:sp>
        <p:sp>
          <p:nvSpPr>
            <p:cNvPr id="591878" name="Rectangle 6"/>
            <p:cNvSpPr>
              <a:spLocks noChangeArrowheads="1"/>
            </p:cNvSpPr>
            <p:nvPr/>
          </p:nvSpPr>
          <p:spPr bwMode="auto">
            <a:xfrm>
              <a:off x="2632" y="7392"/>
              <a:ext cx="3600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zh-CN" altLang="en-US" sz="2000" b="1">
                  <a:solidFill>
                    <a:srgbClr val="3A8248"/>
                  </a:solidFill>
                  <a:effectLst/>
                  <a:cs typeface="+mn-ea"/>
                  <a:sym typeface="+mn-lt"/>
                </a:rPr>
                <a:t>约</a:t>
              </a:r>
              <a:r>
                <a:rPr lang="en-US" altLang="zh-CN" sz="2000" b="1">
                  <a:solidFill>
                    <a:srgbClr val="3A8248"/>
                  </a:solidFill>
                  <a:effectLst/>
                  <a:cs typeface="+mn-ea"/>
                  <a:sym typeface="+mn-lt"/>
                </a:rPr>
                <a:t>15%</a:t>
              </a:r>
            </a:p>
          </p:txBody>
        </p:sp>
        <p:sp>
          <p:nvSpPr>
            <p:cNvPr id="591879" name="Rectangle 7"/>
            <p:cNvSpPr>
              <a:spLocks noChangeArrowheads="1"/>
            </p:cNvSpPr>
            <p:nvPr/>
          </p:nvSpPr>
          <p:spPr bwMode="auto">
            <a:xfrm>
              <a:off x="13264" y="7632"/>
              <a:ext cx="2426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约</a:t>
              </a: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15%</a:t>
              </a:r>
            </a:p>
          </p:txBody>
        </p:sp>
        <p:sp>
          <p:nvSpPr>
            <p:cNvPr id="591880" name="Rectangle 8"/>
            <p:cNvSpPr>
              <a:spLocks noChangeArrowheads="1"/>
            </p:cNvSpPr>
            <p:nvPr/>
          </p:nvSpPr>
          <p:spPr bwMode="auto">
            <a:xfrm>
              <a:off x="8572" y="7632"/>
              <a:ext cx="2040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rgbClr val="C00000"/>
                  </a:solidFill>
                  <a:effectLst/>
                  <a:cs typeface="+mn-ea"/>
                  <a:sym typeface="+mn-lt"/>
                </a:rPr>
                <a:t>约</a:t>
              </a:r>
              <a:r>
                <a:rPr lang="en-US" altLang="zh-CN" sz="2000">
                  <a:solidFill>
                    <a:srgbClr val="C00000"/>
                  </a:solidFill>
                  <a:effectLst/>
                  <a:cs typeface="+mn-ea"/>
                  <a:sym typeface="+mn-lt"/>
                </a:rPr>
                <a:t>70%</a:t>
              </a:r>
            </a:p>
          </p:txBody>
        </p:sp>
        <p:grpSp>
          <p:nvGrpSpPr>
            <p:cNvPr id="591885" name="Group 13"/>
            <p:cNvGrpSpPr/>
            <p:nvPr/>
          </p:nvGrpSpPr>
          <p:grpSpPr bwMode="auto">
            <a:xfrm>
              <a:off x="4432" y="6192"/>
              <a:ext cx="3675" cy="1650"/>
              <a:chOff x="1104" y="1872"/>
              <a:chExt cx="1470" cy="660"/>
            </a:xfrm>
          </p:grpSpPr>
          <p:sp>
            <p:nvSpPr>
              <p:cNvPr id="591886" name="Rectangle 14"/>
              <p:cNvSpPr>
                <a:spLocks noChangeArrowheads="1"/>
              </p:cNvSpPr>
              <p:nvPr/>
            </p:nvSpPr>
            <p:spPr bwMode="auto">
              <a:xfrm>
                <a:off x="1230" y="2242"/>
                <a:ext cx="134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2400">
                    <a:solidFill>
                      <a:srgbClr val="3A8248"/>
                    </a:solidFill>
                    <a:effectLst/>
                    <a:cs typeface="+mn-ea"/>
                    <a:sym typeface="+mn-lt"/>
                  </a:rPr>
                  <a:t>养生保健</a:t>
                </a:r>
              </a:p>
            </p:txBody>
          </p:sp>
          <p:grpSp>
            <p:nvGrpSpPr>
              <p:cNvPr id="591887" name="Group 15"/>
              <p:cNvGrpSpPr/>
              <p:nvPr/>
            </p:nvGrpSpPr>
            <p:grpSpPr bwMode="auto">
              <a:xfrm>
                <a:off x="1104" y="1872"/>
                <a:ext cx="1248" cy="330"/>
                <a:chOff x="1104" y="1872"/>
                <a:chExt cx="1248" cy="330"/>
              </a:xfrm>
            </p:grpSpPr>
            <p:sp>
              <p:nvSpPr>
                <p:cNvPr id="591888" name="Rectangle 16"/>
                <p:cNvSpPr>
                  <a:spLocks noChangeArrowheads="1"/>
                </p:cNvSpPr>
                <p:nvPr/>
              </p:nvSpPr>
              <p:spPr bwMode="auto">
                <a:xfrm>
                  <a:off x="1404" y="1872"/>
                  <a:ext cx="900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zh-CN" altLang="en-US" sz="2400">
                      <a:solidFill>
                        <a:srgbClr val="C00000"/>
                      </a:solidFill>
                      <a:effectLst/>
                      <a:cs typeface="+mn-ea"/>
                      <a:sym typeface="+mn-lt"/>
                    </a:rPr>
                    <a:t>重 视</a:t>
                  </a:r>
                </a:p>
              </p:txBody>
            </p:sp>
            <p:sp>
              <p:nvSpPr>
                <p:cNvPr id="59188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104" y="2202"/>
                  <a:ext cx="1248" cy="0"/>
                </a:xfrm>
                <a:prstGeom prst="line">
                  <a:avLst/>
                </a:prstGeom>
                <a:noFill/>
                <a:ln w="57150">
                  <a:solidFill>
                    <a:srgbClr val="3A8248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91890" name="Group 18"/>
            <p:cNvGrpSpPr/>
            <p:nvPr/>
          </p:nvGrpSpPr>
          <p:grpSpPr bwMode="auto">
            <a:xfrm>
              <a:off x="12977" y="6170"/>
              <a:ext cx="3648" cy="1573"/>
              <a:chOff x="3456" y="2199"/>
              <a:chExt cx="1459" cy="629"/>
            </a:xfrm>
          </p:grpSpPr>
          <p:sp>
            <p:nvSpPr>
              <p:cNvPr id="591891" name="Rectangle 19"/>
              <p:cNvSpPr>
                <a:spLocks noChangeArrowheads="1"/>
              </p:cNvSpPr>
              <p:nvPr/>
            </p:nvSpPr>
            <p:spPr bwMode="auto">
              <a:xfrm>
                <a:off x="3571" y="2538"/>
                <a:ext cx="134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cs typeface="+mn-ea"/>
                    <a:sym typeface="+mn-lt"/>
                  </a:rPr>
                  <a:t>养生保健</a:t>
                </a:r>
              </a:p>
            </p:txBody>
          </p:sp>
          <p:sp>
            <p:nvSpPr>
              <p:cNvPr id="591892" name="Rectangle 20"/>
              <p:cNvSpPr>
                <a:spLocks noChangeArrowheads="1"/>
              </p:cNvSpPr>
              <p:nvPr/>
            </p:nvSpPr>
            <p:spPr bwMode="auto">
              <a:xfrm>
                <a:off x="3731" y="2199"/>
                <a:ext cx="8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C00000"/>
                    </a:solidFill>
                    <a:effectLst/>
                    <a:cs typeface="+mn-ea"/>
                    <a:sym typeface="+mn-lt"/>
                  </a:rPr>
                  <a:t>忽 视</a:t>
                </a:r>
              </a:p>
            </p:txBody>
          </p:sp>
          <p:sp>
            <p:nvSpPr>
              <p:cNvPr id="591893" name="Line 21"/>
              <p:cNvSpPr>
                <a:spLocks noChangeShapeType="1"/>
              </p:cNvSpPr>
              <p:nvPr/>
            </p:nvSpPr>
            <p:spPr bwMode="auto">
              <a:xfrm>
                <a:off x="3456" y="2505"/>
                <a:ext cx="12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什么是亚健康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8" name="文本框 12"/>
          <p:cNvSpPr txBox="1"/>
          <p:nvPr/>
        </p:nvSpPr>
        <p:spPr>
          <a:xfrm>
            <a:off x="967740" y="1678305"/>
            <a:ext cx="9331325" cy="48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zh-CN" altLang="en-US" sz="2400" b="1" dirty="0">
                <a:solidFill>
                  <a:srgbClr val="1D867A"/>
                </a:solidFill>
                <a:cs typeface="+mn-ea"/>
                <a:sym typeface="+mn-lt"/>
              </a:rPr>
              <a:t>亚健康状态，任其长期发展的严重后果是：</a:t>
            </a:r>
            <a:r>
              <a:rPr lang="zh-CN" altLang="en-US" sz="2400" b="1" dirty="0">
                <a:solidFill>
                  <a:srgbClr val="1D86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rPr>
              <a:t>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27125" y="3129280"/>
            <a:ext cx="780415" cy="599440"/>
            <a:chOff x="2028" y="2882"/>
            <a:chExt cx="1229" cy="944"/>
          </a:xfrm>
          <a:solidFill>
            <a:srgbClr val="1D867A"/>
          </a:solidFill>
        </p:grpSpPr>
        <p:grpSp>
          <p:nvGrpSpPr>
            <p:cNvPr id="224" name="组合 223" descr="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"/>
            <p:cNvGrpSpPr/>
            <p:nvPr/>
          </p:nvGrpSpPr>
          <p:grpSpPr>
            <a:xfrm>
              <a:off x="2028" y="2882"/>
              <a:ext cx="1229" cy="944"/>
              <a:chOff x="2098673" y="552458"/>
              <a:chExt cx="7431076" cy="5742062"/>
            </a:xfrm>
            <a:grpFill/>
          </p:grpSpPr>
          <p:sp>
            <p:nvSpPr>
              <p:cNvPr id="225" name="Freeform 783"/>
              <p:cNvSpPr/>
              <p:nvPr/>
            </p:nvSpPr>
            <p:spPr bwMode="auto">
              <a:xfrm>
                <a:off x="4359271" y="552458"/>
                <a:ext cx="5170478" cy="5742062"/>
              </a:xfrm>
              <a:custGeom>
                <a:avLst/>
                <a:gdLst>
                  <a:gd name="T0" fmla="*/ 631 w 1377"/>
                  <a:gd name="T1" fmla="*/ 28 h 1528"/>
                  <a:gd name="T2" fmla="*/ 740 w 1377"/>
                  <a:gd name="T3" fmla="*/ 27 h 1528"/>
                  <a:gd name="T4" fmla="*/ 837 w 1377"/>
                  <a:gd name="T5" fmla="*/ 60 h 1528"/>
                  <a:gd name="T6" fmla="*/ 915 w 1377"/>
                  <a:gd name="T7" fmla="*/ 106 h 1528"/>
                  <a:gd name="T8" fmla="*/ 1012 w 1377"/>
                  <a:gd name="T9" fmla="*/ 167 h 1528"/>
                  <a:gd name="T10" fmla="*/ 1082 w 1377"/>
                  <a:gd name="T11" fmla="*/ 222 h 1528"/>
                  <a:gd name="T12" fmla="*/ 1181 w 1377"/>
                  <a:gd name="T13" fmla="*/ 319 h 1528"/>
                  <a:gd name="T14" fmla="*/ 1254 w 1377"/>
                  <a:gd name="T15" fmla="*/ 402 h 1528"/>
                  <a:gd name="T16" fmla="*/ 1285 w 1377"/>
                  <a:gd name="T17" fmla="*/ 511 h 1528"/>
                  <a:gd name="T18" fmla="*/ 1332 w 1377"/>
                  <a:gd name="T19" fmla="*/ 601 h 1528"/>
                  <a:gd name="T20" fmla="*/ 1365 w 1377"/>
                  <a:gd name="T21" fmla="*/ 729 h 1528"/>
                  <a:gd name="T22" fmla="*/ 1369 w 1377"/>
                  <a:gd name="T23" fmla="*/ 929 h 1528"/>
                  <a:gd name="T24" fmla="*/ 1348 w 1377"/>
                  <a:gd name="T25" fmla="*/ 1074 h 1528"/>
                  <a:gd name="T26" fmla="*/ 1257 w 1377"/>
                  <a:gd name="T27" fmla="*/ 1222 h 1528"/>
                  <a:gd name="T28" fmla="*/ 1150 w 1377"/>
                  <a:gd name="T29" fmla="*/ 1331 h 1528"/>
                  <a:gd name="T30" fmla="*/ 1121 w 1377"/>
                  <a:gd name="T31" fmla="*/ 1346 h 1528"/>
                  <a:gd name="T32" fmla="*/ 1018 w 1377"/>
                  <a:gd name="T33" fmla="*/ 1396 h 1528"/>
                  <a:gd name="T34" fmla="*/ 921 w 1377"/>
                  <a:gd name="T35" fmla="*/ 1469 h 1528"/>
                  <a:gd name="T36" fmla="*/ 720 w 1377"/>
                  <a:gd name="T37" fmla="*/ 1512 h 1528"/>
                  <a:gd name="T38" fmla="*/ 590 w 1377"/>
                  <a:gd name="T39" fmla="*/ 1508 h 1528"/>
                  <a:gd name="T40" fmla="*/ 541 w 1377"/>
                  <a:gd name="T41" fmla="*/ 1509 h 1528"/>
                  <a:gd name="T42" fmla="*/ 415 w 1377"/>
                  <a:gd name="T43" fmla="*/ 1495 h 1528"/>
                  <a:gd name="T44" fmla="*/ 292 w 1377"/>
                  <a:gd name="T45" fmla="*/ 1486 h 1528"/>
                  <a:gd name="T46" fmla="*/ 241 w 1377"/>
                  <a:gd name="T47" fmla="*/ 1449 h 1528"/>
                  <a:gd name="T48" fmla="*/ 150 w 1377"/>
                  <a:gd name="T49" fmla="*/ 1427 h 1528"/>
                  <a:gd name="T50" fmla="*/ 116 w 1377"/>
                  <a:gd name="T51" fmla="*/ 1367 h 1528"/>
                  <a:gd name="T52" fmla="*/ 29 w 1377"/>
                  <a:gd name="T53" fmla="*/ 1293 h 1528"/>
                  <a:gd name="T54" fmla="*/ 70 w 1377"/>
                  <a:gd name="T55" fmla="*/ 1277 h 1528"/>
                  <a:gd name="T56" fmla="*/ 159 w 1377"/>
                  <a:gd name="T57" fmla="*/ 1326 h 1528"/>
                  <a:gd name="T58" fmla="*/ 239 w 1377"/>
                  <a:gd name="T59" fmla="*/ 1342 h 1528"/>
                  <a:gd name="T60" fmla="*/ 327 w 1377"/>
                  <a:gd name="T61" fmla="*/ 1430 h 1528"/>
                  <a:gd name="T62" fmla="*/ 399 w 1377"/>
                  <a:gd name="T63" fmla="*/ 1446 h 1528"/>
                  <a:gd name="T64" fmla="*/ 522 w 1377"/>
                  <a:gd name="T65" fmla="*/ 1445 h 1528"/>
                  <a:gd name="T66" fmla="*/ 622 w 1377"/>
                  <a:gd name="T67" fmla="*/ 1460 h 1528"/>
                  <a:gd name="T68" fmla="*/ 696 w 1377"/>
                  <a:gd name="T69" fmla="*/ 1451 h 1528"/>
                  <a:gd name="T70" fmla="*/ 837 w 1377"/>
                  <a:gd name="T71" fmla="*/ 1404 h 1528"/>
                  <a:gd name="T72" fmla="*/ 1042 w 1377"/>
                  <a:gd name="T73" fmla="*/ 1261 h 1528"/>
                  <a:gd name="T74" fmla="*/ 1127 w 1377"/>
                  <a:gd name="T75" fmla="*/ 1180 h 1528"/>
                  <a:gd name="T76" fmla="*/ 1211 w 1377"/>
                  <a:gd name="T77" fmla="*/ 1023 h 1528"/>
                  <a:gd name="T78" fmla="*/ 1249 w 1377"/>
                  <a:gd name="T79" fmla="*/ 878 h 1528"/>
                  <a:gd name="T80" fmla="*/ 1258 w 1377"/>
                  <a:gd name="T81" fmla="*/ 775 h 1528"/>
                  <a:gd name="T82" fmla="*/ 1250 w 1377"/>
                  <a:gd name="T83" fmla="*/ 686 h 1528"/>
                  <a:gd name="T84" fmla="*/ 1222 w 1377"/>
                  <a:gd name="T85" fmla="*/ 576 h 1528"/>
                  <a:gd name="T86" fmla="*/ 1174 w 1377"/>
                  <a:gd name="T87" fmla="*/ 468 h 1528"/>
                  <a:gd name="T88" fmla="*/ 1106 w 1377"/>
                  <a:gd name="T89" fmla="*/ 385 h 1528"/>
                  <a:gd name="T90" fmla="*/ 1059 w 1377"/>
                  <a:gd name="T91" fmla="*/ 288 h 1528"/>
                  <a:gd name="T92" fmla="*/ 999 w 1377"/>
                  <a:gd name="T93" fmla="*/ 235 h 1528"/>
                  <a:gd name="T94" fmla="*/ 935 w 1377"/>
                  <a:gd name="T95" fmla="*/ 175 h 1528"/>
                  <a:gd name="T96" fmla="*/ 845 w 1377"/>
                  <a:gd name="T97" fmla="*/ 143 h 1528"/>
                  <a:gd name="T98" fmla="*/ 781 w 1377"/>
                  <a:gd name="T99" fmla="*/ 119 h 1528"/>
                  <a:gd name="T100" fmla="*/ 727 w 1377"/>
                  <a:gd name="T101" fmla="*/ 152 h 1528"/>
                  <a:gd name="T102" fmla="*/ 642 w 1377"/>
                  <a:gd name="T103" fmla="*/ 148 h 1528"/>
                  <a:gd name="T104" fmla="*/ 551 w 1377"/>
                  <a:gd name="T105" fmla="*/ 145 h 1528"/>
                  <a:gd name="T106" fmla="*/ 473 w 1377"/>
                  <a:gd name="T107" fmla="*/ 168 h 1528"/>
                  <a:gd name="T108" fmla="*/ 434 w 1377"/>
                  <a:gd name="T109" fmla="*/ 147 h 1528"/>
                  <a:gd name="T110" fmla="*/ 356 w 1377"/>
                  <a:gd name="T111" fmla="*/ 105 h 1528"/>
                  <a:gd name="T112" fmla="*/ 280 w 1377"/>
                  <a:gd name="T113" fmla="*/ 118 h 1528"/>
                  <a:gd name="T114" fmla="*/ 293 w 1377"/>
                  <a:gd name="T115" fmla="*/ 76 h 1528"/>
                  <a:gd name="T116" fmla="*/ 397 w 1377"/>
                  <a:gd name="T117" fmla="*/ 40 h 1528"/>
                  <a:gd name="T118" fmla="*/ 532 w 1377"/>
                  <a:gd name="T119" fmla="*/ 14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7" h="1528">
                    <a:moveTo>
                      <a:pt x="556" y="0"/>
                    </a:moveTo>
                    <a:cubicBezTo>
                      <a:pt x="557" y="2"/>
                      <a:pt x="559" y="4"/>
                      <a:pt x="560" y="6"/>
                    </a:cubicBezTo>
                    <a:cubicBezTo>
                      <a:pt x="562" y="9"/>
                      <a:pt x="565" y="9"/>
                      <a:pt x="568" y="8"/>
                    </a:cubicBezTo>
                    <a:cubicBezTo>
                      <a:pt x="572" y="7"/>
                      <a:pt x="574" y="9"/>
                      <a:pt x="576" y="13"/>
                    </a:cubicBezTo>
                    <a:cubicBezTo>
                      <a:pt x="579" y="19"/>
                      <a:pt x="579" y="19"/>
                      <a:pt x="585" y="15"/>
                    </a:cubicBezTo>
                    <a:cubicBezTo>
                      <a:pt x="587" y="16"/>
                      <a:pt x="588" y="17"/>
                      <a:pt x="589" y="18"/>
                    </a:cubicBezTo>
                    <a:cubicBezTo>
                      <a:pt x="590" y="18"/>
                      <a:pt x="590" y="18"/>
                      <a:pt x="591" y="18"/>
                    </a:cubicBezTo>
                    <a:cubicBezTo>
                      <a:pt x="592" y="17"/>
                      <a:pt x="593" y="15"/>
                      <a:pt x="594" y="14"/>
                    </a:cubicBezTo>
                    <a:cubicBezTo>
                      <a:pt x="595" y="12"/>
                      <a:pt x="596" y="11"/>
                      <a:pt x="597" y="10"/>
                    </a:cubicBezTo>
                    <a:cubicBezTo>
                      <a:pt x="600" y="14"/>
                      <a:pt x="603" y="17"/>
                      <a:pt x="607" y="21"/>
                    </a:cubicBezTo>
                    <a:cubicBezTo>
                      <a:pt x="608" y="19"/>
                      <a:pt x="608" y="18"/>
                      <a:pt x="609" y="17"/>
                    </a:cubicBezTo>
                    <a:cubicBezTo>
                      <a:pt x="613" y="13"/>
                      <a:pt x="613" y="13"/>
                      <a:pt x="616" y="18"/>
                    </a:cubicBezTo>
                    <a:cubicBezTo>
                      <a:pt x="619" y="21"/>
                      <a:pt x="622" y="23"/>
                      <a:pt x="626" y="26"/>
                    </a:cubicBezTo>
                    <a:cubicBezTo>
                      <a:pt x="627" y="23"/>
                      <a:pt x="629" y="21"/>
                      <a:pt x="631" y="19"/>
                    </a:cubicBezTo>
                    <a:cubicBezTo>
                      <a:pt x="631" y="22"/>
                      <a:pt x="631" y="25"/>
                      <a:pt x="631" y="28"/>
                    </a:cubicBezTo>
                    <a:cubicBezTo>
                      <a:pt x="639" y="22"/>
                      <a:pt x="646" y="17"/>
                      <a:pt x="654" y="11"/>
                    </a:cubicBezTo>
                    <a:cubicBezTo>
                      <a:pt x="654" y="16"/>
                      <a:pt x="654" y="20"/>
                      <a:pt x="654" y="25"/>
                    </a:cubicBezTo>
                    <a:cubicBezTo>
                      <a:pt x="657" y="25"/>
                      <a:pt x="660" y="26"/>
                      <a:pt x="663" y="26"/>
                    </a:cubicBezTo>
                    <a:cubicBezTo>
                      <a:pt x="666" y="26"/>
                      <a:pt x="669" y="25"/>
                      <a:pt x="670" y="29"/>
                    </a:cubicBezTo>
                    <a:cubicBezTo>
                      <a:pt x="670" y="29"/>
                      <a:pt x="674" y="29"/>
                      <a:pt x="676" y="28"/>
                    </a:cubicBezTo>
                    <a:cubicBezTo>
                      <a:pt x="679" y="24"/>
                      <a:pt x="682" y="24"/>
                      <a:pt x="686" y="27"/>
                    </a:cubicBezTo>
                    <a:cubicBezTo>
                      <a:pt x="689" y="29"/>
                      <a:pt x="694" y="29"/>
                      <a:pt x="698" y="28"/>
                    </a:cubicBezTo>
                    <a:cubicBezTo>
                      <a:pt x="702" y="28"/>
                      <a:pt x="705" y="25"/>
                      <a:pt x="709" y="24"/>
                    </a:cubicBezTo>
                    <a:cubicBezTo>
                      <a:pt x="710" y="24"/>
                      <a:pt x="711" y="25"/>
                      <a:pt x="713" y="26"/>
                    </a:cubicBezTo>
                    <a:cubicBezTo>
                      <a:pt x="715" y="25"/>
                      <a:pt x="716" y="23"/>
                      <a:pt x="718" y="22"/>
                    </a:cubicBezTo>
                    <a:cubicBezTo>
                      <a:pt x="720" y="24"/>
                      <a:pt x="721" y="27"/>
                      <a:pt x="723" y="29"/>
                    </a:cubicBezTo>
                    <a:cubicBezTo>
                      <a:pt x="729" y="36"/>
                      <a:pt x="729" y="36"/>
                      <a:pt x="723" y="43"/>
                    </a:cubicBezTo>
                    <a:cubicBezTo>
                      <a:pt x="727" y="46"/>
                      <a:pt x="730" y="45"/>
                      <a:pt x="733" y="41"/>
                    </a:cubicBezTo>
                    <a:cubicBezTo>
                      <a:pt x="734" y="39"/>
                      <a:pt x="736" y="38"/>
                      <a:pt x="737" y="36"/>
                    </a:cubicBezTo>
                    <a:cubicBezTo>
                      <a:pt x="738" y="33"/>
                      <a:pt x="739" y="29"/>
                      <a:pt x="740" y="27"/>
                    </a:cubicBezTo>
                    <a:cubicBezTo>
                      <a:pt x="739" y="26"/>
                      <a:pt x="740" y="27"/>
                      <a:pt x="740" y="27"/>
                    </a:cubicBezTo>
                    <a:cubicBezTo>
                      <a:pt x="741" y="30"/>
                      <a:pt x="741" y="34"/>
                      <a:pt x="743" y="36"/>
                    </a:cubicBezTo>
                    <a:cubicBezTo>
                      <a:pt x="746" y="42"/>
                      <a:pt x="747" y="42"/>
                      <a:pt x="753" y="38"/>
                    </a:cubicBezTo>
                    <a:cubicBezTo>
                      <a:pt x="757" y="42"/>
                      <a:pt x="760" y="46"/>
                      <a:pt x="764" y="51"/>
                    </a:cubicBezTo>
                    <a:cubicBezTo>
                      <a:pt x="765" y="48"/>
                      <a:pt x="766" y="45"/>
                      <a:pt x="767" y="43"/>
                    </a:cubicBezTo>
                    <a:cubicBezTo>
                      <a:pt x="768" y="38"/>
                      <a:pt x="770" y="34"/>
                      <a:pt x="776" y="34"/>
                    </a:cubicBezTo>
                    <a:cubicBezTo>
                      <a:pt x="777" y="34"/>
                      <a:pt x="779" y="34"/>
                      <a:pt x="781" y="33"/>
                    </a:cubicBezTo>
                    <a:cubicBezTo>
                      <a:pt x="785" y="33"/>
                      <a:pt x="788" y="33"/>
                      <a:pt x="789" y="38"/>
                    </a:cubicBezTo>
                    <a:cubicBezTo>
                      <a:pt x="790" y="39"/>
                      <a:pt x="790" y="40"/>
                      <a:pt x="791" y="40"/>
                    </a:cubicBezTo>
                    <a:cubicBezTo>
                      <a:pt x="795" y="45"/>
                      <a:pt x="797" y="44"/>
                      <a:pt x="800" y="39"/>
                    </a:cubicBezTo>
                    <a:cubicBezTo>
                      <a:pt x="800" y="38"/>
                      <a:pt x="801" y="38"/>
                      <a:pt x="802" y="36"/>
                    </a:cubicBezTo>
                    <a:cubicBezTo>
                      <a:pt x="802" y="41"/>
                      <a:pt x="805" y="42"/>
                      <a:pt x="807" y="44"/>
                    </a:cubicBezTo>
                    <a:cubicBezTo>
                      <a:pt x="810" y="45"/>
                      <a:pt x="811" y="50"/>
                      <a:pt x="813" y="54"/>
                    </a:cubicBezTo>
                    <a:cubicBezTo>
                      <a:pt x="816" y="54"/>
                      <a:pt x="820" y="53"/>
                      <a:pt x="820" y="51"/>
                    </a:cubicBezTo>
                    <a:cubicBezTo>
                      <a:pt x="825" y="54"/>
                      <a:pt x="831" y="57"/>
                      <a:pt x="837" y="60"/>
                    </a:cubicBezTo>
                    <a:cubicBezTo>
                      <a:pt x="836" y="61"/>
                      <a:pt x="835" y="62"/>
                      <a:pt x="835" y="63"/>
                    </a:cubicBezTo>
                    <a:cubicBezTo>
                      <a:pt x="836" y="61"/>
                      <a:pt x="838" y="60"/>
                      <a:pt x="839" y="59"/>
                    </a:cubicBezTo>
                    <a:cubicBezTo>
                      <a:pt x="841" y="60"/>
                      <a:pt x="844" y="61"/>
                      <a:pt x="846" y="61"/>
                    </a:cubicBezTo>
                    <a:cubicBezTo>
                      <a:pt x="849" y="62"/>
                      <a:pt x="851" y="64"/>
                      <a:pt x="852" y="67"/>
                    </a:cubicBezTo>
                    <a:cubicBezTo>
                      <a:pt x="852" y="69"/>
                      <a:pt x="856" y="71"/>
                      <a:pt x="859" y="73"/>
                    </a:cubicBezTo>
                    <a:cubicBezTo>
                      <a:pt x="859" y="73"/>
                      <a:pt x="861" y="72"/>
                      <a:pt x="862" y="71"/>
                    </a:cubicBezTo>
                    <a:cubicBezTo>
                      <a:pt x="864" y="77"/>
                      <a:pt x="867" y="82"/>
                      <a:pt x="874" y="84"/>
                    </a:cubicBezTo>
                    <a:cubicBezTo>
                      <a:pt x="876" y="84"/>
                      <a:pt x="879" y="83"/>
                      <a:pt x="881" y="83"/>
                    </a:cubicBezTo>
                    <a:cubicBezTo>
                      <a:pt x="882" y="84"/>
                      <a:pt x="882" y="86"/>
                      <a:pt x="883" y="88"/>
                    </a:cubicBezTo>
                    <a:cubicBezTo>
                      <a:pt x="886" y="86"/>
                      <a:pt x="889" y="85"/>
                      <a:pt x="891" y="84"/>
                    </a:cubicBezTo>
                    <a:cubicBezTo>
                      <a:pt x="891" y="86"/>
                      <a:pt x="891" y="88"/>
                      <a:pt x="891" y="89"/>
                    </a:cubicBezTo>
                    <a:cubicBezTo>
                      <a:pt x="892" y="92"/>
                      <a:pt x="892" y="94"/>
                      <a:pt x="897" y="93"/>
                    </a:cubicBezTo>
                    <a:cubicBezTo>
                      <a:pt x="900" y="93"/>
                      <a:pt x="905" y="95"/>
                      <a:pt x="909" y="96"/>
                    </a:cubicBezTo>
                    <a:cubicBezTo>
                      <a:pt x="909" y="96"/>
                      <a:pt x="910" y="98"/>
                      <a:pt x="910" y="99"/>
                    </a:cubicBezTo>
                    <a:cubicBezTo>
                      <a:pt x="909" y="103"/>
                      <a:pt x="911" y="105"/>
                      <a:pt x="915" y="106"/>
                    </a:cubicBezTo>
                    <a:cubicBezTo>
                      <a:pt x="916" y="106"/>
                      <a:pt x="917" y="107"/>
                      <a:pt x="918" y="107"/>
                    </a:cubicBezTo>
                    <a:cubicBezTo>
                      <a:pt x="920" y="109"/>
                      <a:pt x="923" y="109"/>
                      <a:pt x="926" y="107"/>
                    </a:cubicBezTo>
                    <a:cubicBezTo>
                      <a:pt x="929" y="105"/>
                      <a:pt x="931" y="106"/>
                      <a:pt x="934" y="108"/>
                    </a:cubicBezTo>
                    <a:cubicBezTo>
                      <a:pt x="937" y="110"/>
                      <a:pt x="940" y="112"/>
                      <a:pt x="944" y="114"/>
                    </a:cubicBezTo>
                    <a:cubicBezTo>
                      <a:pt x="944" y="115"/>
                      <a:pt x="944" y="116"/>
                      <a:pt x="945" y="116"/>
                    </a:cubicBezTo>
                    <a:cubicBezTo>
                      <a:pt x="947" y="122"/>
                      <a:pt x="950" y="125"/>
                      <a:pt x="956" y="125"/>
                    </a:cubicBezTo>
                    <a:cubicBezTo>
                      <a:pt x="958" y="125"/>
                      <a:pt x="959" y="126"/>
                      <a:pt x="960" y="127"/>
                    </a:cubicBezTo>
                    <a:cubicBezTo>
                      <a:pt x="966" y="132"/>
                      <a:pt x="972" y="137"/>
                      <a:pt x="978" y="142"/>
                    </a:cubicBezTo>
                    <a:cubicBezTo>
                      <a:pt x="979" y="142"/>
                      <a:pt x="979" y="143"/>
                      <a:pt x="980" y="144"/>
                    </a:cubicBezTo>
                    <a:cubicBezTo>
                      <a:pt x="981" y="141"/>
                      <a:pt x="982" y="139"/>
                      <a:pt x="983" y="137"/>
                    </a:cubicBezTo>
                    <a:cubicBezTo>
                      <a:pt x="985" y="141"/>
                      <a:pt x="986" y="145"/>
                      <a:pt x="989" y="149"/>
                    </a:cubicBezTo>
                    <a:cubicBezTo>
                      <a:pt x="990" y="152"/>
                      <a:pt x="992" y="156"/>
                      <a:pt x="997" y="154"/>
                    </a:cubicBezTo>
                    <a:cubicBezTo>
                      <a:pt x="997" y="154"/>
                      <a:pt x="998" y="155"/>
                      <a:pt x="999" y="155"/>
                    </a:cubicBezTo>
                    <a:cubicBezTo>
                      <a:pt x="1000" y="156"/>
                      <a:pt x="1001" y="158"/>
                      <a:pt x="1002" y="158"/>
                    </a:cubicBezTo>
                    <a:cubicBezTo>
                      <a:pt x="1007" y="159"/>
                      <a:pt x="1011" y="161"/>
                      <a:pt x="1012" y="167"/>
                    </a:cubicBezTo>
                    <a:cubicBezTo>
                      <a:pt x="1014" y="165"/>
                      <a:pt x="1015" y="164"/>
                      <a:pt x="1016" y="163"/>
                    </a:cubicBezTo>
                    <a:cubicBezTo>
                      <a:pt x="1017" y="164"/>
                      <a:pt x="1017" y="166"/>
                      <a:pt x="1018" y="167"/>
                    </a:cubicBezTo>
                    <a:cubicBezTo>
                      <a:pt x="1018" y="167"/>
                      <a:pt x="1018" y="166"/>
                      <a:pt x="1018" y="166"/>
                    </a:cubicBezTo>
                    <a:cubicBezTo>
                      <a:pt x="1021" y="166"/>
                      <a:pt x="1025" y="167"/>
                      <a:pt x="1028" y="167"/>
                    </a:cubicBezTo>
                    <a:cubicBezTo>
                      <a:pt x="1029" y="166"/>
                      <a:pt x="1031" y="164"/>
                      <a:pt x="1032" y="163"/>
                    </a:cubicBezTo>
                    <a:cubicBezTo>
                      <a:pt x="1036" y="168"/>
                      <a:pt x="1041" y="174"/>
                      <a:pt x="1045" y="179"/>
                    </a:cubicBezTo>
                    <a:cubicBezTo>
                      <a:pt x="1045" y="179"/>
                      <a:pt x="1046" y="179"/>
                      <a:pt x="1046" y="179"/>
                    </a:cubicBezTo>
                    <a:cubicBezTo>
                      <a:pt x="1045" y="181"/>
                      <a:pt x="1044" y="184"/>
                      <a:pt x="1043" y="188"/>
                    </a:cubicBezTo>
                    <a:cubicBezTo>
                      <a:pt x="1051" y="186"/>
                      <a:pt x="1049" y="179"/>
                      <a:pt x="1051" y="176"/>
                    </a:cubicBezTo>
                    <a:cubicBezTo>
                      <a:pt x="1053" y="182"/>
                      <a:pt x="1054" y="189"/>
                      <a:pt x="1049" y="194"/>
                    </a:cubicBezTo>
                    <a:cubicBezTo>
                      <a:pt x="1052" y="196"/>
                      <a:pt x="1054" y="198"/>
                      <a:pt x="1056" y="199"/>
                    </a:cubicBezTo>
                    <a:cubicBezTo>
                      <a:pt x="1057" y="200"/>
                      <a:pt x="1059" y="201"/>
                      <a:pt x="1060" y="201"/>
                    </a:cubicBezTo>
                    <a:cubicBezTo>
                      <a:pt x="1061" y="202"/>
                      <a:pt x="1062" y="202"/>
                      <a:pt x="1063" y="202"/>
                    </a:cubicBezTo>
                    <a:cubicBezTo>
                      <a:pt x="1066" y="206"/>
                      <a:pt x="1068" y="210"/>
                      <a:pt x="1071" y="213"/>
                    </a:cubicBezTo>
                    <a:cubicBezTo>
                      <a:pt x="1074" y="216"/>
                      <a:pt x="1078" y="219"/>
                      <a:pt x="1082" y="222"/>
                    </a:cubicBezTo>
                    <a:cubicBezTo>
                      <a:pt x="1082" y="222"/>
                      <a:pt x="1083" y="223"/>
                      <a:pt x="1083" y="223"/>
                    </a:cubicBezTo>
                    <a:cubicBezTo>
                      <a:pt x="1086" y="227"/>
                      <a:pt x="1088" y="231"/>
                      <a:pt x="1091" y="234"/>
                    </a:cubicBezTo>
                    <a:cubicBezTo>
                      <a:pt x="1092" y="236"/>
                      <a:pt x="1094" y="238"/>
                      <a:pt x="1094" y="239"/>
                    </a:cubicBezTo>
                    <a:cubicBezTo>
                      <a:pt x="1094" y="246"/>
                      <a:pt x="1100" y="251"/>
                      <a:pt x="1102" y="257"/>
                    </a:cubicBezTo>
                    <a:cubicBezTo>
                      <a:pt x="1102" y="258"/>
                      <a:pt x="1104" y="259"/>
                      <a:pt x="1105" y="259"/>
                    </a:cubicBezTo>
                    <a:cubicBezTo>
                      <a:pt x="1106" y="260"/>
                      <a:pt x="1107" y="260"/>
                      <a:pt x="1107" y="260"/>
                    </a:cubicBezTo>
                    <a:cubicBezTo>
                      <a:pt x="1118" y="274"/>
                      <a:pt x="1129" y="288"/>
                      <a:pt x="1141" y="302"/>
                    </a:cubicBezTo>
                    <a:cubicBezTo>
                      <a:pt x="1142" y="301"/>
                      <a:pt x="1143" y="300"/>
                      <a:pt x="1145" y="299"/>
                    </a:cubicBezTo>
                    <a:cubicBezTo>
                      <a:pt x="1141" y="306"/>
                      <a:pt x="1144" y="310"/>
                      <a:pt x="1148" y="314"/>
                    </a:cubicBezTo>
                    <a:cubicBezTo>
                      <a:pt x="1153" y="319"/>
                      <a:pt x="1159" y="321"/>
                      <a:pt x="1166" y="322"/>
                    </a:cubicBezTo>
                    <a:cubicBezTo>
                      <a:pt x="1169" y="322"/>
                      <a:pt x="1171" y="323"/>
                      <a:pt x="1174" y="324"/>
                    </a:cubicBezTo>
                    <a:cubicBezTo>
                      <a:pt x="1175" y="324"/>
                      <a:pt x="1176" y="323"/>
                      <a:pt x="1177" y="322"/>
                    </a:cubicBezTo>
                    <a:cubicBezTo>
                      <a:pt x="1178" y="321"/>
                      <a:pt x="1178" y="319"/>
                      <a:pt x="1178" y="318"/>
                    </a:cubicBezTo>
                    <a:cubicBezTo>
                      <a:pt x="1179" y="317"/>
                      <a:pt x="1180" y="317"/>
                      <a:pt x="1181" y="316"/>
                    </a:cubicBezTo>
                    <a:cubicBezTo>
                      <a:pt x="1181" y="317"/>
                      <a:pt x="1181" y="318"/>
                      <a:pt x="1181" y="319"/>
                    </a:cubicBezTo>
                    <a:cubicBezTo>
                      <a:pt x="1179" y="326"/>
                      <a:pt x="1176" y="333"/>
                      <a:pt x="1175" y="341"/>
                    </a:cubicBezTo>
                    <a:cubicBezTo>
                      <a:pt x="1174" y="346"/>
                      <a:pt x="1176" y="352"/>
                      <a:pt x="1177" y="358"/>
                    </a:cubicBezTo>
                    <a:cubicBezTo>
                      <a:pt x="1177" y="358"/>
                      <a:pt x="1178" y="360"/>
                      <a:pt x="1178" y="360"/>
                    </a:cubicBezTo>
                    <a:cubicBezTo>
                      <a:pt x="1186" y="365"/>
                      <a:pt x="1192" y="373"/>
                      <a:pt x="1196" y="380"/>
                    </a:cubicBezTo>
                    <a:cubicBezTo>
                      <a:pt x="1200" y="380"/>
                      <a:pt x="1203" y="380"/>
                      <a:pt x="1206" y="379"/>
                    </a:cubicBezTo>
                    <a:cubicBezTo>
                      <a:pt x="1206" y="380"/>
                      <a:pt x="1206" y="380"/>
                      <a:pt x="1206" y="381"/>
                    </a:cubicBezTo>
                    <a:cubicBezTo>
                      <a:pt x="1210" y="378"/>
                      <a:pt x="1205" y="371"/>
                      <a:pt x="1213" y="369"/>
                    </a:cubicBezTo>
                    <a:cubicBezTo>
                      <a:pt x="1212" y="371"/>
                      <a:pt x="1212" y="373"/>
                      <a:pt x="1211" y="374"/>
                    </a:cubicBezTo>
                    <a:cubicBezTo>
                      <a:pt x="1210" y="379"/>
                      <a:pt x="1208" y="382"/>
                      <a:pt x="1207" y="387"/>
                    </a:cubicBezTo>
                    <a:cubicBezTo>
                      <a:pt x="1206" y="393"/>
                      <a:pt x="1209" y="397"/>
                      <a:pt x="1216" y="396"/>
                    </a:cubicBezTo>
                    <a:cubicBezTo>
                      <a:pt x="1218" y="396"/>
                      <a:pt x="1219" y="396"/>
                      <a:pt x="1221" y="396"/>
                    </a:cubicBezTo>
                    <a:cubicBezTo>
                      <a:pt x="1220" y="401"/>
                      <a:pt x="1223" y="404"/>
                      <a:pt x="1227" y="408"/>
                    </a:cubicBezTo>
                    <a:cubicBezTo>
                      <a:pt x="1229" y="410"/>
                      <a:pt x="1229" y="413"/>
                      <a:pt x="1231" y="416"/>
                    </a:cubicBezTo>
                    <a:cubicBezTo>
                      <a:pt x="1231" y="418"/>
                      <a:pt x="1231" y="420"/>
                      <a:pt x="1232" y="421"/>
                    </a:cubicBezTo>
                    <a:cubicBezTo>
                      <a:pt x="1242" y="418"/>
                      <a:pt x="1249" y="411"/>
                      <a:pt x="1254" y="402"/>
                    </a:cubicBezTo>
                    <a:cubicBezTo>
                      <a:pt x="1254" y="401"/>
                      <a:pt x="1255" y="401"/>
                      <a:pt x="1255" y="400"/>
                    </a:cubicBezTo>
                    <a:cubicBezTo>
                      <a:pt x="1256" y="400"/>
                      <a:pt x="1256" y="400"/>
                      <a:pt x="1258" y="401"/>
                    </a:cubicBezTo>
                    <a:cubicBezTo>
                      <a:pt x="1255" y="404"/>
                      <a:pt x="1253" y="407"/>
                      <a:pt x="1250" y="410"/>
                    </a:cubicBezTo>
                    <a:cubicBezTo>
                      <a:pt x="1248" y="413"/>
                      <a:pt x="1244" y="416"/>
                      <a:pt x="1242" y="420"/>
                    </a:cubicBezTo>
                    <a:cubicBezTo>
                      <a:pt x="1239" y="423"/>
                      <a:pt x="1239" y="427"/>
                      <a:pt x="1241" y="431"/>
                    </a:cubicBezTo>
                    <a:cubicBezTo>
                      <a:pt x="1242" y="434"/>
                      <a:pt x="1243" y="438"/>
                      <a:pt x="1244" y="441"/>
                    </a:cubicBezTo>
                    <a:cubicBezTo>
                      <a:pt x="1245" y="442"/>
                      <a:pt x="1247" y="443"/>
                      <a:pt x="1248" y="443"/>
                    </a:cubicBezTo>
                    <a:cubicBezTo>
                      <a:pt x="1252" y="443"/>
                      <a:pt x="1253" y="444"/>
                      <a:pt x="1253" y="447"/>
                    </a:cubicBezTo>
                    <a:cubicBezTo>
                      <a:pt x="1253" y="450"/>
                      <a:pt x="1252" y="453"/>
                      <a:pt x="1252" y="456"/>
                    </a:cubicBezTo>
                    <a:cubicBezTo>
                      <a:pt x="1252" y="458"/>
                      <a:pt x="1254" y="460"/>
                      <a:pt x="1255" y="461"/>
                    </a:cubicBezTo>
                    <a:cubicBezTo>
                      <a:pt x="1256" y="463"/>
                      <a:pt x="1258" y="464"/>
                      <a:pt x="1259" y="466"/>
                    </a:cubicBezTo>
                    <a:cubicBezTo>
                      <a:pt x="1262" y="470"/>
                      <a:pt x="1265" y="474"/>
                      <a:pt x="1267" y="478"/>
                    </a:cubicBezTo>
                    <a:cubicBezTo>
                      <a:pt x="1270" y="481"/>
                      <a:pt x="1272" y="485"/>
                      <a:pt x="1274" y="489"/>
                    </a:cubicBezTo>
                    <a:cubicBezTo>
                      <a:pt x="1274" y="490"/>
                      <a:pt x="1274" y="490"/>
                      <a:pt x="1275" y="490"/>
                    </a:cubicBezTo>
                    <a:cubicBezTo>
                      <a:pt x="1282" y="496"/>
                      <a:pt x="1282" y="504"/>
                      <a:pt x="1285" y="511"/>
                    </a:cubicBezTo>
                    <a:cubicBezTo>
                      <a:pt x="1286" y="516"/>
                      <a:pt x="1289" y="519"/>
                      <a:pt x="1295" y="520"/>
                    </a:cubicBezTo>
                    <a:cubicBezTo>
                      <a:pt x="1297" y="520"/>
                      <a:pt x="1298" y="521"/>
                      <a:pt x="1299" y="524"/>
                    </a:cubicBezTo>
                    <a:cubicBezTo>
                      <a:pt x="1302" y="532"/>
                      <a:pt x="1306" y="540"/>
                      <a:pt x="1310" y="549"/>
                    </a:cubicBezTo>
                    <a:cubicBezTo>
                      <a:pt x="1312" y="545"/>
                      <a:pt x="1315" y="542"/>
                      <a:pt x="1317" y="539"/>
                    </a:cubicBezTo>
                    <a:cubicBezTo>
                      <a:pt x="1322" y="540"/>
                      <a:pt x="1323" y="542"/>
                      <a:pt x="1322" y="547"/>
                    </a:cubicBezTo>
                    <a:cubicBezTo>
                      <a:pt x="1321" y="549"/>
                      <a:pt x="1320" y="552"/>
                      <a:pt x="1320" y="554"/>
                    </a:cubicBezTo>
                    <a:cubicBezTo>
                      <a:pt x="1320" y="554"/>
                      <a:pt x="1320" y="554"/>
                      <a:pt x="1321" y="555"/>
                    </a:cubicBezTo>
                    <a:cubicBezTo>
                      <a:pt x="1322" y="553"/>
                      <a:pt x="1324" y="552"/>
                      <a:pt x="1326" y="551"/>
                    </a:cubicBezTo>
                    <a:cubicBezTo>
                      <a:pt x="1326" y="551"/>
                      <a:pt x="1327" y="551"/>
                      <a:pt x="1327" y="551"/>
                    </a:cubicBezTo>
                    <a:cubicBezTo>
                      <a:pt x="1324" y="558"/>
                      <a:pt x="1320" y="566"/>
                      <a:pt x="1327" y="573"/>
                    </a:cubicBezTo>
                    <a:cubicBezTo>
                      <a:pt x="1328" y="572"/>
                      <a:pt x="1328" y="571"/>
                      <a:pt x="1328" y="570"/>
                    </a:cubicBezTo>
                    <a:cubicBezTo>
                      <a:pt x="1329" y="569"/>
                      <a:pt x="1329" y="568"/>
                      <a:pt x="1329" y="567"/>
                    </a:cubicBezTo>
                    <a:cubicBezTo>
                      <a:pt x="1332" y="572"/>
                      <a:pt x="1331" y="575"/>
                      <a:pt x="1326" y="582"/>
                    </a:cubicBezTo>
                    <a:cubicBezTo>
                      <a:pt x="1327" y="583"/>
                      <a:pt x="1328" y="584"/>
                      <a:pt x="1329" y="586"/>
                    </a:cubicBezTo>
                    <a:cubicBezTo>
                      <a:pt x="1326" y="591"/>
                      <a:pt x="1327" y="597"/>
                      <a:pt x="1332" y="601"/>
                    </a:cubicBezTo>
                    <a:cubicBezTo>
                      <a:pt x="1335" y="604"/>
                      <a:pt x="1338" y="604"/>
                      <a:pt x="1340" y="601"/>
                    </a:cubicBezTo>
                    <a:cubicBezTo>
                      <a:pt x="1342" y="602"/>
                      <a:pt x="1343" y="607"/>
                      <a:pt x="1347" y="602"/>
                    </a:cubicBezTo>
                    <a:cubicBezTo>
                      <a:pt x="1347" y="602"/>
                      <a:pt x="1347" y="603"/>
                      <a:pt x="1347" y="603"/>
                    </a:cubicBezTo>
                    <a:cubicBezTo>
                      <a:pt x="1347" y="606"/>
                      <a:pt x="1345" y="610"/>
                      <a:pt x="1346" y="613"/>
                    </a:cubicBezTo>
                    <a:cubicBezTo>
                      <a:pt x="1346" y="618"/>
                      <a:pt x="1343" y="621"/>
                      <a:pt x="1342" y="624"/>
                    </a:cubicBezTo>
                    <a:cubicBezTo>
                      <a:pt x="1341" y="629"/>
                      <a:pt x="1341" y="632"/>
                      <a:pt x="1343" y="637"/>
                    </a:cubicBezTo>
                    <a:cubicBezTo>
                      <a:pt x="1347" y="647"/>
                      <a:pt x="1352" y="657"/>
                      <a:pt x="1357" y="666"/>
                    </a:cubicBezTo>
                    <a:cubicBezTo>
                      <a:pt x="1357" y="667"/>
                      <a:pt x="1358" y="669"/>
                      <a:pt x="1357" y="670"/>
                    </a:cubicBezTo>
                    <a:cubicBezTo>
                      <a:pt x="1354" y="676"/>
                      <a:pt x="1356" y="682"/>
                      <a:pt x="1358" y="689"/>
                    </a:cubicBezTo>
                    <a:cubicBezTo>
                      <a:pt x="1358" y="690"/>
                      <a:pt x="1358" y="691"/>
                      <a:pt x="1359" y="692"/>
                    </a:cubicBezTo>
                    <a:cubicBezTo>
                      <a:pt x="1363" y="694"/>
                      <a:pt x="1367" y="695"/>
                      <a:pt x="1372" y="698"/>
                    </a:cubicBezTo>
                    <a:cubicBezTo>
                      <a:pt x="1372" y="700"/>
                      <a:pt x="1372" y="705"/>
                      <a:pt x="1372" y="709"/>
                    </a:cubicBezTo>
                    <a:cubicBezTo>
                      <a:pt x="1372" y="710"/>
                      <a:pt x="1370" y="711"/>
                      <a:pt x="1369" y="711"/>
                    </a:cubicBezTo>
                    <a:cubicBezTo>
                      <a:pt x="1364" y="711"/>
                      <a:pt x="1364" y="715"/>
                      <a:pt x="1364" y="718"/>
                    </a:cubicBezTo>
                    <a:cubicBezTo>
                      <a:pt x="1365" y="722"/>
                      <a:pt x="1365" y="725"/>
                      <a:pt x="1365" y="729"/>
                    </a:cubicBezTo>
                    <a:cubicBezTo>
                      <a:pt x="1365" y="736"/>
                      <a:pt x="1366" y="743"/>
                      <a:pt x="1372" y="749"/>
                    </a:cubicBezTo>
                    <a:cubicBezTo>
                      <a:pt x="1374" y="751"/>
                      <a:pt x="1374" y="753"/>
                      <a:pt x="1372" y="756"/>
                    </a:cubicBezTo>
                    <a:cubicBezTo>
                      <a:pt x="1371" y="758"/>
                      <a:pt x="1370" y="759"/>
                      <a:pt x="1368" y="761"/>
                    </a:cubicBezTo>
                    <a:cubicBezTo>
                      <a:pt x="1366" y="765"/>
                      <a:pt x="1365" y="768"/>
                      <a:pt x="1369" y="772"/>
                    </a:cubicBezTo>
                    <a:cubicBezTo>
                      <a:pt x="1371" y="774"/>
                      <a:pt x="1371" y="778"/>
                      <a:pt x="1372" y="781"/>
                    </a:cubicBezTo>
                    <a:cubicBezTo>
                      <a:pt x="1373" y="787"/>
                      <a:pt x="1375" y="794"/>
                      <a:pt x="1377" y="800"/>
                    </a:cubicBezTo>
                    <a:cubicBezTo>
                      <a:pt x="1377" y="801"/>
                      <a:pt x="1377" y="803"/>
                      <a:pt x="1376" y="804"/>
                    </a:cubicBezTo>
                    <a:cubicBezTo>
                      <a:pt x="1374" y="806"/>
                      <a:pt x="1372" y="808"/>
                      <a:pt x="1371" y="811"/>
                    </a:cubicBezTo>
                    <a:cubicBezTo>
                      <a:pt x="1367" y="816"/>
                      <a:pt x="1365" y="822"/>
                      <a:pt x="1366" y="828"/>
                    </a:cubicBezTo>
                    <a:cubicBezTo>
                      <a:pt x="1367" y="834"/>
                      <a:pt x="1367" y="840"/>
                      <a:pt x="1364" y="845"/>
                    </a:cubicBezTo>
                    <a:cubicBezTo>
                      <a:pt x="1363" y="847"/>
                      <a:pt x="1364" y="852"/>
                      <a:pt x="1366" y="854"/>
                    </a:cubicBezTo>
                    <a:cubicBezTo>
                      <a:pt x="1369" y="861"/>
                      <a:pt x="1370" y="867"/>
                      <a:pt x="1369" y="874"/>
                    </a:cubicBezTo>
                    <a:cubicBezTo>
                      <a:pt x="1368" y="881"/>
                      <a:pt x="1370" y="888"/>
                      <a:pt x="1370" y="894"/>
                    </a:cubicBezTo>
                    <a:cubicBezTo>
                      <a:pt x="1371" y="902"/>
                      <a:pt x="1372" y="910"/>
                      <a:pt x="1373" y="918"/>
                    </a:cubicBezTo>
                    <a:cubicBezTo>
                      <a:pt x="1366" y="922"/>
                      <a:pt x="1366" y="922"/>
                      <a:pt x="1369" y="929"/>
                    </a:cubicBezTo>
                    <a:cubicBezTo>
                      <a:pt x="1370" y="934"/>
                      <a:pt x="1372" y="939"/>
                      <a:pt x="1369" y="945"/>
                    </a:cubicBezTo>
                    <a:cubicBezTo>
                      <a:pt x="1368" y="946"/>
                      <a:pt x="1369" y="949"/>
                      <a:pt x="1368" y="952"/>
                    </a:cubicBezTo>
                    <a:cubicBezTo>
                      <a:pt x="1371" y="949"/>
                      <a:pt x="1373" y="948"/>
                      <a:pt x="1375" y="946"/>
                    </a:cubicBezTo>
                    <a:cubicBezTo>
                      <a:pt x="1375" y="946"/>
                      <a:pt x="1376" y="946"/>
                      <a:pt x="1376" y="947"/>
                    </a:cubicBezTo>
                    <a:cubicBezTo>
                      <a:pt x="1375" y="948"/>
                      <a:pt x="1373" y="950"/>
                      <a:pt x="1372" y="951"/>
                    </a:cubicBezTo>
                    <a:cubicBezTo>
                      <a:pt x="1368" y="954"/>
                      <a:pt x="1366" y="957"/>
                      <a:pt x="1366" y="961"/>
                    </a:cubicBezTo>
                    <a:cubicBezTo>
                      <a:pt x="1365" y="981"/>
                      <a:pt x="1362" y="1000"/>
                      <a:pt x="1355" y="1018"/>
                    </a:cubicBezTo>
                    <a:cubicBezTo>
                      <a:pt x="1354" y="1021"/>
                      <a:pt x="1354" y="1024"/>
                      <a:pt x="1354" y="1027"/>
                    </a:cubicBezTo>
                    <a:cubicBezTo>
                      <a:pt x="1353" y="1029"/>
                      <a:pt x="1353" y="1032"/>
                      <a:pt x="1351" y="1033"/>
                    </a:cubicBezTo>
                    <a:cubicBezTo>
                      <a:pt x="1347" y="1034"/>
                      <a:pt x="1348" y="1037"/>
                      <a:pt x="1348" y="1040"/>
                    </a:cubicBezTo>
                    <a:cubicBezTo>
                      <a:pt x="1347" y="1049"/>
                      <a:pt x="1346" y="1058"/>
                      <a:pt x="1345" y="1067"/>
                    </a:cubicBezTo>
                    <a:cubicBezTo>
                      <a:pt x="1345" y="1069"/>
                      <a:pt x="1344" y="1070"/>
                      <a:pt x="1344" y="1073"/>
                    </a:cubicBezTo>
                    <a:cubicBezTo>
                      <a:pt x="1346" y="1072"/>
                      <a:pt x="1348" y="1071"/>
                      <a:pt x="1349" y="1070"/>
                    </a:cubicBezTo>
                    <a:cubicBezTo>
                      <a:pt x="1349" y="1072"/>
                      <a:pt x="1349" y="1073"/>
                      <a:pt x="1350" y="1074"/>
                    </a:cubicBezTo>
                    <a:cubicBezTo>
                      <a:pt x="1349" y="1074"/>
                      <a:pt x="1349" y="1074"/>
                      <a:pt x="1348" y="1074"/>
                    </a:cubicBezTo>
                    <a:cubicBezTo>
                      <a:pt x="1339" y="1073"/>
                      <a:pt x="1339" y="1073"/>
                      <a:pt x="1335" y="1082"/>
                    </a:cubicBezTo>
                    <a:cubicBezTo>
                      <a:pt x="1333" y="1086"/>
                      <a:pt x="1331" y="1090"/>
                      <a:pt x="1329" y="1093"/>
                    </a:cubicBezTo>
                    <a:cubicBezTo>
                      <a:pt x="1326" y="1097"/>
                      <a:pt x="1325" y="1100"/>
                      <a:pt x="1326" y="1104"/>
                    </a:cubicBezTo>
                    <a:cubicBezTo>
                      <a:pt x="1327" y="1108"/>
                      <a:pt x="1327" y="1112"/>
                      <a:pt x="1327" y="1115"/>
                    </a:cubicBezTo>
                    <a:cubicBezTo>
                      <a:pt x="1327" y="1116"/>
                      <a:pt x="1327" y="1116"/>
                      <a:pt x="1326" y="1116"/>
                    </a:cubicBezTo>
                    <a:cubicBezTo>
                      <a:pt x="1326" y="1115"/>
                      <a:pt x="1326" y="1115"/>
                      <a:pt x="1325" y="1115"/>
                    </a:cubicBezTo>
                    <a:cubicBezTo>
                      <a:pt x="1323" y="1113"/>
                      <a:pt x="1322" y="1109"/>
                      <a:pt x="1320" y="1109"/>
                    </a:cubicBezTo>
                    <a:cubicBezTo>
                      <a:pt x="1316" y="1109"/>
                      <a:pt x="1315" y="1113"/>
                      <a:pt x="1313" y="1116"/>
                    </a:cubicBezTo>
                    <a:cubicBezTo>
                      <a:pt x="1309" y="1129"/>
                      <a:pt x="1304" y="1142"/>
                      <a:pt x="1300" y="1155"/>
                    </a:cubicBezTo>
                    <a:cubicBezTo>
                      <a:pt x="1299" y="1158"/>
                      <a:pt x="1296" y="1161"/>
                      <a:pt x="1295" y="1164"/>
                    </a:cubicBezTo>
                    <a:cubicBezTo>
                      <a:pt x="1293" y="1167"/>
                      <a:pt x="1291" y="1171"/>
                      <a:pt x="1289" y="1175"/>
                    </a:cubicBezTo>
                    <a:cubicBezTo>
                      <a:pt x="1289" y="1176"/>
                      <a:pt x="1288" y="1177"/>
                      <a:pt x="1288" y="1178"/>
                    </a:cubicBezTo>
                    <a:cubicBezTo>
                      <a:pt x="1278" y="1187"/>
                      <a:pt x="1273" y="1198"/>
                      <a:pt x="1269" y="1211"/>
                    </a:cubicBezTo>
                    <a:cubicBezTo>
                      <a:pt x="1268" y="1214"/>
                      <a:pt x="1267" y="1216"/>
                      <a:pt x="1264" y="1217"/>
                    </a:cubicBezTo>
                    <a:cubicBezTo>
                      <a:pt x="1261" y="1218"/>
                      <a:pt x="1259" y="1220"/>
                      <a:pt x="1257" y="1222"/>
                    </a:cubicBezTo>
                    <a:cubicBezTo>
                      <a:pt x="1253" y="1225"/>
                      <a:pt x="1250" y="1227"/>
                      <a:pt x="1246" y="1230"/>
                    </a:cubicBezTo>
                    <a:cubicBezTo>
                      <a:pt x="1243" y="1232"/>
                      <a:pt x="1242" y="1235"/>
                      <a:pt x="1242" y="1238"/>
                    </a:cubicBezTo>
                    <a:cubicBezTo>
                      <a:pt x="1242" y="1242"/>
                      <a:pt x="1242" y="1246"/>
                      <a:pt x="1242" y="1249"/>
                    </a:cubicBezTo>
                    <a:cubicBezTo>
                      <a:pt x="1241" y="1249"/>
                      <a:pt x="1240" y="1249"/>
                      <a:pt x="1240" y="1249"/>
                    </a:cubicBezTo>
                    <a:cubicBezTo>
                      <a:pt x="1240" y="1245"/>
                      <a:pt x="1240" y="1241"/>
                      <a:pt x="1240" y="1237"/>
                    </a:cubicBezTo>
                    <a:cubicBezTo>
                      <a:pt x="1232" y="1240"/>
                      <a:pt x="1228" y="1245"/>
                      <a:pt x="1228" y="1251"/>
                    </a:cubicBezTo>
                    <a:cubicBezTo>
                      <a:pt x="1228" y="1260"/>
                      <a:pt x="1223" y="1266"/>
                      <a:pt x="1218" y="1273"/>
                    </a:cubicBezTo>
                    <a:cubicBezTo>
                      <a:pt x="1208" y="1286"/>
                      <a:pt x="1200" y="1300"/>
                      <a:pt x="1190" y="1314"/>
                    </a:cubicBezTo>
                    <a:cubicBezTo>
                      <a:pt x="1189" y="1315"/>
                      <a:pt x="1188" y="1316"/>
                      <a:pt x="1186" y="1316"/>
                    </a:cubicBezTo>
                    <a:cubicBezTo>
                      <a:pt x="1182" y="1316"/>
                      <a:pt x="1181" y="1319"/>
                      <a:pt x="1180" y="1323"/>
                    </a:cubicBezTo>
                    <a:cubicBezTo>
                      <a:pt x="1175" y="1323"/>
                      <a:pt x="1170" y="1323"/>
                      <a:pt x="1171" y="1330"/>
                    </a:cubicBezTo>
                    <a:cubicBezTo>
                      <a:pt x="1168" y="1329"/>
                      <a:pt x="1165" y="1329"/>
                      <a:pt x="1161" y="1328"/>
                    </a:cubicBezTo>
                    <a:cubicBezTo>
                      <a:pt x="1160" y="1330"/>
                      <a:pt x="1158" y="1333"/>
                      <a:pt x="1157" y="1335"/>
                    </a:cubicBezTo>
                    <a:cubicBezTo>
                      <a:pt x="1155" y="1334"/>
                      <a:pt x="1154" y="1331"/>
                      <a:pt x="1152" y="1329"/>
                    </a:cubicBezTo>
                    <a:cubicBezTo>
                      <a:pt x="1151" y="1330"/>
                      <a:pt x="1150" y="1330"/>
                      <a:pt x="1150" y="1331"/>
                    </a:cubicBezTo>
                    <a:cubicBezTo>
                      <a:pt x="1151" y="1333"/>
                      <a:pt x="1152" y="1336"/>
                      <a:pt x="1153" y="1339"/>
                    </a:cubicBezTo>
                    <a:cubicBezTo>
                      <a:pt x="1152" y="1339"/>
                      <a:pt x="1152" y="1340"/>
                      <a:pt x="1152" y="1340"/>
                    </a:cubicBezTo>
                    <a:cubicBezTo>
                      <a:pt x="1150" y="1338"/>
                      <a:pt x="1148" y="1336"/>
                      <a:pt x="1145" y="1334"/>
                    </a:cubicBezTo>
                    <a:cubicBezTo>
                      <a:pt x="1143" y="1334"/>
                      <a:pt x="1140" y="1335"/>
                      <a:pt x="1137" y="1336"/>
                    </a:cubicBezTo>
                    <a:cubicBezTo>
                      <a:pt x="1138" y="1337"/>
                      <a:pt x="1138" y="1337"/>
                      <a:pt x="1138" y="1338"/>
                    </a:cubicBezTo>
                    <a:cubicBezTo>
                      <a:pt x="1139" y="1339"/>
                      <a:pt x="1141" y="1339"/>
                      <a:pt x="1143" y="1340"/>
                    </a:cubicBezTo>
                    <a:cubicBezTo>
                      <a:pt x="1142" y="1343"/>
                      <a:pt x="1141" y="1346"/>
                      <a:pt x="1140" y="1349"/>
                    </a:cubicBezTo>
                    <a:cubicBezTo>
                      <a:pt x="1139" y="1349"/>
                      <a:pt x="1139" y="1349"/>
                      <a:pt x="1138" y="1349"/>
                    </a:cubicBezTo>
                    <a:cubicBezTo>
                      <a:pt x="1138" y="1348"/>
                      <a:pt x="1139" y="1346"/>
                      <a:pt x="1138" y="1344"/>
                    </a:cubicBezTo>
                    <a:cubicBezTo>
                      <a:pt x="1138" y="1343"/>
                      <a:pt x="1137" y="1341"/>
                      <a:pt x="1137" y="1340"/>
                    </a:cubicBezTo>
                    <a:cubicBezTo>
                      <a:pt x="1135" y="1340"/>
                      <a:pt x="1134" y="1341"/>
                      <a:pt x="1132" y="1342"/>
                    </a:cubicBezTo>
                    <a:cubicBezTo>
                      <a:pt x="1132" y="1342"/>
                      <a:pt x="1131" y="1341"/>
                      <a:pt x="1130" y="1340"/>
                    </a:cubicBezTo>
                    <a:cubicBezTo>
                      <a:pt x="1126" y="1344"/>
                      <a:pt x="1125" y="1349"/>
                      <a:pt x="1127" y="1354"/>
                    </a:cubicBezTo>
                    <a:cubicBezTo>
                      <a:pt x="1125" y="1355"/>
                      <a:pt x="1124" y="1356"/>
                      <a:pt x="1121" y="1358"/>
                    </a:cubicBezTo>
                    <a:cubicBezTo>
                      <a:pt x="1121" y="1353"/>
                      <a:pt x="1121" y="1349"/>
                      <a:pt x="1121" y="1346"/>
                    </a:cubicBezTo>
                    <a:cubicBezTo>
                      <a:pt x="1121" y="1345"/>
                      <a:pt x="1120" y="1345"/>
                      <a:pt x="1119" y="1345"/>
                    </a:cubicBezTo>
                    <a:cubicBezTo>
                      <a:pt x="1114" y="1350"/>
                      <a:pt x="1109" y="1356"/>
                      <a:pt x="1104" y="1362"/>
                    </a:cubicBezTo>
                    <a:cubicBezTo>
                      <a:pt x="1100" y="1363"/>
                      <a:pt x="1095" y="1364"/>
                      <a:pt x="1091" y="1366"/>
                    </a:cubicBezTo>
                    <a:cubicBezTo>
                      <a:pt x="1090" y="1366"/>
                      <a:pt x="1089" y="1369"/>
                      <a:pt x="1089" y="1371"/>
                    </a:cubicBezTo>
                    <a:cubicBezTo>
                      <a:pt x="1088" y="1376"/>
                      <a:pt x="1085" y="1380"/>
                      <a:pt x="1081" y="1384"/>
                    </a:cubicBezTo>
                    <a:cubicBezTo>
                      <a:pt x="1081" y="1384"/>
                      <a:pt x="1080" y="1384"/>
                      <a:pt x="1079" y="1384"/>
                    </a:cubicBezTo>
                    <a:cubicBezTo>
                      <a:pt x="1079" y="1382"/>
                      <a:pt x="1079" y="1379"/>
                      <a:pt x="1078" y="1376"/>
                    </a:cubicBezTo>
                    <a:cubicBezTo>
                      <a:pt x="1076" y="1381"/>
                      <a:pt x="1074" y="1385"/>
                      <a:pt x="1072" y="1389"/>
                    </a:cubicBezTo>
                    <a:cubicBezTo>
                      <a:pt x="1071" y="1391"/>
                      <a:pt x="1071" y="1392"/>
                      <a:pt x="1070" y="1393"/>
                    </a:cubicBezTo>
                    <a:cubicBezTo>
                      <a:pt x="1068" y="1400"/>
                      <a:pt x="1068" y="1400"/>
                      <a:pt x="1061" y="1400"/>
                    </a:cubicBezTo>
                    <a:cubicBezTo>
                      <a:pt x="1058" y="1399"/>
                      <a:pt x="1055" y="1399"/>
                      <a:pt x="1053" y="1400"/>
                    </a:cubicBezTo>
                    <a:cubicBezTo>
                      <a:pt x="1047" y="1403"/>
                      <a:pt x="1046" y="1396"/>
                      <a:pt x="1041" y="1396"/>
                    </a:cubicBezTo>
                    <a:cubicBezTo>
                      <a:pt x="1037" y="1395"/>
                      <a:pt x="1035" y="1395"/>
                      <a:pt x="1032" y="1397"/>
                    </a:cubicBezTo>
                    <a:cubicBezTo>
                      <a:pt x="1031" y="1398"/>
                      <a:pt x="1030" y="1399"/>
                      <a:pt x="1030" y="1399"/>
                    </a:cubicBezTo>
                    <a:cubicBezTo>
                      <a:pt x="1024" y="1404"/>
                      <a:pt x="1022" y="1403"/>
                      <a:pt x="1018" y="1396"/>
                    </a:cubicBezTo>
                    <a:cubicBezTo>
                      <a:pt x="1016" y="1400"/>
                      <a:pt x="1015" y="1403"/>
                      <a:pt x="1014" y="1406"/>
                    </a:cubicBezTo>
                    <a:cubicBezTo>
                      <a:pt x="1010" y="1407"/>
                      <a:pt x="1005" y="1407"/>
                      <a:pt x="1001" y="1407"/>
                    </a:cubicBezTo>
                    <a:cubicBezTo>
                      <a:pt x="999" y="1408"/>
                      <a:pt x="997" y="1408"/>
                      <a:pt x="996" y="1407"/>
                    </a:cubicBezTo>
                    <a:cubicBezTo>
                      <a:pt x="993" y="1403"/>
                      <a:pt x="990" y="1407"/>
                      <a:pt x="986" y="1406"/>
                    </a:cubicBezTo>
                    <a:cubicBezTo>
                      <a:pt x="986" y="1405"/>
                      <a:pt x="984" y="1408"/>
                      <a:pt x="984" y="1410"/>
                    </a:cubicBezTo>
                    <a:cubicBezTo>
                      <a:pt x="983" y="1410"/>
                      <a:pt x="984" y="1412"/>
                      <a:pt x="985" y="1413"/>
                    </a:cubicBezTo>
                    <a:cubicBezTo>
                      <a:pt x="993" y="1420"/>
                      <a:pt x="993" y="1420"/>
                      <a:pt x="984" y="1427"/>
                    </a:cubicBezTo>
                    <a:cubicBezTo>
                      <a:pt x="981" y="1429"/>
                      <a:pt x="978" y="1431"/>
                      <a:pt x="974" y="1433"/>
                    </a:cubicBezTo>
                    <a:cubicBezTo>
                      <a:pt x="973" y="1434"/>
                      <a:pt x="971" y="1435"/>
                      <a:pt x="970" y="1437"/>
                    </a:cubicBezTo>
                    <a:cubicBezTo>
                      <a:pt x="966" y="1441"/>
                      <a:pt x="963" y="1445"/>
                      <a:pt x="957" y="1446"/>
                    </a:cubicBezTo>
                    <a:cubicBezTo>
                      <a:pt x="956" y="1446"/>
                      <a:pt x="955" y="1450"/>
                      <a:pt x="954" y="1452"/>
                    </a:cubicBezTo>
                    <a:cubicBezTo>
                      <a:pt x="954" y="1453"/>
                      <a:pt x="955" y="1455"/>
                      <a:pt x="955" y="1456"/>
                    </a:cubicBezTo>
                    <a:cubicBezTo>
                      <a:pt x="952" y="1458"/>
                      <a:pt x="950" y="1459"/>
                      <a:pt x="947" y="1461"/>
                    </a:cubicBezTo>
                    <a:cubicBezTo>
                      <a:pt x="943" y="1465"/>
                      <a:pt x="939" y="1468"/>
                      <a:pt x="932" y="1467"/>
                    </a:cubicBezTo>
                    <a:cubicBezTo>
                      <a:pt x="929" y="1466"/>
                      <a:pt x="925" y="1470"/>
                      <a:pt x="921" y="1469"/>
                    </a:cubicBezTo>
                    <a:cubicBezTo>
                      <a:pt x="917" y="1469"/>
                      <a:pt x="914" y="1471"/>
                      <a:pt x="910" y="1473"/>
                    </a:cubicBezTo>
                    <a:cubicBezTo>
                      <a:pt x="905" y="1476"/>
                      <a:pt x="900" y="1478"/>
                      <a:pt x="895" y="1480"/>
                    </a:cubicBezTo>
                    <a:cubicBezTo>
                      <a:pt x="894" y="1481"/>
                      <a:pt x="893" y="1481"/>
                      <a:pt x="892" y="1481"/>
                    </a:cubicBezTo>
                    <a:cubicBezTo>
                      <a:pt x="886" y="1479"/>
                      <a:pt x="880" y="1481"/>
                      <a:pt x="874" y="1485"/>
                    </a:cubicBezTo>
                    <a:cubicBezTo>
                      <a:pt x="865" y="1491"/>
                      <a:pt x="855" y="1495"/>
                      <a:pt x="843" y="1496"/>
                    </a:cubicBezTo>
                    <a:cubicBezTo>
                      <a:pt x="834" y="1497"/>
                      <a:pt x="825" y="1499"/>
                      <a:pt x="817" y="1500"/>
                    </a:cubicBezTo>
                    <a:cubicBezTo>
                      <a:pt x="816" y="1501"/>
                      <a:pt x="815" y="1501"/>
                      <a:pt x="814" y="1502"/>
                    </a:cubicBezTo>
                    <a:cubicBezTo>
                      <a:pt x="808" y="1507"/>
                      <a:pt x="800" y="1507"/>
                      <a:pt x="792" y="1507"/>
                    </a:cubicBezTo>
                    <a:cubicBezTo>
                      <a:pt x="787" y="1507"/>
                      <a:pt x="781" y="1509"/>
                      <a:pt x="775" y="1511"/>
                    </a:cubicBezTo>
                    <a:cubicBezTo>
                      <a:pt x="770" y="1513"/>
                      <a:pt x="766" y="1516"/>
                      <a:pt x="761" y="1513"/>
                    </a:cubicBezTo>
                    <a:cubicBezTo>
                      <a:pt x="760" y="1513"/>
                      <a:pt x="758" y="1513"/>
                      <a:pt x="757" y="1513"/>
                    </a:cubicBezTo>
                    <a:cubicBezTo>
                      <a:pt x="756" y="1508"/>
                      <a:pt x="753" y="1509"/>
                      <a:pt x="749" y="1510"/>
                    </a:cubicBezTo>
                    <a:cubicBezTo>
                      <a:pt x="744" y="1512"/>
                      <a:pt x="739" y="1516"/>
                      <a:pt x="734" y="1512"/>
                    </a:cubicBezTo>
                    <a:cubicBezTo>
                      <a:pt x="730" y="1514"/>
                      <a:pt x="726" y="1513"/>
                      <a:pt x="722" y="1512"/>
                    </a:cubicBezTo>
                    <a:cubicBezTo>
                      <a:pt x="722" y="1512"/>
                      <a:pt x="721" y="1512"/>
                      <a:pt x="720" y="1512"/>
                    </a:cubicBezTo>
                    <a:cubicBezTo>
                      <a:pt x="714" y="1518"/>
                      <a:pt x="707" y="1514"/>
                      <a:pt x="700" y="1513"/>
                    </a:cubicBezTo>
                    <a:cubicBezTo>
                      <a:pt x="698" y="1513"/>
                      <a:pt x="696" y="1513"/>
                      <a:pt x="693" y="1513"/>
                    </a:cubicBezTo>
                    <a:cubicBezTo>
                      <a:pt x="692" y="1513"/>
                      <a:pt x="691" y="1513"/>
                      <a:pt x="691" y="1513"/>
                    </a:cubicBezTo>
                    <a:cubicBezTo>
                      <a:pt x="685" y="1509"/>
                      <a:pt x="678" y="1511"/>
                      <a:pt x="672" y="1508"/>
                    </a:cubicBezTo>
                    <a:cubicBezTo>
                      <a:pt x="667" y="1506"/>
                      <a:pt x="662" y="1507"/>
                      <a:pt x="659" y="1512"/>
                    </a:cubicBezTo>
                    <a:cubicBezTo>
                      <a:pt x="656" y="1507"/>
                      <a:pt x="652" y="1509"/>
                      <a:pt x="648" y="1510"/>
                    </a:cubicBezTo>
                    <a:cubicBezTo>
                      <a:pt x="646" y="1511"/>
                      <a:pt x="644" y="1511"/>
                      <a:pt x="642" y="1510"/>
                    </a:cubicBezTo>
                    <a:cubicBezTo>
                      <a:pt x="639" y="1509"/>
                      <a:pt x="635" y="1509"/>
                      <a:pt x="631" y="1508"/>
                    </a:cubicBezTo>
                    <a:cubicBezTo>
                      <a:pt x="631" y="1510"/>
                      <a:pt x="630" y="1513"/>
                      <a:pt x="630" y="1515"/>
                    </a:cubicBezTo>
                    <a:cubicBezTo>
                      <a:pt x="629" y="1517"/>
                      <a:pt x="628" y="1520"/>
                      <a:pt x="625" y="1519"/>
                    </a:cubicBezTo>
                    <a:cubicBezTo>
                      <a:pt x="622" y="1517"/>
                      <a:pt x="619" y="1516"/>
                      <a:pt x="620" y="1512"/>
                    </a:cubicBezTo>
                    <a:cubicBezTo>
                      <a:pt x="622" y="1505"/>
                      <a:pt x="621" y="1503"/>
                      <a:pt x="614" y="1503"/>
                    </a:cubicBezTo>
                    <a:cubicBezTo>
                      <a:pt x="610" y="1504"/>
                      <a:pt x="605" y="1505"/>
                      <a:pt x="601" y="1505"/>
                    </a:cubicBezTo>
                    <a:cubicBezTo>
                      <a:pt x="600" y="1505"/>
                      <a:pt x="598" y="1506"/>
                      <a:pt x="598" y="1505"/>
                    </a:cubicBezTo>
                    <a:cubicBezTo>
                      <a:pt x="593" y="1502"/>
                      <a:pt x="591" y="1505"/>
                      <a:pt x="590" y="1508"/>
                    </a:cubicBezTo>
                    <a:cubicBezTo>
                      <a:pt x="588" y="1510"/>
                      <a:pt x="587" y="1513"/>
                      <a:pt x="586" y="1515"/>
                    </a:cubicBezTo>
                    <a:cubicBezTo>
                      <a:pt x="583" y="1514"/>
                      <a:pt x="581" y="1513"/>
                      <a:pt x="581" y="1509"/>
                    </a:cubicBezTo>
                    <a:cubicBezTo>
                      <a:pt x="581" y="1507"/>
                      <a:pt x="580" y="1505"/>
                      <a:pt x="579" y="1503"/>
                    </a:cubicBezTo>
                    <a:cubicBezTo>
                      <a:pt x="577" y="1505"/>
                      <a:pt x="576" y="1506"/>
                      <a:pt x="574" y="1507"/>
                    </a:cubicBezTo>
                    <a:cubicBezTo>
                      <a:pt x="573" y="1508"/>
                      <a:pt x="573" y="1510"/>
                      <a:pt x="572" y="1511"/>
                    </a:cubicBezTo>
                    <a:cubicBezTo>
                      <a:pt x="571" y="1509"/>
                      <a:pt x="570" y="1506"/>
                      <a:pt x="569" y="1505"/>
                    </a:cubicBezTo>
                    <a:cubicBezTo>
                      <a:pt x="565" y="1505"/>
                      <a:pt x="566" y="1515"/>
                      <a:pt x="557" y="1510"/>
                    </a:cubicBezTo>
                    <a:cubicBezTo>
                      <a:pt x="555" y="1516"/>
                      <a:pt x="553" y="1522"/>
                      <a:pt x="551" y="1528"/>
                    </a:cubicBezTo>
                    <a:cubicBezTo>
                      <a:pt x="551" y="1528"/>
                      <a:pt x="550" y="1527"/>
                      <a:pt x="550" y="1527"/>
                    </a:cubicBezTo>
                    <a:cubicBezTo>
                      <a:pt x="550" y="1524"/>
                      <a:pt x="551" y="1521"/>
                      <a:pt x="551" y="1518"/>
                    </a:cubicBezTo>
                    <a:cubicBezTo>
                      <a:pt x="552" y="1515"/>
                      <a:pt x="552" y="1512"/>
                      <a:pt x="552" y="1508"/>
                    </a:cubicBezTo>
                    <a:cubicBezTo>
                      <a:pt x="552" y="1507"/>
                      <a:pt x="551" y="1505"/>
                      <a:pt x="550" y="1505"/>
                    </a:cubicBezTo>
                    <a:cubicBezTo>
                      <a:pt x="548" y="1505"/>
                      <a:pt x="546" y="1506"/>
                      <a:pt x="545" y="1507"/>
                    </a:cubicBezTo>
                    <a:cubicBezTo>
                      <a:pt x="544" y="1507"/>
                      <a:pt x="543" y="1508"/>
                      <a:pt x="543" y="1509"/>
                    </a:cubicBezTo>
                    <a:cubicBezTo>
                      <a:pt x="542" y="1509"/>
                      <a:pt x="542" y="1509"/>
                      <a:pt x="541" y="1509"/>
                    </a:cubicBezTo>
                    <a:cubicBezTo>
                      <a:pt x="540" y="1503"/>
                      <a:pt x="537" y="1503"/>
                      <a:pt x="531" y="1503"/>
                    </a:cubicBezTo>
                    <a:cubicBezTo>
                      <a:pt x="522" y="1504"/>
                      <a:pt x="513" y="1504"/>
                      <a:pt x="504" y="1504"/>
                    </a:cubicBezTo>
                    <a:cubicBezTo>
                      <a:pt x="503" y="1504"/>
                      <a:pt x="501" y="1506"/>
                      <a:pt x="499" y="1506"/>
                    </a:cubicBezTo>
                    <a:cubicBezTo>
                      <a:pt x="498" y="1506"/>
                      <a:pt x="497" y="1507"/>
                      <a:pt x="496" y="1507"/>
                    </a:cubicBezTo>
                    <a:cubicBezTo>
                      <a:pt x="489" y="1507"/>
                      <a:pt x="482" y="1504"/>
                      <a:pt x="476" y="1507"/>
                    </a:cubicBezTo>
                    <a:cubicBezTo>
                      <a:pt x="469" y="1510"/>
                      <a:pt x="462" y="1509"/>
                      <a:pt x="454" y="1510"/>
                    </a:cubicBezTo>
                    <a:cubicBezTo>
                      <a:pt x="451" y="1511"/>
                      <a:pt x="448" y="1515"/>
                      <a:pt x="445" y="1518"/>
                    </a:cubicBezTo>
                    <a:cubicBezTo>
                      <a:pt x="442" y="1520"/>
                      <a:pt x="440" y="1524"/>
                      <a:pt x="436" y="1528"/>
                    </a:cubicBezTo>
                    <a:cubicBezTo>
                      <a:pt x="434" y="1519"/>
                      <a:pt x="442" y="1516"/>
                      <a:pt x="442" y="1510"/>
                    </a:cubicBezTo>
                    <a:cubicBezTo>
                      <a:pt x="441" y="1511"/>
                      <a:pt x="440" y="1512"/>
                      <a:pt x="439" y="1514"/>
                    </a:cubicBezTo>
                    <a:cubicBezTo>
                      <a:pt x="438" y="1513"/>
                      <a:pt x="437" y="1513"/>
                      <a:pt x="437" y="1512"/>
                    </a:cubicBezTo>
                    <a:cubicBezTo>
                      <a:pt x="435" y="1508"/>
                      <a:pt x="432" y="1509"/>
                      <a:pt x="430" y="1511"/>
                    </a:cubicBezTo>
                    <a:cubicBezTo>
                      <a:pt x="428" y="1513"/>
                      <a:pt x="426" y="1516"/>
                      <a:pt x="423" y="1518"/>
                    </a:cubicBezTo>
                    <a:cubicBezTo>
                      <a:pt x="423" y="1512"/>
                      <a:pt x="424" y="1508"/>
                      <a:pt x="424" y="1503"/>
                    </a:cubicBezTo>
                    <a:cubicBezTo>
                      <a:pt x="424" y="1497"/>
                      <a:pt x="417" y="1497"/>
                      <a:pt x="415" y="1495"/>
                    </a:cubicBezTo>
                    <a:cubicBezTo>
                      <a:pt x="410" y="1494"/>
                      <a:pt x="406" y="1494"/>
                      <a:pt x="401" y="1494"/>
                    </a:cubicBezTo>
                    <a:cubicBezTo>
                      <a:pt x="395" y="1492"/>
                      <a:pt x="389" y="1491"/>
                      <a:pt x="382" y="1492"/>
                    </a:cubicBezTo>
                    <a:cubicBezTo>
                      <a:pt x="379" y="1493"/>
                      <a:pt x="375" y="1491"/>
                      <a:pt x="374" y="1488"/>
                    </a:cubicBezTo>
                    <a:cubicBezTo>
                      <a:pt x="371" y="1484"/>
                      <a:pt x="368" y="1483"/>
                      <a:pt x="364" y="1483"/>
                    </a:cubicBezTo>
                    <a:cubicBezTo>
                      <a:pt x="359" y="1484"/>
                      <a:pt x="355" y="1483"/>
                      <a:pt x="351" y="1481"/>
                    </a:cubicBezTo>
                    <a:cubicBezTo>
                      <a:pt x="347" y="1479"/>
                      <a:pt x="342" y="1482"/>
                      <a:pt x="337" y="1482"/>
                    </a:cubicBezTo>
                    <a:cubicBezTo>
                      <a:pt x="335" y="1482"/>
                      <a:pt x="334" y="1483"/>
                      <a:pt x="331" y="1484"/>
                    </a:cubicBezTo>
                    <a:cubicBezTo>
                      <a:pt x="332" y="1481"/>
                      <a:pt x="333" y="1479"/>
                      <a:pt x="334" y="1477"/>
                    </a:cubicBezTo>
                    <a:cubicBezTo>
                      <a:pt x="334" y="1475"/>
                      <a:pt x="335" y="1473"/>
                      <a:pt x="331" y="1474"/>
                    </a:cubicBezTo>
                    <a:cubicBezTo>
                      <a:pt x="331" y="1474"/>
                      <a:pt x="330" y="1473"/>
                      <a:pt x="329" y="1473"/>
                    </a:cubicBezTo>
                    <a:cubicBezTo>
                      <a:pt x="327" y="1470"/>
                      <a:pt x="324" y="1467"/>
                      <a:pt x="319" y="1469"/>
                    </a:cubicBezTo>
                    <a:cubicBezTo>
                      <a:pt x="319" y="1470"/>
                      <a:pt x="316" y="1469"/>
                      <a:pt x="315" y="1467"/>
                    </a:cubicBezTo>
                    <a:cubicBezTo>
                      <a:pt x="311" y="1462"/>
                      <a:pt x="306" y="1462"/>
                      <a:pt x="303" y="1468"/>
                    </a:cubicBezTo>
                    <a:cubicBezTo>
                      <a:pt x="300" y="1473"/>
                      <a:pt x="299" y="1479"/>
                      <a:pt x="293" y="1482"/>
                    </a:cubicBezTo>
                    <a:cubicBezTo>
                      <a:pt x="292" y="1482"/>
                      <a:pt x="292" y="1484"/>
                      <a:pt x="292" y="1486"/>
                    </a:cubicBezTo>
                    <a:cubicBezTo>
                      <a:pt x="291" y="1489"/>
                      <a:pt x="291" y="1492"/>
                      <a:pt x="290" y="1494"/>
                    </a:cubicBezTo>
                    <a:cubicBezTo>
                      <a:pt x="289" y="1494"/>
                      <a:pt x="289" y="1494"/>
                      <a:pt x="288" y="1494"/>
                    </a:cubicBezTo>
                    <a:cubicBezTo>
                      <a:pt x="288" y="1490"/>
                      <a:pt x="287" y="1486"/>
                      <a:pt x="287" y="1482"/>
                    </a:cubicBezTo>
                    <a:cubicBezTo>
                      <a:pt x="288" y="1477"/>
                      <a:pt x="288" y="1473"/>
                      <a:pt x="284" y="1469"/>
                    </a:cubicBezTo>
                    <a:cubicBezTo>
                      <a:pt x="283" y="1468"/>
                      <a:pt x="284" y="1465"/>
                      <a:pt x="284" y="1462"/>
                    </a:cubicBezTo>
                    <a:cubicBezTo>
                      <a:pt x="282" y="1460"/>
                      <a:pt x="278" y="1458"/>
                      <a:pt x="275" y="1455"/>
                    </a:cubicBezTo>
                    <a:cubicBezTo>
                      <a:pt x="273" y="1457"/>
                      <a:pt x="272" y="1458"/>
                      <a:pt x="270" y="1460"/>
                    </a:cubicBezTo>
                    <a:cubicBezTo>
                      <a:pt x="269" y="1459"/>
                      <a:pt x="267" y="1457"/>
                      <a:pt x="266" y="1457"/>
                    </a:cubicBezTo>
                    <a:cubicBezTo>
                      <a:pt x="260" y="1454"/>
                      <a:pt x="258" y="1451"/>
                      <a:pt x="259" y="1445"/>
                    </a:cubicBezTo>
                    <a:cubicBezTo>
                      <a:pt x="259" y="1442"/>
                      <a:pt x="254" y="1438"/>
                      <a:pt x="251" y="1434"/>
                    </a:cubicBezTo>
                    <a:cubicBezTo>
                      <a:pt x="251" y="1434"/>
                      <a:pt x="248" y="1435"/>
                      <a:pt x="247" y="1437"/>
                    </a:cubicBezTo>
                    <a:cubicBezTo>
                      <a:pt x="247" y="1437"/>
                      <a:pt x="246" y="1440"/>
                      <a:pt x="247" y="1441"/>
                    </a:cubicBezTo>
                    <a:cubicBezTo>
                      <a:pt x="250" y="1445"/>
                      <a:pt x="250" y="1445"/>
                      <a:pt x="246" y="1448"/>
                    </a:cubicBezTo>
                    <a:cubicBezTo>
                      <a:pt x="245" y="1447"/>
                      <a:pt x="244" y="1446"/>
                      <a:pt x="242" y="1445"/>
                    </a:cubicBezTo>
                    <a:cubicBezTo>
                      <a:pt x="241" y="1446"/>
                      <a:pt x="241" y="1447"/>
                      <a:pt x="241" y="1449"/>
                    </a:cubicBezTo>
                    <a:cubicBezTo>
                      <a:pt x="238" y="1445"/>
                      <a:pt x="235" y="1442"/>
                      <a:pt x="232" y="1438"/>
                    </a:cubicBezTo>
                    <a:cubicBezTo>
                      <a:pt x="231" y="1436"/>
                      <a:pt x="230" y="1432"/>
                      <a:pt x="228" y="1428"/>
                    </a:cubicBezTo>
                    <a:cubicBezTo>
                      <a:pt x="226" y="1430"/>
                      <a:pt x="223" y="1432"/>
                      <a:pt x="222" y="1433"/>
                    </a:cubicBezTo>
                    <a:cubicBezTo>
                      <a:pt x="220" y="1432"/>
                      <a:pt x="218" y="1431"/>
                      <a:pt x="216" y="1429"/>
                    </a:cubicBezTo>
                    <a:cubicBezTo>
                      <a:pt x="216" y="1428"/>
                      <a:pt x="216" y="1427"/>
                      <a:pt x="216" y="1425"/>
                    </a:cubicBezTo>
                    <a:cubicBezTo>
                      <a:pt x="208" y="1422"/>
                      <a:pt x="200" y="1422"/>
                      <a:pt x="194" y="1426"/>
                    </a:cubicBezTo>
                    <a:cubicBezTo>
                      <a:pt x="194" y="1424"/>
                      <a:pt x="193" y="1422"/>
                      <a:pt x="193" y="1420"/>
                    </a:cubicBezTo>
                    <a:cubicBezTo>
                      <a:pt x="190" y="1422"/>
                      <a:pt x="188" y="1424"/>
                      <a:pt x="186" y="1426"/>
                    </a:cubicBezTo>
                    <a:cubicBezTo>
                      <a:pt x="185" y="1423"/>
                      <a:pt x="185" y="1422"/>
                      <a:pt x="184" y="1419"/>
                    </a:cubicBezTo>
                    <a:cubicBezTo>
                      <a:pt x="182" y="1421"/>
                      <a:pt x="180" y="1423"/>
                      <a:pt x="178" y="1425"/>
                    </a:cubicBezTo>
                    <a:cubicBezTo>
                      <a:pt x="173" y="1430"/>
                      <a:pt x="172" y="1430"/>
                      <a:pt x="167" y="1425"/>
                    </a:cubicBezTo>
                    <a:cubicBezTo>
                      <a:pt x="166" y="1424"/>
                      <a:pt x="164" y="1424"/>
                      <a:pt x="163" y="1423"/>
                    </a:cubicBezTo>
                    <a:cubicBezTo>
                      <a:pt x="163" y="1422"/>
                      <a:pt x="163" y="1421"/>
                      <a:pt x="163" y="1418"/>
                    </a:cubicBezTo>
                    <a:cubicBezTo>
                      <a:pt x="160" y="1421"/>
                      <a:pt x="158" y="1423"/>
                      <a:pt x="157" y="1425"/>
                    </a:cubicBezTo>
                    <a:cubicBezTo>
                      <a:pt x="155" y="1427"/>
                      <a:pt x="154" y="1428"/>
                      <a:pt x="150" y="1427"/>
                    </a:cubicBezTo>
                    <a:cubicBezTo>
                      <a:pt x="148" y="1427"/>
                      <a:pt x="145" y="1428"/>
                      <a:pt x="141" y="1429"/>
                    </a:cubicBezTo>
                    <a:cubicBezTo>
                      <a:pt x="147" y="1423"/>
                      <a:pt x="152" y="1417"/>
                      <a:pt x="158" y="1412"/>
                    </a:cubicBezTo>
                    <a:cubicBezTo>
                      <a:pt x="162" y="1407"/>
                      <a:pt x="164" y="1402"/>
                      <a:pt x="163" y="1396"/>
                    </a:cubicBezTo>
                    <a:cubicBezTo>
                      <a:pt x="163" y="1395"/>
                      <a:pt x="162" y="1393"/>
                      <a:pt x="161" y="1392"/>
                    </a:cubicBezTo>
                    <a:cubicBezTo>
                      <a:pt x="159" y="1393"/>
                      <a:pt x="157" y="1393"/>
                      <a:pt x="156" y="1395"/>
                    </a:cubicBezTo>
                    <a:cubicBezTo>
                      <a:pt x="155" y="1397"/>
                      <a:pt x="154" y="1399"/>
                      <a:pt x="153" y="1402"/>
                    </a:cubicBezTo>
                    <a:cubicBezTo>
                      <a:pt x="152" y="1402"/>
                      <a:pt x="152" y="1401"/>
                      <a:pt x="152" y="1401"/>
                    </a:cubicBezTo>
                    <a:cubicBezTo>
                      <a:pt x="152" y="1399"/>
                      <a:pt x="152" y="1397"/>
                      <a:pt x="152" y="1393"/>
                    </a:cubicBezTo>
                    <a:cubicBezTo>
                      <a:pt x="147" y="1395"/>
                      <a:pt x="143" y="1393"/>
                      <a:pt x="142" y="1388"/>
                    </a:cubicBezTo>
                    <a:cubicBezTo>
                      <a:pt x="142" y="1387"/>
                      <a:pt x="141" y="1387"/>
                      <a:pt x="141" y="1387"/>
                    </a:cubicBezTo>
                    <a:cubicBezTo>
                      <a:pt x="136" y="1387"/>
                      <a:pt x="136" y="1381"/>
                      <a:pt x="132" y="1379"/>
                    </a:cubicBezTo>
                    <a:cubicBezTo>
                      <a:pt x="130" y="1378"/>
                      <a:pt x="128" y="1376"/>
                      <a:pt x="125" y="1377"/>
                    </a:cubicBezTo>
                    <a:cubicBezTo>
                      <a:pt x="124" y="1378"/>
                      <a:pt x="121" y="1375"/>
                      <a:pt x="119" y="1374"/>
                    </a:cubicBezTo>
                    <a:cubicBezTo>
                      <a:pt x="118" y="1375"/>
                      <a:pt x="117" y="1376"/>
                      <a:pt x="115" y="1378"/>
                    </a:cubicBezTo>
                    <a:cubicBezTo>
                      <a:pt x="115" y="1374"/>
                      <a:pt x="116" y="1370"/>
                      <a:pt x="116" y="1367"/>
                    </a:cubicBezTo>
                    <a:cubicBezTo>
                      <a:pt x="113" y="1368"/>
                      <a:pt x="112" y="1368"/>
                      <a:pt x="111" y="1369"/>
                    </a:cubicBezTo>
                    <a:cubicBezTo>
                      <a:pt x="110" y="1364"/>
                      <a:pt x="108" y="1360"/>
                      <a:pt x="107" y="1356"/>
                    </a:cubicBezTo>
                    <a:cubicBezTo>
                      <a:pt x="105" y="1357"/>
                      <a:pt x="104" y="1357"/>
                      <a:pt x="102" y="1358"/>
                    </a:cubicBezTo>
                    <a:cubicBezTo>
                      <a:pt x="101" y="1354"/>
                      <a:pt x="99" y="1350"/>
                      <a:pt x="98" y="1347"/>
                    </a:cubicBezTo>
                    <a:cubicBezTo>
                      <a:pt x="94" y="1346"/>
                      <a:pt x="91" y="1345"/>
                      <a:pt x="87" y="1344"/>
                    </a:cubicBezTo>
                    <a:cubicBezTo>
                      <a:pt x="87" y="1343"/>
                      <a:pt x="88" y="1342"/>
                      <a:pt x="88" y="1341"/>
                    </a:cubicBezTo>
                    <a:cubicBezTo>
                      <a:pt x="88" y="1338"/>
                      <a:pt x="88" y="1336"/>
                      <a:pt x="84" y="1336"/>
                    </a:cubicBezTo>
                    <a:cubicBezTo>
                      <a:pt x="83" y="1336"/>
                      <a:pt x="81" y="1335"/>
                      <a:pt x="81" y="1335"/>
                    </a:cubicBezTo>
                    <a:cubicBezTo>
                      <a:pt x="81" y="1331"/>
                      <a:pt x="78" y="1329"/>
                      <a:pt x="76" y="1327"/>
                    </a:cubicBezTo>
                    <a:cubicBezTo>
                      <a:pt x="75" y="1326"/>
                      <a:pt x="74" y="1325"/>
                      <a:pt x="73" y="1323"/>
                    </a:cubicBezTo>
                    <a:cubicBezTo>
                      <a:pt x="71" y="1321"/>
                      <a:pt x="68" y="1319"/>
                      <a:pt x="66" y="1317"/>
                    </a:cubicBezTo>
                    <a:cubicBezTo>
                      <a:pt x="63" y="1314"/>
                      <a:pt x="60" y="1311"/>
                      <a:pt x="57" y="1308"/>
                    </a:cubicBezTo>
                    <a:cubicBezTo>
                      <a:pt x="54" y="1306"/>
                      <a:pt x="51" y="1304"/>
                      <a:pt x="47" y="1302"/>
                    </a:cubicBezTo>
                    <a:cubicBezTo>
                      <a:pt x="47" y="1299"/>
                      <a:pt x="43" y="1298"/>
                      <a:pt x="32" y="1300"/>
                    </a:cubicBezTo>
                    <a:cubicBezTo>
                      <a:pt x="31" y="1298"/>
                      <a:pt x="30" y="1295"/>
                      <a:pt x="29" y="1293"/>
                    </a:cubicBezTo>
                    <a:cubicBezTo>
                      <a:pt x="28" y="1291"/>
                      <a:pt x="26" y="1288"/>
                      <a:pt x="24" y="1288"/>
                    </a:cubicBezTo>
                    <a:cubicBezTo>
                      <a:pt x="17" y="1285"/>
                      <a:pt x="14" y="1280"/>
                      <a:pt x="16" y="1273"/>
                    </a:cubicBezTo>
                    <a:cubicBezTo>
                      <a:pt x="16" y="1272"/>
                      <a:pt x="16" y="1270"/>
                      <a:pt x="17" y="1269"/>
                    </a:cubicBezTo>
                    <a:cubicBezTo>
                      <a:pt x="17" y="1265"/>
                      <a:pt x="16" y="1264"/>
                      <a:pt x="12" y="1265"/>
                    </a:cubicBezTo>
                    <a:cubicBezTo>
                      <a:pt x="9" y="1256"/>
                      <a:pt x="9" y="1256"/>
                      <a:pt x="1" y="1255"/>
                    </a:cubicBezTo>
                    <a:cubicBezTo>
                      <a:pt x="3" y="1251"/>
                      <a:pt x="4" y="1246"/>
                      <a:pt x="5" y="1241"/>
                    </a:cubicBezTo>
                    <a:cubicBezTo>
                      <a:pt x="5" y="1238"/>
                      <a:pt x="4" y="1234"/>
                      <a:pt x="2" y="1231"/>
                    </a:cubicBezTo>
                    <a:cubicBezTo>
                      <a:pt x="0" y="1226"/>
                      <a:pt x="2" y="1221"/>
                      <a:pt x="7" y="1220"/>
                    </a:cubicBezTo>
                    <a:cubicBezTo>
                      <a:pt x="10" y="1220"/>
                      <a:pt x="13" y="1219"/>
                      <a:pt x="15" y="1219"/>
                    </a:cubicBezTo>
                    <a:cubicBezTo>
                      <a:pt x="16" y="1220"/>
                      <a:pt x="16" y="1221"/>
                      <a:pt x="16" y="1222"/>
                    </a:cubicBezTo>
                    <a:cubicBezTo>
                      <a:pt x="21" y="1223"/>
                      <a:pt x="27" y="1231"/>
                      <a:pt x="27" y="1235"/>
                    </a:cubicBezTo>
                    <a:cubicBezTo>
                      <a:pt x="31" y="1239"/>
                      <a:pt x="34" y="1243"/>
                      <a:pt x="38" y="1245"/>
                    </a:cubicBezTo>
                    <a:cubicBezTo>
                      <a:pt x="45" y="1248"/>
                      <a:pt x="48" y="1254"/>
                      <a:pt x="50" y="1261"/>
                    </a:cubicBezTo>
                    <a:cubicBezTo>
                      <a:pt x="51" y="1265"/>
                      <a:pt x="55" y="1267"/>
                      <a:pt x="58" y="1270"/>
                    </a:cubicBezTo>
                    <a:cubicBezTo>
                      <a:pt x="62" y="1273"/>
                      <a:pt x="66" y="1275"/>
                      <a:pt x="70" y="1277"/>
                    </a:cubicBezTo>
                    <a:cubicBezTo>
                      <a:pt x="70" y="1277"/>
                      <a:pt x="71" y="1278"/>
                      <a:pt x="72" y="1277"/>
                    </a:cubicBezTo>
                    <a:cubicBezTo>
                      <a:pt x="76" y="1275"/>
                      <a:pt x="79" y="1276"/>
                      <a:pt x="81" y="1280"/>
                    </a:cubicBezTo>
                    <a:cubicBezTo>
                      <a:pt x="84" y="1279"/>
                      <a:pt x="87" y="1278"/>
                      <a:pt x="89" y="1277"/>
                    </a:cubicBezTo>
                    <a:cubicBezTo>
                      <a:pt x="91" y="1280"/>
                      <a:pt x="92" y="1283"/>
                      <a:pt x="93" y="1286"/>
                    </a:cubicBezTo>
                    <a:cubicBezTo>
                      <a:pt x="95" y="1284"/>
                      <a:pt x="97" y="1282"/>
                      <a:pt x="98" y="1281"/>
                    </a:cubicBezTo>
                    <a:cubicBezTo>
                      <a:pt x="102" y="1288"/>
                      <a:pt x="102" y="1288"/>
                      <a:pt x="106" y="1285"/>
                    </a:cubicBezTo>
                    <a:cubicBezTo>
                      <a:pt x="106" y="1286"/>
                      <a:pt x="106" y="1287"/>
                      <a:pt x="107" y="1287"/>
                    </a:cubicBezTo>
                    <a:cubicBezTo>
                      <a:pt x="113" y="1289"/>
                      <a:pt x="112" y="1296"/>
                      <a:pt x="116" y="1300"/>
                    </a:cubicBezTo>
                    <a:cubicBezTo>
                      <a:pt x="120" y="1305"/>
                      <a:pt x="122" y="1306"/>
                      <a:pt x="125" y="1301"/>
                    </a:cubicBezTo>
                    <a:cubicBezTo>
                      <a:pt x="128" y="1304"/>
                      <a:pt x="130" y="1310"/>
                      <a:pt x="134" y="1312"/>
                    </a:cubicBezTo>
                    <a:cubicBezTo>
                      <a:pt x="137" y="1313"/>
                      <a:pt x="142" y="1318"/>
                      <a:pt x="146" y="1313"/>
                    </a:cubicBezTo>
                    <a:cubicBezTo>
                      <a:pt x="147" y="1316"/>
                      <a:pt x="147" y="1319"/>
                      <a:pt x="151" y="1319"/>
                    </a:cubicBezTo>
                    <a:cubicBezTo>
                      <a:pt x="151" y="1319"/>
                      <a:pt x="152" y="1322"/>
                      <a:pt x="153" y="1324"/>
                    </a:cubicBezTo>
                    <a:cubicBezTo>
                      <a:pt x="153" y="1325"/>
                      <a:pt x="154" y="1327"/>
                      <a:pt x="155" y="1328"/>
                    </a:cubicBezTo>
                    <a:cubicBezTo>
                      <a:pt x="156" y="1328"/>
                      <a:pt x="158" y="1326"/>
                      <a:pt x="159" y="1326"/>
                    </a:cubicBezTo>
                    <a:cubicBezTo>
                      <a:pt x="162" y="1324"/>
                      <a:pt x="165" y="1323"/>
                      <a:pt x="167" y="1323"/>
                    </a:cubicBezTo>
                    <a:cubicBezTo>
                      <a:pt x="169" y="1325"/>
                      <a:pt x="172" y="1329"/>
                      <a:pt x="175" y="1330"/>
                    </a:cubicBezTo>
                    <a:cubicBezTo>
                      <a:pt x="179" y="1331"/>
                      <a:pt x="185" y="1335"/>
                      <a:pt x="188" y="1327"/>
                    </a:cubicBezTo>
                    <a:cubicBezTo>
                      <a:pt x="189" y="1328"/>
                      <a:pt x="190" y="1328"/>
                      <a:pt x="190" y="1328"/>
                    </a:cubicBezTo>
                    <a:cubicBezTo>
                      <a:pt x="190" y="1333"/>
                      <a:pt x="191" y="1338"/>
                      <a:pt x="191" y="1343"/>
                    </a:cubicBezTo>
                    <a:cubicBezTo>
                      <a:pt x="191" y="1348"/>
                      <a:pt x="192" y="1351"/>
                      <a:pt x="198" y="1351"/>
                    </a:cubicBezTo>
                    <a:cubicBezTo>
                      <a:pt x="201" y="1351"/>
                      <a:pt x="203" y="1354"/>
                      <a:pt x="206" y="1355"/>
                    </a:cubicBezTo>
                    <a:cubicBezTo>
                      <a:pt x="211" y="1358"/>
                      <a:pt x="214" y="1356"/>
                      <a:pt x="214" y="1351"/>
                    </a:cubicBezTo>
                    <a:cubicBezTo>
                      <a:pt x="214" y="1349"/>
                      <a:pt x="214" y="1348"/>
                      <a:pt x="214" y="1347"/>
                    </a:cubicBezTo>
                    <a:cubicBezTo>
                      <a:pt x="222" y="1338"/>
                      <a:pt x="219" y="1324"/>
                      <a:pt x="227" y="1316"/>
                    </a:cubicBezTo>
                    <a:cubicBezTo>
                      <a:pt x="230" y="1314"/>
                      <a:pt x="230" y="1310"/>
                      <a:pt x="231" y="1306"/>
                    </a:cubicBezTo>
                    <a:cubicBezTo>
                      <a:pt x="235" y="1306"/>
                      <a:pt x="236" y="1309"/>
                      <a:pt x="237" y="1312"/>
                    </a:cubicBezTo>
                    <a:cubicBezTo>
                      <a:pt x="238" y="1317"/>
                      <a:pt x="238" y="1323"/>
                      <a:pt x="239" y="1328"/>
                    </a:cubicBezTo>
                    <a:cubicBezTo>
                      <a:pt x="239" y="1330"/>
                      <a:pt x="240" y="1332"/>
                      <a:pt x="240" y="1334"/>
                    </a:cubicBezTo>
                    <a:cubicBezTo>
                      <a:pt x="240" y="1337"/>
                      <a:pt x="239" y="1340"/>
                      <a:pt x="239" y="1342"/>
                    </a:cubicBezTo>
                    <a:cubicBezTo>
                      <a:pt x="239" y="1345"/>
                      <a:pt x="239" y="1347"/>
                      <a:pt x="239" y="1349"/>
                    </a:cubicBezTo>
                    <a:cubicBezTo>
                      <a:pt x="241" y="1352"/>
                      <a:pt x="242" y="1354"/>
                      <a:pt x="239" y="1357"/>
                    </a:cubicBezTo>
                    <a:cubicBezTo>
                      <a:pt x="236" y="1360"/>
                      <a:pt x="235" y="1364"/>
                      <a:pt x="233" y="1368"/>
                    </a:cubicBezTo>
                    <a:cubicBezTo>
                      <a:pt x="231" y="1373"/>
                      <a:pt x="233" y="1376"/>
                      <a:pt x="236" y="1380"/>
                    </a:cubicBezTo>
                    <a:cubicBezTo>
                      <a:pt x="239" y="1382"/>
                      <a:pt x="241" y="1385"/>
                      <a:pt x="243" y="1387"/>
                    </a:cubicBezTo>
                    <a:cubicBezTo>
                      <a:pt x="243" y="1388"/>
                      <a:pt x="244" y="1389"/>
                      <a:pt x="244" y="1389"/>
                    </a:cubicBezTo>
                    <a:cubicBezTo>
                      <a:pt x="256" y="1389"/>
                      <a:pt x="261" y="1400"/>
                      <a:pt x="270" y="1405"/>
                    </a:cubicBezTo>
                    <a:cubicBezTo>
                      <a:pt x="271" y="1404"/>
                      <a:pt x="273" y="1402"/>
                      <a:pt x="274" y="1400"/>
                    </a:cubicBezTo>
                    <a:cubicBezTo>
                      <a:pt x="278" y="1396"/>
                      <a:pt x="282" y="1397"/>
                      <a:pt x="284" y="1401"/>
                    </a:cubicBezTo>
                    <a:cubicBezTo>
                      <a:pt x="286" y="1403"/>
                      <a:pt x="287" y="1406"/>
                      <a:pt x="287" y="1409"/>
                    </a:cubicBezTo>
                    <a:cubicBezTo>
                      <a:pt x="288" y="1418"/>
                      <a:pt x="290" y="1420"/>
                      <a:pt x="299" y="1423"/>
                    </a:cubicBezTo>
                    <a:cubicBezTo>
                      <a:pt x="300" y="1423"/>
                      <a:pt x="301" y="1424"/>
                      <a:pt x="303" y="1425"/>
                    </a:cubicBezTo>
                    <a:cubicBezTo>
                      <a:pt x="309" y="1420"/>
                      <a:pt x="316" y="1424"/>
                      <a:pt x="323" y="1425"/>
                    </a:cubicBezTo>
                    <a:cubicBezTo>
                      <a:pt x="324" y="1425"/>
                      <a:pt x="324" y="1426"/>
                      <a:pt x="325" y="1426"/>
                    </a:cubicBezTo>
                    <a:cubicBezTo>
                      <a:pt x="326" y="1428"/>
                      <a:pt x="327" y="1429"/>
                      <a:pt x="327" y="1430"/>
                    </a:cubicBezTo>
                    <a:cubicBezTo>
                      <a:pt x="329" y="1429"/>
                      <a:pt x="331" y="1428"/>
                      <a:pt x="333" y="1426"/>
                    </a:cubicBezTo>
                    <a:cubicBezTo>
                      <a:pt x="334" y="1425"/>
                      <a:pt x="334" y="1423"/>
                      <a:pt x="335" y="1421"/>
                    </a:cubicBezTo>
                    <a:cubicBezTo>
                      <a:pt x="339" y="1426"/>
                      <a:pt x="339" y="1426"/>
                      <a:pt x="346" y="1420"/>
                    </a:cubicBezTo>
                    <a:cubicBezTo>
                      <a:pt x="346" y="1421"/>
                      <a:pt x="346" y="1422"/>
                      <a:pt x="347" y="1423"/>
                    </a:cubicBezTo>
                    <a:cubicBezTo>
                      <a:pt x="347" y="1424"/>
                      <a:pt x="349" y="1424"/>
                      <a:pt x="351" y="1426"/>
                    </a:cubicBezTo>
                    <a:cubicBezTo>
                      <a:pt x="347" y="1427"/>
                      <a:pt x="344" y="1428"/>
                      <a:pt x="341" y="1429"/>
                    </a:cubicBezTo>
                    <a:cubicBezTo>
                      <a:pt x="342" y="1431"/>
                      <a:pt x="343" y="1433"/>
                      <a:pt x="343" y="1434"/>
                    </a:cubicBezTo>
                    <a:cubicBezTo>
                      <a:pt x="344" y="1438"/>
                      <a:pt x="347" y="1438"/>
                      <a:pt x="349" y="1437"/>
                    </a:cubicBezTo>
                    <a:cubicBezTo>
                      <a:pt x="352" y="1436"/>
                      <a:pt x="355" y="1436"/>
                      <a:pt x="358" y="1436"/>
                    </a:cubicBezTo>
                    <a:cubicBezTo>
                      <a:pt x="359" y="1434"/>
                      <a:pt x="360" y="1432"/>
                      <a:pt x="361" y="1429"/>
                    </a:cubicBezTo>
                    <a:cubicBezTo>
                      <a:pt x="362" y="1430"/>
                      <a:pt x="362" y="1430"/>
                      <a:pt x="363" y="1430"/>
                    </a:cubicBezTo>
                    <a:cubicBezTo>
                      <a:pt x="361" y="1434"/>
                      <a:pt x="359" y="1439"/>
                      <a:pt x="364" y="1443"/>
                    </a:cubicBezTo>
                    <a:cubicBezTo>
                      <a:pt x="367" y="1441"/>
                      <a:pt x="374" y="1437"/>
                      <a:pt x="378" y="1436"/>
                    </a:cubicBezTo>
                    <a:cubicBezTo>
                      <a:pt x="379" y="1442"/>
                      <a:pt x="382" y="1443"/>
                      <a:pt x="387" y="1443"/>
                    </a:cubicBezTo>
                    <a:cubicBezTo>
                      <a:pt x="391" y="1443"/>
                      <a:pt x="396" y="1441"/>
                      <a:pt x="399" y="1446"/>
                    </a:cubicBezTo>
                    <a:cubicBezTo>
                      <a:pt x="404" y="1442"/>
                      <a:pt x="410" y="1439"/>
                      <a:pt x="414" y="1437"/>
                    </a:cubicBezTo>
                    <a:cubicBezTo>
                      <a:pt x="417" y="1437"/>
                      <a:pt x="420" y="1437"/>
                      <a:pt x="423" y="1438"/>
                    </a:cubicBezTo>
                    <a:cubicBezTo>
                      <a:pt x="424" y="1438"/>
                      <a:pt x="426" y="1438"/>
                      <a:pt x="426" y="1439"/>
                    </a:cubicBezTo>
                    <a:cubicBezTo>
                      <a:pt x="428" y="1446"/>
                      <a:pt x="430" y="1444"/>
                      <a:pt x="434" y="1440"/>
                    </a:cubicBezTo>
                    <a:cubicBezTo>
                      <a:pt x="435" y="1437"/>
                      <a:pt x="438" y="1436"/>
                      <a:pt x="441" y="1433"/>
                    </a:cubicBezTo>
                    <a:cubicBezTo>
                      <a:pt x="446" y="1437"/>
                      <a:pt x="457" y="1436"/>
                      <a:pt x="460" y="1446"/>
                    </a:cubicBezTo>
                    <a:cubicBezTo>
                      <a:pt x="461" y="1444"/>
                      <a:pt x="462" y="1443"/>
                      <a:pt x="463" y="1441"/>
                    </a:cubicBezTo>
                    <a:cubicBezTo>
                      <a:pt x="467" y="1444"/>
                      <a:pt x="475" y="1442"/>
                      <a:pt x="476" y="1450"/>
                    </a:cubicBezTo>
                    <a:cubicBezTo>
                      <a:pt x="479" y="1449"/>
                      <a:pt x="481" y="1448"/>
                      <a:pt x="483" y="1447"/>
                    </a:cubicBezTo>
                    <a:cubicBezTo>
                      <a:pt x="485" y="1446"/>
                      <a:pt x="488" y="1446"/>
                      <a:pt x="489" y="1447"/>
                    </a:cubicBezTo>
                    <a:cubicBezTo>
                      <a:pt x="493" y="1453"/>
                      <a:pt x="498" y="1452"/>
                      <a:pt x="503" y="1449"/>
                    </a:cubicBezTo>
                    <a:cubicBezTo>
                      <a:pt x="504" y="1450"/>
                      <a:pt x="505" y="1452"/>
                      <a:pt x="506" y="1453"/>
                    </a:cubicBezTo>
                    <a:cubicBezTo>
                      <a:pt x="508" y="1451"/>
                      <a:pt x="508" y="1449"/>
                      <a:pt x="510" y="1448"/>
                    </a:cubicBezTo>
                    <a:cubicBezTo>
                      <a:pt x="512" y="1445"/>
                      <a:pt x="513" y="1442"/>
                      <a:pt x="517" y="1446"/>
                    </a:cubicBezTo>
                    <a:cubicBezTo>
                      <a:pt x="518" y="1446"/>
                      <a:pt x="521" y="1446"/>
                      <a:pt x="522" y="1445"/>
                    </a:cubicBezTo>
                    <a:cubicBezTo>
                      <a:pt x="524" y="1444"/>
                      <a:pt x="525" y="1443"/>
                      <a:pt x="527" y="1441"/>
                    </a:cubicBezTo>
                    <a:cubicBezTo>
                      <a:pt x="528" y="1447"/>
                      <a:pt x="531" y="1450"/>
                      <a:pt x="538" y="1448"/>
                    </a:cubicBezTo>
                    <a:cubicBezTo>
                      <a:pt x="538" y="1450"/>
                      <a:pt x="538" y="1452"/>
                      <a:pt x="539" y="1454"/>
                    </a:cubicBezTo>
                    <a:cubicBezTo>
                      <a:pt x="541" y="1453"/>
                      <a:pt x="542" y="1452"/>
                      <a:pt x="543" y="1451"/>
                    </a:cubicBezTo>
                    <a:cubicBezTo>
                      <a:pt x="553" y="1457"/>
                      <a:pt x="555" y="1445"/>
                      <a:pt x="560" y="1442"/>
                    </a:cubicBezTo>
                    <a:cubicBezTo>
                      <a:pt x="562" y="1444"/>
                      <a:pt x="564" y="1447"/>
                      <a:pt x="565" y="1450"/>
                    </a:cubicBezTo>
                    <a:cubicBezTo>
                      <a:pt x="567" y="1447"/>
                      <a:pt x="568" y="1446"/>
                      <a:pt x="569" y="1444"/>
                    </a:cubicBezTo>
                    <a:cubicBezTo>
                      <a:pt x="572" y="1452"/>
                      <a:pt x="577" y="1446"/>
                      <a:pt x="581" y="1447"/>
                    </a:cubicBezTo>
                    <a:cubicBezTo>
                      <a:pt x="587" y="1448"/>
                      <a:pt x="588" y="1441"/>
                      <a:pt x="592" y="1440"/>
                    </a:cubicBezTo>
                    <a:cubicBezTo>
                      <a:pt x="594" y="1441"/>
                      <a:pt x="595" y="1442"/>
                      <a:pt x="597" y="1443"/>
                    </a:cubicBezTo>
                    <a:cubicBezTo>
                      <a:pt x="598" y="1443"/>
                      <a:pt x="598" y="1442"/>
                      <a:pt x="599" y="1442"/>
                    </a:cubicBezTo>
                    <a:cubicBezTo>
                      <a:pt x="600" y="1440"/>
                      <a:pt x="602" y="1439"/>
                      <a:pt x="603" y="1438"/>
                    </a:cubicBezTo>
                    <a:cubicBezTo>
                      <a:pt x="604" y="1439"/>
                      <a:pt x="606" y="1441"/>
                      <a:pt x="607" y="1443"/>
                    </a:cubicBezTo>
                    <a:cubicBezTo>
                      <a:pt x="608" y="1450"/>
                      <a:pt x="612" y="1456"/>
                      <a:pt x="617" y="1460"/>
                    </a:cubicBezTo>
                    <a:cubicBezTo>
                      <a:pt x="618" y="1461"/>
                      <a:pt x="621" y="1460"/>
                      <a:pt x="622" y="1460"/>
                    </a:cubicBezTo>
                    <a:cubicBezTo>
                      <a:pt x="625" y="1459"/>
                      <a:pt x="628" y="1457"/>
                      <a:pt x="631" y="1456"/>
                    </a:cubicBezTo>
                    <a:cubicBezTo>
                      <a:pt x="636" y="1455"/>
                      <a:pt x="639" y="1452"/>
                      <a:pt x="641" y="1446"/>
                    </a:cubicBezTo>
                    <a:cubicBezTo>
                      <a:pt x="643" y="1449"/>
                      <a:pt x="645" y="1450"/>
                      <a:pt x="646" y="1452"/>
                    </a:cubicBezTo>
                    <a:cubicBezTo>
                      <a:pt x="647" y="1452"/>
                      <a:pt x="647" y="1452"/>
                      <a:pt x="648" y="1452"/>
                    </a:cubicBezTo>
                    <a:cubicBezTo>
                      <a:pt x="648" y="1448"/>
                      <a:pt x="649" y="1443"/>
                      <a:pt x="649" y="1439"/>
                    </a:cubicBezTo>
                    <a:cubicBezTo>
                      <a:pt x="648" y="1436"/>
                      <a:pt x="646" y="1433"/>
                      <a:pt x="643" y="1432"/>
                    </a:cubicBezTo>
                    <a:cubicBezTo>
                      <a:pt x="639" y="1429"/>
                      <a:pt x="638" y="1427"/>
                      <a:pt x="640" y="1423"/>
                    </a:cubicBezTo>
                    <a:cubicBezTo>
                      <a:pt x="641" y="1422"/>
                      <a:pt x="642" y="1421"/>
                      <a:pt x="643" y="1419"/>
                    </a:cubicBezTo>
                    <a:cubicBezTo>
                      <a:pt x="645" y="1416"/>
                      <a:pt x="648" y="1414"/>
                      <a:pt x="650" y="1411"/>
                    </a:cubicBezTo>
                    <a:cubicBezTo>
                      <a:pt x="660" y="1420"/>
                      <a:pt x="660" y="1431"/>
                      <a:pt x="654" y="1443"/>
                    </a:cubicBezTo>
                    <a:cubicBezTo>
                      <a:pt x="651" y="1448"/>
                      <a:pt x="652" y="1450"/>
                      <a:pt x="657" y="1453"/>
                    </a:cubicBezTo>
                    <a:cubicBezTo>
                      <a:pt x="658" y="1454"/>
                      <a:pt x="660" y="1456"/>
                      <a:pt x="661" y="1457"/>
                    </a:cubicBezTo>
                    <a:cubicBezTo>
                      <a:pt x="664" y="1459"/>
                      <a:pt x="666" y="1459"/>
                      <a:pt x="670" y="1457"/>
                    </a:cubicBezTo>
                    <a:cubicBezTo>
                      <a:pt x="676" y="1454"/>
                      <a:pt x="683" y="1452"/>
                      <a:pt x="689" y="1449"/>
                    </a:cubicBezTo>
                    <a:cubicBezTo>
                      <a:pt x="692" y="1448"/>
                      <a:pt x="694" y="1448"/>
                      <a:pt x="696" y="1451"/>
                    </a:cubicBezTo>
                    <a:cubicBezTo>
                      <a:pt x="696" y="1451"/>
                      <a:pt x="699" y="1451"/>
                      <a:pt x="701" y="1451"/>
                    </a:cubicBezTo>
                    <a:cubicBezTo>
                      <a:pt x="702" y="1450"/>
                      <a:pt x="704" y="1448"/>
                      <a:pt x="705" y="1447"/>
                    </a:cubicBezTo>
                    <a:cubicBezTo>
                      <a:pt x="710" y="1441"/>
                      <a:pt x="713" y="1441"/>
                      <a:pt x="719" y="1446"/>
                    </a:cubicBezTo>
                    <a:cubicBezTo>
                      <a:pt x="724" y="1441"/>
                      <a:pt x="733" y="1445"/>
                      <a:pt x="737" y="1437"/>
                    </a:cubicBezTo>
                    <a:cubicBezTo>
                      <a:pt x="737" y="1438"/>
                      <a:pt x="738" y="1439"/>
                      <a:pt x="739" y="1441"/>
                    </a:cubicBezTo>
                    <a:cubicBezTo>
                      <a:pt x="747" y="1438"/>
                      <a:pt x="756" y="1437"/>
                      <a:pt x="765" y="1433"/>
                    </a:cubicBezTo>
                    <a:cubicBezTo>
                      <a:pt x="769" y="1431"/>
                      <a:pt x="772" y="1429"/>
                      <a:pt x="777" y="1430"/>
                    </a:cubicBezTo>
                    <a:cubicBezTo>
                      <a:pt x="777" y="1430"/>
                      <a:pt x="778" y="1430"/>
                      <a:pt x="778" y="1430"/>
                    </a:cubicBezTo>
                    <a:cubicBezTo>
                      <a:pt x="785" y="1427"/>
                      <a:pt x="792" y="1424"/>
                      <a:pt x="799" y="1420"/>
                    </a:cubicBezTo>
                    <a:cubicBezTo>
                      <a:pt x="801" y="1420"/>
                      <a:pt x="803" y="1418"/>
                      <a:pt x="804" y="1417"/>
                    </a:cubicBezTo>
                    <a:cubicBezTo>
                      <a:pt x="808" y="1414"/>
                      <a:pt x="811" y="1411"/>
                      <a:pt x="815" y="1408"/>
                    </a:cubicBezTo>
                    <a:cubicBezTo>
                      <a:pt x="817" y="1408"/>
                      <a:pt x="819" y="1409"/>
                      <a:pt x="821" y="1409"/>
                    </a:cubicBezTo>
                    <a:cubicBezTo>
                      <a:pt x="821" y="1410"/>
                      <a:pt x="821" y="1411"/>
                      <a:pt x="821" y="1411"/>
                    </a:cubicBezTo>
                    <a:cubicBezTo>
                      <a:pt x="826" y="1409"/>
                      <a:pt x="831" y="1407"/>
                      <a:pt x="835" y="1405"/>
                    </a:cubicBezTo>
                    <a:cubicBezTo>
                      <a:pt x="836" y="1404"/>
                      <a:pt x="837" y="1403"/>
                      <a:pt x="837" y="1404"/>
                    </a:cubicBezTo>
                    <a:cubicBezTo>
                      <a:pt x="843" y="1406"/>
                      <a:pt x="845" y="1401"/>
                      <a:pt x="848" y="1398"/>
                    </a:cubicBezTo>
                    <a:cubicBezTo>
                      <a:pt x="849" y="1397"/>
                      <a:pt x="852" y="1397"/>
                      <a:pt x="854" y="1397"/>
                    </a:cubicBezTo>
                    <a:cubicBezTo>
                      <a:pt x="859" y="1395"/>
                      <a:pt x="863" y="1393"/>
                      <a:pt x="868" y="1390"/>
                    </a:cubicBezTo>
                    <a:cubicBezTo>
                      <a:pt x="871" y="1389"/>
                      <a:pt x="875" y="1387"/>
                      <a:pt x="878" y="1386"/>
                    </a:cubicBezTo>
                    <a:cubicBezTo>
                      <a:pt x="887" y="1381"/>
                      <a:pt x="897" y="1376"/>
                      <a:pt x="905" y="1371"/>
                    </a:cubicBezTo>
                    <a:cubicBezTo>
                      <a:pt x="916" y="1365"/>
                      <a:pt x="926" y="1359"/>
                      <a:pt x="936" y="1352"/>
                    </a:cubicBezTo>
                    <a:cubicBezTo>
                      <a:pt x="941" y="1348"/>
                      <a:pt x="946" y="1343"/>
                      <a:pt x="950" y="1338"/>
                    </a:cubicBezTo>
                    <a:cubicBezTo>
                      <a:pt x="953" y="1335"/>
                      <a:pt x="956" y="1331"/>
                      <a:pt x="961" y="1331"/>
                    </a:cubicBezTo>
                    <a:cubicBezTo>
                      <a:pt x="962" y="1331"/>
                      <a:pt x="963" y="1331"/>
                      <a:pt x="964" y="1330"/>
                    </a:cubicBezTo>
                    <a:cubicBezTo>
                      <a:pt x="974" y="1324"/>
                      <a:pt x="985" y="1320"/>
                      <a:pt x="994" y="1312"/>
                    </a:cubicBezTo>
                    <a:cubicBezTo>
                      <a:pt x="995" y="1311"/>
                      <a:pt x="998" y="1310"/>
                      <a:pt x="999" y="1309"/>
                    </a:cubicBezTo>
                    <a:cubicBezTo>
                      <a:pt x="1000" y="1309"/>
                      <a:pt x="1002" y="1309"/>
                      <a:pt x="1002" y="1308"/>
                    </a:cubicBezTo>
                    <a:cubicBezTo>
                      <a:pt x="1011" y="1299"/>
                      <a:pt x="1025" y="1294"/>
                      <a:pt x="1030" y="1281"/>
                    </a:cubicBezTo>
                    <a:cubicBezTo>
                      <a:pt x="1032" y="1275"/>
                      <a:pt x="1036" y="1271"/>
                      <a:pt x="1039" y="1266"/>
                    </a:cubicBezTo>
                    <a:cubicBezTo>
                      <a:pt x="1040" y="1265"/>
                      <a:pt x="1041" y="1263"/>
                      <a:pt x="1042" y="1261"/>
                    </a:cubicBezTo>
                    <a:cubicBezTo>
                      <a:pt x="1043" y="1262"/>
                      <a:pt x="1045" y="1262"/>
                      <a:pt x="1047" y="1263"/>
                    </a:cubicBezTo>
                    <a:cubicBezTo>
                      <a:pt x="1050" y="1256"/>
                      <a:pt x="1055" y="1250"/>
                      <a:pt x="1062" y="1246"/>
                    </a:cubicBezTo>
                    <a:cubicBezTo>
                      <a:pt x="1063" y="1246"/>
                      <a:pt x="1064" y="1245"/>
                      <a:pt x="1065" y="1245"/>
                    </a:cubicBezTo>
                    <a:cubicBezTo>
                      <a:pt x="1068" y="1245"/>
                      <a:pt x="1070" y="1244"/>
                      <a:pt x="1070" y="1240"/>
                    </a:cubicBezTo>
                    <a:cubicBezTo>
                      <a:pt x="1070" y="1238"/>
                      <a:pt x="1071" y="1235"/>
                      <a:pt x="1072" y="1233"/>
                    </a:cubicBezTo>
                    <a:cubicBezTo>
                      <a:pt x="1072" y="1233"/>
                      <a:pt x="1072" y="1233"/>
                      <a:pt x="1073" y="1233"/>
                    </a:cubicBezTo>
                    <a:cubicBezTo>
                      <a:pt x="1073" y="1235"/>
                      <a:pt x="1073" y="1237"/>
                      <a:pt x="1073" y="1239"/>
                    </a:cubicBezTo>
                    <a:cubicBezTo>
                      <a:pt x="1085" y="1238"/>
                      <a:pt x="1088" y="1235"/>
                      <a:pt x="1088" y="1224"/>
                    </a:cubicBezTo>
                    <a:cubicBezTo>
                      <a:pt x="1088" y="1221"/>
                      <a:pt x="1090" y="1218"/>
                      <a:pt x="1093" y="1216"/>
                    </a:cubicBezTo>
                    <a:cubicBezTo>
                      <a:pt x="1096" y="1215"/>
                      <a:pt x="1096" y="1213"/>
                      <a:pt x="1094" y="1211"/>
                    </a:cubicBezTo>
                    <a:cubicBezTo>
                      <a:pt x="1092" y="1208"/>
                      <a:pt x="1093" y="1204"/>
                      <a:pt x="1097" y="1202"/>
                    </a:cubicBezTo>
                    <a:cubicBezTo>
                      <a:pt x="1098" y="1201"/>
                      <a:pt x="1099" y="1200"/>
                      <a:pt x="1101" y="1199"/>
                    </a:cubicBezTo>
                    <a:cubicBezTo>
                      <a:pt x="1102" y="1199"/>
                      <a:pt x="1103" y="1201"/>
                      <a:pt x="1104" y="1203"/>
                    </a:cubicBezTo>
                    <a:cubicBezTo>
                      <a:pt x="1108" y="1199"/>
                      <a:pt x="1111" y="1196"/>
                      <a:pt x="1114" y="1193"/>
                    </a:cubicBezTo>
                    <a:cubicBezTo>
                      <a:pt x="1119" y="1189"/>
                      <a:pt x="1123" y="1185"/>
                      <a:pt x="1127" y="1180"/>
                    </a:cubicBezTo>
                    <a:cubicBezTo>
                      <a:pt x="1129" y="1177"/>
                      <a:pt x="1131" y="1173"/>
                      <a:pt x="1133" y="1170"/>
                    </a:cubicBezTo>
                    <a:cubicBezTo>
                      <a:pt x="1135" y="1166"/>
                      <a:pt x="1136" y="1162"/>
                      <a:pt x="1138" y="1158"/>
                    </a:cubicBezTo>
                    <a:cubicBezTo>
                      <a:pt x="1138" y="1156"/>
                      <a:pt x="1141" y="1154"/>
                      <a:pt x="1142" y="1154"/>
                    </a:cubicBezTo>
                    <a:cubicBezTo>
                      <a:pt x="1148" y="1154"/>
                      <a:pt x="1150" y="1150"/>
                      <a:pt x="1152" y="1146"/>
                    </a:cubicBezTo>
                    <a:cubicBezTo>
                      <a:pt x="1155" y="1140"/>
                      <a:pt x="1156" y="1134"/>
                      <a:pt x="1159" y="1129"/>
                    </a:cubicBezTo>
                    <a:cubicBezTo>
                      <a:pt x="1161" y="1126"/>
                      <a:pt x="1163" y="1123"/>
                      <a:pt x="1166" y="1121"/>
                    </a:cubicBezTo>
                    <a:cubicBezTo>
                      <a:pt x="1170" y="1116"/>
                      <a:pt x="1174" y="1111"/>
                      <a:pt x="1172" y="1104"/>
                    </a:cubicBezTo>
                    <a:cubicBezTo>
                      <a:pt x="1172" y="1102"/>
                      <a:pt x="1173" y="1099"/>
                      <a:pt x="1174" y="1097"/>
                    </a:cubicBezTo>
                    <a:cubicBezTo>
                      <a:pt x="1175" y="1094"/>
                      <a:pt x="1176" y="1090"/>
                      <a:pt x="1178" y="1087"/>
                    </a:cubicBezTo>
                    <a:cubicBezTo>
                      <a:pt x="1179" y="1087"/>
                      <a:pt x="1180" y="1086"/>
                      <a:pt x="1182" y="1085"/>
                    </a:cubicBezTo>
                    <a:cubicBezTo>
                      <a:pt x="1188" y="1080"/>
                      <a:pt x="1192" y="1073"/>
                      <a:pt x="1195" y="1066"/>
                    </a:cubicBezTo>
                    <a:cubicBezTo>
                      <a:pt x="1196" y="1061"/>
                      <a:pt x="1197" y="1055"/>
                      <a:pt x="1198" y="1050"/>
                    </a:cubicBezTo>
                    <a:cubicBezTo>
                      <a:pt x="1199" y="1047"/>
                      <a:pt x="1201" y="1044"/>
                      <a:pt x="1203" y="1041"/>
                    </a:cubicBezTo>
                    <a:cubicBezTo>
                      <a:pt x="1206" y="1038"/>
                      <a:pt x="1209" y="1035"/>
                      <a:pt x="1209" y="1030"/>
                    </a:cubicBezTo>
                    <a:cubicBezTo>
                      <a:pt x="1209" y="1027"/>
                      <a:pt x="1210" y="1025"/>
                      <a:pt x="1211" y="1023"/>
                    </a:cubicBezTo>
                    <a:cubicBezTo>
                      <a:pt x="1214" y="1018"/>
                      <a:pt x="1216" y="1012"/>
                      <a:pt x="1220" y="1008"/>
                    </a:cubicBezTo>
                    <a:cubicBezTo>
                      <a:pt x="1226" y="999"/>
                      <a:pt x="1229" y="989"/>
                      <a:pt x="1231" y="978"/>
                    </a:cubicBezTo>
                    <a:cubicBezTo>
                      <a:pt x="1232" y="975"/>
                      <a:pt x="1233" y="971"/>
                      <a:pt x="1234" y="968"/>
                    </a:cubicBezTo>
                    <a:cubicBezTo>
                      <a:pt x="1229" y="964"/>
                      <a:pt x="1224" y="966"/>
                      <a:pt x="1220" y="968"/>
                    </a:cubicBezTo>
                    <a:cubicBezTo>
                      <a:pt x="1219" y="967"/>
                      <a:pt x="1219" y="967"/>
                      <a:pt x="1219" y="967"/>
                    </a:cubicBezTo>
                    <a:cubicBezTo>
                      <a:pt x="1221" y="965"/>
                      <a:pt x="1223" y="963"/>
                      <a:pt x="1226" y="961"/>
                    </a:cubicBezTo>
                    <a:cubicBezTo>
                      <a:pt x="1228" y="959"/>
                      <a:pt x="1232" y="957"/>
                      <a:pt x="1234" y="954"/>
                    </a:cubicBezTo>
                    <a:cubicBezTo>
                      <a:pt x="1235" y="952"/>
                      <a:pt x="1236" y="948"/>
                      <a:pt x="1236" y="945"/>
                    </a:cubicBezTo>
                    <a:cubicBezTo>
                      <a:pt x="1236" y="939"/>
                      <a:pt x="1235" y="934"/>
                      <a:pt x="1242" y="931"/>
                    </a:cubicBezTo>
                    <a:cubicBezTo>
                      <a:pt x="1245" y="929"/>
                      <a:pt x="1244" y="917"/>
                      <a:pt x="1242" y="914"/>
                    </a:cubicBezTo>
                    <a:cubicBezTo>
                      <a:pt x="1241" y="912"/>
                      <a:pt x="1241" y="909"/>
                      <a:pt x="1241" y="906"/>
                    </a:cubicBezTo>
                    <a:cubicBezTo>
                      <a:pt x="1241" y="904"/>
                      <a:pt x="1242" y="901"/>
                      <a:pt x="1243" y="899"/>
                    </a:cubicBezTo>
                    <a:cubicBezTo>
                      <a:pt x="1244" y="897"/>
                      <a:pt x="1245" y="894"/>
                      <a:pt x="1246" y="893"/>
                    </a:cubicBezTo>
                    <a:cubicBezTo>
                      <a:pt x="1251" y="890"/>
                      <a:pt x="1252" y="886"/>
                      <a:pt x="1250" y="881"/>
                    </a:cubicBezTo>
                    <a:cubicBezTo>
                      <a:pt x="1250" y="880"/>
                      <a:pt x="1249" y="879"/>
                      <a:pt x="1249" y="878"/>
                    </a:cubicBezTo>
                    <a:cubicBezTo>
                      <a:pt x="1254" y="872"/>
                      <a:pt x="1252" y="864"/>
                      <a:pt x="1255" y="857"/>
                    </a:cubicBezTo>
                    <a:cubicBezTo>
                      <a:pt x="1256" y="856"/>
                      <a:pt x="1255" y="854"/>
                      <a:pt x="1254" y="851"/>
                    </a:cubicBezTo>
                    <a:cubicBezTo>
                      <a:pt x="1252" y="852"/>
                      <a:pt x="1251" y="853"/>
                      <a:pt x="1249" y="854"/>
                    </a:cubicBezTo>
                    <a:cubicBezTo>
                      <a:pt x="1249" y="853"/>
                      <a:pt x="1248" y="852"/>
                      <a:pt x="1248" y="852"/>
                    </a:cubicBezTo>
                    <a:cubicBezTo>
                      <a:pt x="1251" y="848"/>
                      <a:pt x="1249" y="844"/>
                      <a:pt x="1248" y="840"/>
                    </a:cubicBezTo>
                    <a:cubicBezTo>
                      <a:pt x="1247" y="837"/>
                      <a:pt x="1247" y="834"/>
                      <a:pt x="1250" y="831"/>
                    </a:cubicBezTo>
                    <a:cubicBezTo>
                      <a:pt x="1251" y="830"/>
                      <a:pt x="1251" y="828"/>
                      <a:pt x="1252" y="826"/>
                    </a:cubicBezTo>
                    <a:cubicBezTo>
                      <a:pt x="1252" y="824"/>
                      <a:pt x="1252" y="822"/>
                      <a:pt x="1252" y="819"/>
                    </a:cubicBezTo>
                    <a:cubicBezTo>
                      <a:pt x="1254" y="820"/>
                      <a:pt x="1255" y="820"/>
                      <a:pt x="1256" y="821"/>
                    </a:cubicBezTo>
                    <a:cubicBezTo>
                      <a:pt x="1259" y="818"/>
                      <a:pt x="1260" y="804"/>
                      <a:pt x="1257" y="798"/>
                    </a:cubicBezTo>
                    <a:cubicBezTo>
                      <a:pt x="1252" y="799"/>
                      <a:pt x="1248" y="800"/>
                      <a:pt x="1242" y="801"/>
                    </a:cubicBezTo>
                    <a:cubicBezTo>
                      <a:pt x="1245" y="796"/>
                      <a:pt x="1249" y="791"/>
                      <a:pt x="1252" y="787"/>
                    </a:cubicBezTo>
                    <a:cubicBezTo>
                      <a:pt x="1252" y="787"/>
                      <a:pt x="1252" y="786"/>
                      <a:pt x="1252" y="786"/>
                    </a:cubicBezTo>
                    <a:cubicBezTo>
                      <a:pt x="1254" y="785"/>
                      <a:pt x="1257" y="785"/>
                      <a:pt x="1258" y="783"/>
                    </a:cubicBezTo>
                    <a:cubicBezTo>
                      <a:pt x="1259" y="781"/>
                      <a:pt x="1259" y="778"/>
                      <a:pt x="1258" y="775"/>
                    </a:cubicBezTo>
                    <a:cubicBezTo>
                      <a:pt x="1258" y="772"/>
                      <a:pt x="1256" y="769"/>
                      <a:pt x="1255" y="766"/>
                    </a:cubicBezTo>
                    <a:cubicBezTo>
                      <a:pt x="1255" y="766"/>
                      <a:pt x="1255" y="765"/>
                      <a:pt x="1254" y="763"/>
                    </a:cubicBezTo>
                    <a:cubicBezTo>
                      <a:pt x="1252" y="766"/>
                      <a:pt x="1251" y="768"/>
                      <a:pt x="1249" y="770"/>
                    </a:cubicBezTo>
                    <a:cubicBezTo>
                      <a:pt x="1248" y="771"/>
                      <a:pt x="1246" y="772"/>
                      <a:pt x="1244" y="772"/>
                    </a:cubicBezTo>
                    <a:cubicBezTo>
                      <a:pt x="1244" y="771"/>
                      <a:pt x="1243" y="768"/>
                      <a:pt x="1244" y="767"/>
                    </a:cubicBezTo>
                    <a:cubicBezTo>
                      <a:pt x="1245" y="764"/>
                      <a:pt x="1248" y="761"/>
                      <a:pt x="1244" y="758"/>
                    </a:cubicBezTo>
                    <a:cubicBezTo>
                      <a:pt x="1239" y="765"/>
                      <a:pt x="1235" y="771"/>
                      <a:pt x="1230" y="777"/>
                    </a:cubicBezTo>
                    <a:cubicBezTo>
                      <a:pt x="1230" y="777"/>
                      <a:pt x="1230" y="777"/>
                      <a:pt x="1229" y="777"/>
                    </a:cubicBezTo>
                    <a:cubicBezTo>
                      <a:pt x="1232" y="769"/>
                      <a:pt x="1230" y="760"/>
                      <a:pt x="1238" y="754"/>
                    </a:cubicBezTo>
                    <a:cubicBezTo>
                      <a:pt x="1239" y="753"/>
                      <a:pt x="1240" y="751"/>
                      <a:pt x="1240" y="749"/>
                    </a:cubicBezTo>
                    <a:cubicBezTo>
                      <a:pt x="1241" y="742"/>
                      <a:pt x="1241" y="735"/>
                      <a:pt x="1246" y="729"/>
                    </a:cubicBezTo>
                    <a:cubicBezTo>
                      <a:pt x="1246" y="728"/>
                      <a:pt x="1246" y="727"/>
                      <a:pt x="1246" y="727"/>
                    </a:cubicBezTo>
                    <a:cubicBezTo>
                      <a:pt x="1243" y="720"/>
                      <a:pt x="1246" y="713"/>
                      <a:pt x="1248" y="707"/>
                    </a:cubicBezTo>
                    <a:cubicBezTo>
                      <a:pt x="1251" y="701"/>
                      <a:pt x="1253" y="696"/>
                      <a:pt x="1250" y="690"/>
                    </a:cubicBezTo>
                    <a:cubicBezTo>
                      <a:pt x="1249" y="689"/>
                      <a:pt x="1250" y="687"/>
                      <a:pt x="1250" y="686"/>
                    </a:cubicBezTo>
                    <a:cubicBezTo>
                      <a:pt x="1252" y="682"/>
                      <a:pt x="1250" y="680"/>
                      <a:pt x="1246" y="679"/>
                    </a:cubicBezTo>
                    <a:cubicBezTo>
                      <a:pt x="1238" y="677"/>
                      <a:pt x="1238" y="676"/>
                      <a:pt x="1242" y="669"/>
                    </a:cubicBezTo>
                    <a:cubicBezTo>
                      <a:pt x="1243" y="667"/>
                      <a:pt x="1243" y="665"/>
                      <a:pt x="1244" y="663"/>
                    </a:cubicBezTo>
                    <a:cubicBezTo>
                      <a:pt x="1245" y="659"/>
                      <a:pt x="1246" y="656"/>
                      <a:pt x="1248" y="654"/>
                    </a:cubicBezTo>
                    <a:cubicBezTo>
                      <a:pt x="1251" y="650"/>
                      <a:pt x="1251" y="647"/>
                      <a:pt x="1250" y="643"/>
                    </a:cubicBezTo>
                    <a:cubicBezTo>
                      <a:pt x="1250" y="640"/>
                      <a:pt x="1249" y="636"/>
                      <a:pt x="1248" y="633"/>
                    </a:cubicBezTo>
                    <a:cubicBezTo>
                      <a:pt x="1247" y="633"/>
                      <a:pt x="1246" y="634"/>
                      <a:pt x="1245" y="634"/>
                    </a:cubicBezTo>
                    <a:cubicBezTo>
                      <a:pt x="1245" y="633"/>
                      <a:pt x="1246" y="631"/>
                      <a:pt x="1246" y="630"/>
                    </a:cubicBezTo>
                    <a:cubicBezTo>
                      <a:pt x="1247" y="628"/>
                      <a:pt x="1249" y="625"/>
                      <a:pt x="1245" y="623"/>
                    </a:cubicBezTo>
                    <a:cubicBezTo>
                      <a:pt x="1244" y="623"/>
                      <a:pt x="1244" y="622"/>
                      <a:pt x="1244" y="622"/>
                    </a:cubicBezTo>
                    <a:cubicBezTo>
                      <a:pt x="1244" y="615"/>
                      <a:pt x="1238" y="612"/>
                      <a:pt x="1234" y="607"/>
                    </a:cubicBezTo>
                    <a:cubicBezTo>
                      <a:pt x="1232" y="604"/>
                      <a:pt x="1231" y="602"/>
                      <a:pt x="1234" y="599"/>
                    </a:cubicBezTo>
                    <a:cubicBezTo>
                      <a:pt x="1236" y="596"/>
                      <a:pt x="1235" y="592"/>
                      <a:pt x="1232" y="590"/>
                    </a:cubicBezTo>
                    <a:cubicBezTo>
                      <a:pt x="1228" y="586"/>
                      <a:pt x="1224" y="582"/>
                      <a:pt x="1226" y="575"/>
                    </a:cubicBezTo>
                    <a:cubicBezTo>
                      <a:pt x="1224" y="575"/>
                      <a:pt x="1222" y="576"/>
                      <a:pt x="1222" y="576"/>
                    </a:cubicBezTo>
                    <a:cubicBezTo>
                      <a:pt x="1219" y="571"/>
                      <a:pt x="1217" y="567"/>
                      <a:pt x="1215" y="563"/>
                    </a:cubicBezTo>
                    <a:cubicBezTo>
                      <a:pt x="1214" y="562"/>
                      <a:pt x="1211" y="563"/>
                      <a:pt x="1208" y="563"/>
                    </a:cubicBezTo>
                    <a:cubicBezTo>
                      <a:pt x="1200" y="557"/>
                      <a:pt x="1200" y="546"/>
                      <a:pt x="1207" y="539"/>
                    </a:cubicBezTo>
                    <a:cubicBezTo>
                      <a:pt x="1209" y="536"/>
                      <a:pt x="1210" y="534"/>
                      <a:pt x="1207" y="531"/>
                    </a:cubicBezTo>
                    <a:cubicBezTo>
                      <a:pt x="1206" y="528"/>
                      <a:pt x="1206" y="524"/>
                      <a:pt x="1206" y="520"/>
                    </a:cubicBezTo>
                    <a:cubicBezTo>
                      <a:pt x="1205" y="517"/>
                      <a:pt x="1204" y="516"/>
                      <a:pt x="1201" y="518"/>
                    </a:cubicBezTo>
                    <a:cubicBezTo>
                      <a:pt x="1200" y="515"/>
                      <a:pt x="1200" y="512"/>
                      <a:pt x="1199" y="509"/>
                    </a:cubicBezTo>
                    <a:cubicBezTo>
                      <a:pt x="1197" y="509"/>
                      <a:pt x="1195" y="509"/>
                      <a:pt x="1194" y="509"/>
                    </a:cubicBezTo>
                    <a:cubicBezTo>
                      <a:pt x="1193" y="506"/>
                      <a:pt x="1192" y="503"/>
                      <a:pt x="1191" y="500"/>
                    </a:cubicBezTo>
                    <a:cubicBezTo>
                      <a:pt x="1191" y="500"/>
                      <a:pt x="1190" y="500"/>
                      <a:pt x="1190" y="500"/>
                    </a:cubicBezTo>
                    <a:cubicBezTo>
                      <a:pt x="1189" y="502"/>
                      <a:pt x="1188" y="503"/>
                      <a:pt x="1186" y="506"/>
                    </a:cubicBezTo>
                    <a:cubicBezTo>
                      <a:pt x="1185" y="500"/>
                      <a:pt x="1184" y="495"/>
                      <a:pt x="1184" y="490"/>
                    </a:cubicBezTo>
                    <a:cubicBezTo>
                      <a:pt x="1184" y="484"/>
                      <a:pt x="1183" y="479"/>
                      <a:pt x="1180" y="474"/>
                    </a:cubicBezTo>
                    <a:cubicBezTo>
                      <a:pt x="1178" y="475"/>
                      <a:pt x="1177" y="476"/>
                      <a:pt x="1175" y="477"/>
                    </a:cubicBezTo>
                    <a:cubicBezTo>
                      <a:pt x="1175" y="474"/>
                      <a:pt x="1174" y="471"/>
                      <a:pt x="1174" y="468"/>
                    </a:cubicBezTo>
                    <a:cubicBezTo>
                      <a:pt x="1171" y="469"/>
                      <a:pt x="1170" y="470"/>
                      <a:pt x="1168" y="470"/>
                    </a:cubicBezTo>
                    <a:cubicBezTo>
                      <a:pt x="1165" y="469"/>
                      <a:pt x="1165" y="464"/>
                      <a:pt x="1161" y="465"/>
                    </a:cubicBezTo>
                    <a:cubicBezTo>
                      <a:pt x="1157" y="460"/>
                      <a:pt x="1154" y="455"/>
                      <a:pt x="1151" y="450"/>
                    </a:cubicBezTo>
                    <a:cubicBezTo>
                      <a:pt x="1149" y="447"/>
                      <a:pt x="1148" y="443"/>
                      <a:pt x="1146" y="440"/>
                    </a:cubicBezTo>
                    <a:cubicBezTo>
                      <a:pt x="1146" y="439"/>
                      <a:pt x="1147" y="438"/>
                      <a:pt x="1148" y="437"/>
                    </a:cubicBezTo>
                    <a:cubicBezTo>
                      <a:pt x="1150" y="435"/>
                      <a:pt x="1150" y="432"/>
                      <a:pt x="1149" y="429"/>
                    </a:cubicBezTo>
                    <a:cubicBezTo>
                      <a:pt x="1148" y="425"/>
                      <a:pt x="1147" y="421"/>
                      <a:pt x="1145" y="417"/>
                    </a:cubicBezTo>
                    <a:cubicBezTo>
                      <a:pt x="1143" y="413"/>
                      <a:pt x="1139" y="411"/>
                      <a:pt x="1136" y="408"/>
                    </a:cubicBezTo>
                    <a:cubicBezTo>
                      <a:pt x="1135" y="407"/>
                      <a:pt x="1134" y="406"/>
                      <a:pt x="1134" y="406"/>
                    </a:cubicBezTo>
                    <a:cubicBezTo>
                      <a:pt x="1134" y="397"/>
                      <a:pt x="1130" y="391"/>
                      <a:pt x="1125" y="385"/>
                    </a:cubicBezTo>
                    <a:cubicBezTo>
                      <a:pt x="1123" y="383"/>
                      <a:pt x="1121" y="381"/>
                      <a:pt x="1118" y="378"/>
                    </a:cubicBezTo>
                    <a:cubicBezTo>
                      <a:pt x="1116" y="380"/>
                      <a:pt x="1114" y="383"/>
                      <a:pt x="1112" y="385"/>
                    </a:cubicBezTo>
                    <a:cubicBezTo>
                      <a:pt x="1110" y="388"/>
                      <a:pt x="1108" y="390"/>
                      <a:pt x="1106" y="392"/>
                    </a:cubicBezTo>
                    <a:cubicBezTo>
                      <a:pt x="1106" y="392"/>
                      <a:pt x="1105" y="392"/>
                      <a:pt x="1105" y="391"/>
                    </a:cubicBezTo>
                    <a:cubicBezTo>
                      <a:pt x="1105" y="389"/>
                      <a:pt x="1106" y="387"/>
                      <a:pt x="1106" y="385"/>
                    </a:cubicBezTo>
                    <a:cubicBezTo>
                      <a:pt x="1108" y="380"/>
                      <a:pt x="1109" y="375"/>
                      <a:pt x="1110" y="370"/>
                    </a:cubicBezTo>
                    <a:cubicBezTo>
                      <a:pt x="1110" y="369"/>
                      <a:pt x="1108" y="367"/>
                      <a:pt x="1106" y="366"/>
                    </a:cubicBezTo>
                    <a:cubicBezTo>
                      <a:pt x="1106" y="364"/>
                      <a:pt x="1106" y="361"/>
                      <a:pt x="1107" y="358"/>
                    </a:cubicBezTo>
                    <a:cubicBezTo>
                      <a:pt x="1107" y="355"/>
                      <a:pt x="1106" y="352"/>
                      <a:pt x="1102" y="351"/>
                    </a:cubicBezTo>
                    <a:cubicBezTo>
                      <a:pt x="1101" y="351"/>
                      <a:pt x="1100" y="350"/>
                      <a:pt x="1099" y="349"/>
                    </a:cubicBezTo>
                    <a:cubicBezTo>
                      <a:pt x="1097" y="346"/>
                      <a:pt x="1095" y="343"/>
                      <a:pt x="1093" y="340"/>
                    </a:cubicBezTo>
                    <a:cubicBezTo>
                      <a:pt x="1090" y="342"/>
                      <a:pt x="1087" y="343"/>
                      <a:pt x="1084" y="344"/>
                    </a:cubicBezTo>
                    <a:cubicBezTo>
                      <a:pt x="1084" y="336"/>
                      <a:pt x="1083" y="329"/>
                      <a:pt x="1082" y="322"/>
                    </a:cubicBezTo>
                    <a:cubicBezTo>
                      <a:pt x="1082" y="322"/>
                      <a:pt x="1082" y="322"/>
                      <a:pt x="1081" y="322"/>
                    </a:cubicBezTo>
                    <a:cubicBezTo>
                      <a:pt x="1082" y="320"/>
                      <a:pt x="1084" y="318"/>
                      <a:pt x="1085" y="315"/>
                    </a:cubicBezTo>
                    <a:cubicBezTo>
                      <a:pt x="1081" y="313"/>
                      <a:pt x="1078" y="310"/>
                      <a:pt x="1074" y="308"/>
                    </a:cubicBezTo>
                    <a:cubicBezTo>
                      <a:pt x="1074" y="308"/>
                      <a:pt x="1074" y="308"/>
                      <a:pt x="1074" y="307"/>
                    </a:cubicBezTo>
                    <a:cubicBezTo>
                      <a:pt x="1072" y="302"/>
                      <a:pt x="1071" y="297"/>
                      <a:pt x="1070" y="292"/>
                    </a:cubicBezTo>
                    <a:cubicBezTo>
                      <a:pt x="1069" y="290"/>
                      <a:pt x="1069" y="287"/>
                      <a:pt x="1069" y="284"/>
                    </a:cubicBezTo>
                    <a:cubicBezTo>
                      <a:pt x="1065" y="286"/>
                      <a:pt x="1062" y="287"/>
                      <a:pt x="1059" y="288"/>
                    </a:cubicBezTo>
                    <a:cubicBezTo>
                      <a:pt x="1058" y="288"/>
                      <a:pt x="1056" y="287"/>
                      <a:pt x="1054" y="286"/>
                    </a:cubicBezTo>
                    <a:cubicBezTo>
                      <a:pt x="1054" y="285"/>
                      <a:pt x="1055" y="283"/>
                      <a:pt x="1055" y="281"/>
                    </a:cubicBezTo>
                    <a:cubicBezTo>
                      <a:pt x="1057" y="279"/>
                      <a:pt x="1059" y="277"/>
                      <a:pt x="1060" y="274"/>
                    </a:cubicBezTo>
                    <a:cubicBezTo>
                      <a:pt x="1060" y="271"/>
                      <a:pt x="1056" y="264"/>
                      <a:pt x="1052" y="263"/>
                    </a:cubicBezTo>
                    <a:cubicBezTo>
                      <a:pt x="1051" y="262"/>
                      <a:pt x="1050" y="261"/>
                      <a:pt x="1048" y="260"/>
                    </a:cubicBezTo>
                    <a:cubicBezTo>
                      <a:pt x="1041" y="261"/>
                      <a:pt x="1036" y="255"/>
                      <a:pt x="1030" y="250"/>
                    </a:cubicBezTo>
                    <a:cubicBezTo>
                      <a:pt x="1029" y="253"/>
                      <a:pt x="1028" y="255"/>
                      <a:pt x="1028" y="256"/>
                    </a:cubicBezTo>
                    <a:cubicBezTo>
                      <a:pt x="1026" y="257"/>
                      <a:pt x="1024" y="257"/>
                      <a:pt x="1022" y="257"/>
                    </a:cubicBezTo>
                    <a:cubicBezTo>
                      <a:pt x="1021" y="257"/>
                      <a:pt x="1020" y="255"/>
                      <a:pt x="1020" y="254"/>
                    </a:cubicBezTo>
                    <a:cubicBezTo>
                      <a:pt x="1020" y="253"/>
                      <a:pt x="1021" y="251"/>
                      <a:pt x="1022" y="250"/>
                    </a:cubicBezTo>
                    <a:cubicBezTo>
                      <a:pt x="1023" y="248"/>
                      <a:pt x="1025" y="246"/>
                      <a:pt x="1022" y="244"/>
                    </a:cubicBezTo>
                    <a:cubicBezTo>
                      <a:pt x="1021" y="243"/>
                      <a:pt x="1021" y="241"/>
                      <a:pt x="1020" y="240"/>
                    </a:cubicBezTo>
                    <a:cubicBezTo>
                      <a:pt x="1019" y="241"/>
                      <a:pt x="1018" y="242"/>
                      <a:pt x="1016" y="243"/>
                    </a:cubicBezTo>
                    <a:cubicBezTo>
                      <a:pt x="1014" y="238"/>
                      <a:pt x="1010" y="239"/>
                      <a:pt x="1006" y="240"/>
                    </a:cubicBezTo>
                    <a:cubicBezTo>
                      <a:pt x="999" y="242"/>
                      <a:pt x="999" y="242"/>
                      <a:pt x="999" y="235"/>
                    </a:cubicBezTo>
                    <a:cubicBezTo>
                      <a:pt x="998" y="233"/>
                      <a:pt x="997" y="231"/>
                      <a:pt x="996" y="229"/>
                    </a:cubicBezTo>
                    <a:cubicBezTo>
                      <a:pt x="995" y="235"/>
                      <a:pt x="992" y="239"/>
                      <a:pt x="988" y="238"/>
                    </a:cubicBezTo>
                    <a:cubicBezTo>
                      <a:pt x="986" y="237"/>
                      <a:pt x="985" y="236"/>
                      <a:pt x="984" y="236"/>
                    </a:cubicBezTo>
                    <a:cubicBezTo>
                      <a:pt x="978" y="234"/>
                      <a:pt x="976" y="229"/>
                      <a:pt x="977" y="223"/>
                    </a:cubicBezTo>
                    <a:cubicBezTo>
                      <a:pt x="983" y="226"/>
                      <a:pt x="985" y="221"/>
                      <a:pt x="987" y="218"/>
                    </a:cubicBezTo>
                    <a:cubicBezTo>
                      <a:pt x="991" y="213"/>
                      <a:pt x="990" y="208"/>
                      <a:pt x="985" y="202"/>
                    </a:cubicBezTo>
                    <a:cubicBezTo>
                      <a:pt x="983" y="203"/>
                      <a:pt x="981" y="204"/>
                      <a:pt x="979" y="206"/>
                    </a:cubicBezTo>
                    <a:cubicBezTo>
                      <a:pt x="979" y="199"/>
                      <a:pt x="979" y="199"/>
                      <a:pt x="970" y="192"/>
                    </a:cubicBezTo>
                    <a:cubicBezTo>
                      <a:pt x="969" y="193"/>
                      <a:pt x="968" y="194"/>
                      <a:pt x="967" y="194"/>
                    </a:cubicBezTo>
                    <a:cubicBezTo>
                      <a:pt x="963" y="192"/>
                      <a:pt x="960" y="189"/>
                      <a:pt x="956" y="186"/>
                    </a:cubicBezTo>
                    <a:cubicBezTo>
                      <a:pt x="953" y="184"/>
                      <a:pt x="950" y="183"/>
                      <a:pt x="946" y="180"/>
                    </a:cubicBezTo>
                    <a:cubicBezTo>
                      <a:pt x="946" y="181"/>
                      <a:pt x="945" y="182"/>
                      <a:pt x="944" y="184"/>
                    </a:cubicBezTo>
                    <a:cubicBezTo>
                      <a:pt x="943" y="185"/>
                      <a:pt x="942" y="187"/>
                      <a:pt x="941" y="188"/>
                    </a:cubicBezTo>
                    <a:cubicBezTo>
                      <a:pt x="939" y="187"/>
                      <a:pt x="937" y="185"/>
                      <a:pt x="936" y="183"/>
                    </a:cubicBezTo>
                    <a:cubicBezTo>
                      <a:pt x="935" y="181"/>
                      <a:pt x="935" y="178"/>
                      <a:pt x="935" y="175"/>
                    </a:cubicBezTo>
                    <a:cubicBezTo>
                      <a:pt x="935" y="171"/>
                      <a:pt x="934" y="169"/>
                      <a:pt x="929" y="169"/>
                    </a:cubicBezTo>
                    <a:cubicBezTo>
                      <a:pt x="928" y="169"/>
                      <a:pt x="926" y="168"/>
                      <a:pt x="926" y="167"/>
                    </a:cubicBezTo>
                    <a:cubicBezTo>
                      <a:pt x="924" y="163"/>
                      <a:pt x="920" y="163"/>
                      <a:pt x="916" y="163"/>
                    </a:cubicBezTo>
                    <a:cubicBezTo>
                      <a:pt x="914" y="164"/>
                      <a:pt x="912" y="165"/>
                      <a:pt x="910" y="165"/>
                    </a:cubicBezTo>
                    <a:cubicBezTo>
                      <a:pt x="907" y="166"/>
                      <a:pt x="905" y="164"/>
                      <a:pt x="904" y="161"/>
                    </a:cubicBezTo>
                    <a:cubicBezTo>
                      <a:pt x="903" y="156"/>
                      <a:pt x="902" y="156"/>
                      <a:pt x="896" y="158"/>
                    </a:cubicBezTo>
                    <a:cubicBezTo>
                      <a:pt x="895" y="157"/>
                      <a:pt x="895" y="156"/>
                      <a:pt x="894" y="154"/>
                    </a:cubicBezTo>
                    <a:cubicBezTo>
                      <a:pt x="891" y="157"/>
                      <a:pt x="889" y="159"/>
                      <a:pt x="886" y="161"/>
                    </a:cubicBezTo>
                    <a:cubicBezTo>
                      <a:pt x="883" y="155"/>
                      <a:pt x="879" y="150"/>
                      <a:pt x="876" y="144"/>
                    </a:cubicBezTo>
                    <a:cubicBezTo>
                      <a:pt x="874" y="141"/>
                      <a:pt x="872" y="141"/>
                      <a:pt x="870" y="143"/>
                    </a:cubicBezTo>
                    <a:cubicBezTo>
                      <a:pt x="868" y="144"/>
                      <a:pt x="867" y="145"/>
                      <a:pt x="865" y="147"/>
                    </a:cubicBezTo>
                    <a:cubicBezTo>
                      <a:pt x="864" y="145"/>
                      <a:pt x="864" y="144"/>
                      <a:pt x="863" y="142"/>
                    </a:cubicBezTo>
                    <a:cubicBezTo>
                      <a:pt x="859" y="144"/>
                      <a:pt x="855" y="147"/>
                      <a:pt x="851" y="150"/>
                    </a:cubicBezTo>
                    <a:cubicBezTo>
                      <a:pt x="850" y="150"/>
                      <a:pt x="849" y="149"/>
                      <a:pt x="847" y="149"/>
                    </a:cubicBezTo>
                    <a:cubicBezTo>
                      <a:pt x="845" y="147"/>
                      <a:pt x="844" y="146"/>
                      <a:pt x="845" y="143"/>
                    </a:cubicBezTo>
                    <a:cubicBezTo>
                      <a:pt x="847" y="140"/>
                      <a:pt x="848" y="136"/>
                      <a:pt x="849" y="133"/>
                    </a:cubicBezTo>
                    <a:cubicBezTo>
                      <a:pt x="848" y="133"/>
                      <a:pt x="848" y="133"/>
                      <a:pt x="847" y="132"/>
                    </a:cubicBezTo>
                    <a:cubicBezTo>
                      <a:pt x="846" y="134"/>
                      <a:pt x="844" y="135"/>
                      <a:pt x="843" y="136"/>
                    </a:cubicBezTo>
                    <a:cubicBezTo>
                      <a:pt x="841" y="133"/>
                      <a:pt x="839" y="131"/>
                      <a:pt x="837" y="128"/>
                    </a:cubicBezTo>
                    <a:cubicBezTo>
                      <a:pt x="837" y="129"/>
                      <a:pt x="837" y="129"/>
                      <a:pt x="836" y="129"/>
                    </a:cubicBezTo>
                    <a:cubicBezTo>
                      <a:pt x="835" y="127"/>
                      <a:pt x="834" y="124"/>
                      <a:pt x="833" y="122"/>
                    </a:cubicBezTo>
                    <a:cubicBezTo>
                      <a:pt x="831" y="120"/>
                      <a:pt x="828" y="120"/>
                      <a:pt x="825" y="121"/>
                    </a:cubicBezTo>
                    <a:cubicBezTo>
                      <a:pt x="821" y="122"/>
                      <a:pt x="817" y="123"/>
                      <a:pt x="813" y="124"/>
                    </a:cubicBezTo>
                    <a:cubicBezTo>
                      <a:pt x="812" y="124"/>
                      <a:pt x="811" y="124"/>
                      <a:pt x="811" y="125"/>
                    </a:cubicBezTo>
                    <a:cubicBezTo>
                      <a:pt x="809" y="126"/>
                      <a:pt x="807" y="127"/>
                      <a:pt x="805" y="129"/>
                    </a:cubicBezTo>
                    <a:cubicBezTo>
                      <a:pt x="805" y="126"/>
                      <a:pt x="804" y="124"/>
                      <a:pt x="804" y="123"/>
                    </a:cubicBezTo>
                    <a:cubicBezTo>
                      <a:pt x="804" y="120"/>
                      <a:pt x="804" y="118"/>
                      <a:pt x="804" y="116"/>
                    </a:cubicBezTo>
                    <a:cubicBezTo>
                      <a:pt x="803" y="112"/>
                      <a:pt x="803" y="107"/>
                      <a:pt x="798" y="107"/>
                    </a:cubicBezTo>
                    <a:cubicBezTo>
                      <a:pt x="795" y="106"/>
                      <a:pt x="789" y="111"/>
                      <a:pt x="788" y="115"/>
                    </a:cubicBezTo>
                    <a:cubicBezTo>
                      <a:pt x="787" y="116"/>
                      <a:pt x="784" y="117"/>
                      <a:pt x="781" y="119"/>
                    </a:cubicBezTo>
                    <a:cubicBezTo>
                      <a:pt x="781" y="114"/>
                      <a:pt x="782" y="110"/>
                      <a:pt x="782" y="105"/>
                    </a:cubicBezTo>
                    <a:cubicBezTo>
                      <a:pt x="780" y="107"/>
                      <a:pt x="779" y="108"/>
                      <a:pt x="777" y="109"/>
                    </a:cubicBezTo>
                    <a:cubicBezTo>
                      <a:pt x="775" y="104"/>
                      <a:pt x="772" y="103"/>
                      <a:pt x="767" y="103"/>
                    </a:cubicBezTo>
                    <a:cubicBezTo>
                      <a:pt x="764" y="103"/>
                      <a:pt x="761" y="102"/>
                      <a:pt x="760" y="100"/>
                    </a:cubicBezTo>
                    <a:cubicBezTo>
                      <a:pt x="756" y="94"/>
                      <a:pt x="749" y="95"/>
                      <a:pt x="744" y="94"/>
                    </a:cubicBezTo>
                    <a:cubicBezTo>
                      <a:pt x="737" y="93"/>
                      <a:pt x="732" y="97"/>
                      <a:pt x="728" y="102"/>
                    </a:cubicBezTo>
                    <a:cubicBezTo>
                      <a:pt x="726" y="106"/>
                      <a:pt x="722" y="108"/>
                      <a:pt x="719" y="111"/>
                    </a:cubicBezTo>
                    <a:cubicBezTo>
                      <a:pt x="718" y="112"/>
                      <a:pt x="717" y="113"/>
                      <a:pt x="717" y="114"/>
                    </a:cubicBezTo>
                    <a:cubicBezTo>
                      <a:pt x="717" y="115"/>
                      <a:pt x="718" y="116"/>
                      <a:pt x="720" y="116"/>
                    </a:cubicBezTo>
                    <a:cubicBezTo>
                      <a:pt x="721" y="117"/>
                      <a:pt x="724" y="118"/>
                      <a:pt x="727" y="119"/>
                    </a:cubicBezTo>
                    <a:cubicBezTo>
                      <a:pt x="727" y="118"/>
                      <a:pt x="728" y="116"/>
                      <a:pt x="729" y="115"/>
                    </a:cubicBezTo>
                    <a:cubicBezTo>
                      <a:pt x="730" y="118"/>
                      <a:pt x="731" y="120"/>
                      <a:pt x="732" y="122"/>
                    </a:cubicBezTo>
                    <a:cubicBezTo>
                      <a:pt x="734" y="126"/>
                      <a:pt x="736" y="129"/>
                      <a:pt x="732" y="133"/>
                    </a:cubicBezTo>
                    <a:cubicBezTo>
                      <a:pt x="730" y="134"/>
                      <a:pt x="731" y="138"/>
                      <a:pt x="730" y="141"/>
                    </a:cubicBezTo>
                    <a:cubicBezTo>
                      <a:pt x="730" y="145"/>
                      <a:pt x="728" y="148"/>
                      <a:pt x="727" y="152"/>
                    </a:cubicBezTo>
                    <a:cubicBezTo>
                      <a:pt x="727" y="152"/>
                      <a:pt x="726" y="152"/>
                      <a:pt x="726" y="152"/>
                    </a:cubicBezTo>
                    <a:cubicBezTo>
                      <a:pt x="725" y="150"/>
                      <a:pt x="725" y="148"/>
                      <a:pt x="724" y="147"/>
                    </a:cubicBezTo>
                    <a:cubicBezTo>
                      <a:pt x="724" y="147"/>
                      <a:pt x="723" y="147"/>
                      <a:pt x="723" y="146"/>
                    </a:cubicBezTo>
                    <a:cubicBezTo>
                      <a:pt x="722" y="149"/>
                      <a:pt x="721" y="152"/>
                      <a:pt x="720" y="155"/>
                    </a:cubicBezTo>
                    <a:cubicBezTo>
                      <a:pt x="720" y="158"/>
                      <a:pt x="720" y="161"/>
                      <a:pt x="720" y="164"/>
                    </a:cubicBezTo>
                    <a:cubicBezTo>
                      <a:pt x="720" y="168"/>
                      <a:pt x="719" y="171"/>
                      <a:pt x="715" y="173"/>
                    </a:cubicBezTo>
                    <a:cubicBezTo>
                      <a:pt x="713" y="170"/>
                      <a:pt x="711" y="168"/>
                      <a:pt x="709" y="165"/>
                    </a:cubicBezTo>
                    <a:cubicBezTo>
                      <a:pt x="701" y="167"/>
                      <a:pt x="693" y="168"/>
                      <a:pt x="684" y="169"/>
                    </a:cubicBezTo>
                    <a:cubicBezTo>
                      <a:pt x="682" y="166"/>
                      <a:pt x="679" y="161"/>
                      <a:pt x="672" y="164"/>
                    </a:cubicBezTo>
                    <a:cubicBezTo>
                      <a:pt x="671" y="164"/>
                      <a:pt x="668" y="162"/>
                      <a:pt x="666" y="162"/>
                    </a:cubicBezTo>
                    <a:cubicBezTo>
                      <a:pt x="666" y="161"/>
                      <a:pt x="666" y="161"/>
                      <a:pt x="666" y="160"/>
                    </a:cubicBezTo>
                    <a:cubicBezTo>
                      <a:pt x="664" y="161"/>
                      <a:pt x="662" y="162"/>
                      <a:pt x="660" y="164"/>
                    </a:cubicBezTo>
                    <a:cubicBezTo>
                      <a:pt x="659" y="162"/>
                      <a:pt x="658" y="160"/>
                      <a:pt x="656" y="157"/>
                    </a:cubicBezTo>
                    <a:cubicBezTo>
                      <a:pt x="654" y="160"/>
                      <a:pt x="652" y="163"/>
                      <a:pt x="649" y="166"/>
                    </a:cubicBezTo>
                    <a:cubicBezTo>
                      <a:pt x="647" y="160"/>
                      <a:pt x="645" y="154"/>
                      <a:pt x="642" y="148"/>
                    </a:cubicBezTo>
                    <a:cubicBezTo>
                      <a:pt x="640" y="148"/>
                      <a:pt x="637" y="148"/>
                      <a:pt x="634" y="147"/>
                    </a:cubicBezTo>
                    <a:cubicBezTo>
                      <a:pt x="630" y="146"/>
                      <a:pt x="626" y="146"/>
                      <a:pt x="623" y="148"/>
                    </a:cubicBezTo>
                    <a:cubicBezTo>
                      <a:pt x="620" y="151"/>
                      <a:pt x="617" y="152"/>
                      <a:pt x="613" y="150"/>
                    </a:cubicBezTo>
                    <a:cubicBezTo>
                      <a:pt x="610" y="148"/>
                      <a:pt x="607" y="148"/>
                      <a:pt x="604" y="151"/>
                    </a:cubicBezTo>
                    <a:cubicBezTo>
                      <a:pt x="601" y="154"/>
                      <a:pt x="598" y="156"/>
                      <a:pt x="594" y="151"/>
                    </a:cubicBezTo>
                    <a:cubicBezTo>
                      <a:pt x="593" y="149"/>
                      <a:pt x="590" y="149"/>
                      <a:pt x="587" y="147"/>
                    </a:cubicBezTo>
                    <a:cubicBezTo>
                      <a:pt x="585" y="150"/>
                      <a:pt x="584" y="152"/>
                      <a:pt x="582" y="154"/>
                    </a:cubicBezTo>
                    <a:cubicBezTo>
                      <a:pt x="582" y="153"/>
                      <a:pt x="582" y="153"/>
                      <a:pt x="582" y="152"/>
                    </a:cubicBezTo>
                    <a:cubicBezTo>
                      <a:pt x="579" y="153"/>
                      <a:pt x="575" y="153"/>
                      <a:pt x="573" y="155"/>
                    </a:cubicBezTo>
                    <a:cubicBezTo>
                      <a:pt x="571" y="158"/>
                      <a:pt x="572" y="162"/>
                      <a:pt x="571" y="165"/>
                    </a:cubicBezTo>
                    <a:cubicBezTo>
                      <a:pt x="569" y="162"/>
                      <a:pt x="565" y="172"/>
                      <a:pt x="563" y="163"/>
                    </a:cubicBezTo>
                    <a:cubicBezTo>
                      <a:pt x="562" y="165"/>
                      <a:pt x="561" y="166"/>
                      <a:pt x="559" y="168"/>
                    </a:cubicBezTo>
                    <a:cubicBezTo>
                      <a:pt x="559" y="165"/>
                      <a:pt x="559" y="163"/>
                      <a:pt x="559" y="161"/>
                    </a:cubicBezTo>
                    <a:cubicBezTo>
                      <a:pt x="559" y="156"/>
                      <a:pt x="559" y="152"/>
                      <a:pt x="559" y="147"/>
                    </a:cubicBezTo>
                    <a:cubicBezTo>
                      <a:pt x="558" y="143"/>
                      <a:pt x="554" y="142"/>
                      <a:pt x="551" y="145"/>
                    </a:cubicBezTo>
                    <a:cubicBezTo>
                      <a:pt x="549" y="146"/>
                      <a:pt x="547" y="148"/>
                      <a:pt x="545" y="150"/>
                    </a:cubicBezTo>
                    <a:cubicBezTo>
                      <a:pt x="544" y="147"/>
                      <a:pt x="545" y="142"/>
                      <a:pt x="539" y="143"/>
                    </a:cubicBezTo>
                    <a:cubicBezTo>
                      <a:pt x="539" y="141"/>
                      <a:pt x="539" y="139"/>
                      <a:pt x="539" y="135"/>
                    </a:cubicBezTo>
                    <a:cubicBezTo>
                      <a:pt x="536" y="138"/>
                      <a:pt x="534" y="140"/>
                      <a:pt x="531" y="143"/>
                    </a:cubicBezTo>
                    <a:cubicBezTo>
                      <a:pt x="528" y="140"/>
                      <a:pt x="522" y="140"/>
                      <a:pt x="520" y="145"/>
                    </a:cubicBezTo>
                    <a:cubicBezTo>
                      <a:pt x="518" y="149"/>
                      <a:pt x="516" y="149"/>
                      <a:pt x="513" y="145"/>
                    </a:cubicBezTo>
                    <a:cubicBezTo>
                      <a:pt x="506" y="150"/>
                      <a:pt x="501" y="162"/>
                      <a:pt x="488" y="155"/>
                    </a:cubicBezTo>
                    <a:cubicBezTo>
                      <a:pt x="487" y="157"/>
                      <a:pt x="486" y="158"/>
                      <a:pt x="485" y="161"/>
                    </a:cubicBezTo>
                    <a:cubicBezTo>
                      <a:pt x="487" y="160"/>
                      <a:pt x="488" y="160"/>
                      <a:pt x="489" y="159"/>
                    </a:cubicBezTo>
                    <a:cubicBezTo>
                      <a:pt x="489" y="164"/>
                      <a:pt x="485" y="164"/>
                      <a:pt x="481" y="165"/>
                    </a:cubicBezTo>
                    <a:cubicBezTo>
                      <a:pt x="481" y="164"/>
                      <a:pt x="482" y="163"/>
                      <a:pt x="482" y="162"/>
                    </a:cubicBezTo>
                    <a:cubicBezTo>
                      <a:pt x="481" y="161"/>
                      <a:pt x="480" y="160"/>
                      <a:pt x="479" y="160"/>
                    </a:cubicBezTo>
                    <a:cubicBezTo>
                      <a:pt x="478" y="160"/>
                      <a:pt x="478" y="161"/>
                      <a:pt x="477" y="162"/>
                    </a:cubicBezTo>
                    <a:cubicBezTo>
                      <a:pt x="476" y="164"/>
                      <a:pt x="475" y="166"/>
                      <a:pt x="475" y="168"/>
                    </a:cubicBezTo>
                    <a:cubicBezTo>
                      <a:pt x="474" y="168"/>
                      <a:pt x="474" y="168"/>
                      <a:pt x="473" y="168"/>
                    </a:cubicBezTo>
                    <a:cubicBezTo>
                      <a:pt x="473" y="167"/>
                      <a:pt x="473" y="166"/>
                      <a:pt x="473" y="165"/>
                    </a:cubicBezTo>
                    <a:cubicBezTo>
                      <a:pt x="473" y="165"/>
                      <a:pt x="473" y="164"/>
                      <a:pt x="472" y="164"/>
                    </a:cubicBezTo>
                    <a:cubicBezTo>
                      <a:pt x="468" y="170"/>
                      <a:pt x="463" y="177"/>
                      <a:pt x="458" y="183"/>
                    </a:cubicBezTo>
                    <a:cubicBezTo>
                      <a:pt x="457" y="180"/>
                      <a:pt x="456" y="178"/>
                      <a:pt x="454" y="176"/>
                    </a:cubicBezTo>
                    <a:cubicBezTo>
                      <a:pt x="453" y="178"/>
                      <a:pt x="453" y="179"/>
                      <a:pt x="452" y="180"/>
                    </a:cubicBezTo>
                    <a:cubicBezTo>
                      <a:pt x="450" y="180"/>
                      <a:pt x="448" y="179"/>
                      <a:pt x="446" y="179"/>
                    </a:cubicBezTo>
                    <a:cubicBezTo>
                      <a:pt x="447" y="174"/>
                      <a:pt x="450" y="170"/>
                      <a:pt x="446" y="166"/>
                    </a:cubicBezTo>
                    <a:cubicBezTo>
                      <a:pt x="446" y="166"/>
                      <a:pt x="447" y="163"/>
                      <a:pt x="447" y="162"/>
                    </a:cubicBezTo>
                    <a:cubicBezTo>
                      <a:pt x="439" y="168"/>
                      <a:pt x="431" y="174"/>
                      <a:pt x="423" y="180"/>
                    </a:cubicBezTo>
                    <a:cubicBezTo>
                      <a:pt x="424" y="176"/>
                      <a:pt x="424" y="172"/>
                      <a:pt x="430" y="170"/>
                    </a:cubicBezTo>
                    <a:cubicBezTo>
                      <a:pt x="432" y="170"/>
                      <a:pt x="434" y="166"/>
                      <a:pt x="436" y="163"/>
                    </a:cubicBezTo>
                    <a:cubicBezTo>
                      <a:pt x="438" y="158"/>
                      <a:pt x="440" y="153"/>
                      <a:pt x="441" y="147"/>
                    </a:cubicBezTo>
                    <a:cubicBezTo>
                      <a:pt x="441" y="145"/>
                      <a:pt x="440" y="141"/>
                      <a:pt x="440" y="138"/>
                    </a:cubicBezTo>
                    <a:cubicBezTo>
                      <a:pt x="439" y="138"/>
                      <a:pt x="438" y="138"/>
                      <a:pt x="438" y="138"/>
                    </a:cubicBezTo>
                    <a:cubicBezTo>
                      <a:pt x="436" y="141"/>
                      <a:pt x="435" y="144"/>
                      <a:pt x="434" y="147"/>
                    </a:cubicBezTo>
                    <a:cubicBezTo>
                      <a:pt x="432" y="151"/>
                      <a:pt x="430" y="151"/>
                      <a:pt x="426" y="148"/>
                    </a:cubicBezTo>
                    <a:cubicBezTo>
                      <a:pt x="423" y="154"/>
                      <a:pt x="421" y="161"/>
                      <a:pt x="419" y="167"/>
                    </a:cubicBezTo>
                    <a:cubicBezTo>
                      <a:pt x="415" y="166"/>
                      <a:pt x="412" y="165"/>
                      <a:pt x="409" y="164"/>
                    </a:cubicBezTo>
                    <a:cubicBezTo>
                      <a:pt x="405" y="163"/>
                      <a:pt x="404" y="161"/>
                      <a:pt x="405" y="158"/>
                    </a:cubicBezTo>
                    <a:cubicBezTo>
                      <a:pt x="407" y="149"/>
                      <a:pt x="410" y="141"/>
                      <a:pt x="412" y="132"/>
                    </a:cubicBezTo>
                    <a:cubicBezTo>
                      <a:pt x="412" y="132"/>
                      <a:pt x="413" y="132"/>
                      <a:pt x="413" y="131"/>
                    </a:cubicBezTo>
                    <a:cubicBezTo>
                      <a:pt x="412" y="124"/>
                      <a:pt x="410" y="117"/>
                      <a:pt x="410" y="110"/>
                    </a:cubicBezTo>
                    <a:cubicBezTo>
                      <a:pt x="410" y="104"/>
                      <a:pt x="408" y="101"/>
                      <a:pt x="404" y="98"/>
                    </a:cubicBezTo>
                    <a:cubicBezTo>
                      <a:pt x="403" y="96"/>
                      <a:pt x="403" y="93"/>
                      <a:pt x="401" y="90"/>
                    </a:cubicBezTo>
                    <a:cubicBezTo>
                      <a:pt x="394" y="94"/>
                      <a:pt x="397" y="103"/>
                      <a:pt x="391" y="108"/>
                    </a:cubicBezTo>
                    <a:cubicBezTo>
                      <a:pt x="392" y="105"/>
                      <a:pt x="393" y="102"/>
                      <a:pt x="394" y="100"/>
                    </a:cubicBezTo>
                    <a:cubicBezTo>
                      <a:pt x="395" y="95"/>
                      <a:pt x="393" y="92"/>
                      <a:pt x="388" y="93"/>
                    </a:cubicBezTo>
                    <a:cubicBezTo>
                      <a:pt x="383" y="95"/>
                      <a:pt x="378" y="98"/>
                      <a:pt x="373" y="101"/>
                    </a:cubicBezTo>
                    <a:cubicBezTo>
                      <a:pt x="373" y="101"/>
                      <a:pt x="372" y="99"/>
                      <a:pt x="372" y="99"/>
                    </a:cubicBezTo>
                    <a:cubicBezTo>
                      <a:pt x="366" y="101"/>
                      <a:pt x="361" y="103"/>
                      <a:pt x="356" y="105"/>
                    </a:cubicBezTo>
                    <a:cubicBezTo>
                      <a:pt x="354" y="105"/>
                      <a:pt x="353" y="106"/>
                      <a:pt x="352" y="107"/>
                    </a:cubicBezTo>
                    <a:cubicBezTo>
                      <a:pt x="346" y="115"/>
                      <a:pt x="339" y="122"/>
                      <a:pt x="331" y="130"/>
                    </a:cubicBezTo>
                    <a:cubicBezTo>
                      <a:pt x="329" y="127"/>
                      <a:pt x="329" y="126"/>
                      <a:pt x="327" y="125"/>
                    </a:cubicBezTo>
                    <a:cubicBezTo>
                      <a:pt x="326" y="126"/>
                      <a:pt x="325" y="126"/>
                      <a:pt x="324" y="127"/>
                    </a:cubicBezTo>
                    <a:cubicBezTo>
                      <a:pt x="320" y="121"/>
                      <a:pt x="327" y="117"/>
                      <a:pt x="326" y="111"/>
                    </a:cubicBezTo>
                    <a:cubicBezTo>
                      <a:pt x="323" y="113"/>
                      <a:pt x="320" y="114"/>
                      <a:pt x="317" y="115"/>
                    </a:cubicBezTo>
                    <a:cubicBezTo>
                      <a:pt x="317" y="113"/>
                      <a:pt x="317" y="111"/>
                      <a:pt x="316" y="109"/>
                    </a:cubicBezTo>
                    <a:cubicBezTo>
                      <a:pt x="315" y="109"/>
                      <a:pt x="312" y="110"/>
                      <a:pt x="310" y="111"/>
                    </a:cubicBezTo>
                    <a:cubicBezTo>
                      <a:pt x="309" y="110"/>
                      <a:pt x="308" y="109"/>
                      <a:pt x="307" y="108"/>
                    </a:cubicBezTo>
                    <a:cubicBezTo>
                      <a:pt x="306" y="110"/>
                      <a:pt x="305" y="111"/>
                      <a:pt x="304" y="113"/>
                    </a:cubicBezTo>
                    <a:cubicBezTo>
                      <a:pt x="300" y="110"/>
                      <a:pt x="298" y="111"/>
                      <a:pt x="296" y="115"/>
                    </a:cubicBezTo>
                    <a:cubicBezTo>
                      <a:pt x="294" y="117"/>
                      <a:pt x="291" y="120"/>
                      <a:pt x="288" y="121"/>
                    </a:cubicBezTo>
                    <a:cubicBezTo>
                      <a:pt x="283" y="125"/>
                      <a:pt x="278" y="128"/>
                      <a:pt x="278" y="135"/>
                    </a:cubicBezTo>
                    <a:cubicBezTo>
                      <a:pt x="278" y="135"/>
                      <a:pt x="277" y="136"/>
                      <a:pt x="276" y="137"/>
                    </a:cubicBezTo>
                    <a:cubicBezTo>
                      <a:pt x="278" y="130"/>
                      <a:pt x="279" y="124"/>
                      <a:pt x="280" y="118"/>
                    </a:cubicBezTo>
                    <a:cubicBezTo>
                      <a:pt x="279" y="118"/>
                      <a:pt x="279" y="118"/>
                      <a:pt x="279" y="117"/>
                    </a:cubicBezTo>
                    <a:cubicBezTo>
                      <a:pt x="276" y="119"/>
                      <a:pt x="274" y="121"/>
                      <a:pt x="272" y="123"/>
                    </a:cubicBezTo>
                    <a:cubicBezTo>
                      <a:pt x="265" y="119"/>
                      <a:pt x="248" y="122"/>
                      <a:pt x="242" y="129"/>
                    </a:cubicBezTo>
                    <a:cubicBezTo>
                      <a:pt x="236" y="129"/>
                      <a:pt x="231" y="129"/>
                      <a:pt x="226" y="133"/>
                    </a:cubicBezTo>
                    <a:cubicBezTo>
                      <a:pt x="225" y="134"/>
                      <a:pt x="218" y="133"/>
                      <a:pt x="216" y="131"/>
                    </a:cubicBezTo>
                    <a:cubicBezTo>
                      <a:pt x="215" y="128"/>
                      <a:pt x="216" y="123"/>
                      <a:pt x="219" y="121"/>
                    </a:cubicBezTo>
                    <a:cubicBezTo>
                      <a:pt x="226" y="115"/>
                      <a:pt x="234" y="110"/>
                      <a:pt x="240" y="104"/>
                    </a:cubicBezTo>
                    <a:cubicBezTo>
                      <a:pt x="243" y="101"/>
                      <a:pt x="245" y="96"/>
                      <a:pt x="248" y="92"/>
                    </a:cubicBezTo>
                    <a:cubicBezTo>
                      <a:pt x="248" y="91"/>
                      <a:pt x="249" y="90"/>
                      <a:pt x="250" y="87"/>
                    </a:cubicBezTo>
                    <a:cubicBezTo>
                      <a:pt x="252" y="93"/>
                      <a:pt x="256" y="96"/>
                      <a:pt x="260" y="94"/>
                    </a:cubicBezTo>
                    <a:cubicBezTo>
                      <a:pt x="263" y="92"/>
                      <a:pt x="265" y="87"/>
                      <a:pt x="267" y="84"/>
                    </a:cubicBezTo>
                    <a:cubicBezTo>
                      <a:pt x="269" y="86"/>
                      <a:pt x="272" y="87"/>
                      <a:pt x="275" y="85"/>
                    </a:cubicBezTo>
                    <a:cubicBezTo>
                      <a:pt x="275" y="84"/>
                      <a:pt x="277" y="84"/>
                      <a:pt x="277" y="85"/>
                    </a:cubicBezTo>
                    <a:cubicBezTo>
                      <a:pt x="281" y="91"/>
                      <a:pt x="285" y="86"/>
                      <a:pt x="288" y="83"/>
                    </a:cubicBezTo>
                    <a:cubicBezTo>
                      <a:pt x="290" y="81"/>
                      <a:pt x="292" y="78"/>
                      <a:pt x="293" y="76"/>
                    </a:cubicBezTo>
                    <a:cubicBezTo>
                      <a:pt x="294" y="76"/>
                      <a:pt x="294" y="78"/>
                      <a:pt x="295" y="80"/>
                    </a:cubicBezTo>
                    <a:cubicBezTo>
                      <a:pt x="297" y="76"/>
                      <a:pt x="299" y="73"/>
                      <a:pt x="300" y="70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4" y="71"/>
                      <a:pt x="308" y="74"/>
                      <a:pt x="309" y="73"/>
                    </a:cubicBezTo>
                    <a:cubicBezTo>
                      <a:pt x="315" y="70"/>
                      <a:pt x="319" y="67"/>
                      <a:pt x="323" y="62"/>
                    </a:cubicBezTo>
                    <a:cubicBezTo>
                      <a:pt x="325" y="60"/>
                      <a:pt x="328" y="59"/>
                      <a:pt x="330" y="60"/>
                    </a:cubicBezTo>
                    <a:cubicBezTo>
                      <a:pt x="334" y="63"/>
                      <a:pt x="337" y="60"/>
                      <a:pt x="341" y="59"/>
                    </a:cubicBezTo>
                    <a:cubicBezTo>
                      <a:pt x="343" y="58"/>
                      <a:pt x="344" y="58"/>
                      <a:pt x="346" y="57"/>
                    </a:cubicBezTo>
                    <a:cubicBezTo>
                      <a:pt x="346" y="59"/>
                      <a:pt x="347" y="60"/>
                      <a:pt x="347" y="61"/>
                    </a:cubicBezTo>
                    <a:cubicBezTo>
                      <a:pt x="358" y="57"/>
                      <a:pt x="369" y="53"/>
                      <a:pt x="381" y="48"/>
                    </a:cubicBezTo>
                    <a:cubicBezTo>
                      <a:pt x="380" y="48"/>
                      <a:pt x="379" y="46"/>
                      <a:pt x="378" y="45"/>
                    </a:cubicBezTo>
                    <a:cubicBezTo>
                      <a:pt x="385" y="44"/>
                      <a:pt x="389" y="40"/>
                      <a:pt x="390" y="33"/>
                    </a:cubicBezTo>
                    <a:cubicBezTo>
                      <a:pt x="390" y="31"/>
                      <a:pt x="392" y="28"/>
                      <a:pt x="393" y="25"/>
                    </a:cubicBezTo>
                    <a:cubicBezTo>
                      <a:pt x="393" y="26"/>
                      <a:pt x="394" y="26"/>
                      <a:pt x="394" y="26"/>
                    </a:cubicBezTo>
                    <a:cubicBezTo>
                      <a:pt x="395" y="31"/>
                      <a:pt x="396" y="35"/>
                      <a:pt x="397" y="40"/>
                    </a:cubicBezTo>
                    <a:cubicBezTo>
                      <a:pt x="400" y="39"/>
                      <a:pt x="402" y="38"/>
                      <a:pt x="404" y="37"/>
                    </a:cubicBezTo>
                    <a:cubicBezTo>
                      <a:pt x="408" y="42"/>
                      <a:pt x="413" y="42"/>
                      <a:pt x="417" y="35"/>
                    </a:cubicBezTo>
                    <a:cubicBezTo>
                      <a:pt x="419" y="32"/>
                      <a:pt x="421" y="29"/>
                      <a:pt x="424" y="25"/>
                    </a:cubicBezTo>
                    <a:cubicBezTo>
                      <a:pt x="427" y="30"/>
                      <a:pt x="430" y="34"/>
                      <a:pt x="432" y="37"/>
                    </a:cubicBezTo>
                    <a:cubicBezTo>
                      <a:pt x="437" y="36"/>
                      <a:pt x="441" y="36"/>
                      <a:pt x="444" y="35"/>
                    </a:cubicBezTo>
                    <a:cubicBezTo>
                      <a:pt x="447" y="35"/>
                      <a:pt x="449" y="33"/>
                      <a:pt x="451" y="32"/>
                    </a:cubicBezTo>
                    <a:cubicBezTo>
                      <a:pt x="452" y="31"/>
                      <a:pt x="452" y="29"/>
                      <a:pt x="454" y="28"/>
                    </a:cubicBezTo>
                    <a:cubicBezTo>
                      <a:pt x="458" y="26"/>
                      <a:pt x="462" y="25"/>
                      <a:pt x="466" y="23"/>
                    </a:cubicBezTo>
                    <a:cubicBezTo>
                      <a:pt x="467" y="24"/>
                      <a:pt x="467" y="25"/>
                      <a:pt x="467" y="25"/>
                    </a:cubicBezTo>
                    <a:cubicBezTo>
                      <a:pt x="467" y="32"/>
                      <a:pt x="467" y="32"/>
                      <a:pt x="474" y="30"/>
                    </a:cubicBezTo>
                    <a:cubicBezTo>
                      <a:pt x="477" y="29"/>
                      <a:pt x="479" y="29"/>
                      <a:pt x="482" y="29"/>
                    </a:cubicBezTo>
                    <a:cubicBezTo>
                      <a:pt x="488" y="28"/>
                      <a:pt x="494" y="27"/>
                      <a:pt x="500" y="26"/>
                    </a:cubicBezTo>
                    <a:cubicBezTo>
                      <a:pt x="500" y="26"/>
                      <a:pt x="501" y="26"/>
                      <a:pt x="501" y="26"/>
                    </a:cubicBezTo>
                    <a:cubicBezTo>
                      <a:pt x="507" y="30"/>
                      <a:pt x="513" y="26"/>
                      <a:pt x="518" y="26"/>
                    </a:cubicBezTo>
                    <a:cubicBezTo>
                      <a:pt x="524" y="26"/>
                      <a:pt x="529" y="20"/>
                      <a:pt x="532" y="14"/>
                    </a:cubicBezTo>
                    <a:cubicBezTo>
                      <a:pt x="533" y="12"/>
                      <a:pt x="533" y="8"/>
                      <a:pt x="538" y="10"/>
                    </a:cubicBezTo>
                    <a:cubicBezTo>
                      <a:pt x="539" y="10"/>
                      <a:pt x="540" y="8"/>
                      <a:pt x="542" y="7"/>
                    </a:cubicBezTo>
                    <a:cubicBezTo>
                      <a:pt x="543" y="8"/>
                      <a:pt x="543" y="10"/>
                      <a:pt x="544" y="11"/>
                    </a:cubicBezTo>
                    <a:cubicBezTo>
                      <a:pt x="550" y="9"/>
                      <a:pt x="552" y="4"/>
                      <a:pt x="555" y="0"/>
                    </a:cubicBezTo>
                    <a:cubicBezTo>
                      <a:pt x="555" y="0"/>
                      <a:pt x="555" y="0"/>
                      <a:pt x="5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6" name="Freeform 784"/>
              <p:cNvSpPr/>
              <p:nvPr/>
            </p:nvSpPr>
            <p:spPr bwMode="auto">
              <a:xfrm>
                <a:off x="2098673" y="3179806"/>
                <a:ext cx="52389" cy="55564"/>
              </a:xfrm>
              <a:custGeom>
                <a:avLst/>
                <a:gdLst>
                  <a:gd name="T0" fmla="*/ 0 w 14"/>
                  <a:gd name="T1" fmla="*/ 3 h 15"/>
                  <a:gd name="T2" fmla="*/ 12 w 14"/>
                  <a:gd name="T3" fmla="*/ 5 h 15"/>
                  <a:gd name="T4" fmla="*/ 10 w 14"/>
                  <a:gd name="T5" fmla="*/ 12 h 15"/>
                  <a:gd name="T6" fmla="*/ 3 w 14"/>
                  <a:gd name="T7" fmla="*/ 15 h 15"/>
                  <a:gd name="T8" fmla="*/ 1 w 14"/>
                  <a:gd name="T9" fmla="*/ 12 h 15"/>
                  <a:gd name="T10" fmla="*/ 0 w 14"/>
                  <a:gd name="T11" fmla="*/ 8 h 15"/>
                  <a:gd name="T12" fmla="*/ 0 w 14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0" y="3"/>
                    </a:moveTo>
                    <a:cubicBezTo>
                      <a:pt x="8" y="0"/>
                      <a:pt x="9" y="0"/>
                      <a:pt x="12" y="5"/>
                    </a:cubicBezTo>
                    <a:cubicBezTo>
                      <a:pt x="14" y="9"/>
                      <a:pt x="11" y="10"/>
                      <a:pt x="10" y="12"/>
                    </a:cubicBezTo>
                    <a:cubicBezTo>
                      <a:pt x="8" y="14"/>
                      <a:pt x="5" y="14"/>
                      <a:pt x="3" y="15"/>
                    </a:cubicBezTo>
                    <a:cubicBezTo>
                      <a:pt x="3" y="15"/>
                      <a:pt x="1" y="13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Freeform 785"/>
              <p:cNvSpPr>
                <a:spLocks noEditPoints="1"/>
              </p:cNvSpPr>
              <p:nvPr/>
            </p:nvSpPr>
            <p:spPr bwMode="auto">
              <a:xfrm>
                <a:off x="3217859" y="2743238"/>
                <a:ext cx="1166813" cy="1660545"/>
              </a:xfrm>
              <a:custGeom>
                <a:avLst/>
                <a:gdLst>
                  <a:gd name="T0" fmla="*/ 22 w 311"/>
                  <a:gd name="T1" fmla="*/ 184 h 442"/>
                  <a:gd name="T2" fmla="*/ 58 w 311"/>
                  <a:gd name="T3" fmla="*/ 177 h 442"/>
                  <a:gd name="T4" fmla="*/ 95 w 311"/>
                  <a:gd name="T5" fmla="*/ 174 h 442"/>
                  <a:gd name="T6" fmla="*/ 111 w 311"/>
                  <a:gd name="T7" fmla="*/ 158 h 442"/>
                  <a:gd name="T8" fmla="*/ 89 w 311"/>
                  <a:gd name="T9" fmla="*/ 144 h 442"/>
                  <a:gd name="T10" fmla="*/ 111 w 311"/>
                  <a:gd name="T11" fmla="*/ 134 h 442"/>
                  <a:gd name="T12" fmla="*/ 134 w 311"/>
                  <a:gd name="T13" fmla="*/ 123 h 442"/>
                  <a:gd name="T14" fmla="*/ 158 w 311"/>
                  <a:gd name="T15" fmla="*/ 75 h 442"/>
                  <a:gd name="T16" fmla="*/ 194 w 311"/>
                  <a:gd name="T17" fmla="*/ 62 h 442"/>
                  <a:gd name="T18" fmla="*/ 214 w 311"/>
                  <a:gd name="T19" fmla="*/ 59 h 442"/>
                  <a:gd name="T20" fmla="*/ 218 w 311"/>
                  <a:gd name="T21" fmla="*/ 14 h 442"/>
                  <a:gd name="T22" fmla="*/ 252 w 311"/>
                  <a:gd name="T23" fmla="*/ 8 h 442"/>
                  <a:gd name="T24" fmla="*/ 258 w 311"/>
                  <a:gd name="T25" fmla="*/ 24 h 442"/>
                  <a:gd name="T26" fmla="*/ 252 w 311"/>
                  <a:gd name="T27" fmla="*/ 64 h 442"/>
                  <a:gd name="T28" fmla="*/ 273 w 311"/>
                  <a:gd name="T29" fmla="*/ 67 h 442"/>
                  <a:gd name="T30" fmla="*/ 298 w 311"/>
                  <a:gd name="T31" fmla="*/ 53 h 442"/>
                  <a:gd name="T32" fmla="*/ 292 w 311"/>
                  <a:gd name="T33" fmla="*/ 72 h 442"/>
                  <a:gd name="T34" fmla="*/ 271 w 311"/>
                  <a:gd name="T35" fmla="*/ 94 h 442"/>
                  <a:gd name="T36" fmla="*/ 270 w 311"/>
                  <a:gd name="T37" fmla="*/ 132 h 442"/>
                  <a:gd name="T38" fmla="*/ 264 w 311"/>
                  <a:gd name="T39" fmla="*/ 159 h 442"/>
                  <a:gd name="T40" fmla="*/ 240 w 311"/>
                  <a:gd name="T41" fmla="*/ 167 h 442"/>
                  <a:gd name="T42" fmla="*/ 212 w 311"/>
                  <a:gd name="T43" fmla="*/ 158 h 442"/>
                  <a:gd name="T44" fmla="*/ 171 w 311"/>
                  <a:gd name="T45" fmla="*/ 136 h 442"/>
                  <a:gd name="T46" fmla="*/ 156 w 311"/>
                  <a:gd name="T47" fmla="*/ 133 h 442"/>
                  <a:gd name="T48" fmla="*/ 164 w 311"/>
                  <a:gd name="T49" fmla="*/ 167 h 442"/>
                  <a:gd name="T50" fmla="*/ 138 w 311"/>
                  <a:gd name="T51" fmla="*/ 129 h 442"/>
                  <a:gd name="T52" fmla="*/ 136 w 311"/>
                  <a:gd name="T53" fmla="*/ 184 h 442"/>
                  <a:gd name="T54" fmla="*/ 143 w 311"/>
                  <a:gd name="T55" fmla="*/ 213 h 442"/>
                  <a:gd name="T56" fmla="*/ 122 w 311"/>
                  <a:gd name="T57" fmla="*/ 257 h 442"/>
                  <a:gd name="T58" fmla="*/ 103 w 311"/>
                  <a:gd name="T59" fmla="*/ 255 h 442"/>
                  <a:gd name="T60" fmla="*/ 58 w 311"/>
                  <a:gd name="T61" fmla="*/ 255 h 442"/>
                  <a:gd name="T62" fmla="*/ 42 w 311"/>
                  <a:gd name="T63" fmla="*/ 301 h 442"/>
                  <a:gd name="T64" fmla="*/ 82 w 311"/>
                  <a:gd name="T65" fmla="*/ 316 h 442"/>
                  <a:gd name="T66" fmla="*/ 111 w 311"/>
                  <a:gd name="T67" fmla="*/ 303 h 442"/>
                  <a:gd name="T68" fmla="*/ 167 w 311"/>
                  <a:gd name="T69" fmla="*/ 283 h 442"/>
                  <a:gd name="T70" fmla="*/ 200 w 311"/>
                  <a:gd name="T71" fmla="*/ 277 h 442"/>
                  <a:gd name="T72" fmla="*/ 202 w 311"/>
                  <a:gd name="T73" fmla="*/ 315 h 442"/>
                  <a:gd name="T74" fmla="*/ 201 w 311"/>
                  <a:gd name="T75" fmla="*/ 355 h 442"/>
                  <a:gd name="T76" fmla="*/ 163 w 311"/>
                  <a:gd name="T77" fmla="*/ 347 h 442"/>
                  <a:gd name="T78" fmla="*/ 151 w 311"/>
                  <a:gd name="T79" fmla="*/ 312 h 442"/>
                  <a:gd name="T80" fmla="*/ 131 w 311"/>
                  <a:gd name="T81" fmla="*/ 335 h 442"/>
                  <a:gd name="T82" fmla="*/ 140 w 311"/>
                  <a:gd name="T83" fmla="*/ 373 h 442"/>
                  <a:gd name="T84" fmla="*/ 96 w 311"/>
                  <a:gd name="T85" fmla="*/ 400 h 442"/>
                  <a:gd name="T86" fmla="*/ 96 w 311"/>
                  <a:gd name="T87" fmla="*/ 429 h 442"/>
                  <a:gd name="T88" fmla="*/ 70 w 311"/>
                  <a:gd name="T89" fmla="*/ 409 h 442"/>
                  <a:gd name="T90" fmla="*/ 41 w 311"/>
                  <a:gd name="T91" fmla="*/ 383 h 442"/>
                  <a:gd name="T92" fmla="*/ 51 w 311"/>
                  <a:gd name="T93" fmla="*/ 357 h 442"/>
                  <a:gd name="T94" fmla="*/ 17 w 311"/>
                  <a:gd name="T95" fmla="*/ 333 h 442"/>
                  <a:gd name="T96" fmla="*/ 31 w 311"/>
                  <a:gd name="T97" fmla="*/ 305 h 442"/>
                  <a:gd name="T98" fmla="*/ 33 w 311"/>
                  <a:gd name="T99" fmla="*/ 270 h 442"/>
                  <a:gd name="T100" fmla="*/ 55 w 311"/>
                  <a:gd name="T101" fmla="*/ 231 h 442"/>
                  <a:gd name="T102" fmla="*/ 36 w 311"/>
                  <a:gd name="T103" fmla="*/ 222 h 442"/>
                  <a:gd name="T104" fmla="*/ 8 w 311"/>
                  <a:gd name="T105" fmla="*/ 215 h 442"/>
                  <a:gd name="T106" fmla="*/ 1 w 311"/>
                  <a:gd name="T107" fmla="*/ 191 h 442"/>
                  <a:gd name="T108" fmla="*/ 64 w 311"/>
                  <a:gd name="T109" fmla="*/ 370 h 442"/>
                  <a:gd name="T110" fmla="*/ 228 w 311"/>
                  <a:gd name="T111" fmla="*/ 101 h 442"/>
                  <a:gd name="T112" fmla="*/ 130 w 311"/>
                  <a:gd name="T113" fmla="*/ 373 h 442"/>
                  <a:gd name="T114" fmla="*/ 236 w 311"/>
                  <a:gd name="T115" fmla="*/ 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1" h="442">
                    <a:moveTo>
                      <a:pt x="1" y="191"/>
                    </a:moveTo>
                    <a:cubicBezTo>
                      <a:pt x="5" y="189"/>
                      <a:pt x="9" y="186"/>
                      <a:pt x="12" y="184"/>
                    </a:cubicBezTo>
                    <a:cubicBezTo>
                      <a:pt x="13" y="183"/>
                      <a:pt x="15" y="184"/>
                      <a:pt x="16" y="184"/>
                    </a:cubicBezTo>
                    <a:cubicBezTo>
                      <a:pt x="17" y="186"/>
                      <a:pt x="17" y="187"/>
                      <a:pt x="18" y="190"/>
                    </a:cubicBezTo>
                    <a:cubicBezTo>
                      <a:pt x="20" y="187"/>
                      <a:pt x="21" y="185"/>
                      <a:pt x="22" y="184"/>
                    </a:cubicBezTo>
                    <a:cubicBezTo>
                      <a:pt x="23" y="183"/>
                      <a:pt x="26" y="181"/>
                      <a:pt x="26" y="182"/>
                    </a:cubicBezTo>
                    <a:cubicBezTo>
                      <a:pt x="30" y="186"/>
                      <a:pt x="34" y="183"/>
                      <a:pt x="37" y="183"/>
                    </a:cubicBezTo>
                    <a:cubicBezTo>
                      <a:pt x="40" y="183"/>
                      <a:pt x="43" y="182"/>
                      <a:pt x="46" y="183"/>
                    </a:cubicBezTo>
                    <a:cubicBezTo>
                      <a:pt x="50" y="184"/>
                      <a:pt x="52" y="183"/>
                      <a:pt x="53" y="179"/>
                    </a:cubicBezTo>
                    <a:cubicBezTo>
                      <a:pt x="53" y="176"/>
                      <a:pt x="55" y="175"/>
                      <a:pt x="58" y="177"/>
                    </a:cubicBezTo>
                    <a:cubicBezTo>
                      <a:pt x="60" y="178"/>
                      <a:pt x="63" y="178"/>
                      <a:pt x="65" y="178"/>
                    </a:cubicBezTo>
                    <a:cubicBezTo>
                      <a:pt x="69" y="175"/>
                      <a:pt x="73" y="173"/>
                      <a:pt x="77" y="171"/>
                    </a:cubicBezTo>
                    <a:cubicBezTo>
                      <a:pt x="80" y="169"/>
                      <a:pt x="83" y="168"/>
                      <a:pt x="85" y="166"/>
                    </a:cubicBezTo>
                    <a:cubicBezTo>
                      <a:pt x="89" y="163"/>
                      <a:pt x="92" y="165"/>
                      <a:pt x="95" y="167"/>
                    </a:cubicBezTo>
                    <a:cubicBezTo>
                      <a:pt x="98" y="168"/>
                      <a:pt x="97" y="172"/>
                      <a:pt x="95" y="174"/>
                    </a:cubicBezTo>
                    <a:cubicBezTo>
                      <a:pt x="95" y="175"/>
                      <a:pt x="95" y="175"/>
                      <a:pt x="95" y="177"/>
                    </a:cubicBezTo>
                    <a:cubicBezTo>
                      <a:pt x="97" y="176"/>
                      <a:pt x="99" y="176"/>
                      <a:pt x="99" y="175"/>
                    </a:cubicBezTo>
                    <a:cubicBezTo>
                      <a:pt x="103" y="170"/>
                      <a:pt x="107" y="166"/>
                      <a:pt x="113" y="163"/>
                    </a:cubicBezTo>
                    <a:cubicBezTo>
                      <a:pt x="118" y="161"/>
                      <a:pt x="119" y="155"/>
                      <a:pt x="114" y="152"/>
                    </a:cubicBezTo>
                    <a:cubicBezTo>
                      <a:pt x="113" y="154"/>
                      <a:pt x="112" y="156"/>
                      <a:pt x="111" y="158"/>
                    </a:cubicBezTo>
                    <a:cubicBezTo>
                      <a:pt x="110" y="160"/>
                      <a:pt x="108" y="162"/>
                      <a:pt x="106" y="160"/>
                    </a:cubicBezTo>
                    <a:cubicBezTo>
                      <a:pt x="101" y="154"/>
                      <a:pt x="95" y="157"/>
                      <a:pt x="90" y="157"/>
                    </a:cubicBezTo>
                    <a:cubicBezTo>
                      <a:pt x="88" y="154"/>
                      <a:pt x="87" y="151"/>
                      <a:pt x="85" y="148"/>
                    </a:cubicBezTo>
                    <a:cubicBezTo>
                      <a:pt x="84" y="147"/>
                      <a:pt x="85" y="145"/>
                      <a:pt x="85" y="143"/>
                    </a:cubicBezTo>
                    <a:cubicBezTo>
                      <a:pt x="86" y="143"/>
                      <a:pt x="88" y="143"/>
                      <a:pt x="89" y="144"/>
                    </a:cubicBezTo>
                    <a:cubicBezTo>
                      <a:pt x="90" y="144"/>
                      <a:pt x="91" y="144"/>
                      <a:pt x="92" y="145"/>
                    </a:cubicBezTo>
                    <a:cubicBezTo>
                      <a:pt x="98" y="148"/>
                      <a:pt x="100" y="147"/>
                      <a:pt x="102" y="141"/>
                    </a:cubicBezTo>
                    <a:cubicBezTo>
                      <a:pt x="104" y="138"/>
                      <a:pt x="105" y="134"/>
                      <a:pt x="107" y="131"/>
                    </a:cubicBezTo>
                    <a:cubicBezTo>
                      <a:pt x="107" y="130"/>
                      <a:pt x="109" y="130"/>
                      <a:pt x="110" y="129"/>
                    </a:cubicBezTo>
                    <a:cubicBezTo>
                      <a:pt x="110" y="131"/>
                      <a:pt x="111" y="133"/>
                      <a:pt x="111" y="134"/>
                    </a:cubicBezTo>
                    <a:cubicBezTo>
                      <a:pt x="111" y="135"/>
                      <a:pt x="112" y="136"/>
                      <a:pt x="113" y="137"/>
                    </a:cubicBezTo>
                    <a:cubicBezTo>
                      <a:pt x="114" y="136"/>
                      <a:pt x="115" y="135"/>
                      <a:pt x="115" y="134"/>
                    </a:cubicBezTo>
                    <a:cubicBezTo>
                      <a:pt x="116" y="132"/>
                      <a:pt x="116" y="130"/>
                      <a:pt x="117" y="128"/>
                    </a:cubicBezTo>
                    <a:cubicBezTo>
                      <a:pt x="121" y="130"/>
                      <a:pt x="125" y="133"/>
                      <a:pt x="129" y="136"/>
                    </a:cubicBezTo>
                    <a:cubicBezTo>
                      <a:pt x="131" y="131"/>
                      <a:pt x="133" y="127"/>
                      <a:pt x="134" y="123"/>
                    </a:cubicBezTo>
                    <a:cubicBezTo>
                      <a:pt x="136" y="119"/>
                      <a:pt x="134" y="116"/>
                      <a:pt x="129" y="114"/>
                    </a:cubicBezTo>
                    <a:cubicBezTo>
                      <a:pt x="129" y="113"/>
                      <a:pt x="130" y="112"/>
                      <a:pt x="130" y="110"/>
                    </a:cubicBezTo>
                    <a:cubicBezTo>
                      <a:pt x="132" y="100"/>
                      <a:pt x="133" y="100"/>
                      <a:pt x="143" y="100"/>
                    </a:cubicBezTo>
                    <a:cubicBezTo>
                      <a:pt x="151" y="99"/>
                      <a:pt x="156" y="93"/>
                      <a:pt x="157" y="83"/>
                    </a:cubicBezTo>
                    <a:cubicBezTo>
                      <a:pt x="157" y="80"/>
                      <a:pt x="157" y="78"/>
                      <a:pt x="158" y="75"/>
                    </a:cubicBezTo>
                    <a:cubicBezTo>
                      <a:pt x="158" y="75"/>
                      <a:pt x="158" y="75"/>
                      <a:pt x="159" y="75"/>
                    </a:cubicBezTo>
                    <a:cubicBezTo>
                      <a:pt x="161" y="78"/>
                      <a:pt x="162" y="80"/>
                      <a:pt x="165" y="84"/>
                    </a:cubicBezTo>
                    <a:cubicBezTo>
                      <a:pt x="167" y="80"/>
                      <a:pt x="170" y="77"/>
                      <a:pt x="172" y="75"/>
                    </a:cubicBezTo>
                    <a:cubicBezTo>
                      <a:pt x="174" y="76"/>
                      <a:pt x="178" y="78"/>
                      <a:pt x="180" y="77"/>
                    </a:cubicBezTo>
                    <a:cubicBezTo>
                      <a:pt x="186" y="75"/>
                      <a:pt x="191" y="69"/>
                      <a:pt x="194" y="62"/>
                    </a:cubicBezTo>
                    <a:cubicBezTo>
                      <a:pt x="196" y="65"/>
                      <a:pt x="197" y="67"/>
                      <a:pt x="199" y="69"/>
                    </a:cubicBezTo>
                    <a:cubicBezTo>
                      <a:pt x="200" y="70"/>
                      <a:pt x="202" y="71"/>
                      <a:pt x="203" y="72"/>
                    </a:cubicBezTo>
                    <a:cubicBezTo>
                      <a:pt x="204" y="70"/>
                      <a:pt x="205" y="69"/>
                      <a:pt x="205" y="68"/>
                    </a:cubicBezTo>
                    <a:cubicBezTo>
                      <a:pt x="206" y="64"/>
                      <a:pt x="207" y="61"/>
                      <a:pt x="208" y="57"/>
                    </a:cubicBezTo>
                    <a:cubicBezTo>
                      <a:pt x="210" y="58"/>
                      <a:pt x="212" y="59"/>
                      <a:pt x="214" y="59"/>
                    </a:cubicBezTo>
                    <a:cubicBezTo>
                      <a:pt x="215" y="55"/>
                      <a:pt x="216" y="51"/>
                      <a:pt x="217" y="47"/>
                    </a:cubicBezTo>
                    <a:cubicBezTo>
                      <a:pt x="219" y="43"/>
                      <a:pt x="219" y="39"/>
                      <a:pt x="221" y="35"/>
                    </a:cubicBezTo>
                    <a:cubicBezTo>
                      <a:pt x="223" y="31"/>
                      <a:pt x="222" y="29"/>
                      <a:pt x="220" y="26"/>
                    </a:cubicBezTo>
                    <a:cubicBezTo>
                      <a:pt x="218" y="26"/>
                      <a:pt x="216" y="27"/>
                      <a:pt x="214" y="28"/>
                    </a:cubicBezTo>
                    <a:cubicBezTo>
                      <a:pt x="212" y="22"/>
                      <a:pt x="216" y="18"/>
                      <a:pt x="218" y="14"/>
                    </a:cubicBezTo>
                    <a:cubicBezTo>
                      <a:pt x="219" y="13"/>
                      <a:pt x="221" y="13"/>
                      <a:pt x="223" y="13"/>
                    </a:cubicBezTo>
                    <a:cubicBezTo>
                      <a:pt x="231" y="15"/>
                      <a:pt x="234" y="13"/>
                      <a:pt x="238" y="6"/>
                    </a:cubicBezTo>
                    <a:cubicBezTo>
                      <a:pt x="239" y="4"/>
                      <a:pt x="240" y="2"/>
                      <a:pt x="241" y="0"/>
                    </a:cubicBezTo>
                    <a:cubicBezTo>
                      <a:pt x="244" y="1"/>
                      <a:pt x="247" y="2"/>
                      <a:pt x="250" y="4"/>
                    </a:cubicBezTo>
                    <a:cubicBezTo>
                      <a:pt x="251" y="5"/>
                      <a:pt x="252" y="7"/>
                      <a:pt x="252" y="8"/>
                    </a:cubicBezTo>
                    <a:cubicBezTo>
                      <a:pt x="251" y="10"/>
                      <a:pt x="249" y="12"/>
                      <a:pt x="248" y="14"/>
                    </a:cubicBezTo>
                    <a:cubicBezTo>
                      <a:pt x="248" y="16"/>
                      <a:pt x="248" y="18"/>
                      <a:pt x="247" y="20"/>
                    </a:cubicBezTo>
                    <a:cubicBezTo>
                      <a:pt x="249" y="20"/>
                      <a:pt x="252" y="20"/>
                      <a:pt x="254" y="20"/>
                    </a:cubicBezTo>
                    <a:cubicBezTo>
                      <a:pt x="254" y="20"/>
                      <a:pt x="255" y="20"/>
                      <a:pt x="255" y="19"/>
                    </a:cubicBezTo>
                    <a:cubicBezTo>
                      <a:pt x="256" y="21"/>
                      <a:pt x="257" y="22"/>
                      <a:pt x="258" y="24"/>
                    </a:cubicBezTo>
                    <a:cubicBezTo>
                      <a:pt x="258" y="25"/>
                      <a:pt x="258" y="27"/>
                      <a:pt x="258" y="29"/>
                    </a:cubicBezTo>
                    <a:cubicBezTo>
                      <a:pt x="257" y="29"/>
                      <a:pt x="255" y="28"/>
                      <a:pt x="254" y="29"/>
                    </a:cubicBezTo>
                    <a:cubicBezTo>
                      <a:pt x="252" y="29"/>
                      <a:pt x="250" y="30"/>
                      <a:pt x="249" y="31"/>
                    </a:cubicBezTo>
                    <a:cubicBezTo>
                      <a:pt x="245" y="37"/>
                      <a:pt x="246" y="44"/>
                      <a:pt x="248" y="50"/>
                    </a:cubicBezTo>
                    <a:cubicBezTo>
                      <a:pt x="249" y="54"/>
                      <a:pt x="248" y="60"/>
                      <a:pt x="252" y="64"/>
                    </a:cubicBezTo>
                    <a:cubicBezTo>
                      <a:pt x="253" y="64"/>
                      <a:pt x="250" y="68"/>
                      <a:pt x="249" y="71"/>
                    </a:cubicBezTo>
                    <a:cubicBezTo>
                      <a:pt x="252" y="73"/>
                      <a:pt x="255" y="76"/>
                      <a:pt x="258" y="77"/>
                    </a:cubicBezTo>
                    <a:cubicBezTo>
                      <a:pt x="260" y="78"/>
                      <a:pt x="263" y="78"/>
                      <a:pt x="264" y="75"/>
                    </a:cubicBezTo>
                    <a:cubicBezTo>
                      <a:pt x="264" y="72"/>
                      <a:pt x="265" y="69"/>
                      <a:pt x="269" y="70"/>
                    </a:cubicBezTo>
                    <a:cubicBezTo>
                      <a:pt x="270" y="70"/>
                      <a:pt x="271" y="68"/>
                      <a:pt x="273" y="67"/>
                    </a:cubicBezTo>
                    <a:cubicBezTo>
                      <a:pt x="276" y="65"/>
                      <a:pt x="277" y="65"/>
                      <a:pt x="278" y="69"/>
                    </a:cubicBezTo>
                    <a:cubicBezTo>
                      <a:pt x="278" y="70"/>
                      <a:pt x="279" y="71"/>
                      <a:pt x="280" y="73"/>
                    </a:cubicBezTo>
                    <a:cubicBezTo>
                      <a:pt x="281" y="72"/>
                      <a:pt x="283" y="71"/>
                      <a:pt x="284" y="70"/>
                    </a:cubicBezTo>
                    <a:cubicBezTo>
                      <a:pt x="289" y="64"/>
                      <a:pt x="293" y="58"/>
                      <a:pt x="297" y="52"/>
                    </a:cubicBezTo>
                    <a:cubicBezTo>
                      <a:pt x="298" y="52"/>
                      <a:pt x="298" y="53"/>
                      <a:pt x="298" y="53"/>
                    </a:cubicBezTo>
                    <a:cubicBezTo>
                      <a:pt x="300" y="52"/>
                      <a:pt x="302" y="52"/>
                      <a:pt x="304" y="51"/>
                    </a:cubicBezTo>
                    <a:cubicBezTo>
                      <a:pt x="305" y="50"/>
                      <a:pt x="307" y="49"/>
                      <a:pt x="309" y="49"/>
                    </a:cubicBezTo>
                    <a:cubicBezTo>
                      <a:pt x="309" y="50"/>
                      <a:pt x="311" y="52"/>
                      <a:pt x="311" y="54"/>
                    </a:cubicBezTo>
                    <a:cubicBezTo>
                      <a:pt x="311" y="61"/>
                      <a:pt x="306" y="66"/>
                      <a:pt x="300" y="66"/>
                    </a:cubicBezTo>
                    <a:cubicBezTo>
                      <a:pt x="295" y="65"/>
                      <a:pt x="295" y="69"/>
                      <a:pt x="292" y="72"/>
                    </a:cubicBezTo>
                    <a:cubicBezTo>
                      <a:pt x="294" y="72"/>
                      <a:pt x="295" y="73"/>
                      <a:pt x="297" y="73"/>
                    </a:cubicBezTo>
                    <a:cubicBezTo>
                      <a:pt x="296" y="75"/>
                      <a:pt x="296" y="78"/>
                      <a:pt x="295" y="79"/>
                    </a:cubicBezTo>
                    <a:cubicBezTo>
                      <a:pt x="291" y="83"/>
                      <a:pt x="286" y="87"/>
                      <a:pt x="282" y="90"/>
                    </a:cubicBezTo>
                    <a:cubicBezTo>
                      <a:pt x="281" y="91"/>
                      <a:pt x="280" y="91"/>
                      <a:pt x="279" y="91"/>
                    </a:cubicBezTo>
                    <a:cubicBezTo>
                      <a:pt x="276" y="89"/>
                      <a:pt x="273" y="91"/>
                      <a:pt x="271" y="94"/>
                    </a:cubicBezTo>
                    <a:cubicBezTo>
                      <a:pt x="268" y="98"/>
                      <a:pt x="266" y="102"/>
                      <a:pt x="267" y="108"/>
                    </a:cubicBezTo>
                    <a:cubicBezTo>
                      <a:pt x="269" y="108"/>
                      <a:pt x="270" y="108"/>
                      <a:pt x="272" y="107"/>
                    </a:cubicBezTo>
                    <a:cubicBezTo>
                      <a:pt x="272" y="109"/>
                      <a:pt x="272" y="111"/>
                      <a:pt x="271" y="113"/>
                    </a:cubicBezTo>
                    <a:cubicBezTo>
                      <a:pt x="270" y="116"/>
                      <a:pt x="269" y="118"/>
                      <a:pt x="267" y="120"/>
                    </a:cubicBezTo>
                    <a:cubicBezTo>
                      <a:pt x="263" y="127"/>
                      <a:pt x="263" y="129"/>
                      <a:pt x="270" y="132"/>
                    </a:cubicBezTo>
                    <a:cubicBezTo>
                      <a:pt x="271" y="133"/>
                      <a:pt x="272" y="134"/>
                      <a:pt x="274" y="136"/>
                    </a:cubicBezTo>
                    <a:cubicBezTo>
                      <a:pt x="271" y="137"/>
                      <a:pt x="270" y="137"/>
                      <a:pt x="269" y="137"/>
                    </a:cubicBezTo>
                    <a:cubicBezTo>
                      <a:pt x="266" y="138"/>
                      <a:pt x="265" y="140"/>
                      <a:pt x="264" y="143"/>
                    </a:cubicBezTo>
                    <a:cubicBezTo>
                      <a:pt x="264" y="148"/>
                      <a:pt x="263" y="152"/>
                      <a:pt x="262" y="157"/>
                    </a:cubicBezTo>
                    <a:cubicBezTo>
                      <a:pt x="262" y="157"/>
                      <a:pt x="263" y="159"/>
                      <a:pt x="264" y="159"/>
                    </a:cubicBezTo>
                    <a:cubicBezTo>
                      <a:pt x="265" y="160"/>
                      <a:pt x="267" y="160"/>
                      <a:pt x="268" y="161"/>
                    </a:cubicBezTo>
                    <a:cubicBezTo>
                      <a:pt x="268" y="161"/>
                      <a:pt x="268" y="162"/>
                      <a:pt x="268" y="163"/>
                    </a:cubicBezTo>
                    <a:cubicBezTo>
                      <a:pt x="266" y="163"/>
                      <a:pt x="263" y="164"/>
                      <a:pt x="260" y="164"/>
                    </a:cubicBezTo>
                    <a:cubicBezTo>
                      <a:pt x="258" y="165"/>
                      <a:pt x="255" y="164"/>
                      <a:pt x="254" y="165"/>
                    </a:cubicBezTo>
                    <a:cubicBezTo>
                      <a:pt x="249" y="170"/>
                      <a:pt x="245" y="168"/>
                      <a:pt x="240" y="167"/>
                    </a:cubicBezTo>
                    <a:cubicBezTo>
                      <a:pt x="240" y="161"/>
                      <a:pt x="240" y="161"/>
                      <a:pt x="233" y="163"/>
                    </a:cubicBezTo>
                    <a:cubicBezTo>
                      <a:pt x="232" y="163"/>
                      <a:pt x="232" y="163"/>
                      <a:pt x="231" y="163"/>
                    </a:cubicBezTo>
                    <a:cubicBezTo>
                      <a:pt x="229" y="162"/>
                      <a:pt x="226" y="161"/>
                      <a:pt x="223" y="160"/>
                    </a:cubicBezTo>
                    <a:cubicBezTo>
                      <a:pt x="222" y="156"/>
                      <a:pt x="220" y="155"/>
                      <a:pt x="216" y="158"/>
                    </a:cubicBezTo>
                    <a:cubicBezTo>
                      <a:pt x="215" y="159"/>
                      <a:pt x="213" y="158"/>
                      <a:pt x="212" y="158"/>
                    </a:cubicBezTo>
                    <a:cubicBezTo>
                      <a:pt x="206" y="160"/>
                      <a:pt x="201" y="163"/>
                      <a:pt x="195" y="166"/>
                    </a:cubicBezTo>
                    <a:cubicBezTo>
                      <a:pt x="193" y="167"/>
                      <a:pt x="191" y="166"/>
                      <a:pt x="189" y="164"/>
                    </a:cubicBezTo>
                    <a:cubicBezTo>
                      <a:pt x="186" y="158"/>
                      <a:pt x="181" y="153"/>
                      <a:pt x="177" y="148"/>
                    </a:cubicBezTo>
                    <a:cubicBezTo>
                      <a:pt x="176" y="147"/>
                      <a:pt x="176" y="144"/>
                      <a:pt x="176" y="142"/>
                    </a:cubicBezTo>
                    <a:cubicBezTo>
                      <a:pt x="176" y="140"/>
                      <a:pt x="178" y="135"/>
                      <a:pt x="171" y="136"/>
                    </a:cubicBezTo>
                    <a:cubicBezTo>
                      <a:pt x="170" y="137"/>
                      <a:pt x="167" y="135"/>
                      <a:pt x="165" y="134"/>
                    </a:cubicBezTo>
                    <a:cubicBezTo>
                      <a:pt x="165" y="134"/>
                      <a:pt x="165" y="135"/>
                      <a:pt x="164" y="135"/>
                    </a:cubicBezTo>
                    <a:cubicBezTo>
                      <a:pt x="164" y="134"/>
                      <a:pt x="164" y="134"/>
                      <a:pt x="163" y="133"/>
                    </a:cubicBezTo>
                    <a:cubicBezTo>
                      <a:pt x="162" y="131"/>
                      <a:pt x="161" y="130"/>
                      <a:pt x="160" y="128"/>
                    </a:cubicBezTo>
                    <a:cubicBezTo>
                      <a:pt x="159" y="130"/>
                      <a:pt x="157" y="131"/>
                      <a:pt x="156" y="133"/>
                    </a:cubicBezTo>
                    <a:cubicBezTo>
                      <a:pt x="155" y="135"/>
                      <a:pt x="155" y="137"/>
                      <a:pt x="156" y="139"/>
                    </a:cubicBezTo>
                    <a:cubicBezTo>
                      <a:pt x="156" y="139"/>
                      <a:pt x="157" y="140"/>
                      <a:pt x="158" y="141"/>
                    </a:cubicBezTo>
                    <a:cubicBezTo>
                      <a:pt x="167" y="145"/>
                      <a:pt x="171" y="154"/>
                      <a:pt x="175" y="162"/>
                    </a:cubicBezTo>
                    <a:cubicBezTo>
                      <a:pt x="176" y="163"/>
                      <a:pt x="174" y="166"/>
                      <a:pt x="173" y="166"/>
                    </a:cubicBezTo>
                    <a:cubicBezTo>
                      <a:pt x="170" y="167"/>
                      <a:pt x="167" y="167"/>
                      <a:pt x="164" y="167"/>
                    </a:cubicBezTo>
                    <a:cubicBezTo>
                      <a:pt x="162" y="164"/>
                      <a:pt x="161" y="160"/>
                      <a:pt x="159" y="155"/>
                    </a:cubicBezTo>
                    <a:cubicBezTo>
                      <a:pt x="156" y="158"/>
                      <a:pt x="153" y="159"/>
                      <a:pt x="149" y="162"/>
                    </a:cubicBezTo>
                    <a:cubicBezTo>
                      <a:pt x="148" y="159"/>
                      <a:pt x="147" y="156"/>
                      <a:pt x="147" y="153"/>
                    </a:cubicBezTo>
                    <a:cubicBezTo>
                      <a:pt x="146" y="144"/>
                      <a:pt x="145" y="136"/>
                      <a:pt x="144" y="126"/>
                    </a:cubicBezTo>
                    <a:cubicBezTo>
                      <a:pt x="142" y="127"/>
                      <a:pt x="141" y="128"/>
                      <a:pt x="138" y="129"/>
                    </a:cubicBezTo>
                    <a:cubicBezTo>
                      <a:pt x="138" y="128"/>
                      <a:pt x="137" y="127"/>
                      <a:pt x="137" y="126"/>
                    </a:cubicBezTo>
                    <a:cubicBezTo>
                      <a:pt x="133" y="129"/>
                      <a:pt x="131" y="137"/>
                      <a:pt x="133" y="141"/>
                    </a:cubicBezTo>
                    <a:cubicBezTo>
                      <a:pt x="136" y="149"/>
                      <a:pt x="140" y="158"/>
                      <a:pt x="142" y="167"/>
                    </a:cubicBezTo>
                    <a:cubicBezTo>
                      <a:pt x="143" y="169"/>
                      <a:pt x="141" y="173"/>
                      <a:pt x="140" y="176"/>
                    </a:cubicBezTo>
                    <a:cubicBezTo>
                      <a:pt x="139" y="178"/>
                      <a:pt x="137" y="181"/>
                      <a:pt x="136" y="184"/>
                    </a:cubicBezTo>
                    <a:cubicBezTo>
                      <a:pt x="142" y="182"/>
                      <a:pt x="145" y="184"/>
                      <a:pt x="148" y="188"/>
                    </a:cubicBezTo>
                    <a:cubicBezTo>
                      <a:pt x="149" y="190"/>
                      <a:pt x="151" y="191"/>
                      <a:pt x="149" y="193"/>
                    </a:cubicBezTo>
                    <a:cubicBezTo>
                      <a:pt x="149" y="195"/>
                      <a:pt x="149" y="197"/>
                      <a:pt x="149" y="199"/>
                    </a:cubicBezTo>
                    <a:cubicBezTo>
                      <a:pt x="150" y="203"/>
                      <a:pt x="150" y="206"/>
                      <a:pt x="145" y="208"/>
                    </a:cubicBezTo>
                    <a:cubicBezTo>
                      <a:pt x="144" y="208"/>
                      <a:pt x="143" y="211"/>
                      <a:pt x="143" y="213"/>
                    </a:cubicBezTo>
                    <a:cubicBezTo>
                      <a:pt x="142" y="219"/>
                      <a:pt x="137" y="220"/>
                      <a:pt x="133" y="223"/>
                    </a:cubicBezTo>
                    <a:cubicBezTo>
                      <a:pt x="131" y="223"/>
                      <a:pt x="129" y="223"/>
                      <a:pt x="128" y="223"/>
                    </a:cubicBezTo>
                    <a:cubicBezTo>
                      <a:pt x="117" y="216"/>
                      <a:pt x="106" y="221"/>
                      <a:pt x="105" y="234"/>
                    </a:cubicBezTo>
                    <a:cubicBezTo>
                      <a:pt x="112" y="236"/>
                      <a:pt x="122" y="232"/>
                      <a:pt x="124" y="244"/>
                    </a:cubicBezTo>
                    <a:cubicBezTo>
                      <a:pt x="124" y="248"/>
                      <a:pt x="122" y="253"/>
                      <a:pt x="122" y="257"/>
                    </a:cubicBezTo>
                    <a:cubicBezTo>
                      <a:pt x="120" y="264"/>
                      <a:pt x="114" y="259"/>
                      <a:pt x="111" y="263"/>
                    </a:cubicBezTo>
                    <a:cubicBezTo>
                      <a:pt x="111" y="263"/>
                      <a:pt x="110" y="263"/>
                      <a:pt x="110" y="263"/>
                    </a:cubicBezTo>
                    <a:cubicBezTo>
                      <a:pt x="109" y="261"/>
                      <a:pt x="109" y="258"/>
                      <a:pt x="108" y="256"/>
                    </a:cubicBezTo>
                    <a:cubicBezTo>
                      <a:pt x="108" y="255"/>
                      <a:pt x="107" y="254"/>
                      <a:pt x="106" y="252"/>
                    </a:cubicBezTo>
                    <a:cubicBezTo>
                      <a:pt x="105" y="253"/>
                      <a:pt x="104" y="254"/>
                      <a:pt x="103" y="255"/>
                    </a:cubicBezTo>
                    <a:cubicBezTo>
                      <a:pt x="102" y="256"/>
                      <a:pt x="100" y="258"/>
                      <a:pt x="98" y="258"/>
                    </a:cubicBezTo>
                    <a:cubicBezTo>
                      <a:pt x="93" y="258"/>
                      <a:pt x="87" y="259"/>
                      <a:pt x="83" y="254"/>
                    </a:cubicBezTo>
                    <a:cubicBezTo>
                      <a:pt x="83" y="254"/>
                      <a:pt x="81" y="254"/>
                      <a:pt x="81" y="254"/>
                    </a:cubicBezTo>
                    <a:cubicBezTo>
                      <a:pt x="74" y="256"/>
                      <a:pt x="67" y="257"/>
                      <a:pt x="61" y="259"/>
                    </a:cubicBezTo>
                    <a:cubicBezTo>
                      <a:pt x="60" y="258"/>
                      <a:pt x="59" y="256"/>
                      <a:pt x="58" y="255"/>
                    </a:cubicBezTo>
                    <a:cubicBezTo>
                      <a:pt x="52" y="257"/>
                      <a:pt x="47" y="265"/>
                      <a:pt x="49" y="271"/>
                    </a:cubicBezTo>
                    <a:cubicBezTo>
                      <a:pt x="49" y="272"/>
                      <a:pt x="48" y="274"/>
                      <a:pt x="47" y="275"/>
                    </a:cubicBezTo>
                    <a:cubicBezTo>
                      <a:pt x="46" y="277"/>
                      <a:pt x="45" y="277"/>
                      <a:pt x="44" y="278"/>
                    </a:cubicBezTo>
                    <a:cubicBezTo>
                      <a:pt x="38" y="283"/>
                      <a:pt x="38" y="287"/>
                      <a:pt x="41" y="293"/>
                    </a:cubicBezTo>
                    <a:cubicBezTo>
                      <a:pt x="43" y="295"/>
                      <a:pt x="45" y="298"/>
                      <a:pt x="42" y="301"/>
                    </a:cubicBezTo>
                    <a:cubicBezTo>
                      <a:pt x="40" y="304"/>
                      <a:pt x="45" y="314"/>
                      <a:pt x="48" y="317"/>
                    </a:cubicBezTo>
                    <a:cubicBezTo>
                      <a:pt x="53" y="320"/>
                      <a:pt x="56" y="320"/>
                      <a:pt x="61" y="317"/>
                    </a:cubicBezTo>
                    <a:cubicBezTo>
                      <a:pt x="67" y="312"/>
                      <a:pt x="68" y="312"/>
                      <a:pt x="71" y="319"/>
                    </a:cubicBezTo>
                    <a:cubicBezTo>
                      <a:pt x="73" y="318"/>
                      <a:pt x="76" y="316"/>
                      <a:pt x="77" y="315"/>
                    </a:cubicBezTo>
                    <a:cubicBezTo>
                      <a:pt x="80" y="312"/>
                      <a:pt x="81" y="314"/>
                      <a:pt x="82" y="316"/>
                    </a:cubicBezTo>
                    <a:cubicBezTo>
                      <a:pt x="83" y="318"/>
                      <a:pt x="84" y="320"/>
                      <a:pt x="85" y="322"/>
                    </a:cubicBezTo>
                    <a:cubicBezTo>
                      <a:pt x="87" y="320"/>
                      <a:pt x="89" y="319"/>
                      <a:pt x="91" y="317"/>
                    </a:cubicBezTo>
                    <a:cubicBezTo>
                      <a:pt x="92" y="316"/>
                      <a:pt x="92" y="314"/>
                      <a:pt x="93" y="312"/>
                    </a:cubicBezTo>
                    <a:cubicBezTo>
                      <a:pt x="95" y="314"/>
                      <a:pt x="96" y="315"/>
                      <a:pt x="97" y="315"/>
                    </a:cubicBezTo>
                    <a:cubicBezTo>
                      <a:pt x="102" y="311"/>
                      <a:pt x="107" y="307"/>
                      <a:pt x="111" y="303"/>
                    </a:cubicBezTo>
                    <a:cubicBezTo>
                      <a:pt x="116" y="304"/>
                      <a:pt x="121" y="306"/>
                      <a:pt x="126" y="307"/>
                    </a:cubicBezTo>
                    <a:cubicBezTo>
                      <a:pt x="127" y="307"/>
                      <a:pt x="127" y="307"/>
                      <a:pt x="128" y="307"/>
                    </a:cubicBezTo>
                    <a:cubicBezTo>
                      <a:pt x="140" y="301"/>
                      <a:pt x="151" y="295"/>
                      <a:pt x="155" y="281"/>
                    </a:cubicBezTo>
                    <a:cubicBezTo>
                      <a:pt x="155" y="280"/>
                      <a:pt x="157" y="279"/>
                      <a:pt x="157" y="278"/>
                    </a:cubicBezTo>
                    <a:cubicBezTo>
                      <a:pt x="161" y="280"/>
                      <a:pt x="164" y="281"/>
                      <a:pt x="167" y="283"/>
                    </a:cubicBezTo>
                    <a:cubicBezTo>
                      <a:pt x="171" y="276"/>
                      <a:pt x="182" y="282"/>
                      <a:pt x="184" y="273"/>
                    </a:cubicBezTo>
                    <a:cubicBezTo>
                      <a:pt x="185" y="274"/>
                      <a:pt x="186" y="274"/>
                      <a:pt x="186" y="274"/>
                    </a:cubicBezTo>
                    <a:cubicBezTo>
                      <a:pt x="190" y="278"/>
                      <a:pt x="193" y="277"/>
                      <a:pt x="196" y="274"/>
                    </a:cubicBezTo>
                    <a:cubicBezTo>
                      <a:pt x="197" y="273"/>
                      <a:pt x="199" y="273"/>
                      <a:pt x="200" y="273"/>
                    </a:cubicBezTo>
                    <a:cubicBezTo>
                      <a:pt x="200" y="274"/>
                      <a:pt x="201" y="276"/>
                      <a:pt x="200" y="277"/>
                    </a:cubicBezTo>
                    <a:cubicBezTo>
                      <a:pt x="200" y="279"/>
                      <a:pt x="199" y="281"/>
                      <a:pt x="198" y="282"/>
                    </a:cubicBezTo>
                    <a:cubicBezTo>
                      <a:pt x="197" y="286"/>
                      <a:pt x="196" y="289"/>
                      <a:pt x="201" y="291"/>
                    </a:cubicBezTo>
                    <a:cubicBezTo>
                      <a:pt x="199" y="296"/>
                      <a:pt x="201" y="299"/>
                      <a:pt x="205" y="302"/>
                    </a:cubicBezTo>
                    <a:cubicBezTo>
                      <a:pt x="208" y="304"/>
                      <a:pt x="209" y="307"/>
                      <a:pt x="206" y="310"/>
                    </a:cubicBezTo>
                    <a:cubicBezTo>
                      <a:pt x="204" y="312"/>
                      <a:pt x="203" y="314"/>
                      <a:pt x="202" y="315"/>
                    </a:cubicBezTo>
                    <a:cubicBezTo>
                      <a:pt x="199" y="318"/>
                      <a:pt x="197" y="319"/>
                      <a:pt x="201" y="323"/>
                    </a:cubicBezTo>
                    <a:cubicBezTo>
                      <a:pt x="202" y="325"/>
                      <a:pt x="201" y="330"/>
                      <a:pt x="200" y="332"/>
                    </a:cubicBezTo>
                    <a:cubicBezTo>
                      <a:pt x="199" y="335"/>
                      <a:pt x="196" y="337"/>
                      <a:pt x="199" y="340"/>
                    </a:cubicBezTo>
                    <a:cubicBezTo>
                      <a:pt x="199" y="340"/>
                      <a:pt x="199" y="341"/>
                      <a:pt x="199" y="341"/>
                    </a:cubicBezTo>
                    <a:cubicBezTo>
                      <a:pt x="200" y="346"/>
                      <a:pt x="200" y="350"/>
                      <a:pt x="201" y="355"/>
                    </a:cubicBezTo>
                    <a:cubicBezTo>
                      <a:pt x="201" y="358"/>
                      <a:pt x="201" y="361"/>
                      <a:pt x="201" y="365"/>
                    </a:cubicBezTo>
                    <a:cubicBezTo>
                      <a:pt x="194" y="359"/>
                      <a:pt x="188" y="354"/>
                      <a:pt x="182" y="349"/>
                    </a:cubicBezTo>
                    <a:cubicBezTo>
                      <a:pt x="178" y="350"/>
                      <a:pt x="173" y="351"/>
                      <a:pt x="167" y="352"/>
                    </a:cubicBezTo>
                    <a:cubicBezTo>
                      <a:pt x="167" y="351"/>
                      <a:pt x="167" y="349"/>
                      <a:pt x="166" y="348"/>
                    </a:cubicBezTo>
                    <a:cubicBezTo>
                      <a:pt x="165" y="348"/>
                      <a:pt x="164" y="348"/>
                      <a:pt x="163" y="347"/>
                    </a:cubicBezTo>
                    <a:cubicBezTo>
                      <a:pt x="157" y="346"/>
                      <a:pt x="155" y="343"/>
                      <a:pt x="158" y="338"/>
                    </a:cubicBezTo>
                    <a:cubicBezTo>
                      <a:pt x="159" y="335"/>
                      <a:pt x="160" y="332"/>
                      <a:pt x="161" y="329"/>
                    </a:cubicBezTo>
                    <a:cubicBezTo>
                      <a:pt x="162" y="326"/>
                      <a:pt x="161" y="323"/>
                      <a:pt x="161" y="320"/>
                    </a:cubicBezTo>
                    <a:cubicBezTo>
                      <a:pt x="158" y="319"/>
                      <a:pt x="155" y="325"/>
                      <a:pt x="153" y="319"/>
                    </a:cubicBezTo>
                    <a:cubicBezTo>
                      <a:pt x="152" y="317"/>
                      <a:pt x="152" y="314"/>
                      <a:pt x="151" y="312"/>
                    </a:cubicBezTo>
                    <a:cubicBezTo>
                      <a:pt x="151" y="311"/>
                      <a:pt x="150" y="311"/>
                      <a:pt x="150" y="311"/>
                    </a:cubicBezTo>
                    <a:cubicBezTo>
                      <a:pt x="148" y="314"/>
                      <a:pt x="146" y="316"/>
                      <a:pt x="145" y="319"/>
                    </a:cubicBezTo>
                    <a:cubicBezTo>
                      <a:pt x="142" y="324"/>
                      <a:pt x="139" y="325"/>
                      <a:pt x="134" y="322"/>
                    </a:cubicBezTo>
                    <a:cubicBezTo>
                      <a:pt x="129" y="325"/>
                      <a:pt x="127" y="329"/>
                      <a:pt x="129" y="333"/>
                    </a:cubicBezTo>
                    <a:cubicBezTo>
                      <a:pt x="130" y="334"/>
                      <a:pt x="130" y="335"/>
                      <a:pt x="131" y="335"/>
                    </a:cubicBezTo>
                    <a:cubicBezTo>
                      <a:pt x="136" y="335"/>
                      <a:pt x="135" y="339"/>
                      <a:pt x="136" y="342"/>
                    </a:cubicBezTo>
                    <a:cubicBezTo>
                      <a:pt x="136" y="344"/>
                      <a:pt x="136" y="346"/>
                      <a:pt x="139" y="346"/>
                    </a:cubicBezTo>
                    <a:cubicBezTo>
                      <a:pt x="142" y="345"/>
                      <a:pt x="145" y="355"/>
                      <a:pt x="143" y="358"/>
                    </a:cubicBezTo>
                    <a:cubicBezTo>
                      <a:pt x="142" y="359"/>
                      <a:pt x="141" y="360"/>
                      <a:pt x="140" y="361"/>
                    </a:cubicBezTo>
                    <a:cubicBezTo>
                      <a:pt x="134" y="366"/>
                      <a:pt x="134" y="367"/>
                      <a:pt x="140" y="373"/>
                    </a:cubicBezTo>
                    <a:cubicBezTo>
                      <a:pt x="136" y="377"/>
                      <a:pt x="133" y="381"/>
                      <a:pt x="129" y="384"/>
                    </a:cubicBezTo>
                    <a:cubicBezTo>
                      <a:pt x="124" y="387"/>
                      <a:pt x="120" y="386"/>
                      <a:pt x="116" y="382"/>
                    </a:cubicBezTo>
                    <a:cubicBezTo>
                      <a:pt x="114" y="380"/>
                      <a:pt x="112" y="380"/>
                      <a:pt x="110" y="383"/>
                    </a:cubicBezTo>
                    <a:cubicBezTo>
                      <a:pt x="109" y="386"/>
                      <a:pt x="108" y="389"/>
                      <a:pt x="106" y="392"/>
                    </a:cubicBezTo>
                    <a:cubicBezTo>
                      <a:pt x="100" y="392"/>
                      <a:pt x="97" y="394"/>
                      <a:pt x="96" y="400"/>
                    </a:cubicBezTo>
                    <a:cubicBezTo>
                      <a:pt x="96" y="402"/>
                      <a:pt x="97" y="404"/>
                      <a:pt x="98" y="407"/>
                    </a:cubicBezTo>
                    <a:cubicBezTo>
                      <a:pt x="99" y="410"/>
                      <a:pt x="101" y="408"/>
                      <a:pt x="104" y="407"/>
                    </a:cubicBezTo>
                    <a:cubicBezTo>
                      <a:pt x="105" y="407"/>
                      <a:pt x="106" y="407"/>
                      <a:pt x="107" y="407"/>
                    </a:cubicBezTo>
                    <a:cubicBezTo>
                      <a:pt x="99" y="417"/>
                      <a:pt x="99" y="418"/>
                      <a:pt x="104" y="425"/>
                    </a:cubicBezTo>
                    <a:cubicBezTo>
                      <a:pt x="101" y="427"/>
                      <a:pt x="98" y="428"/>
                      <a:pt x="96" y="429"/>
                    </a:cubicBezTo>
                    <a:cubicBezTo>
                      <a:pt x="91" y="432"/>
                      <a:pt x="87" y="434"/>
                      <a:pt x="83" y="437"/>
                    </a:cubicBezTo>
                    <a:cubicBezTo>
                      <a:pt x="76" y="442"/>
                      <a:pt x="76" y="442"/>
                      <a:pt x="70" y="436"/>
                    </a:cubicBezTo>
                    <a:cubicBezTo>
                      <a:pt x="66" y="432"/>
                      <a:pt x="64" y="425"/>
                      <a:pt x="67" y="420"/>
                    </a:cubicBezTo>
                    <a:cubicBezTo>
                      <a:pt x="70" y="422"/>
                      <a:pt x="73" y="423"/>
                      <a:pt x="74" y="418"/>
                    </a:cubicBezTo>
                    <a:cubicBezTo>
                      <a:pt x="77" y="412"/>
                      <a:pt x="76" y="411"/>
                      <a:pt x="70" y="409"/>
                    </a:cubicBezTo>
                    <a:cubicBezTo>
                      <a:pt x="67" y="408"/>
                      <a:pt x="64" y="407"/>
                      <a:pt x="64" y="403"/>
                    </a:cubicBezTo>
                    <a:cubicBezTo>
                      <a:pt x="64" y="399"/>
                      <a:pt x="60" y="400"/>
                      <a:pt x="58" y="401"/>
                    </a:cubicBezTo>
                    <a:cubicBezTo>
                      <a:pt x="55" y="402"/>
                      <a:pt x="52" y="403"/>
                      <a:pt x="48" y="405"/>
                    </a:cubicBezTo>
                    <a:cubicBezTo>
                      <a:pt x="46" y="401"/>
                      <a:pt x="40" y="400"/>
                      <a:pt x="40" y="393"/>
                    </a:cubicBezTo>
                    <a:cubicBezTo>
                      <a:pt x="33" y="389"/>
                      <a:pt x="39" y="386"/>
                      <a:pt x="41" y="383"/>
                    </a:cubicBezTo>
                    <a:cubicBezTo>
                      <a:pt x="42" y="380"/>
                      <a:pt x="43" y="378"/>
                      <a:pt x="45" y="375"/>
                    </a:cubicBezTo>
                    <a:cubicBezTo>
                      <a:pt x="46" y="374"/>
                      <a:pt x="48" y="372"/>
                      <a:pt x="50" y="371"/>
                    </a:cubicBezTo>
                    <a:cubicBezTo>
                      <a:pt x="53" y="369"/>
                      <a:pt x="56" y="368"/>
                      <a:pt x="59" y="365"/>
                    </a:cubicBezTo>
                    <a:cubicBezTo>
                      <a:pt x="62" y="363"/>
                      <a:pt x="63" y="360"/>
                      <a:pt x="61" y="356"/>
                    </a:cubicBezTo>
                    <a:cubicBezTo>
                      <a:pt x="58" y="353"/>
                      <a:pt x="55" y="353"/>
                      <a:pt x="51" y="357"/>
                    </a:cubicBezTo>
                    <a:cubicBezTo>
                      <a:pt x="47" y="361"/>
                      <a:pt x="42" y="360"/>
                      <a:pt x="38" y="356"/>
                    </a:cubicBezTo>
                    <a:cubicBezTo>
                      <a:pt x="37" y="355"/>
                      <a:pt x="35" y="354"/>
                      <a:pt x="34" y="354"/>
                    </a:cubicBezTo>
                    <a:cubicBezTo>
                      <a:pt x="30" y="353"/>
                      <a:pt x="28" y="350"/>
                      <a:pt x="27" y="347"/>
                    </a:cubicBezTo>
                    <a:cubicBezTo>
                      <a:pt x="26" y="346"/>
                      <a:pt x="26" y="345"/>
                      <a:pt x="25" y="345"/>
                    </a:cubicBezTo>
                    <a:cubicBezTo>
                      <a:pt x="18" y="345"/>
                      <a:pt x="20" y="338"/>
                      <a:pt x="17" y="333"/>
                    </a:cubicBezTo>
                    <a:cubicBezTo>
                      <a:pt x="23" y="336"/>
                      <a:pt x="25" y="333"/>
                      <a:pt x="26" y="329"/>
                    </a:cubicBezTo>
                    <a:cubicBezTo>
                      <a:pt x="27" y="328"/>
                      <a:pt x="27" y="326"/>
                      <a:pt x="28" y="326"/>
                    </a:cubicBezTo>
                    <a:cubicBezTo>
                      <a:pt x="31" y="321"/>
                      <a:pt x="30" y="318"/>
                      <a:pt x="27" y="315"/>
                    </a:cubicBezTo>
                    <a:cubicBezTo>
                      <a:pt x="26" y="314"/>
                      <a:pt x="26" y="310"/>
                      <a:pt x="27" y="308"/>
                    </a:cubicBezTo>
                    <a:cubicBezTo>
                      <a:pt x="28" y="307"/>
                      <a:pt x="30" y="306"/>
                      <a:pt x="31" y="305"/>
                    </a:cubicBezTo>
                    <a:cubicBezTo>
                      <a:pt x="32" y="303"/>
                      <a:pt x="32" y="300"/>
                      <a:pt x="31" y="298"/>
                    </a:cubicBezTo>
                    <a:cubicBezTo>
                      <a:pt x="31" y="297"/>
                      <a:pt x="28" y="296"/>
                      <a:pt x="27" y="296"/>
                    </a:cubicBezTo>
                    <a:cubicBezTo>
                      <a:pt x="24" y="295"/>
                      <a:pt x="22" y="295"/>
                      <a:pt x="22" y="291"/>
                    </a:cubicBezTo>
                    <a:cubicBezTo>
                      <a:pt x="28" y="290"/>
                      <a:pt x="30" y="286"/>
                      <a:pt x="31" y="281"/>
                    </a:cubicBezTo>
                    <a:cubicBezTo>
                      <a:pt x="31" y="277"/>
                      <a:pt x="32" y="273"/>
                      <a:pt x="33" y="270"/>
                    </a:cubicBezTo>
                    <a:cubicBezTo>
                      <a:pt x="29" y="267"/>
                      <a:pt x="28" y="265"/>
                      <a:pt x="31" y="259"/>
                    </a:cubicBezTo>
                    <a:cubicBezTo>
                      <a:pt x="33" y="260"/>
                      <a:pt x="35" y="261"/>
                      <a:pt x="36" y="262"/>
                    </a:cubicBezTo>
                    <a:cubicBezTo>
                      <a:pt x="41" y="252"/>
                      <a:pt x="46" y="242"/>
                      <a:pt x="51" y="232"/>
                    </a:cubicBezTo>
                    <a:cubicBezTo>
                      <a:pt x="50" y="232"/>
                      <a:pt x="50" y="232"/>
                      <a:pt x="50" y="231"/>
                    </a:cubicBezTo>
                    <a:cubicBezTo>
                      <a:pt x="51" y="231"/>
                      <a:pt x="53" y="231"/>
                      <a:pt x="55" y="231"/>
                    </a:cubicBezTo>
                    <a:cubicBezTo>
                      <a:pt x="55" y="227"/>
                      <a:pt x="58" y="223"/>
                      <a:pt x="52" y="221"/>
                    </a:cubicBezTo>
                    <a:cubicBezTo>
                      <a:pt x="51" y="221"/>
                      <a:pt x="51" y="218"/>
                      <a:pt x="50" y="217"/>
                    </a:cubicBezTo>
                    <a:cubicBezTo>
                      <a:pt x="50" y="215"/>
                      <a:pt x="48" y="214"/>
                      <a:pt x="47" y="213"/>
                    </a:cubicBezTo>
                    <a:cubicBezTo>
                      <a:pt x="46" y="214"/>
                      <a:pt x="44" y="215"/>
                      <a:pt x="44" y="216"/>
                    </a:cubicBezTo>
                    <a:cubicBezTo>
                      <a:pt x="42" y="219"/>
                      <a:pt x="41" y="222"/>
                      <a:pt x="36" y="222"/>
                    </a:cubicBezTo>
                    <a:cubicBezTo>
                      <a:pt x="33" y="218"/>
                      <a:pt x="30" y="212"/>
                      <a:pt x="26" y="208"/>
                    </a:cubicBezTo>
                    <a:cubicBezTo>
                      <a:pt x="24" y="206"/>
                      <a:pt x="21" y="204"/>
                      <a:pt x="18" y="204"/>
                    </a:cubicBezTo>
                    <a:cubicBezTo>
                      <a:pt x="17" y="203"/>
                      <a:pt x="15" y="207"/>
                      <a:pt x="14" y="209"/>
                    </a:cubicBezTo>
                    <a:cubicBezTo>
                      <a:pt x="13" y="211"/>
                      <a:pt x="13" y="213"/>
                      <a:pt x="12" y="214"/>
                    </a:cubicBezTo>
                    <a:cubicBezTo>
                      <a:pt x="11" y="214"/>
                      <a:pt x="9" y="215"/>
                      <a:pt x="8" y="215"/>
                    </a:cubicBezTo>
                    <a:cubicBezTo>
                      <a:pt x="7" y="214"/>
                      <a:pt x="6" y="213"/>
                      <a:pt x="5" y="212"/>
                    </a:cubicBezTo>
                    <a:cubicBezTo>
                      <a:pt x="5" y="210"/>
                      <a:pt x="5" y="208"/>
                      <a:pt x="5" y="206"/>
                    </a:cubicBezTo>
                    <a:cubicBezTo>
                      <a:pt x="3" y="206"/>
                      <a:pt x="1" y="206"/>
                      <a:pt x="0" y="206"/>
                    </a:cubicBezTo>
                    <a:cubicBezTo>
                      <a:pt x="0" y="204"/>
                      <a:pt x="0" y="202"/>
                      <a:pt x="1" y="201"/>
                    </a:cubicBezTo>
                    <a:cubicBezTo>
                      <a:pt x="2" y="197"/>
                      <a:pt x="5" y="195"/>
                      <a:pt x="1" y="191"/>
                    </a:cubicBezTo>
                    <a:close/>
                    <a:moveTo>
                      <a:pt x="74" y="364"/>
                    </a:moveTo>
                    <a:cubicBezTo>
                      <a:pt x="74" y="362"/>
                      <a:pt x="74" y="360"/>
                      <a:pt x="73" y="359"/>
                    </a:cubicBezTo>
                    <a:cubicBezTo>
                      <a:pt x="72" y="358"/>
                      <a:pt x="71" y="357"/>
                      <a:pt x="70" y="356"/>
                    </a:cubicBezTo>
                    <a:cubicBezTo>
                      <a:pt x="69" y="357"/>
                      <a:pt x="67" y="358"/>
                      <a:pt x="67" y="359"/>
                    </a:cubicBezTo>
                    <a:cubicBezTo>
                      <a:pt x="66" y="362"/>
                      <a:pt x="64" y="366"/>
                      <a:pt x="64" y="370"/>
                    </a:cubicBezTo>
                    <a:cubicBezTo>
                      <a:pt x="64" y="373"/>
                      <a:pt x="66" y="375"/>
                      <a:pt x="66" y="377"/>
                    </a:cubicBezTo>
                    <a:cubicBezTo>
                      <a:pt x="70" y="375"/>
                      <a:pt x="73" y="373"/>
                      <a:pt x="77" y="372"/>
                    </a:cubicBezTo>
                    <a:cubicBezTo>
                      <a:pt x="81" y="370"/>
                      <a:pt x="82" y="366"/>
                      <a:pt x="81" y="362"/>
                    </a:cubicBezTo>
                    <a:cubicBezTo>
                      <a:pt x="79" y="362"/>
                      <a:pt x="77" y="363"/>
                      <a:pt x="74" y="364"/>
                    </a:cubicBezTo>
                    <a:close/>
                    <a:moveTo>
                      <a:pt x="228" y="101"/>
                    </a:moveTo>
                    <a:cubicBezTo>
                      <a:pt x="227" y="103"/>
                      <a:pt x="225" y="105"/>
                      <a:pt x="225" y="107"/>
                    </a:cubicBezTo>
                    <a:cubicBezTo>
                      <a:pt x="224" y="112"/>
                      <a:pt x="229" y="110"/>
                      <a:pt x="232" y="112"/>
                    </a:cubicBezTo>
                    <a:cubicBezTo>
                      <a:pt x="233" y="112"/>
                      <a:pt x="235" y="109"/>
                      <a:pt x="235" y="107"/>
                    </a:cubicBezTo>
                    <a:cubicBezTo>
                      <a:pt x="236" y="104"/>
                      <a:pt x="234" y="101"/>
                      <a:pt x="228" y="101"/>
                    </a:cubicBezTo>
                    <a:close/>
                    <a:moveTo>
                      <a:pt x="130" y="373"/>
                    </a:moveTo>
                    <a:cubicBezTo>
                      <a:pt x="132" y="370"/>
                      <a:pt x="134" y="368"/>
                      <a:pt x="134" y="367"/>
                    </a:cubicBezTo>
                    <a:cubicBezTo>
                      <a:pt x="133" y="365"/>
                      <a:pt x="131" y="363"/>
                      <a:pt x="130" y="362"/>
                    </a:cubicBezTo>
                    <a:cubicBezTo>
                      <a:pt x="128" y="364"/>
                      <a:pt x="126" y="365"/>
                      <a:pt x="126" y="368"/>
                    </a:cubicBezTo>
                    <a:cubicBezTo>
                      <a:pt x="125" y="369"/>
                      <a:pt x="128" y="370"/>
                      <a:pt x="130" y="373"/>
                    </a:cubicBezTo>
                    <a:close/>
                    <a:moveTo>
                      <a:pt x="236" y="98"/>
                    </a:moveTo>
                    <a:cubicBezTo>
                      <a:pt x="237" y="98"/>
                      <a:pt x="237" y="98"/>
                      <a:pt x="238" y="99"/>
                    </a:cubicBezTo>
                    <a:cubicBezTo>
                      <a:pt x="239" y="96"/>
                      <a:pt x="239" y="94"/>
                      <a:pt x="239" y="91"/>
                    </a:cubicBezTo>
                    <a:cubicBezTo>
                      <a:pt x="238" y="91"/>
                      <a:pt x="238" y="91"/>
                      <a:pt x="237" y="91"/>
                    </a:cubicBezTo>
                    <a:cubicBezTo>
                      <a:pt x="236" y="93"/>
                      <a:pt x="236" y="96"/>
                      <a:pt x="236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Freeform 786"/>
              <p:cNvSpPr/>
              <p:nvPr/>
            </p:nvSpPr>
            <p:spPr bwMode="auto">
              <a:xfrm>
                <a:off x="2767011" y="3138528"/>
                <a:ext cx="630235" cy="841386"/>
              </a:xfrm>
              <a:custGeom>
                <a:avLst/>
                <a:gdLst>
                  <a:gd name="T0" fmla="*/ 44 w 168"/>
                  <a:gd name="T1" fmla="*/ 135 h 224"/>
                  <a:gd name="T2" fmla="*/ 47 w 168"/>
                  <a:gd name="T3" fmla="*/ 148 h 224"/>
                  <a:gd name="T4" fmla="*/ 62 w 168"/>
                  <a:gd name="T5" fmla="*/ 144 h 224"/>
                  <a:gd name="T6" fmla="*/ 61 w 168"/>
                  <a:gd name="T7" fmla="*/ 135 h 224"/>
                  <a:gd name="T8" fmla="*/ 65 w 168"/>
                  <a:gd name="T9" fmla="*/ 110 h 224"/>
                  <a:gd name="T10" fmla="*/ 67 w 168"/>
                  <a:gd name="T11" fmla="*/ 91 h 224"/>
                  <a:gd name="T12" fmla="*/ 77 w 168"/>
                  <a:gd name="T13" fmla="*/ 87 h 224"/>
                  <a:gd name="T14" fmla="*/ 86 w 168"/>
                  <a:gd name="T15" fmla="*/ 79 h 224"/>
                  <a:gd name="T16" fmla="*/ 91 w 168"/>
                  <a:gd name="T17" fmla="*/ 56 h 224"/>
                  <a:gd name="T18" fmla="*/ 102 w 168"/>
                  <a:gd name="T19" fmla="*/ 44 h 224"/>
                  <a:gd name="T20" fmla="*/ 110 w 168"/>
                  <a:gd name="T21" fmla="*/ 34 h 224"/>
                  <a:gd name="T22" fmla="*/ 116 w 168"/>
                  <a:gd name="T23" fmla="*/ 25 h 224"/>
                  <a:gd name="T24" fmla="*/ 132 w 168"/>
                  <a:gd name="T25" fmla="*/ 29 h 224"/>
                  <a:gd name="T26" fmla="*/ 129 w 168"/>
                  <a:gd name="T27" fmla="*/ 24 h 224"/>
                  <a:gd name="T28" fmla="*/ 132 w 168"/>
                  <a:gd name="T29" fmla="*/ 8 h 224"/>
                  <a:gd name="T30" fmla="*/ 150 w 168"/>
                  <a:gd name="T31" fmla="*/ 5 h 224"/>
                  <a:gd name="T32" fmla="*/ 158 w 168"/>
                  <a:gd name="T33" fmla="*/ 9 h 224"/>
                  <a:gd name="T34" fmla="*/ 162 w 168"/>
                  <a:gd name="T35" fmla="*/ 22 h 224"/>
                  <a:gd name="T36" fmla="*/ 152 w 168"/>
                  <a:gd name="T37" fmla="*/ 32 h 224"/>
                  <a:gd name="T38" fmla="*/ 134 w 168"/>
                  <a:gd name="T39" fmla="*/ 62 h 224"/>
                  <a:gd name="T40" fmla="*/ 128 w 168"/>
                  <a:gd name="T41" fmla="*/ 72 h 224"/>
                  <a:gd name="T42" fmla="*/ 108 w 168"/>
                  <a:gd name="T43" fmla="*/ 73 h 224"/>
                  <a:gd name="T44" fmla="*/ 101 w 168"/>
                  <a:gd name="T45" fmla="*/ 75 h 224"/>
                  <a:gd name="T46" fmla="*/ 93 w 168"/>
                  <a:gd name="T47" fmla="*/ 89 h 224"/>
                  <a:gd name="T48" fmla="*/ 86 w 168"/>
                  <a:gd name="T49" fmla="*/ 113 h 224"/>
                  <a:gd name="T50" fmla="*/ 81 w 168"/>
                  <a:gd name="T51" fmla="*/ 129 h 224"/>
                  <a:gd name="T52" fmla="*/ 79 w 168"/>
                  <a:gd name="T53" fmla="*/ 146 h 224"/>
                  <a:gd name="T54" fmla="*/ 86 w 168"/>
                  <a:gd name="T55" fmla="*/ 165 h 224"/>
                  <a:gd name="T56" fmla="*/ 70 w 168"/>
                  <a:gd name="T57" fmla="*/ 180 h 224"/>
                  <a:gd name="T58" fmla="*/ 76 w 168"/>
                  <a:gd name="T59" fmla="*/ 189 h 224"/>
                  <a:gd name="T60" fmla="*/ 67 w 168"/>
                  <a:gd name="T61" fmla="*/ 208 h 224"/>
                  <a:gd name="T62" fmla="*/ 36 w 168"/>
                  <a:gd name="T63" fmla="*/ 224 h 224"/>
                  <a:gd name="T64" fmla="*/ 36 w 168"/>
                  <a:gd name="T65" fmla="*/ 213 h 224"/>
                  <a:gd name="T66" fmla="*/ 26 w 168"/>
                  <a:gd name="T67" fmla="*/ 208 h 224"/>
                  <a:gd name="T68" fmla="*/ 18 w 168"/>
                  <a:gd name="T69" fmla="*/ 201 h 224"/>
                  <a:gd name="T70" fmla="*/ 6 w 168"/>
                  <a:gd name="T71" fmla="*/ 182 h 224"/>
                  <a:gd name="T72" fmla="*/ 7 w 168"/>
                  <a:gd name="T73" fmla="*/ 156 h 224"/>
                  <a:gd name="T74" fmla="*/ 20 w 168"/>
                  <a:gd name="T75" fmla="*/ 142 h 224"/>
                  <a:gd name="T76" fmla="*/ 16 w 168"/>
                  <a:gd name="T77" fmla="*/ 130 h 224"/>
                  <a:gd name="T78" fmla="*/ 20 w 168"/>
                  <a:gd name="T79" fmla="*/ 123 h 224"/>
                  <a:gd name="T80" fmla="*/ 46 w 168"/>
                  <a:gd name="T81" fmla="*/ 12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8" h="224">
                    <a:moveTo>
                      <a:pt x="46" y="127"/>
                    </a:moveTo>
                    <a:cubicBezTo>
                      <a:pt x="45" y="131"/>
                      <a:pt x="45" y="133"/>
                      <a:pt x="44" y="135"/>
                    </a:cubicBezTo>
                    <a:cubicBezTo>
                      <a:pt x="43" y="138"/>
                      <a:pt x="43" y="139"/>
                      <a:pt x="45" y="142"/>
                    </a:cubicBezTo>
                    <a:cubicBezTo>
                      <a:pt x="47" y="143"/>
                      <a:pt x="47" y="146"/>
                      <a:pt x="47" y="148"/>
                    </a:cubicBezTo>
                    <a:cubicBezTo>
                      <a:pt x="51" y="148"/>
                      <a:pt x="54" y="147"/>
                      <a:pt x="58" y="146"/>
                    </a:cubicBezTo>
                    <a:cubicBezTo>
                      <a:pt x="60" y="146"/>
                      <a:pt x="61" y="145"/>
                      <a:pt x="62" y="144"/>
                    </a:cubicBezTo>
                    <a:cubicBezTo>
                      <a:pt x="64" y="142"/>
                      <a:pt x="65" y="140"/>
                      <a:pt x="65" y="138"/>
                    </a:cubicBezTo>
                    <a:cubicBezTo>
                      <a:pt x="65" y="137"/>
                      <a:pt x="63" y="136"/>
                      <a:pt x="61" y="135"/>
                    </a:cubicBezTo>
                    <a:cubicBezTo>
                      <a:pt x="60" y="134"/>
                      <a:pt x="59" y="134"/>
                      <a:pt x="57" y="133"/>
                    </a:cubicBezTo>
                    <a:cubicBezTo>
                      <a:pt x="63" y="126"/>
                      <a:pt x="64" y="118"/>
                      <a:pt x="65" y="110"/>
                    </a:cubicBezTo>
                    <a:cubicBezTo>
                      <a:pt x="65" y="106"/>
                      <a:pt x="66" y="103"/>
                      <a:pt x="67" y="100"/>
                    </a:cubicBezTo>
                    <a:cubicBezTo>
                      <a:pt x="68" y="97"/>
                      <a:pt x="69" y="94"/>
                      <a:pt x="67" y="91"/>
                    </a:cubicBezTo>
                    <a:cubicBezTo>
                      <a:pt x="64" y="89"/>
                      <a:pt x="66" y="86"/>
                      <a:pt x="69" y="86"/>
                    </a:cubicBezTo>
                    <a:cubicBezTo>
                      <a:pt x="71" y="86"/>
                      <a:pt x="74" y="87"/>
                      <a:pt x="77" y="87"/>
                    </a:cubicBezTo>
                    <a:cubicBezTo>
                      <a:pt x="79" y="87"/>
                      <a:pt x="82" y="87"/>
                      <a:pt x="85" y="86"/>
                    </a:cubicBezTo>
                    <a:cubicBezTo>
                      <a:pt x="88" y="84"/>
                      <a:pt x="86" y="82"/>
                      <a:pt x="86" y="79"/>
                    </a:cubicBezTo>
                    <a:cubicBezTo>
                      <a:pt x="86" y="76"/>
                      <a:pt x="86" y="71"/>
                      <a:pt x="88" y="68"/>
                    </a:cubicBezTo>
                    <a:cubicBezTo>
                      <a:pt x="90" y="64"/>
                      <a:pt x="92" y="61"/>
                      <a:pt x="91" y="56"/>
                    </a:cubicBezTo>
                    <a:cubicBezTo>
                      <a:pt x="90" y="54"/>
                      <a:pt x="92" y="52"/>
                      <a:pt x="94" y="50"/>
                    </a:cubicBezTo>
                    <a:cubicBezTo>
                      <a:pt x="96" y="48"/>
                      <a:pt x="99" y="46"/>
                      <a:pt x="102" y="44"/>
                    </a:cubicBezTo>
                    <a:cubicBezTo>
                      <a:pt x="104" y="43"/>
                      <a:pt x="105" y="41"/>
                      <a:pt x="107" y="40"/>
                    </a:cubicBezTo>
                    <a:cubicBezTo>
                      <a:pt x="108" y="38"/>
                      <a:pt x="111" y="36"/>
                      <a:pt x="110" y="34"/>
                    </a:cubicBezTo>
                    <a:cubicBezTo>
                      <a:pt x="110" y="31"/>
                      <a:pt x="108" y="29"/>
                      <a:pt x="106" y="26"/>
                    </a:cubicBezTo>
                    <a:cubicBezTo>
                      <a:pt x="107" y="24"/>
                      <a:pt x="111" y="23"/>
                      <a:pt x="116" y="25"/>
                    </a:cubicBezTo>
                    <a:cubicBezTo>
                      <a:pt x="119" y="26"/>
                      <a:pt x="122" y="27"/>
                      <a:pt x="125" y="28"/>
                    </a:cubicBezTo>
                    <a:cubicBezTo>
                      <a:pt x="127" y="28"/>
                      <a:pt x="129" y="28"/>
                      <a:pt x="132" y="29"/>
                    </a:cubicBezTo>
                    <a:cubicBezTo>
                      <a:pt x="132" y="28"/>
                      <a:pt x="133" y="26"/>
                      <a:pt x="134" y="23"/>
                    </a:cubicBezTo>
                    <a:cubicBezTo>
                      <a:pt x="131" y="24"/>
                      <a:pt x="130" y="24"/>
                      <a:pt x="129" y="24"/>
                    </a:cubicBezTo>
                    <a:cubicBezTo>
                      <a:pt x="129" y="20"/>
                      <a:pt x="127" y="17"/>
                      <a:pt x="128" y="14"/>
                    </a:cubicBezTo>
                    <a:cubicBezTo>
                      <a:pt x="128" y="12"/>
                      <a:pt x="131" y="10"/>
                      <a:pt x="132" y="8"/>
                    </a:cubicBezTo>
                    <a:cubicBezTo>
                      <a:pt x="136" y="6"/>
                      <a:pt x="139" y="3"/>
                      <a:pt x="143" y="0"/>
                    </a:cubicBezTo>
                    <a:cubicBezTo>
                      <a:pt x="145" y="1"/>
                      <a:pt x="147" y="3"/>
                      <a:pt x="150" y="5"/>
                    </a:cubicBezTo>
                    <a:cubicBezTo>
                      <a:pt x="151" y="4"/>
                      <a:pt x="152" y="3"/>
                      <a:pt x="154" y="1"/>
                    </a:cubicBezTo>
                    <a:cubicBezTo>
                      <a:pt x="155" y="4"/>
                      <a:pt x="156" y="7"/>
                      <a:pt x="158" y="9"/>
                    </a:cubicBezTo>
                    <a:cubicBezTo>
                      <a:pt x="161" y="12"/>
                      <a:pt x="161" y="14"/>
                      <a:pt x="159" y="17"/>
                    </a:cubicBezTo>
                    <a:cubicBezTo>
                      <a:pt x="158" y="20"/>
                      <a:pt x="160" y="21"/>
                      <a:pt x="162" y="22"/>
                    </a:cubicBezTo>
                    <a:cubicBezTo>
                      <a:pt x="168" y="24"/>
                      <a:pt x="168" y="25"/>
                      <a:pt x="166" y="30"/>
                    </a:cubicBezTo>
                    <a:cubicBezTo>
                      <a:pt x="160" y="27"/>
                      <a:pt x="157" y="27"/>
                      <a:pt x="152" y="32"/>
                    </a:cubicBezTo>
                    <a:cubicBezTo>
                      <a:pt x="145" y="37"/>
                      <a:pt x="141" y="45"/>
                      <a:pt x="141" y="54"/>
                    </a:cubicBezTo>
                    <a:cubicBezTo>
                      <a:pt x="140" y="57"/>
                      <a:pt x="139" y="61"/>
                      <a:pt x="134" y="62"/>
                    </a:cubicBezTo>
                    <a:cubicBezTo>
                      <a:pt x="133" y="62"/>
                      <a:pt x="132" y="63"/>
                      <a:pt x="132" y="64"/>
                    </a:cubicBezTo>
                    <a:cubicBezTo>
                      <a:pt x="131" y="66"/>
                      <a:pt x="129" y="68"/>
                      <a:pt x="128" y="72"/>
                    </a:cubicBezTo>
                    <a:cubicBezTo>
                      <a:pt x="122" y="69"/>
                      <a:pt x="116" y="66"/>
                      <a:pt x="110" y="63"/>
                    </a:cubicBezTo>
                    <a:cubicBezTo>
                      <a:pt x="105" y="65"/>
                      <a:pt x="111" y="70"/>
                      <a:pt x="108" y="73"/>
                    </a:cubicBezTo>
                    <a:cubicBezTo>
                      <a:pt x="107" y="73"/>
                      <a:pt x="106" y="73"/>
                      <a:pt x="105" y="73"/>
                    </a:cubicBezTo>
                    <a:cubicBezTo>
                      <a:pt x="104" y="73"/>
                      <a:pt x="102" y="74"/>
                      <a:pt x="101" y="75"/>
                    </a:cubicBezTo>
                    <a:cubicBezTo>
                      <a:pt x="99" y="79"/>
                      <a:pt x="97" y="83"/>
                      <a:pt x="94" y="87"/>
                    </a:cubicBezTo>
                    <a:cubicBezTo>
                      <a:pt x="94" y="88"/>
                      <a:pt x="93" y="88"/>
                      <a:pt x="93" y="89"/>
                    </a:cubicBezTo>
                    <a:cubicBezTo>
                      <a:pt x="91" y="90"/>
                      <a:pt x="87" y="92"/>
                      <a:pt x="87" y="94"/>
                    </a:cubicBezTo>
                    <a:cubicBezTo>
                      <a:pt x="87" y="100"/>
                      <a:pt x="83" y="106"/>
                      <a:pt x="86" y="113"/>
                    </a:cubicBezTo>
                    <a:cubicBezTo>
                      <a:pt x="87" y="114"/>
                      <a:pt x="84" y="117"/>
                      <a:pt x="82" y="119"/>
                    </a:cubicBezTo>
                    <a:cubicBezTo>
                      <a:pt x="77" y="122"/>
                      <a:pt x="77" y="125"/>
                      <a:pt x="81" y="129"/>
                    </a:cubicBezTo>
                    <a:cubicBezTo>
                      <a:pt x="73" y="130"/>
                      <a:pt x="72" y="138"/>
                      <a:pt x="68" y="142"/>
                    </a:cubicBezTo>
                    <a:cubicBezTo>
                      <a:pt x="70" y="146"/>
                      <a:pt x="70" y="146"/>
                      <a:pt x="79" y="146"/>
                    </a:cubicBezTo>
                    <a:cubicBezTo>
                      <a:pt x="80" y="150"/>
                      <a:pt x="81" y="153"/>
                      <a:pt x="86" y="153"/>
                    </a:cubicBezTo>
                    <a:cubicBezTo>
                      <a:pt x="88" y="153"/>
                      <a:pt x="89" y="162"/>
                      <a:pt x="86" y="165"/>
                    </a:cubicBezTo>
                    <a:cubicBezTo>
                      <a:pt x="83" y="168"/>
                      <a:pt x="80" y="170"/>
                      <a:pt x="77" y="173"/>
                    </a:cubicBezTo>
                    <a:cubicBezTo>
                      <a:pt x="75" y="175"/>
                      <a:pt x="72" y="178"/>
                      <a:pt x="70" y="180"/>
                    </a:cubicBezTo>
                    <a:cubicBezTo>
                      <a:pt x="69" y="181"/>
                      <a:pt x="69" y="182"/>
                      <a:pt x="68" y="183"/>
                    </a:cubicBezTo>
                    <a:cubicBezTo>
                      <a:pt x="71" y="185"/>
                      <a:pt x="74" y="187"/>
                      <a:pt x="76" y="189"/>
                    </a:cubicBezTo>
                    <a:cubicBezTo>
                      <a:pt x="73" y="192"/>
                      <a:pt x="69" y="194"/>
                      <a:pt x="67" y="197"/>
                    </a:cubicBezTo>
                    <a:cubicBezTo>
                      <a:pt x="65" y="200"/>
                      <a:pt x="62" y="203"/>
                      <a:pt x="67" y="208"/>
                    </a:cubicBezTo>
                    <a:cubicBezTo>
                      <a:pt x="62" y="212"/>
                      <a:pt x="57" y="216"/>
                      <a:pt x="52" y="218"/>
                    </a:cubicBezTo>
                    <a:cubicBezTo>
                      <a:pt x="47" y="221"/>
                      <a:pt x="42" y="222"/>
                      <a:pt x="36" y="224"/>
                    </a:cubicBezTo>
                    <a:cubicBezTo>
                      <a:pt x="36" y="224"/>
                      <a:pt x="35" y="223"/>
                      <a:pt x="35" y="223"/>
                    </a:cubicBezTo>
                    <a:cubicBezTo>
                      <a:pt x="35" y="219"/>
                      <a:pt x="36" y="216"/>
                      <a:pt x="36" y="213"/>
                    </a:cubicBezTo>
                    <a:cubicBezTo>
                      <a:pt x="37" y="210"/>
                      <a:pt x="38" y="207"/>
                      <a:pt x="35" y="206"/>
                    </a:cubicBezTo>
                    <a:cubicBezTo>
                      <a:pt x="32" y="204"/>
                      <a:pt x="29" y="205"/>
                      <a:pt x="26" y="208"/>
                    </a:cubicBezTo>
                    <a:cubicBezTo>
                      <a:pt x="25" y="209"/>
                      <a:pt x="24" y="211"/>
                      <a:pt x="21" y="213"/>
                    </a:cubicBezTo>
                    <a:cubicBezTo>
                      <a:pt x="20" y="209"/>
                      <a:pt x="19" y="206"/>
                      <a:pt x="18" y="201"/>
                    </a:cubicBezTo>
                    <a:cubicBezTo>
                      <a:pt x="16" y="201"/>
                      <a:pt x="14" y="198"/>
                      <a:pt x="13" y="193"/>
                    </a:cubicBezTo>
                    <a:cubicBezTo>
                      <a:pt x="12" y="189"/>
                      <a:pt x="8" y="186"/>
                      <a:pt x="6" y="182"/>
                    </a:cubicBezTo>
                    <a:cubicBezTo>
                      <a:pt x="1" y="176"/>
                      <a:pt x="1" y="170"/>
                      <a:pt x="6" y="165"/>
                    </a:cubicBezTo>
                    <a:cubicBezTo>
                      <a:pt x="9" y="162"/>
                      <a:pt x="9" y="159"/>
                      <a:pt x="7" y="156"/>
                    </a:cubicBezTo>
                    <a:cubicBezTo>
                      <a:pt x="5" y="152"/>
                      <a:pt x="2" y="148"/>
                      <a:pt x="0" y="145"/>
                    </a:cubicBezTo>
                    <a:cubicBezTo>
                      <a:pt x="8" y="138"/>
                      <a:pt x="12" y="137"/>
                      <a:pt x="20" y="142"/>
                    </a:cubicBezTo>
                    <a:cubicBezTo>
                      <a:pt x="24" y="139"/>
                      <a:pt x="25" y="137"/>
                      <a:pt x="21" y="134"/>
                    </a:cubicBezTo>
                    <a:cubicBezTo>
                      <a:pt x="19" y="132"/>
                      <a:pt x="18" y="131"/>
                      <a:pt x="16" y="130"/>
                    </a:cubicBezTo>
                    <a:cubicBezTo>
                      <a:pt x="13" y="128"/>
                      <a:pt x="14" y="126"/>
                      <a:pt x="15" y="124"/>
                    </a:cubicBezTo>
                    <a:cubicBezTo>
                      <a:pt x="16" y="121"/>
                      <a:pt x="18" y="122"/>
                      <a:pt x="20" y="123"/>
                    </a:cubicBezTo>
                    <a:cubicBezTo>
                      <a:pt x="23" y="124"/>
                      <a:pt x="25" y="125"/>
                      <a:pt x="29" y="126"/>
                    </a:cubicBezTo>
                    <a:cubicBezTo>
                      <a:pt x="32" y="132"/>
                      <a:pt x="38" y="133"/>
                      <a:pt x="46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9" name="Freeform 787"/>
              <p:cNvSpPr/>
              <p:nvPr/>
            </p:nvSpPr>
            <p:spPr bwMode="auto">
              <a:xfrm>
                <a:off x="4051296" y="3690986"/>
                <a:ext cx="476248" cy="569918"/>
              </a:xfrm>
              <a:custGeom>
                <a:avLst/>
                <a:gdLst>
                  <a:gd name="T0" fmla="*/ 36 w 127"/>
                  <a:gd name="T1" fmla="*/ 16 h 152"/>
                  <a:gd name="T2" fmla="*/ 57 w 127"/>
                  <a:gd name="T3" fmla="*/ 12 h 152"/>
                  <a:gd name="T4" fmla="*/ 68 w 127"/>
                  <a:gd name="T5" fmla="*/ 0 h 152"/>
                  <a:gd name="T6" fmla="*/ 78 w 127"/>
                  <a:gd name="T7" fmla="*/ 1 h 152"/>
                  <a:gd name="T8" fmla="*/ 87 w 127"/>
                  <a:gd name="T9" fmla="*/ 21 h 152"/>
                  <a:gd name="T10" fmla="*/ 71 w 127"/>
                  <a:gd name="T11" fmla="*/ 29 h 152"/>
                  <a:gd name="T12" fmla="*/ 64 w 127"/>
                  <a:gd name="T13" fmla="*/ 29 h 152"/>
                  <a:gd name="T14" fmla="*/ 59 w 127"/>
                  <a:gd name="T15" fmla="*/ 51 h 152"/>
                  <a:gd name="T16" fmla="*/ 53 w 127"/>
                  <a:gd name="T17" fmla="*/ 65 h 152"/>
                  <a:gd name="T18" fmla="*/ 71 w 127"/>
                  <a:gd name="T19" fmla="*/ 61 h 152"/>
                  <a:gd name="T20" fmla="*/ 88 w 127"/>
                  <a:gd name="T21" fmla="*/ 58 h 152"/>
                  <a:gd name="T22" fmla="*/ 95 w 127"/>
                  <a:gd name="T23" fmla="*/ 45 h 152"/>
                  <a:gd name="T24" fmla="*/ 118 w 127"/>
                  <a:gd name="T25" fmla="*/ 67 h 152"/>
                  <a:gd name="T26" fmla="*/ 109 w 127"/>
                  <a:gd name="T27" fmla="*/ 70 h 152"/>
                  <a:gd name="T28" fmla="*/ 110 w 127"/>
                  <a:gd name="T29" fmla="*/ 82 h 152"/>
                  <a:gd name="T30" fmla="*/ 83 w 127"/>
                  <a:gd name="T31" fmla="*/ 86 h 152"/>
                  <a:gd name="T32" fmla="*/ 71 w 127"/>
                  <a:gd name="T33" fmla="*/ 88 h 152"/>
                  <a:gd name="T34" fmla="*/ 52 w 127"/>
                  <a:gd name="T35" fmla="*/ 94 h 152"/>
                  <a:gd name="T36" fmla="*/ 61 w 127"/>
                  <a:gd name="T37" fmla="*/ 104 h 152"/>
                  <a:gd name="T38" fmla="*/ 72 w 127"/>
                  <a:gd name="T39" fmla="*/ 112 h 152"/>
                  <a:gd name="T40" fmla="*/ 91 w 127"/>
                  <a:gd name="T41" fmla="*/ 108 h 152"/>
                  <a:gd name="T42" fmla="*/ 107 w 127"/>
                  <a:gd name="T43" fmla="*/ 113 h 152"/>
                  <a:gd name="T44" fmla="*/ 122 w 127"/>
                  <a:gd name="T45" fmla="*/ 105 h 152"/>
                  <a:gd name="T46" fmla="*/ 123 w 127"/>
                  <a:gd name="T47" fmla="*/ 120 h 152"/>
                  <a:gd name="T48" fmla="*/ 105 w 127"/>
                  <a:gd name="T49" fmla="*/ 144 h 152"/>
                  <a:gd name="T50" fmla="*/ 85 w 127"/>
                  <a:gd name="T51" fmla="*/ 146 h 152"/>
                  <a:gd name="T52" fmla="*/ 65 w 127"/>
                  <a:gd name="T53" fmla="*/ 148 h 152"/>
                  <a:gd name="T54" fmla="*/ 53 w 127"/>
                  <a:gd name="T55" fmla="*/ 130 h 152"/>
                  <a:gd name="T56" fmla="*/ 34 w 127"/>
                  <a:gd name="T57" fmla="*/ 148 h 152"/>
                  <a:gd name="T58" fmla="*/ 24 w 127"/>
                  <a:gd name="T59" fmla="*/ 143 h 152"/>
                  <a:gd name="T60" fmla="*/ 4 w 127"/>
                  <a:gd name="T61" fmla="*/ 140 h 152"/>
                  <a:gd name="T62" fmla="*/ 6 w 127"/>
                  <a:gd name="T63" fmla="*/ 118 h 152"/>
                  <a:gd name="T64" fmla="*/ 14 w 127"/>
                  <a:gd name="T65" fmla="*/ 112 h 152"/>
                  <a:gd name="T66" fmla="*/ 27 w 127"/>
                  <a:gd name="T67" fmla="*/ 97 h 152"/>
                  <a:gd name="T68" fmla="*/ 45 w 127"/>
                  <a:gd name="T69" fmla="*/ 94 h 152"/>
                  <a:gd name="T70" fmla="*/ 44 w 127"/>
                  <a:gd name="T71" fmla="*/ 81 h 152"/>
                  <a:gd name="T72" fmla="*/ 44 w 127"/>
                  <a:gd name="T73" fmla="*/ 66 h 152"/>
                  <a:gd name="T74" fmla="*/ 38 w 127"/>
                  <a:gd name="T75" fmla="*/ 60 h 152"/>
                  <a:gd name="T76" fmla="*/ 20 w 127"/>
                  <a:gd name="T77" fmla="*/ 54 h 152"/>
                  <a:gd name="T78" fmla="*/ 30 w 127"/>
                  <a:gd name="T79" fmla="*/ 39 h 152"/>
                  <a:gd name="T80" fmla="*/ 39 w 127"/>
                  <a:gd name="T81" fmla="*/ 31 h 152"/>
                  <a:gd name="T82" fmla="*/ 30 w 127"/>
                  <a:gd name="T83" fmla="*/ 2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7" h="152">
                    <a:moveTo>
                      <a:pt x="30" y="28"/>
                    </a:moveTo>
                    <a:cubicBezTo>
                      <a:pt x="32" y="24"/>
                      <a:pt x="34" y="20"/>
                      <a:pt x="36" y="16"/>
                    </a:cubicBezTo>
                    <a:cubicBezTo>
                      <a:pt x="39" y="9"/>
                      <a:pt x="42" y="8"/>
                      <a:pt x="49" y="11"/>
                    </a:cubicBezTo>
                    <a:cubicBezTo>
                      <a:pt x="51" y="12"/>
                      <a:pt x="54" y="11"/>
                      <a:pt x="57" y="12"/>
                    </a:cubicBezTo>
                    <a:cubicBezTo>
                      <a:pt x="59" y="12"/>
                      <a:pt x="60" y="12"/>
                      <a:pt x="61" y="12"/>
                    </a:cubicBezTo>
                    <a:cubicBezTo>
                      <a:pt x="63" y="8"/>
                      <a:pt x="65" y="4"/>
                      <a:pt x="68" y="0"/>
                    </a:cubicBezTo>
                    <a:cubicBezTo>
                      <a:pt x="70" y="2"/>
                      <a:pt x="71" y="4"/>
                      <a:pt x="72" y="6"/>
                    </a:cubicBezTo>
                    <a:cubicBezTo>
                      <a:pt x="74" y="5"/>
                      <a:pt x="76" y="3"/>
                      <a:pt x="78" y="1"/>
                    </a:cubicBezTo>
                    <a:cubicBezTo>
                      <a:pt x="80" y="3"/>
                      <a:pt x="82" y="6"/>
                      <a:pt x="84" y="8"/>
                    </a:cubicBezTo>
                    <a:cubicBezTo>
                      <a:pt x="86" y="12"/>
                      <a:pt x="88" y="17"/>
                      <a:pt x="87" y="21"/>
                    </a:cubicBezTo>
                    <a:cubicBezTo>
                      <a:pt x="87" y="24"/>
                      <a:pt x="84" y="28"/>
                      <a:pt x="81" y="31"/>
                    </a:cubicBezTo>
                    <a:cubicBezTo>
                      <a:pt x="76" y="25"/>
                      <a:pt x="76" y="25"/>
                      <a:pt x="71" y="29"/>
                    </a:cubicBezTo>
                    <a:cubicBezTo>
                      <a:pt x="70" y="28"/>
                      <a:pt x="69" y="27"/>
                      <a:pt x="68" y="26"/>
                    </a:cubicBezTo>
                    <a:cubicBezTo>
                      <a:pt x="67" y="27"/>
                      <a:pt x="66" y="28"/>
                      <a:pt x="64" y="29"/>
                    </a:cubicBezTo>
                    <a:cubicBezTo>
                      <a:pt x="63" y="29"/>
                      <a:pt x="62" y="29"/>
                      <a:pt x="60" y="28"/>
                    </a:cubicBezTo>
                    <a:cubicBezTo>
                      <a:pt x="60" y="36"/>
                      <a:pt x="52" y="44"/>
                      <a:pt x="59" y="51"/>
                    </a:cubicBezTo>
                    <a:cubicBezTo>
                      <a:pt x="57" y="55"/>
                      <a:pt x="55" y="59"/>
                      <a:pt x="52" y="64"/>
                    </a:cubicBezTo>
                    <a:cubicBezTo>
                      <a:pt x="53" y="64"/>
                      <a:pt x="53" y="65"/>
                      <a:pt x="53" y="65"/>
                    </a:cubicBezTo>
                    <a:cubicBezTo>
                      <a:pt x="58" y="65"/>
                      <a:pt x="63" y="65"/>
                      <a:pt x="69" y="65"/>
                    </a:cubicBezTo>
                    <a:cubicBezTo>
                      <a:pt x="69" y="65"/>
                      <a:pt x="70" y="63"/>
                      <a:pt x="71" y="61"/>
                    </a:cubicBezTo>
                    <a:cubicBezTo>
                      <a:pt x="73" y="62"/>
                      <a:pt x="74" y="63"/>
                      <a:pt x="75" y="63"/>
                    </a:cubicBezTo>
                    <a:cubicBezTo>
                      <a:pt x="81" y="66"/>
                      <a:pt x="86" y="64"/>
                      <a:pt x="88" y="58"/>
                    </a:cubicBezTo>
                    <a:cubicBezTo>
                      <a:pt x="88" y="55"/>
                      <a:pt x="88" y="52"/>
                      <a:pt x="89" y="49"/>
                    </a:cubicBezTo>
                    <a:cubicBezTo>
                      <a:pt x="89" y="44"/>
                      <a:pt x="91" y="43"/>
                      <a:pt x="95" y="45"/>
                    </a:cubicBezTo>
                    <a:cubicBezTo>
                      <a:pt x="97" y="46"/>
                      <a:pt x="99" y="46"/>
                      <a:pt x="100" y="47"/>
                    </a:cubicBezTo>
                    <a:cubicBezTo>
                      <a:pt x="98" y="60"/>
                      <a:pt x="103" y="66"/>
                      <a:pt x="118" y="67"/>
                    </a:cubicBezTo>
                    <a:cubicBezTo>
                      <a:pt x="116" y="70"/>
                      <a:pt x="115" y="72"/>
                      <a:pt x="114" y="74"/>
                    </a:cubicBezTo>
                    <a:cubicBezTo>
                      <a:pt x="112" y="72"/>
                      <a:pt x="110" y="69"/>
                      <a:pt x="109" y="70"/>
                    </a:cubicBezTo>
                    <a:cubicBezTo>
                      <a:pt x="108" y="70"/>
                      <a:pt x="106" y="72"/>
                      <a:pt x="105" y="73"/>
                    </a:cubicBezTo>
                    <a:cubicBezTo>
                      <a:pt x="103" y="78"/>
                      <a:pt x="107" y="80"/>
                      <a:pt x="110" y="82"/>
                    </a:cubicBezTo>
                    <a:cubicBezTo>
                      <a:pt x="108" y="84"/>
                      <a:pt x="107" y="88"/>
                      <a:pt x="103" y="86"/>
                    </a:cubicBezTo>
                    <a:cubicBezTo>
                      <a:pt x="96" y="91"/>
                      <a:pt x="90" y="87"/>
                      <a:pt x="83" y="86"/>
                    </a:cubicBezTo>
                    <a:cubicBezTo>
                      <a:pt x="82" y="86"/>
                      <a:pt x="80" y="87"/>
                      <a:pt x="79" y="88"/>
                    </a:cubicBezTo>
                    <a:cubicBezTo>
                      <a:pt x="76" y="90"/>
                      <a:pt x="74" y="90"/>
                      <a:pt x="71" y="88"/>
                    </a:cubicBezTo>
                    <a:cubicBezTo>
                      <a:pt x="68" y="86"/>
                      <a:pt x="64" y="86"/>
                      <a:pt x="61" y="87"/>
                    </a:cubicBezTo>
                    <a:cubicBezTo>
                      <a:pt x="58" y="88"/>
                      <a:pt x="54" y="91"/>
                      <a:pt x="52" y="94"/>
                    </a:cubicBezTo>
                    <a:cubicBezTo>
                      <a:pt x="50" y="96"/>
                      <a:pt x="51" y="99"/>
                      <a:pt x="54" y="99"/>
                    </a:cubicBezTo>
                    <a:cubicBezTo>
                      <a:pt x="58" y="99"/>
                      <a:pt x="60" y="99"/>
                      <a:pt x="61" y="104"/>
                    </a:cubicBezTo>
                    <a:cubicBezTo>
                      <a:pt x="62" y="107"/>
                      <a:pt x="67" y="109"/>
                      <a:pt x="70" y="112"/>
                    </a:cubicBezTo>
                    <a:cubicBezTo>
                      <a:pt x="71" y="112"/>
                      <a:pt x="72" y="112"/>
                      <a:pt x="72" y="112"/>
                    </a:cubicBezTo>
                    <a:cubicBezTo>
                      <a:pt x="75" y="107"/>
                      <a:pt x="82" y="111"/>
                      <a:pt x="85" y="106"/>
                    </a:cubicBezTo>
                    <a:cubicBezTo>
                      <a:pt x="87" y="103"/>
                      <a:pt x="90" y="105"/>
                      <a:pt x="91" y="108"/>
                    </a:cubicBezTo>
                    <a:cubicBezTo>
                      <a:pt x="92" y="112"/>
                      <a:pt x="100" y="118"/>
                      <a:pt x="104" y="117"/>
                    </a:cubicBezTo>
                    <a:cubicBezTo>
                      <a:pt x="105" y="117"/>
                      <a:pt x="107" y="115"/>
                      <a:pt x="107" y="113"/>
                    </a:cubicBezTo>
                    <a:cubicBezTo>
                      <a:pt x="108" y="103"/>
                      <a:pt x="108" y="103"/>
                      <a:pt x="118" y="105"/>
                    </a:cubicBezTo>
                    <a:cubicBezTo>
                      <a:pt x="119" y="105"/>
                      <a:pt x="120" y="105"/>
                      <a:pt x="122" y="105"/>
                    </a:cubicBezTo>
                    <a:cubicBezTo>
                      <a:pt x="122" y="107"/>
                      <a:pt x="122" y="109"/>
                      <a:pt x="123" y="109"/>
                    </a:cubicBezTo>
                    <a:cubicBezTo>
                      <a:pt x="127" y="113"/>
                      <a:pt x="125" y="117"/>
                      <a:pt x="123" y="120"/>
                    </a:cubicBezTo>
                    <a:cubicBezTo>
                      <a:pt x="119" y="127"/>
                      <a:pt x="116" y="134"/>
                      <a:pt x="112" y="141"/>
                    </a:cubicBezTo>
                    <a:cubicBezTo>
                      <a:pt x="110" y="144"/>
                      <a:pt x="108" y="146"/>
                      <a:pt x="105" y="144"/>
                    </a:cubicBezTo>
                    <a:cubicBezTo>
                      <a:pt x="102" y="144"/>
                      <a:pt x="98" y="146"/>
                      <a:pt x="95" y="146"/>
                    </a:cubicBezTo>
                    <a:cubicBezTo>
                      <a:pt x="92" y="146"/>
                      <a:pt x="88" y="146"/>
                      <a:pt x="85" y="146"/>
                    </a:cubicBezTo>
                    <a:cubicBezTo>
                      <a:pt x="80" y="147"/>
                      <a:pt x="75" y="149"/>
                      <a:pt x="70" y="151"/>
                    </a:cubicBezTo>
                    <a:cubicBezTo>
                      <a:pt x="66" y="152"/>
                      <a:pt x="65" y="152"/>
                      <a:pt x="65" y="148"/>
                    </a:cubicBezTo>
                    <a:cubicBezTo>
                      <a:pt x="64" y="143"/>
                      <a:pt x="64" y="143"/>
                      <a:pt x="61" y="144"/>
                    </a:cubicBezTo>
                    <a:cubicBezTo>
                      <a:pt x="59" y="139"/>
                      <a:pt x="56" y="135"/>
                      <a:pt x="53" y="130"/>
                    </a:cubicBezTo>
                    <a:cubicBezTo>
                      <a:pt x="50" y="135"/>
                      <a:pt x="48" y="138"/>
                      <a:pt x="45" y="142"/>
                    </a:cubicBezTo>
                    <a:cubicBezTo>
                      <a:pt x="42" y="145"/>
                      <a:pt x="39" y="149"/>
                      <a:pt x="34" y="148"/>
                    </a:cubicBezTo>
                    <a:cubicBezTo>
                      <a:pt x="33" y="148"/>
                      <a:pt x="31" y="146"/>
                      <a:pt x="30" y="145"/>
                    </a:cubicBezTo>
                    <a:cubicBezTo>
                      <a:pt x="29" y="141"/>
                      <a:pt x="28" y="140"/>
                      <a:pt x="24" y="143"/>
                    </a:cubicBezTo>
                    <a:cubicBezTo>
                      <a:pt x="20" y="146"/>
                      <a:pt x="16" y="145"/>
                      <a:pt x="12" y="142"/>
                    </a:cubicBezTo>
                    <a:cubicBezTo>
                      <a:pt x="8" y="145"/>
                      <a:pt x="6" y="144"/>
                      <a:pt x="4" y="140"/>
                    </a:cubicBezTo>
                    <a:cubicBezTo>
                      <a:pt x="2" y="135"/>
                      <a:pt x="1" y="131"/>
                      <a:pt x="0" y="128"/>
                    </a:cubicBezTo>
                    <a:cubicBezTo>
                      <a:pt x="2" y="124"/>
                      <a:pt x="5" y="121"/>
                      <a:pt x="6" y="118"/>
                    </a:cubicBezTo>
                    <a:cubicBezTo>
                      <a:pt x="7" y="114"/>
                      <a:pt x="9" y="112"/>
                      <a:pt x="13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8" y="106"/>
                      <a:pt x="24" y="107"/>
                      <a:pt x="29" y="103"/>
                    </a:cubicBezTo>
                    <a:cubicBezTo>
                      <a:pt x="32" y="101"/>
                      <a:pt x="32" y="99"/>
                      <a:pt x="27" y="97"/>
                    </a:cubicBezTo>
                    <a:cubicBezTo>
                      <a:pt x="31" y="93"/>
                      <a:pt x="33" y="88"/>
                      <a:pt x="39" y="89"/>
                    </a:cubicBezTo>
                    <a:cubicBezTo>
                      <a:pt x="41" y="89"/>
                      <a:pt x="43" y="92"/>
                      <a:pt x="45" y="94"/>
                    </a:cubicBezTo>
                    <a:cubicBezTo>
                      <a:pt x="48" y="91"/>
                      <a:pt x="48" y="90"/>
                      <a:pt x="45" y="86"/>
                    </a:cubicBezTo>
                    <a:cubicBezTo>
                      <a:pt x="45" y="84"/>
                      <a:pt x="45" y="83"/>
                      <a:pt x="44" y="81"/>
                    </a:cubicBezTo>
                    <a:cubicBezTo>
                      <a:pt x="44" y="78"/>
                      <a:pt x="42" y="75"/>
                      <a:pt x="42" y="72"/>
                    </a:cubicBezTo>
                    <a:cubicBezTo>
                      <a:pt x="42" y="70"/>
                      <a:pt x="43" y="68"/>
                      <a:pt x="44" y="66"/>
                    </a:cubicBezTo>
                    <a:cubicBezTo>
                      <a:pt x="46" y="64"/>
                      <a:pt x="50" y="62"/>
                      <a:pt x="47" y="59"/>
                    </a:cubicBezTo>
                    <a:cubicBezTo>
                      <a:pt x="44" y="55"/>
                      <a:pt x="41" y="58"/>
                      <a:pt x="38" y="60"/>
                    </a:cubicBezTo>
                    <a:cubicBezTo>
                      <a:pt x="33" y="62"/>
                      <a:pt x="28" y="64"/>
                      <a:pt x="22" y="67"/>
                    </a:cubicBezTo>
                    <a:cubicBezTo>
                      <a:pt x="21" y="62"/>
                      <a:pt x="21" y="58"/>
                      <a:pt x="20" y="54"/>
                    </a:cubicBezTo>
                    <a:cubicBezTo>
                      <a:pt x="25" y="53"/>
                      <a:pt x="26" y="50"/>
                      <a:pt x="25" y="44"/>
                    </a:cubicBezTo>
                    <a:cubicBezTo>
                      <a:pt x="25" y="41"/>
                      <a:pt x="26" y="39"/>
                      <a:pt x="30" y="39"/>
                    </a:cubicBezTo>
                    <a:cubicBezTo>
                      <a:pt x="31" y="39"/>
                      <a:pt x="32" y="39"/>
                      <a:pt x="33" y="38"/>
                    </a:cubicBezTo>
                    <a:cubicBezTo>
                      <a:pt x="35" y="36"/>
                      <a:pt x="37" y="34"/>
                      <a:pt x="39" y="31"/>
                    </a:cubicBezTo>
                    <a:cubicBezTo>
                      <a:pt x="36" y="30"/>
                      <a:pt x="34" y="29"/>
                      <a:pt x="32" y="28"/>
                    </a:cubicBezTo>
                    <a:cubicBezTo>
                      <a:pt x="31" y="28"/>
                      <a:pt x="30" y="28"/>
                      <a:pt x="3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0" name="Freeform 788"/>
              <p:cNvSpPr/>
              <p:nvPr/>
            </p:nvSpPr>
            <p:spPr bwMode="auto">
              <a:xfrm>
                <a:off x="3386136" y="2611471"/>
                <a:ext cx="458788" cy="579446"/>
              </a:xfrm>
              <a:custGeom>
                <a:avLst/>
                <a:gdLst>
                  <a:gd name="T0" fmla="*/ 99 w 122"/>
                  <a:gd name="T1" fmla="*/ 23 h 154"/>
                  <a:gd name="T2" fmla="*/ 102 w 122"/>
                  <a:gd name="T3" fmla="*/ 37 h 154"/>
                  <a:gd name="T4" fmla="*/ 114 w 122"/>
                  <a:gd name="T5" fmla="*/ 35 h 154"/>
                  <a:gd name="T6" fmla="*/ 117 w 122"/>
                  <a:gd name="T7" fmla="*/ 66 h 154"/>
                  <a:gd name="T8" fmla="*/ 104 w 122"/>
                  <a:gd name="T9" fmla="*/ 84 h 154"/>
                  <a:gd name="T10" fmla="*/ 98 w 122"/>
                  <a:gd name="T11" fmla="*/ 97 h 154"/>
                  <a:gd name="T12" fmla="*/ 89 w 122"/>
                  <a:gd name="T13" fmla="*/ 109 h 154"/>
                  <a:gd name="T14" fmla="*/ 76 w 122"/>
                  <a:gd name="T15" fmla="*/ 76 h 154"/>
                  <a:gd name="T16" fmla="*/ 68 w 122"/>
                  <a:gd name="T17" fmla="*/ 52 h 154"/>
                  <a:gd name="T18" fmla="*/ 60 w 122"/>
                  <a:gd name="T19" fmla="*/ 62 h 154"/>
                  <a:gd name="T20" fmla="*/ 65 w 122"/>
                  <a:gd name="T21" fmla="*/ 89 h 154"/>
                  <a:gd name="T22" fmla="*/ 46 w 122"/>
                  <a:gd name="T23" fmla="*/ 87 h 154"/>
                  <a:gd name="T24" fmla="*/ 42 w 122"/>
                  <a:gd name="T25" fmla="*/ 93 h 154"/>
                  <a:gd name="T26" fmla="*/ 50 w 122"/>
                  <a:gd name="T27" fmla="*/ 99 h 154"/>
                  <a:gd name="T28" fmla="*/ 38 w 122"/>
                  <a:gd name="T29" fmla="*/ 110 h 154"/>
                  <a:gd name="T30" fmla="*/ 27 w 122"/>
                  <a:gd name="T31" fmla="*/ 115 h 154"/>
                  <a:gd name="T32" fmla="*/ 43 w 122"/>
                  <a:gd name="T33" fmla="*/ 120 h 154"/>
                  <a:gd name="T34" fmla="*/ 51 w 122"/>
                  <a:gd name="T35" fmla="*/ 133 h 154"/>
                  <a:gd name="T36" fmla="*/ 62 w 122"/>
                  <a:gd name="T37" fmla="*/ 145 h 154"/>
                  <a:gd name="T38" fmla="*/ 48 w 122"/>
                  <a:gd name="T39" fmla="*/ 150 h 154"/>
                  <a:gd name="T40" fmla="*/ 35 w 122"/>
                  <a:gd name="T41" fmla="*/ 153 h 154"/>
                  <a:gd name="T42" fmla="*/ 15 w 122"/>
                  <a:gd name="T43" fmla="*/ 136 h 154"/>
                  <a:gd name="T44" fmla="*/ 1 w 122"/>
                  <a:gd name="T45" fmla="*/ 123 h 154"/>
                  <a:gd name="T46" fmla="*/ 10 w 122"/>
                  <a:gd name="T47" fmla="*/ 117 h 154"/>
                  <a:gd name="T48" fmla="*/ 21 w 122"/>
                  <a:gd name="T49" fmla="*/ 99 h 154"/>
                  <a:gd name="T50" fmla="*/ 14 w 122"/>
                  <a:gd name="T51" fmla="*/ 96 h 154"/>
                  <a:gd name="T52" fmla="*/ 14 w 122"/>
                  <a:gd name="T53" fmla="*/ 57 h 154"/>
                  <a:gd name="T54" fmla="*/ 18 w 122"/>
                  <a:gd name="T55" fmla="*/ 47 h 154"/>
                  <a:gd name="T56" fmla="*/ 31 w 122"/>
                  <a:gd name="T57" fmla="*/ 47 h 154"/>
                  <a:gd name="T58" fmla="*/ 49 w 122"/>
                  <a:gd name="T59" fmla="*/ 34 h 154"/>
                  <a:gd name="T60" fmla="*/ 57 w 122"/>
                  <a:gd name="T61" fmla="*/ 21 h 154"/>
                  <a:gd name="T62" fmla="*/ 65 w 122"/>
                  <a:gd name="T63" fmla="*/ 6 h 154"/>
                  <a:gd name="T64" fmla="*/ 80 w 122"/>
                  <a:gd name="T65" fmla="*/ 3 h 154"/>
                  <a:gd name="T66" fmla="*/ 81 w 122"/>
                  <a:gd name="T67" fmla="*/ 2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2" h="154">
                    <a:moveTo>
                      <a:pt x="81" y="21"/>
                    </a:moveTo>
                    <a:cubicBezTo>
                      <a:pt x="87" y="22"/>
                      <a:pt x="93" y="23"/>
                      <a:pt x="99" y="23"/>
                    </a:cubicBezTo>
                    <a:cubicBezTo>
                      <a:pt x="99" y="30"/>
                      <a:pt x="91" y="35"/>
                      <a:pt x="93" y="42"/>
                    </a:cubicBezTo>
                    <a:cubicBezTo>
                      <a:pt x="97" y="40"/>
                      <a:pt x="99" y="39"/>
                      <a:pt x="102" y="37"/>
                    </a:cubicBezTo>
                    <a:cubicBezTo>
                      <a:pt x="104" y="36"/>
                      <a:pt x="105" y="35"/>
                      <a:pt x="106" y="34"/>
                    </a:cubicBezTo>
                    <a:cubicBezTo>
                      <a:pt x="109" y="31"/>
                      <a:pt x="111" y="31"/>
                      <a:pt x="114" y="35"/>
                    </a:cubicBezTo>
                    <a:cubicBezTo>
                      <a:pt x="115" y="37"/>
                      <a:pt x="117" y="39"/>
                      <a:pt x="119" y="41"/>
                    </a:cubicBezTo>
                    <a:cubicBezTo>
                      <a:pt x="122" y="49"/>
                      <a:pt x="118" y="57"/>
                      <a:pt x="117" y="66"/>
                    </a:cubicBezTo>
                    <a:cubicBezTo>
                      <a:pt x="115" y="73"/>
                      <a:pt x="110" y="77"/>
                      <a:pt x="107" y="83"/>
                    </a:cubicBezTo>
                    <a:cubicBezTo>
                      <a:pt x="106" y="83"/>
                      <a:pt x="105" y="83"/>
                      <a:pt x="104" y="84"/>
                    </a:cubicBezTo>
                    <a:cubicBezTo>
                      <a:pt x="100" y="84"/>
                      <a:pt x="96" y="89"/>
                      <a:pt x="96" y="92"/>
                    </a:cubicBezTo>
                    <a:cubicBezTo>
                      <a:pt x="96" y="94"/>
                      <a:pt x="97" y="96"/>
                      <a:pt x="98" y="97"/>
                    </a:cubicBezTo>
                    <a:cubicBezTo>
                      <a:pt x="101" y="99"/>
                      <a:pt x="101" y="102"/>
                      <a:pt x="98" y="104"/>
                    </a:cubicBezTo>
                    <a:cubicBezTo>
                      <a:pt x="95" y="105"/>
                      <a:pt x="91" y="107"/>
                      <a:pt x="89" y="109"/>
                    </a:cubicBezTo>
                    <a:cubicBezTo>
                      <a:pt x="84" y="113"/>
                      <a:pt x="79" y="113"/>
                      <a:pt x="72" y="109"/>
                    </a:cubicBezTo>
                    <a:cubicBezTo>
                      <a:pt x="85" y="99"/>
                      <a:pt x="82" y="87"/>
                      <a:pt x="76" y="76"/>
                    </a:cubicBezTo>
                    <a:cubicBezTo>
                      <a:pt x="83" y="69"/>
                      <a:pt x="84" y="59"/>
                      <a:pt x="81" y="54"/>
                    </a:cubicBezTo>
                    <a:cubicBezTo>
                      <a:pt x="76" y="53"/>
                      <a:pt x="72" y="53"/>
                      <a:pt x="68" y="52"/>
                    </a:cubicBezTo>
                    <a:cubicBezTo>
                      <a:pt x="61" y="51"/>
                      <a:pt x="57" y="52"/>
                      <a:pt x="56" y="57"/>
                    </a:cubicBezTo>
                    <a:cubicBezTo>
                      <a:pt x="56" y="60"/>
                      <a:pt x="56" y="63"/>
                      <a:pt x="60" y="62"/>
                    </a:cubicBezTo>
                    <a:cubicBezTo>
                      <a:pt x="59" y="70"/>
                      <a:pt x="60" y="77"/>
                      <a:pt x="65" y="83"/>
                    </a:cubicBezTo>
                    <a:cubicBezTo>
                      <a:pt x="66" y="85"/>
                      <a:pt x="65" y="87"/>
                      <a:pt x="65" y="89"/>
                    </a:cubicBezTo>
                    <a:cubicBezTo>
                      <a:pt x="62" y="86"/>
                      <a:pt x="60" y="87"/>
                      <a:pt x="57" y="88"/>
                    </a:cubicBezTo>
                    <a:cubicBezTo>
                      <a:pt x="53" y="89"/>
                      <a:pt x="49" y="88"/>
                      <a:pt x="46" y="87"/>
                    </a:cubicBezTo>
                    <a:cubicBezTo>
                      <a:pt x="45" y="86"/>
                      <a:pt x="45" y="86"/>
                      <a:pt x="45" y="85"/>
                    </a:cubicBezTo>
                    <a:cubicBezTo>
                      <a:pt x="44" y="88"/>
                      <a:pt x="42" y="90"/>
                      <a:pt x="42" y="93"/>
                    </a:cubicBezTo>
                    <a:cubicBezTo>
                      <a:pt x="42" y="94"/>
                      <a:pt x="43" y="96"/>
                      <a:pt x="46" y="96"/>
                    </a:cubicBezTo>
                    <a:cubicBezTo>
                      <a:pt x="47" y="95"/>
                      <a:pt x="50" y="98"/>
                      <a:pt x="50" y="99"/>
                    </a:cubicBezTo>
                    <a:cubicBezTo>
                      <a:pt x="51" y="102"/>
                      <a:pt x="51" y="105"/>
                      <a:pt x="47" y="106"/>
                    </a:cubicBezTo>
                    <a:cubicBezTo>
                      <a:pt x="44" y="107"/>
                      <a:pt x="41" y="108"/>
                      <a:pt x="38" y="110"/>
                    </a:cubicBezTo>
                    <a:cubicBezTo>
                      <a:pt x="35" y="112"/>
                      <a:pt x="32" y="114"/>
                      <a:pt x="29" y="116"/>
                    </a:cubicBezTo>
                    <a:cubicBezTo>
                      <a:pt x="28" y="115"/>
                      <a:pt x="28" y="115"/>
                      <a:pt x="27" y="115"/>
                    </a:cubicBezTo>
                    <a:cubicBezTo>
                      <a:pt x="28" y="117"/>
                      <a:pt x="29" y="119"/>
                      <a:pt x="30" y="122"/>
                    </a:cubicBezTo>
                    <a:cubicBezTo>
                      <a:pt x="34" y="118"/>
                      <a:pt x="38" y="119"/>
                      <a:pt x="43" y="120"/>
                    </a:cubicBezTo>
                    <a:cubicBezTo>
                      <a:pt x="50" y="120"/>
                      <a:pt x="49" y="125"/>
                      <a:pt x="50" y="129"/>
                    </a:cubicBezTo>
                    <a:cubicBezTo>
                      <a:pt x="50" y="130"/>
                      <a:pt x="51" y="132"/>
                      <a:pt x="51" y="133"/>
                    </a:cubicBezTo>
                    <a:cubicBezTo>
                      <a:pt x="53" y="135"/>
                      <a:pt x="54" y="137"/>
                      <a:pt x="56" y="139"/>
                    </a:cubicBezTo>
                    <a:cubicBezTo>
                      <a:pt x="57" y="141"/>
                      <a:pt x="59" y="142"/>
                      <a:pt x="62" y="145"/>
                    </a:cubicBezTo>
                    <a:cubicBezTo>
                      <a:pt x="62" y="147"/>
                      <a:pt x="61" y="150"/>
                      <a:pt x="60" y="153"/>
                    </a:cubicBezTo>
                    <a:cubicBezTo>
                      <a:pt x="55" y="152"/>
                      <a:pt x="52" y="151"/>
                      <a:pt x="48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4" y="154"/>
                      <a:pt x="39" y="151"/>
                      <a:pt x="35" y="153"/>
                    </a:cubicBezTo>
                    <a:cubicBezTo>
                      <a:pt x="32" y="154"/>
                      <a:pt x="30" y="151"/>
                      <a:pt x="30" y="148"/>
                    </a:cubicBezTo>
                    <a:cubicBezTo>
                      <a:pt x="28" y="141"/>
                      <a:pt x="22" y="137"/>
                      <a:pt x="15" y="136"/>
                    </a:cubicBezTo>
                    <a:cubicBezTo>
                      <a:pt x="6" y="136"/>
                      <a:pt x="6" y="136"/>
                      <a:pt x="2" y="128"/>
                    </a:cubicBezTo>
                    <a:cubicBezTo>
                      <a:pt x="2" y="126"/>
                      <a:pt x="1" y="124"/>
                      <a:pt x="1" y="123"/>
                    </a:cubicBezTo>
                    <a:cubicBezTo>
                      <a:pt x="0" y="118"/>
                      <a:pt x="4" y="115"/>
                      <a:pt x="8" y="116"/>
                    </a:cubicBezTo>
                    <a:cubicBezTo>
                      <a:pt x="9" y="116"/>
                      <a:pt x="9" y="117"/>
                      <a:pt x="10" y="117"/>
                    </a:cubicBezTo>
                    <a:cubicBezTo>
                      <a:pt x="18" y="121"/>
                      <a:pt x="21" y="120"/>
                      <a:pt x="22" y="110"/>
                    </a:cubicBezTo>
                    <a:cubicBezTo>
                      <a:pt x="22" y="107"/>
                      <a:pt x="22" y="103"/>
                      <a:pt x="21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5" y="100"/>
                      <a:pt x="15" y="98"/>
                      <a:pt x="14" y="96"/>
                    </a:cubicBezTo>
                    <a:cubicBezTo>
                      <a:pt x="14" y="95"/>
                      <a:pt x="13" y="94"/>
                      <a:pt x="13" y="93"/>
                    </a:cubicBezTo>
                    <a:cubicBezTo>
                      <a:pt x="16" y="81"/>
                      <a:pt x="9" y="69"/>
                      <a:pt x="14" y="57"/>
                    </a:cubicBezTo>
                    <a:cubicBezTo>
                      <a:pt x="15" y="56"/>
                      <a:pt x="15" y="54"/>
                      <a:pt x="15" y="53"/>
                    </a:cubicBezTo>
                    <a:cubicBezTo>
                      <a:pt x="15" y="49"/>
                      <a:pt x="15" y="49"/>
                      <a:pt x="18" y="47"/>
                    </a:cubicBezTo>
                    <a:cubicBezTo>
                      <a:pt x="20" y="51"/>
                      <a:pt x="22" y="51"/>
                      <a:pt x="24" y="48"/>
                    </a:cubicBezTo>
                    <a:cubicBezTo>
                      <a:pt x="27" y="44"/>
                      <a:pt x="28" y="43"/>
                      <a:pt x="31" y="47"/>
                    </a:cubicBezTo>
                    <a:cubicBezTo>
                      <a:pt x="33" y="49"/>
                      <a:pt x="39" y="48"/>
                      <a:pt x="40" y="46"/>
                    </a:cubicBezTo>
                    <a:cubicBezTo>
                      <a:pt x="43" y="42"/>
                      <a:pt x="46" y="38"/>
                      <a:pt x="49" y="34"/>
                    </a:cubicBezTo>
                    <a:cubicBezTo>
                      <a:pt x="50" y="33"/>
                      <a:pt x="51" y="32"/>
                      <a:pt x="52" y="32"/>
                    </a:cubicBezTo>
                    <a:cubicBezTo>
                      <a:pt x="61" y="32"/>
                      <a:pt x="57" y="25"/>
                      <a:pt x="57" y="21"/>
                    </a:cubicBezTo>
                    <a:cubicBezTo>
                      <a:pt x="57" y="17"/>
                      <a:pt x="58" y="15"/>
                      <a:pt x="61" y="13"/>
                    </a:cubicBezTo>
                    <a:cubicBezTo>
                      <a:pt x="64" y="11"/>
                      <a:pt x="66" y="9"/>
                      <a:pt x="65" y="6"/>
                    </a:cubicBezTo>
                    <a:cubicBezTo>
                      <a:pt x="65" y="5"/>
                      <a:pt x="65" y="4"/>
                      <a:pt x="65" y="4"/>
                    </a:cubicBezTo>
                    <a:cubicBezTo>
                      <a:pt x="67" y="1"/>
                      <a:pt x="78" y="0"/>
                      <a:pt x="80" y="3"/>
                    </a:cubicBezTo>
                    <a:cubicBezTo>
                      <a:pt x="82" y="7"/>
                      <a:pt x="84" y="11"/>
                      <a:pt x="82" y="15"/>
                    </a:cubicBezTo>
                    <a:cubicBezTo>
                      <a:pt x="81" y="16"/>
                      <a:pt x="81" y="18"/>
                      <a:pt x="8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Freeform 789"/>
              <p:cNvSpPr/>
              <p:nvPr/>
            </p:nvSpPr>
            <p:spPr bwMode="auto">
              <a:xfrm>
                <a:off x="3009895" y="2871827"/>
                <a:ext cx="387348" cy="255590"/>
              </a:xfrm>
              <a:custGeom>
                <a:avLst/>
                <a:gdLst>
                  <a:gd name="T0" fmla="*/ 50 w 103"/>
                  <a:gd name="T1" fmla="*/ 25 h 68"/>
                  <a:gd name="T2" fmla="*/ 52 w 103"/>
                  <a:gd name="T3" fmla="*/ 16 h 68"/>
                  <a:gd name="T4" fmla="*/ 60 w 103"/>
                  <a:gd name="T5" fmla="*/ 18 h 68"/>
                  <a:gd name="T6" fmla="*/ 63 w 103"/>
                  <a:gd name="T7" fmla="*/ 22 h 68"/>
                  <a:gd name="T8" fmla="*/ 68 w 103"/>
                  <a:gd name="T9" fmla="*/ 26 h 68"/>
                  <a:gd name="T10" fmla="*/ 72 w 103"/>
                  <a:gd name="T11" fmla="*/ 30 h 68"/>
                  <a:gd name="T12" fmla="*/ 73 w 103"/>
                  <a:gd name="T13" fmla="*/ 39 h 68"/>
                  <a:gd name="T14" fmla="*/ 75 w 103"/>
                  <a:gd name="T15" fmla="*/ 39 h 68"/>
                  <a:gd name="T16" fmla="*/ 78 w 103"/>
                  <a:gd name="T17" fmla="*/ 31 h 68"/>
                  <a:gd name="T18" fmla="*/ 79 w 103"/>
                  <a:gd name="T19" fmla="*/ 20 h 68"/>
                  <a:gd name="T20" fmla="*/ 83 w 103"/>
                  <a:gd name="T21" fmla="*/ 13 h 68"/>
                  <a:gd name="T22" fmla="*/ 88 w 103"/>
                  <a:gd name="T23" fmla="*/ 15 h 68"/>
                  <a:gd name="T24" fmla="*/ 96 w 103"/>
                  <a:gd name="T25" fmla="*/ 20 h 68"/>
                  <a:gd name="T26" fmla="*/ 102 w 103"/>
                  <a:gd name="T27" fmla="*/ 28 h 68"/>
                  <a:gd name="T28" fmla="*/ 96 w 103"/>
                  <a:gd name="T29" fmla="*/ 37 h 68"/>
                  <a:gd name="T30" fmla="*/ 85 w 103"/>
                  <a:gd name="T31" fmla="*/ 51 h 68"/>
                  <a:gd name="T32" fmla="*/ 74 w 103"/>
                  <a:gd name="T33" fmla="*/ 62 h 68"/>
                  <a:gd name="T34" fmla="*/ 66 w 103"/>
                  <a:gd name="T35" fmla="*/ 62 h 68"/>
                  <a:gd name="T36" fmla="*/ 50 w 103"/>
                  <a:gd name="T37" fmla="*/ 67 h 68"/>
                  <a:gd name="T38" fmla="*/ 42 w 103"/>
                  <a:gd name="T39" fmla="*/ 62 h 68"/>
                  <a:gd name="T40" fmla="*/ 37 w 103"/>
                  <a:gd name="T41" fmla="*/ 62 h 68"/>
                  <a:gd name="T42" fmla="*/ 27 w 103"/>
                  <a:gd name="T43" fmla="*/ 65 h 68"/>
                  <a:gd name="T44" fmla="*/ 21 w 103"/>
                  <a:gd name="T45" fmla="*/ 56 h 68"/>
                  <a:gd name="T46" fmla="*/ 18 w 103"/>
                  <a:gd name="T47" fmla="*/ 38 h 68"/>
                  <a:gd name="T48" fmla="*/ 14 w 103"/>
                  <a:gd name="T49" fmla="*/ 31 h 68"/>
                  <a:gd name="T50" fmla="*/ 2 w 103"/>
                  <a:gd name="T51" fmla="*/ 30 h 68"/>
                  <a:gd name="T52" fmla="*/ 0 w 103"/>
                  <a:gd name="T53" fmla="*/ 25 h 68"/>
                  <a:gd name="T54" fmla="*/ 3 w 103"/>
                  <a:gd name="T55" fmla="*/ 4 h 68"/>
                  <a:gd name="T56" fmla="*/ 8 w 103"/>
                  <a:gd name="T57" fmla="*/ 1 h 68"/>
                  <a:gd name="T58" fmla="*/ 16 w 103"/>
                  <a:gd name="T59" fmla="*/ 0 h 68"/>
                  <a:gd name="T60" fmla="*/ 20 w 103"/>
                  <a:gd name="T61" fmla="*/ 5 h 68"/>
                  <a:gd name="T62" fmla="*/ 32 w 103"/>
                  <a:gd name="T63" fmla="*/ 6 h 68"/>
                  <a:gd name="T64" fmla="*/ 34 w 103"/>
                  <a:gd name="T65" fmla="*/ 19 h 68"/>
                  <a:gd name="T66" fmla="*/ 50 w 103"/>
                  <a:gd name="T67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68">
                    <a:moveTo>
                      <a:pt x="50" y="25"/>
                    </a:moveTo>
                    <a:cubicBezTo>
                      <a:pt x="51" y="22"/>
                      <a:pt x="51" y="19"/>
                      <a:pt x="52" y="16"/>
                    </a:cubicBezTo>
                    <a:cubicBezTo>
                      <a:pt x="55" y="17"/>
                      <a:pt x="58" y="17"/>
                      <a:pt x="60" y="18"/>
                    </a:cubicBezTo>
                    <a:cubicBezTo>
                      <a:pt x="61" y="18"/>
                      <a:pt x="62" y="21"/>
                      <a:pt x="63" y="22"/>
                    </a:cubicBezTo>
                    <a:cubicBezTo>
                      <a:pt x="64" y="24"/>
                      <a:pt x="64" y="27"/>
                      <a:pt x="68" y="26"/>
                    </a:cubicBezTo>
                    <a:cubicBezTo>
                      <a:pt x="71" y="25"/>
                      <a:pt x="72" y="27"/>
                      <a:pt x="72" y="30"/>
                    </a:cubicBezTo>
                    <a:cubicBezTo>
                      <a:pt x="72" y="33"/>
                      <a:pt x="73" y="36"/>
                      <a:pt x="73" y="39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6" y="36"/>
                      <a:pt x="78" y="34"/>
                      <a:pt x="78" y="31"/>
                    </a:cubicBezTo>
                    <a:cubicBezTo>
                      <a:pt x="79" y="28"/>
                      <a:pt x="78" y="24"/>
                      <a:pt x="79" y="20"/>
                    </a:cubicBezTo>
                    <a:cubicBezTo>
                      <a:pt x="79" y="18"/>
                      <a:pt x="81" y="15"/>
                      <a:pt x="83" y="13"/>
                    </a:cubicBezTo>
                    <a:cubicBezTo>
                      <a:pt x="85" y="12"/>
                      <a:pt x="87" y="13"/>
                      <a:pt x="88" y="15"/>
                    </a:cubicBezTo>
                    <a:cubicBezTo>
                      <a:pt x="90" y="17"/>
                      <a:pt x="93" y="19"/>
                      <a:pt x="96" y="20"/>
                    </a:cubicBezTo>
                    <a:cubicBezTo>
                      <a:pt x="101" y="21"/>
                      <a:pt x="103" y="23"/>
                      <a:pt x="102" y="28"/>
                    </a:cubicBezTo>
                    <a:cubicBezTo>
                      <a:pt x="101" y="31"/>
                      <a:pt x="98" y="35"/>
                      <a:pt x="96" y="37"/>
                    </a:cubicBezTo>
                    <a:cubicBezTo>
                      <a:pt x="92" y="41"/>
                      <a:pt x="87" y="45"/>
                      <a:pt x="85" y="51"/>
                    </a:cubicBezTo>
                    <a:cubicBezTo>
                      <a:pt x="83" y="55"/>
                      <a:pt x="78" y="59"/>
                      <a:pt x="74" y="62"/>
                    </a:cubicBezTo>
                    <a:cubicBezTo>
                      <a:pt x="72" y="63"/>
                      <a:pt x="69" y="62"/>
                      <a:pt x="66" y="62"/>
                    </a:cubicBezTo>
                    <a:cubicBezTo>
                      <a:pt x="62" y="66"/>
                      <a:pt x="57" y="68"/>
                      <a:pt x="50" y="67"/>
                    </a:cubicBezTo>
                    <a:cubicBezTo>
                      <a:pt x="46" y="66"/>
                      <a:pt x="43" y="67"/>
                      <a:pt x="42" y="62"/>
                    </a:cubicBezTo>
                    <a:cubicBezTo>
                      <a:pt x="42" y="62"/>
                      <a:pt x="38" y="62"/>
                      <a:pt x="37" y="62"/>
                    </a:cubicBezTo>
                    <a:cubicBezTo>
                      <a:pt x="34" y="64"/>
                      <a:pt x="31" y="66"/>
                      <a:pt x="27" y="65"/>
                    </a:cubicBezTo>
                    <a:cubicBezTo>
                      <a:pt x="22" y="63"/>
                      <a:pt x="21" y="61"/>
                      <a:pt x="21" y="56"/>
                    </a:cubicBezTo>
                    <a:cubicBezTo>
                      <a:pt x="20" y="50"/>
                      <a:pt x="19" y="44"/>
                      <a:pt x="18" y="38"/>
                    </a:cubicBezTo>
                    <a:cubicBezTo>
                      <a:pt x="17" y="35"/>
                      <a:pt x="15" y="33"/>
                      <a:pt x="14" y="31"/>
                    </a:cubicBezTo>
                    <a:cubicBezTo>
                      <a:pt x="10" y="31"/>
                      <a:pt x="6" y="31"/>
                      <a:pt x="2" y="30"/>
                    </a:cubicBezTo>
                    <a:cubicBezTo>
                      <a:pt x="1" y="29"/>
                      <a:pt x="0" y="27"/>
                      <a:pt x="0" y="25"/>
                    </a:cubicBezTo>
                    <a:cubicBezTo>
                      <a:pt x="1" y="18"/>
                      <a:pt x="2" y="11"/>
                      <a:pt x="3" y="4"/>
                    </a:cubicBezTo>
                    <a:cubicBezTo>
                      <a:pt x="4" y="2"/>
                      <a:pt x="5" y="1"/>
                      <a:pt x="8" y="1"/>
                    </a:cubicBezTo>
                    <a:cubicBezTo>
                      <a:pt x="10" y="1"/>
                      <a:pt x="13" y="1"/>
                      <a:pt x="16" y="0"/>
                    </a:cubicBezTo>
                    <a:cubicBezTo>
                      <a:pt x="17" y="1"/>
                      <a:pt x="19" y="3"/>
                      <a:pt x="20" y="5"/>
                    </a:cubicBezTo>
                    <a:cubicBezTo>
                      <a:pt x="25" y="11"/>
                      <a:pt x="26" y="12"/>
                      <a:pt x="32" y="6"/>
                    </a:cubicBezTo>
                    <a:cubicBezTo>
                      <a:pt x="38" y="10"/>
                      <a:pt x="38" y="13"/>
                      <a:pt x="34" y="19"/>
                    </a:cubicBezTo>
                    <a:cubicBezTo>
                      <a:pt x="37" y="26"/>
                      <a:pt x="44" y="22"/>
                      <a:pt x="5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Freeform 790"/>
              <p:cNvSpPr/>
              <p:nvPr/>
            </p:nvSpPr>
            <p:spPr bwMode="auto">
              <a:xfrm>
                <a:off x="2566984" y="2949613"/>
                <a:ext cx="368300" cy="290515"/>
              </a:xfrm>
              <a:custGeom>
                <a:avLst/>
                <a:gdLst>
                  <a:gd name="T0" fmla="*/ 83 w 98"/>
                  <a:gd name="T1" fmla="*/ 17 h 77"/>
                  <a:gd name="T2" fmla="*/ 89 w 98"/>
                  <a:gd name="T3" fmla="*/ 26 h 77"/>
                  <a:gd name="T4" fmla="*/ 98 w 98"/>
                  <a:gd name="T5" fmla="*/ 21 h 77"/>
                  <a:gd name="T6" fmla="*/ 89 w 98"/>
                  <a:gd name="T7" fmla="*/ 40 h 77"/>
                  <a:gd name="T8" fmla="*/ 96 w 98"/>
                  <a:gd name="T9" fmla="*/ 44 h 77"/>
                  <a:gd name="T10" fmla="*/ 84 w 98"/>
                  <a:gd name="T11" fmla="*/ 57 h 77"/>
                  <a:gd name="T12" fmla="*/ 72 w 98"/>
                  <a:gd name="T13" fmla="*/ 70 h 77"/>
                  <a:gd name="T14" fmla="*/ 71 w 98"/>
                  <a:gd name="T15" fmla="*/ 68 h 77"/>
                  <a:gd name="T16" fmla="*/ 63 w 98"/>
                  <a:gd name="T17" fmla="*/ 67 h 77"/>
                  <a:gd name="T18" fmla="*/ 58 w 98"/>
                  <a:gd name="T19" fmla="*/ 64 h 77"/>
                  <a:gd name="T20" fmla="*/ 54 w 98"/>
                  <a:gd name="T21" fmla="*/ 51 h 77"/>
                  <a:gd name="T22" fmla="*/ 52 w 98"/>
                  <a:gd name="T23" fmla="*/ 57 h 77"/>
                  <a:gd name="T24" fmla="*/ 49 w 98"/>
                  <a:gd name="T25" fmla="*/ 65 h 77"/>
                  <a:gd name="T26" fmla="*/ 39 w 98"/>
                  <a:gd name="T27" fmla="*/ 66 h 77"/>
                  <a:gd name="T28" fmla="*/ 33 w 98"/>
                  <a:gd name="T29" fmla="*/ 76 h 77"/>
                  <a:gd name="T30" fmla="*/ 24 w 98"/>
                  <a:gd name="T31" fmla="*/ 75 h 77"/>
                  <a:gd name="T32" fmla="*/ 22 w 98"/>
                  <a:gd name="T33" fmla="*/ 66 h 77"/>
                  <a:gd name="T34" fmla="*/ 20 w 98"/>
                  <a:gd name="T35" fmla="*/ 65 h 77"/>
                  <a:gd name="T36" fmla="*/ 21 w 98"/>
                  <a:gd name="T37" fmla="*/ 56 h 77"/>
                  <a:gd name="T38" fmla="*/ 18 w 98"/>
                  <a:gd name="T39" fmla="*/ 52 h 77"/>
                  <a:gd name="T40" fmla="*/ 14 w 98"/>
                  <a:gd name="T41" fmla="*/ 53 h 77"/>
                  <a:gd name="T42" fmla="*/ 10 w 98"/>
                  <a:gd name="T43" fmla="*/ 55 h 77"/>
                  <a:gd name="T44" fmla="*/ 3 w 98"/>
                  <a:gd name="T45" fmla="*/ 55 h 77"/>
                  <a:gd name="T46" fmla="*/ 0 w 98"/>
                  <a:gd name="T47" fmla="*/ 48 h 77"/>
                  <a:gd name="T48" fmla="*/ 1 w 98"/>
                  <a:gd name="T49" fmla="*/ 43 h 77"/>
                  <a:gd name="T50" fmla="*/ 9 w 98"/>
                  <a:gd name="T51" fmla="*/ 41 h 77"/>
                  <a:gd name="T52" fmla="*/ 18 w 98"/>
                  <a:gd name="T53" fmla="*/ 41 h 77"/>
                  <a:gd name="T54" fmla="*/ 29 w 98"/>
                  <a:gd name="T55" fmla="*/ 33 h 77"/>
                  <a:gd name="T56" fmla="*/ 27 w 98"/>
                  <a:gd name="T57" fmla="*/ 28 h 77"/>
                  <a:gd name="T58" fmla="*/ 29 w 98"/>
                  <a:gd name="T59" fmla="*/ 21 h 77"/>
                  <a:gd name="T60" fmla="*/ 37 w 98"/>
                  <a:gd name="T61" fmla="*/ 15 h 77"/>
                  <a:gd name="T62" fmla="*/ 52 w 98"/>
                  <a:gd name="T63" fmla="*/ 4 h 77"/>
                  <a:gd name="T64" fmla="*/ 57 w 98"/>
                  <a:gd name="T65" fmla="*/ 1 h 77"/>
                  <a:gd name="T66" fmla="*/ 62 w 98"/>
                  <a:gd name="T67" fmla="*/ 0 h 77"/>
                  <a:gd name="T68" fmla="*/ 63 w 98"/>
                  <a:gd name="T69" fmla="*/ 4 h 77"/>
                  <a:gd name="T70" fmla="*/ 63 w 98"/>
                  <a:gd name="T71" fmla="*/ 15 h 77"/>
                  <a:gd name="T72" fmla="*/ 69 w 98"/>
                  <a:gd name="T73" fmla="*/ 19 h 77"/>
                  <a:gd name="T74" fmla="*/ 83 w 98"/>
                  <a:gd name="T75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" h="77">
                    <a:moveTo>
                      <a:pt x="83" y="17"/>
                    </a:moveTo>
                    <a:cubicBezTo>
                      <a:pt x="85" y="21"/>
                      <a:pt x="86" y="25"/>
                      <a:pt x="89" y="26"/>
                    </a:cubicBezTo>
                    <a:cubicBezTo>
                      <a:pt x="91" y="26"/>
                      <a:pt x="94" y="23"/>
                      <a:pt x="98" y="21"/>
                    </a:cubicBezTo>
                    <a:cubicBezTo>
                      <a:pt x="95" y="28"/>
                      <a:pt x="92" y="34"/>
                      <a:pt x="89" y="40"/>
                    </a:cubicBezTo>
                    <a:cubicBezTo>
                      <a:pt x="91" y="42"/>
                      <a:pt x="94" y="43"/>
                      <a:pt x="96" y="44"/>
                    </a:cubicBezTo>
                    <a:cubicBezTo>
                      <a:pt x="91" y="49"/>
                      <a:pt x="88" y="53"/>
                      <a:pt x="84" y="57"/>
                    </a:cubicBezTo>
                    <a:cubicBezTo>
                      <a:pt x="80" y="61"/>
                      <a:pt x="76" y="66"/>
                      <a:pt x="72" y="70"/>
                    </a:cubicBezTo>
                    <a:cubicBezTo>
                      <a:pt x="72" y="70"/>
                      <a:pt x="71" y="69"/>
                      <a:pt x="71" y="68"/>
                    </a:cubicBezTo>
                    <a:cubicBezTo>
                      <a:pt x="69" y="68"/>
                      <a:pt x="66" y="67"/>
                      <a:pt x="63" y="67"/>
                    </a:cubicBezTo>
                    <a:cubicBezTo>
                      <a:pt x="61" y="68"/>
                      <a:pt x="59" y="67"/>
                      <a:pt x="58" y="64"/>
                    </a:cubicBezTo>
                    <a:cubicBezTo>
                      <a:pt x="57" y="60"/>
                      <a:pt x="56" y="56"/>
                      <a:pt x="54" y="51"/>
                    </a:cubicBezTo>
                    <a:cubicBezTo>
                      <a:pt x="50" y="52"/>
                      <a:pt x="50" y="54"/>
                      <a:pt x="52" y="57"/>
                    </a:cubicBezTo>
                    <a:cubicBezTo>
                      <a:pt x="53" y="60"/>
                      <a:pt x="53" y="63"/>
                      <a:pt x="49" y="65"/>
                    </a:cubicBezTo>
                    <a:cubicBezTo>
                      <a:pt x="45" y="61"/>
                      <a:pt x="43" y="62"/>
                      <a:pt x="39" y="66"/>
                    </a:cubicBezTo>
                    <a:cubicBezTo>
                      <a:pt x="37" y="68"/>
                      <a:pt x="35" y="72"/>
                      <a:pt x="33" y="76"/>
                    </a:cubicBezTo>
                    <a:cubicBezTo>
                      <a:pt x="30" y="76"/>
                      <a:pt x="26" y="77"/>
                      <a:pt x="24" y="75"/>
                    </a:cubicBezTo>
                    <a:cubicBezTo>
                      <a:pt x="22" y="74"/>
                      <a:pt x="23" y="70"/>
                      <a:pt x="22" y="66"/>
                    </a:cubicBezTo>
                    <a:cubicBezTo>
                      <a:pt x="22" y="66"/>
                      <a:pt x="21" y="66"/>
                      <a:pt x="20" y="65"/>
                    </a:cubicBezTo>
                    <a:cubicBezTo>
                      <a:pt x="20" y="62"/>
                      <a:pt x="21" y="59"/>
                      <a:pt x="21" y="56"/>
                    </a:cubicBezTo>
                    <a:cubicBezTo>
                      <a:pt x="21" y="55"/>
                      <a:pt x="20" y="53"/>
                      <a:pt x="18" y="52"/>
                    </a:cubicBezTo>
                    <a:cubicBezTo>
                      <a:pt x="17" y="51"/>
                      <a:pt x="15" y="52"/>
                      <a:pt x="14" y="53"/>
                    </a:cubicBezTo>
                    <a:cubicBezTo>
                      <a:pt x="13" y="54"/>
                      <a:pt x="12" y="55"/>
                      <a:pt x="10" y="55"/>
                    </a:cubicBezTo>
                    <a:cubicBezTo>
                      <a:pt x="8" y="55"/>
                      <a:pt x="5" y="56"/>
                      <a:pt x="3" y="55"/>
                    </a:cubicBezTo>
                    <a:cubicBezTo>
                      <a:pt x="1" y="53"/>
                      <a:pt x="0" y="50"/>
                      <a:pt x="0" y="48"/>
                    </a:cubicBezTo>
                    <a:cubicBezTo>
                      <a:pt x="0" y="46"/>
                      <a:pt x="1" y="44"/>
                      <a:pt x="1" y="43"/>
                    </a:cubicBezTo>
                    <a:cubicBezTo>
                      <a:pt x="4" y="42"/>
                      <a:pt x="7" y="42"/>
                      <a:pt x="9" y="41"/>
                    </a:cubicBezTo>
                    <a:cubicBezTo>
                      <a:pt x="12" y="41"/>
                      <a:pt x="15" y="41"/>
                      <a:pt x="18" y="41"/>
                    </a:cubicBezTo>
                    <a:cubicBezTo>
                      <a:pt x="20" y="41"/>
                      <a:pt x="29" y="36"/>
                      <a:pt x="29" y="33"/>
                    </a:cubicBezTo>
                    <a:cubicBezTo>
                      <a:pt x="29" y="31"/>
                      <a:pt x="28" y="30"/>
                      <a:pt x="27" y="28"/>
                    </a:cubicBezTo>
                    <a:cubicBezTo>
                      <a:pt x="24" y="25"/>
                      <a:pt x="24" y="23"/>
                      <a:pt x="29" y="21"/>
                    </a:cubicBezTo>
                    <a:cubicBezTo>
                      <a:pt x="32" y="20"/>
                      <a:pt x="34" y="18"/>
                      <a:pt x="37" y="15"/>
                    </a:cubicBezTo>
                    <a:cubicBezTo>
                      <a:pt x="41" y="10"/>
                      <a:pt x="44" y="4"/>
                      <a:pt x="52" y="4"/>
                    </a:cubicBezTo>
                    <a:cubicBezTo>
                      <a:pt x="54" y="5"/>
                      <a:pt x="55" y="2"/>
                      <a:pt x="57" y="1"/>
                    </a:cubicBezTo>
                    <a:cubicBezTo>
                      <a:pt x="58" y="0"/>
                      <a:pt x="60" y="0"/>
                      <a:pt x="62" y="0"/>
                    </a:cubicBezTo>
                    <a:cubicBezTo>
                      <a:pt x="62" y="1"/>
                      <a:pt x="63" y="3"/>
                      <a:pt x="63" y="4"/>
                    </a:cubicBezTo>
                    <a:cubicBezTo>
                      <a:pt x="63" y="8"/>
                      <a:pt x="62" y="12"/>
                      <a:pt x="63" y="15"/>
                    </a:cubicBezTo>
                    <a:cubicBezTo>
                      <a:pt x="63" y="19"/>
                      <a:pt x="65" y="20"/>
                      <a:pt x="69" y="19"/>
                    </a:cubicBezTo>
                    <a:cubicBezTo>
                      <a:pt x="74" y="18"/>
                      <a:pt x="79" y="18"/>
                      <a:pt x="8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3" name="Freeform 791"/>
              <p:cNvSpPr>
                <a:spLocks noEditPoints="1"/>
              </p:cNvSpPr>
              <p:nvPr/>
            </p:nvSpPr>
            <p:spPr bwMode="auto">
              <a:xfrm>
                <a:off x="2187573" y="2894053"/>
                <a:ext cx="323848" cy="346079"/>
              </a:xfrm>
              <a:custGeom>
                <a:avLst/>
                <a:gdLst>
                  <a:gd name="T0" fmla="*/ 45 w 86"/>
                  <a:gd name="T1" fmla="*/ 82 h 92"/>
                  <a:gd name="T2" fmla="*/ 42 w 86"/>
                  <a:gd name="T3" fmla="*/ 88 h 92"/>
                  <a:gd name="T4" fmla="*/ 37 w 86"/>
                  <a:gd name="T5" fmla="*/ 91 h 92"/>
                  <a:gd name="T6" fmla="*/ 25 w 86"/>
                  <a:gd name="T7" fmla="*/ 92 h 92"/>
                  <a:gd name="T8" fmla="*/ 16 w 86"/>
                  <a:gd name="T9" fmla="*/ 84 h 92"/>
                  <a:gd name="T10" fmla="*/ 13 w 86"/>
                  <a:gd name="T11" fmla="*/ 78 h 92"/>
                  <a:gd name="T12" fmla="*/ 5 w 86"/>
                  <a:gd name="T13" fmla="*/ 67 h 92"/>
                  <a:gd name="T14" fmla="*/ 2 w 86"/>
                  <a:gd name="T15" fmla="*/ 74 h 92"/>
                  <a:gd name="T16" fmla="*/ 0 w 86"/>
                  <a:gd name="T17" fmla="*/ 74 h 92"/>
                  <a:gd name="T18" fmla="*/ 3 w 86"/>
                  <a:gd name="T19" fmla="*/ 62 h 92"/>
                  <a:gd name="T20" fmla="*/ 10 w 86"/>
                  <a:gd name="T21" fmla="*/ 38 h 92"/>
                  <a:gd name="T22" fmla="*/ 4 w 86"/>
                  <a:gd name="T23" fmla="*/ 27 h 92"/>
                  <a:gd name="T24" fmla="*/ 9 w 86"/>
                  <a:gd name="T25" fmla="*/ 21 h 92"/>
                  <a:gd name="T26" fmla="*/ 16 w 86"/>
                  <a:gd name="T27" fmla="*/ 26 h 92"/>
                  <a:gd name="T28" fmla="*/ 22 w 86"/>
                  <a:gd name="T29" fmla="*/ 28 h 92"/>
                  <a:gd name="T30" fmla="*/ 26 w 86"/>
                  <a:gd name="T31" fmla="*/ 28 h 92"/>
                  <a:gd name="T32" fmla="*/ 37 w 86"/>
                  <a:gd name="T33" fmla="*/ 24 h 92"/>
                  <a:gd name="T34" fmla="*/ 33 w 86"/>
                  <a:gd name="T35" fmla="*/ 21 h 92"/>
                  <a:gd name="T36" fmla="*/ 37 w 86"/>
                  <a:gd name="T37" fmla="*/ 16 h 92"/>
                  <a:gd name="T38" fmla="*/ 44 w 86"/>
                  <a:gd name="T39" fmla="*/ 9 h 92"/>
                  <a:gd name="T40" fmla="*/ 52 w 86"/>
                  <a:gd name="T41" fmla="*/ 7 h 92"/>
                  <a:gd name="T42" fmla="*/ 57 w 86"/>
                  <a:gd name="T43" fmla="*/ 4 h 92"/>
                  <a:gd name="T44" fmla="*/ 65 w 86"/>
                  <a:gd name="T45" fmla="*/ 4 h 92"/>
                  <a:gd name="T46" fmla="*/ 71 w 86"/>
                  <a:gd name="T47" fmla="*/ 16 h 92"/>
                  <a:gd name="T48" fmla="*/ 77 w 86"/>
                  <a:gd name="T49" fmla="*/ 11 h 92"/>
                  <a:gd name="T50" fmla="*/ 76 w 86"/>
                  <a:gd name="T51" fmla="*/ 17 h 92"/>
                  <a:gd name="T52" fmla="*/ 79 w 86"/>
                  <a:gd name="T53" fmla="*/ 23 h 92"/>
                  <a:gd name="T54" fmla="*/ 84 w 86"/>
                  <a:gd name="T55" fmla="*/ 35 h 92"/>
                  <a:gd name="T56" fmla="*/ 84 w 86"/>
                  <a:gd name="T57" fmla="*/ 40 h 92"/>
                  <a:gd name="T58" fmla="*/ 86 w 86"/>
                  <a:gd name="T59" fmla="*/ 52 h 92"/>
                  <a:gd name="T60" fmla="*/ 81 w 86"/>
                  <a:gd name="T61" fmla="*/ 55 h 92"/>
                  <a:gd name="T62" fmla="*/ 66 w 86"/>
                  <a:gd name="T63" fmla="*/ 51 h 92"/>
                  <a:gd name="T64" fmla="*/ 59 w 86"/>
                  <a:gd name="T65" fmla="*/ 49 h 92"/>
                  <a:gd name="T66" fmla="*/ 47 w 86"/>
                  <a:gd name="T67" fmla="*/ 50 h 92"/>
                  <a:gd name="T68" fmla="*/ 40 w 86"/>
                  <a:gd name="T69" fmla="*/ 48 h 92"/>
                  <a:gd name="T70" fmla="*/ 30 w 86"/>
                  <a:gd name="T71" fmla="*/ 54 h 92"/>
                  <a:gd name="T72" fmla="*/ 32 w 86"/>
                  <a:gd name="T73" fmla="*/ 61 h 92"/>
                  <a:gd name="T74" fmla="*/ 41 w 86"/>
                  <a:gd name="T75" fmla="*/ 74 h 92"/>
                  <a:gd name="T76" fmla="*/ 44 w 86"/>
                  <a:gd name="T77" fmla="*/ 83 h 92"/>
                  <a:gd name="T78" fmla="*/ 45 w 86"/>
                  <a:gd name="T79" fmla="*/ 82 h 92"/>
                  <a:gd name="T80" fmla="*/ 9 w 86"/>
                  <a:gd name="T81" fmla="*/ 49 h 92"/>
                  <a:gd name="T82" fmla="*/ 15 w 86"/>
                  <a:gd name="T83" fmla="*/ 55 h 92"/>
                  <a:gd name="T84" fmla="*/ 23 w 86"/>
                  <a:gd name="T85" fmla="*/ 55 h 92"/>
                  <a:gd name="T86" fmla="*/ 21 w 86"/>
                  <a:gd name="T87" fmla="*/ 46 h 92"/>
                  <a:gd name="T88" fmla="*/ 13 w 86"/>
                  <a:gd name="T89" fmla="*/ 46 h 92"/>
                  <a:gd name="T90" fmla="*/ 9 w 86"/>
                  <a:gd name="T91" fmla="*/ 4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" h="92">
                    <a:moveTo>
                      <a:pt x="45" y="82"/>
                    </a:moveTo>
                    <a:cubicBezTo>
                      <a:pt x="44" y="84"/>
                      <a:pt x="43" y="86"/>
                      <a:pt x="42" y="88"/>
                    </a:cubicBezTo>
                    <a:cubicBezTo>
                      <a:pt x="41" y="90"/>
                      <a:pt x="40" y="91"/>
                      <a:pt x="37" y="91"/>
                    </a:cubicBezTo>
                    <a:cubicBezTo>
                      <a:pt x="32" y="90"/>
                      <a:pt x="28" y="91"/>
                      <a:pt x="25" y="92"/>
                    </a:cubicBezTo>
                    <a:cubicBezTo>
                      <a:pt x="22" y="89"/>
                      <a:pt x="19" y="86"/>
                      <a:pt x="16" y="84"/>
                    </a:cubicBezTo>
                    <a:cubicBezTo>
                      <a:pt x="14" y="83"/>
                      <a:pt x="11" y="81"/>
                      <a:pt x="13" y="78"/>
                    </a:cubicBezTo>
                    <a:cubicBezTo>
                      <a:pt x="15" y="72"/>
                      <a:pt x="10" y="70"/>
                      <a:pt x="5" y="67"/>
                    </a:cubicBezTo>
                    <a:cubicBezTo>
                      <a:pt x="4" y="69"/>
                      <a:pt x="3" y="72"/>
                      <a:pt x="2" y="74"/>
                    </a:cubicBezTo>
                    <a:cubicBezTo>
                      <a:pt x="1" y="74"/>
                      <a:pt x="1" y="74"/>
                      <a:pt x="0" y="74"/>
                    </a:cubicBezTo>
                    <a:cubicBezTo>
                      <a:pt x="1" y="70"/>
                      <a:pt x="2" y="66"/>
                      <a:pt x="3" y="62"/>
                    </a:cubicBezTo>
                    <a:cubicBezTo>
                      <a:pt x="5" y="54"/>
                      <a:pt x="8" y="46"/>
                      <a:pt x="10" y="38"/>
                    </a:cubicBezTo>
                    <a:cubicBezTo>
                      <a:pt x="12" y="33"/>
                      <a:pt x="9" y="29"/>
                      <a:pt x="4" y="27"/>
                    </a:cubicBezTo>
                    <a:cubicBezTo>
                      <a:pt x="6" y="25"/>
                      <a:pt x="7" y="22"/>
                      <a:pt x="9" y="21"/>
                    </a:cubicBezTo>
                    <a:cubicBezTo>
                      <a:pt x="12" y="21"/>
                      <a:pt x="15" y="23"/>
                      <a:pt x="16" y="26"/>
                    </a:cubicBezTo>
                    <a:cubicBezTo>
                      <a:pt x="17" y="29"/>
                      <a:pt x="19" y="29"/>
                      <a:pt x="22" y="28"/>
                    </a:cubicBezTo>
                    <a:cubicBezTo>
                      <a:pt x="23" y="27"/>
                      <a:pt x="25" y="27"/>
                      <a:pt x="26" y="28"/>
                    </a:cubicBezTo>
                    <a:cubicBezTo>
                      <a:pt x="32" y="32"/>
                      <a:pt x="34" y="31"/>
                      <a:pt x="37" y="24"/>
                    </a:cubicBezTo>
                    <a:cubicBezTo>
                      <a:pt x="36" y="23"/>
                      <a:pt x="33" y="22"/>
                      <a:pt x="33" y="21"/>
                    </a:cubicBezTo>
                    <a:cubicBezTo>
                      <a:pt x="34" y="19"/>
                      <a:pt x="36" y="18"/>
                      <a:pt x="37" y="16"/>
                    </a:cubicBezTo>
                    <a:cubicBezTo>
                      <a:pt x="39" y="14"/>
                      <a:pt x="41" y="12"/>
                      <a:pt x="44" y="9"/>
                    </a:cubicBezTo>
                    <a:cubicBezTo>
                      <a:pt x="46" y="7"/>
                      <a:pt x="48" y="5"/>
                      <a:pt x="52" y="7"/>
                    </a:cubicBezTo>
                    <a:cubicBezTo>
                      <a:pt x="53" y="7"/>
                      <a:pt x="56" y="5"/>
                      <a:pt x="57" y="4"/>
                    </a:cubicBezTo>
                    <a:cubicBezTo>
                      <a:pt x="60" y="0"/>
                      <a:pt x="62" y="0"/>
                      <a:pt x="65" y="4"/>
                    </a:cubicBezTo>
                    <a:cubicBezTo>
                      <a:pt x="67" y="8"/>
                      <a:pt x="69" y="11"/>
                      <a:pt x="71" y="16"/>
                    </a:cubicBezTo>
                    <a:cubicBezTo>
                      <a:pt x="73" y="15"/>
                      <a:pt x="74" y="13"/>
                      <a:pt x="77" y="11"/>
                    </a:cubicBezTo>
                    <a:cubicBezTo>
                      <a:pt x="77" y="14"/>
                      <a:pt x="77" y="16"/>
                      <a:pt x="76" y="17"/>
                    </a:cubicBezTo>
                    <a:cubicBezTo>
                      <a:pt x="74" y="21"/>
                      <a:pt x="74" y="24"/>
                      <a:pt x="79" y="23"/>
                    </a:cubicBezTo>
                    <a:cubicBezTo>
                      <a:pt x="81" y="27"/>
                      <a:pt x="83" y="31"/>
                      <a:pt x="84" y="35"/>
                    </a:cubicBezTo>
                    <a:cubicBezTo>
                      <a:pt x="85" y="36"/>
                      <a:pt x="84" y="38"/>
                      <a:pt x="84" y="40"/>
                    </a:cubicBezTo>
                    <a:cubicBezTo>
                      <a:pt x="83" y="44"/>
                      <a:pt x="82" y="48"/>
                      <a:pt x="86" y="52"/>
                    </a:cubicBezTo>
                    <a:cubicBezTo>
                      <a:pt x="84" y="53"/>
                      <a:pt x="83" y="54"/>
                      <a:pt x="81" y="55"/>
                    </a:cubicBezTo>
                    <a:cubicBezTo>
                      <a:pt x="77" y="52"/>
                      <a:pt x="72" y="51"/>
                      <a:pt x="66" y="51"/>
                    </a:cubicBezTo>
                    <a:cubicBezTo>
                      <a:pt x="64" y="52"/>
                      <a:pt x="61" y="51"/>
                      <a:pt x="59" y="49"/>
                    </a:cubicBezTo>
                    <a:cubicBezTo>
                      <a:pt x="55" y="45"/>
                      <a:pt x="51" y="46"/>
                      <a:pt x="47" y="50"/>
                    </a:cubicBezTo>
                    <a:cubicBezTo>
                      <a:pt x="45" y="46"/>
                      <a:pt x="43" y="46"/>
                      <a:pt x="40" y="48"/>
                    </a:cubicBezTo>
                    <a:cubicBezTo>
                      <a:pt x="37" y="50"/>
                      <a:pt x="33" y="52"/>
                      <a:pt x="30" y="54"/>
                    </a:cubicBezTo>
                    <a:cubicBezTo>
                      <a:pt x="26" y="57"/>
                      <a:pt x="27" y="60"/>
                      <a:pt x="32" y="61"/>
                    </a:cubicBezTo>
                    <a:cubicBezTo>
                      <a:pt x="41" y="64"/>
                      <a:pt x="41" y="64"/>
                      <a:pt x="41" y="74"/>
                    </a:cubicBezTo>
                    <a:cubicBezTo>
                      <a:pt x="41" y="77"/>
                      <a:pt x="43" y="80"/>
                      <a:pt x="44" y="83"/>
                    </a:cubicBezTo>
                    <a:cubicBezTo>
                      <a:pt x="44" y="83"/>
                      <a:pt x="44" y="82"/>
                      <a:pt x="45" y="82"/>
                    </a:cubicBezTo>
                    <a:close/>
                    <a:moveTo>
                      <a:pt x="9" y="49"/>
                    </a:moveTo>
                    <a:cubicBezTo>
                      <a:pt x="11" y="51"/>
                      <a:pt x="13" y="54"/>
                      <a:pt x="15" y="55"/>
                    </a:cubicBezTo>
                    <a:cubicBezTo>
                      <a:pt x="17" y="56"/>
                      <a:pt x="20" y="55"/>
                      <a:pt x="23" y="55"/>
                    </a:cubicBezTo>
                    <a:cubicBezTo>
                      <a:pt x="22" y="52"/>
                      <a:pt x="23" y="48"/>
                      <a:pt x="21" y="46"/>
                    </a:cubicBezTo>
                    <a:cubicBezTo>
                      <a:pt x="19" y="43"/>
                      <a:pt x="16" y="44"/>
                      <a:pt x="13" y="46"/>
                    </a:cubicBezTo>
                    <a:cubicBezTo>
                      <a:pt x="12" y="47"/>
                      <a:pt x="11" y="48"/>
                      <a:pt x="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4" name="Freeform 792"/>
              <p:cNvSpPr>
                <a:spLocks noEditPoints="1"/>
              </p:cNvSpPr>
              <p:nvPr/>
            </p:nvSpPr>
            <p:spPr bwMode="auto">
              <a:xfrm>
                <a:off x="3036883" y="2487644"/>
                <a:ext cx="346074" cy="285753"/>
              </a:xfrm>
              <a:custGeom>
                <a:avLst/>
                <a:gdLst>
                  <a:gd name="T0" fmla="*/ 82 w 92"/>
                  <a:gd name="T1" fmla="*/ 38 h 76"/>
                  <a:gd name="T2" fmla="*/ 92 w 92"/>
                  <a:gd name="T3" fmla="*/ 40 h 76"/>
                  <a:gd name="T4" fmla="*/ 86 w 92"/>
                  <a:gd name="T5" fmla="*/ 59 h 76"/>
                  <a:gd name="T6" fmla="*/ 80 w 92"/>
                  <a:gd name="T7" fmla="*/ 73 h 76"/>
                  <a:gd name="T8" fmla="*/ 73 w 92"/>
                  <a:gd name="T9" fmla="*/ 75 h 76"/>
                  <a:gd name="T10" fmla="*/ 67 w 92"/>
                  <a:gd name="T11" fmla="*/ 73 h 76"/>
                  <a:gd name="T12" fmla="*/ 66 w 92"/>
                  <a:gd name="T13" fmla="*/ 69 h 76"/>
                  <a:gd name="T14" fmla="*/ 53 w 92"/>
                  <a:gd name="T15" fmla="*/ 67 h 76"/>
                  <a:gd name="T16" fmla="*/ 53 w 92"/>
                  <a:gd name="T17" fmla="*/ 53 h 76"/>
                  <a:gd name="T18" fmla="*/ 35 w 92"/>
                  <a:gd name="T19" fmla="*/ 46 h 76"/>
                  <a:gd name="T20" fmla="*/ 31 w 92"/>
                  <a:gd name="T21" fmla="*/ 47 h 76"/>
                  <a:gd name="T22" fmla="*/ 13 w 92"/>
                  <a:gd name="T23" fmla="*/ 46 h 76"/>
                  <a:gd name="T24" fmla="*/ 5 w 92"/>
                  <a:gd name="T25" fmla="*/ 47 h 76"/>
                  <a:gd name="T26" fmla="*/ 2 w 92"/>
                  <a:gd name="T27" fmla="*/ 39 h 76"/>
                  <a:gd name="T28" fmla="*/ 9 w 92"/>
                  <a:gd name="T29" fmla="*/ 25 h 76"/>
                  <a:gd name="T30" fmla="*/ 7 w 92"/>
                  <a:gd name="T31" fmla="*/ 20 h 76"/>
                  <a:gd name="T32" fmla="*/ 5 w 92"/>
                  <a:gd name="T33" fmla="*/ 6 h 76"/>
                  <a:gd name="T34" fmla="*/ 10 w 92"/>
                  <a:gd name="T35" fmla="*/ 0 h 76"/>
                  <a:gd name="T36" fmla="*/ 31 w 92"/>
                  <a:gd name="T37" fmla="*/ 10 h 76"/>
                  <a:gd name="T38" fmla="*/ 42 w 92"/>
                  <a:gd name="T39" fmla="*/ 10 h 76"/>
                  <a:gd name="T40" fmla="*/ 52 w 92"/>
                  <a:gd name="T41" fmla="*/ 12 h 76"/>
                  <a:gd name="T42" fmla="*/ 59 w 92"/>
                  <a:gd name="T43" fmla="*/ 12 h 76"/>
                  <a:gd name="T44" fmla="*/ 57 w 92"/>
                  <a:gd name="T45" fmla="*/ 17 h 76"/>
                  <a:gd name="T46" fmla="*/ 54 w 92"/>
                  <a:gd name="T47" fmla="*/ 22 h 76"/>
                  <a:gd name="T48" fmla="*/ 58 w 92"/>
                  <a:gd name="T49" fmla="*/ 28 h 76"/>
                  <a:gd name="T50" fmla="*/ 67 w 92"/>
                  <a:gd name="T51" fmla="*/ 28 h 76"/>
                  <a:gd name="T52" fmla="*/ 73 w 92"/>
                  <a:gd name="T53" fmla="*/ 20 h 76"/>
                  <a:gd name="T54" fmla="*/ 79 w 92"/>
                  <a:gd name="T55" fmla="*/ 18 h 76"/>
                  <a:gd name="T56" fmla="*/ 84 w 92"/>
                  <a:gd name="T57" fmla="*/ 25 h 76"/>
                  <a:gd name="T58" fmla="*/ 82 w 92"/>
                  <a:gd name="T59" fmla="*/ 38 h 76"/>
                  <a:gd name="T60" fmla="*/ 74 w 92"/>
                  <a:gd name="T61" fmla="*/ 38 h 76"/>
                  <a:gd name="T62" fmla="*/ 71 w 92"/>
                  <a:gd name="T63" fmla="*/ 43 h 76"/>
                  <a:gd name="T64" fmla="*/ 82 w 92"/>
                  <a:gd name="T65" fmla="*/ 38 h 76"/>
                  <a:gd name="T66" fmla="*/ 68 w 92"/>
                  <a:gd name="T67" fmla="*/ 37 h 76"/>
                  <a:gd name="T68" fmla="*/ 66 w 92"/>
                  <a:gd name="T69" fmla="*/ 36 h 76"/>
                  <a:gd name="T70" fmla="*/ 64 w 92"/>
                  <a:gd name="T71" fmla="*/ 44 h 76"/>
                  <a:gd name="T72" fmla="*/ 66 w 92"/>
                  <a:gd name="T73" fmla="*/ 45 h 76"/>
                  <a:gd name="T74" fmla="*/ 68 w 92"/>
                  <a:gd name="T75" fmla="*/ 3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76">
                    <a:moveTo>
                      <a:pt x="82" y="38"/>
                    </a:moveTo>
                    <a:cubicBezTo>
                      <a:pt x="85" y="39"/>
                      <a:pt x="88" y="40"/>
                      <a:pt x="92" y="40"/>
                    </a:cubicBezTo>
                    <a:cubicBezTo>
                      <a:pt x="90" y="46"/>
                      <a:pt x="89" y="52"/>
                      <a:pt x="86" y="59"/>
                    </a:cubicBezTo>
                    <a:cubicBezTo>
                      <a:pt x="85" y="64"/>
                      <a:pt x="82" y="68"/>
                      <a:pt x="80" y="73"/>
                    </a:cubicBezTo>
                    <a:cubicBezTo>
                      <a:pt x="79" y="76"/>
                      <a:pt x="76" y="76"/>
                      <a:pt x="73" y="75"/>
                    </a:cubicBezTo>
                    <a:cubicBezTo>
                      <a:pt x="71" y="74"/>
                      <a:pt x="69" y="73"/>
                      <a:pt x="67" y="73"/>
                    </a:cubicBezTo>
                    <a:cubicBezTo>
                      <a:pt x="67" y="72"/>
                      <a:pt x="66" y="70"/>
                      <a:pt x="66" y="69"/>
                    </a:cubicBezTo>
                    <a:cubicBezTo>
                      <a:pt x="62" y="69"/>
                      <a:pt x="57" y="73"/>
                      <a:pt x="53" y="67"/>
                    </a:cubicBezTo>
                    <a:cubicBezTo>
                      <a:pt x="50" y="63"/>
                      <a:pt x="51" y="59"/>
                      <a:pt x="53" y="53"/>
                    </a:cubicBezTo>
                    <a:cubicBezTo>
                      <a:pt x="45" y="54"/>
                      <a:pt x="39" y="52"/>
                      <a:pt x="35" y="46"/>
                    </a:cubicBezTo>
                    <a:cubicBezTo>
                      <a:pt x="34" y="46"/>
                      <a:pt x="32" y="47"/>
                      <a:pt x="31" y="47"/>
                    </a:cubicBezTo>
                    <a:cubicBezTo>
                      <a:pt x="26" y="39"/>
                      <a:pt x="19" y="39"/>
                      <a:pt x="13" y="46"/>
                    </a:cubicBezTo>
                    <a:cubicBezTo>
                      <a:pt x="10" y="49"/>
                      <a:pt x="8" y="49"/>
                      <a:pt x="5" y="47"/>
                    </a:cubicBezTo>
                    <a:cubicBezTo>
                      <a:pt x="3" y="45"/>
                      <a:pt x="0" y="43"/>
                      <a:pt x="2" y="39"/>
                    </a:cubicBezTo>
                    <a:cubicBezTo>
                      <a:pt x="4" y="35"/>
                      <a:pt x="6" y="30"/>
                      <a:pt x="9" y="25"/>
                    </a:cubicBezTo>
                    <a:cubicBezTo>
                      <a:pt x="10" y="22"/>
                      <a:pt x="8" y="21"/>
                      <a:pt x="7" y="20"/>
                    </a:cubicBezTo>
                    <a:cubicBezTo>
                      <a:pt x="0" y="14"/>
                      <a:pt x="0" y="13"/>
                      <a:pt x="5" y="6"/>
                    </a:cubicBezTo>
                    <a:cubicBezTo>
                      <a:pt x="7" y="4"/>
                      <a:pt x="8" y="2"/>
                      <a:pt x="10" y="0"/>
                    </a:cubicBezTo>
                    <a:cubicBezTo>
                      <a:pt x="14" y="8"/>
                      <a:pt x="25" y="5"/>
                      <a:pt x="31" y="10"/>
                    </a:cubicBezTo>
                    <a:cubicBezTo>
                      <a:pt x="37" y="5"/>
                      <a:pt x="37" y="5"/>
                      <a:pt x="42" y="10"/>
                    </a:cubicBezTo>
                    <a:cubicBezTo>
                      <a:pt x="45" y="13"/>
                      <a:pt x="48" y="14"/>
                      <a:pt x="52" y="12"/>
                    </a:cubicBezTo>
                    <a:cubicBezTo>
                      <a:pt x="53" y="11"/>
                      <a:pt x="56" y="12"/>
                      <a:pt x="59" y="12"/>
                    </a:cubicBezTo>
                    <a:cubicBezTo>
                      <a:pt x="58" y="14"/>
                      <a:pt x="58" y="16"/>
                      <a:pt x="57" y="17"/>
                    </a:cubicBezTo>
                    <a:cubicBezTo>
                      <a:pt x="56" y="19"/>
                      <a:pt x="55" y="20"/>
                      <a:pt x="54" y="22"/>
                    </a:cubicBezTo>
                    <a:cubicBezTo>
                      <a:pt x="55" y="24"/>
                      <a:pt x="57" y="26"/>
                      <a:pt x="58" y="28"/>
                    </a:cubicBezTo>
                    <a:cubicBezTo>
                      <a:pt x="62" y="32"/>
                      <a:pt x="63" y="32"/>
                      <a:pt x="67" y="28"/>
                    </a:cubicBezTo>
                    <a:cubicBezTo>
                      <a:pt x="69" y="25"/>
                      <a:pt x="71" y="22"/>
                      <a:pt x="73" y="20"/>
                    </a:cubicBezTo>
                    <a:cubicBezTo>
                      <a:pt x="75" y="18"/>
                      <a:pt x="78" y="17"/>
                      <a:pt x="79" y="18"/>
                    </a:cubicBezTo>
                    <a:cubicBezTo>
                      <a:pt x="81" y="20"/>
                      <a:pt x="84" y="23"/>
                      <a:pt x="84" y="25"/>
                    </a:cubicBezTo>
                    <a:cubicBezTo>
                      <a:pt x="84" y="30"/>
                      <a:pt x="82" y="34"/>
                      <a:pt x="82" y="38"/>
                    </a:cubicBezTo>
                    <a:cubicBezTo>
                      <a:pt x="79" y="36"/>
                      <a:pt x="76" y="36"/>
                      <a:pt x="74" y="38"/>
                    </a:cubicBezTo>
                    <a:cubicBezTo>
                      <a:pt x="72" y="39"/>
                      <a:pt x="72" y="41"/>
                      <a:pt x="71" y="43"/>
                    </a:cubicBezTo>
                    <a:cubicBezTo>
                      <a:pt x="76" y="43"/>
                      <a:pt x="81" y="44"/>
                      <a:pt x="82" y="38"/>
                    </a:cubicBezTo>
                    <a:close/>
                    <a:moveTo>
                      <a:pt x="68" y="37"/>
                    </a:moveTo>
                    <a:cubicBezTo>
                      <a:pt x="68" y="36"/>
                      <a:pt x="67" y="36"/>
                      <a:pt x="66" y="36"/>
                    </a:cubicBezTo>
                    <a:cubicBezTo>
                      <a:pt x="64" y="38"/>
                      <a:pt x="61" y="40"/>
                      <a:pt x="64" y="44"/>
                    </a:cubicBezTo>
                    <a:cubicBezTo>
                      <a:pt x="64" y="44"/>
                      <a:pt x="65" y="45"/>
                      <a:pt x="66" y="45"/>
                    </a:cubicBezTo>
                    <a:cubicBezTo>
                      <a:pt x="67" y="42"/>
                      <a:pt x="67" y="39"/>
                      <a:pt x="6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5" name="Freeform 793"/>
              <p:cNvSpPr/>
              <p:nvPr/>
            </p:nvSpPr>
            <p:spPr bwMode="auto">
              <a:xfrm>
                <a:off x="4497381" y="3867202"/>
                <a:ext cx="307975" cy="231776"/>
              </a:xfrm>
              <a:custGeom>
                <a:avLst/>
                <a:gdLst>
                  <a:gd name="T0" fmla="*/ 46 w 82"/>
                  <a:gd name="T1" fmla="*/ 17 h 62"/>
                  <a:gd name="T2" fmla="*/ 40 w 82"/>
                  <a:gd name="T3" fmla="*/ 25 h 62"/>
                  <a:gd name="T4" fmla="*/ 34 w 82"/>
                  <a:gd name="T5" fmla="*/ 35 h 62"/>
                  <a:gd name="T6" fmla="*/ 35 w 82"/>
                  <a:gd name="T7" fmla="*/ 40 h 62"/>
                  <a:gd name="T8" fmla="*/ 39 w 82"/>
                  <a:gd name="T9" fmla="*/ 41 h 62"/>
                  <a:gd name="T10" fmla="*/ 45 w 82"/>
                  <a:gd name="T11" fmla="*/ 38 h 62"/>
                  <a:gd name="T12" fmla="*/ 49 w 82"/>
                  <a:gd name="T13" fmla="*/ 42 h 62"/>
                  <a:gd name="T14" fmla="*/ 51 w 82"/>
                  <a:gd name="T15" fmla="*/ 50 h 62"/>
                  <a:gd name="T16" fmla="*/ 46 w 82"/>
                  <a:gd name="T17" fmla="*/ 60 h 62"/>
                  <a:gd name="T18" fmla="*/ 42 w 82"/>
                  <a:gd name="T19" fmla="*/ 61 h 62"/>
                  <a:gd name="T20" fmla="*/ 33 w 82"/>
                  <a:gd name="T21" fmla="*/ 61 h 62"/>
                  <a:gd name="T22" fmla="*/ 29 w 82"/>
                  <a:gd name="T23" fmla="*/ 57 h 62"/>
                  <a:gd name="T24" fmla="*/ 31 w 82"/>
                  <a:gd name="T25" fmla="*/ 49 h 62"/>
                  <a:gd name="T26" fmla="*/ 31 w 82"/>
                  <a:gd name="T27" fmla="*/ 44 h 62"/>
                  <a:gd name="T28" fmla="*/ 16 w 82"/>
                  <a:gd name="T29" fmla="*/ 47 h 62"/>
                  <a:gd name="T30" fmla="*/ 0 w 82"/>
                  <a:gd name="T31" fmla="*/ 43 h 62"/>
                  <a:gd name="T32" fmla="*/ 3 w 82"/>
                  <a:gd name="T33" fmla="*/ 35 h 62"/>
                  <a:gd name="T34" fmla="*/ 4 w 82"/>
                  <a:gd name="T35" fmla="*/ 15 h 62"/>
                  <a:gd name="T36" fmla="*/ 5 w 82"/>
                  <a:gd name="T37" fmla="*/ 1 h 62"/>
                  <a:gd name="T38" fmla="*/ 7 w 82"/>
                  <a:gd name="T39" fmla="*/ 1 h 62"/>
                  <a:gd name="T40" fmla="*/ 11 w 82"/>
                  <a:gd name="T41" fmla="*/ 4 h 62"/>
                  <a:gd name="T42" fmla="*/ 13 w 82"/>
                  <a:gd name="T43" fmla="*/ 6 h 62"/>
                  <a:gd name="T44" fmla="*/ 25 w 82"/>
                  <a:gd name="T45" fmla="*/ 12 h 62"/>
                  <a:gd name="T46" fmla="*/ 34 w 82"/>
                  <a:gd name="T47" fmla="*/ 19 h 62"/>
                  <a:gd name="T48" fmla="*/ 58 w 82"/>
                  <a:gd name="T49" fmla="*/ 0 h 62"/>
                  <a:gd name="T50" fmla="*/ 64 w 82"/>
                  <a:gd name="T51" fmla="*/ 7 h 62"/>
                  <a:gd name="T52" fmla="*/ 71 w 82"/>
                  <a:gd name="T53" fmla="*/ 14 h 62"/>
                  <a:gd name="T54" fmla="*/ 78 w 82"/>
                  <a:gd name="T55" fmla="*/ 19 h 62"/>
                  <a:gd name="T56" fmla="*/ 75 w 82"/>
                  <a:gd name="T57" fmla="*/ 24 h 62"/>
                  <a:gd name="T58" fmla="*/ 74 w 82"/>
                  <a:gd name="T59" fmla="*/ 38 h 62"/>
                  <a:gd name="T60" fmla="*/ 71 w 82"/>
                  <a:gd name="T61" fmla="*/ 36 h 62"/>
                  <a:gd name="T62" fmla="*/ 63 w 82"/>
                  <a:gd name="T63" fmla="*/ 51 h 62"/>
                  <a:gd name="T64" fmla="*/ 61 w 82"/>
                  <a:gd name="T65" fmla="*/ 50 h 62"/>
                  <a:gd name="T66" fmla="*/ 60 w 82"/>
                  <a:gd name="T67" fmla="*/ 45 h 62"/>
                  <a:gd name="T68" fmla="*/ 58 w 82"/>
                  <a:gd name="T69" fmla="*/ 36 h 62"/>
                  <a:gd name="T70" fmla="*/ 61 w 82"/>
                  <a:gd name="T71" fmla="*/ 31 h 62"/>
                  <a:gd name="T72" fmla="*/ 64 w 82"/>
                  <a:gd name="T73" fmla="*/ 23 h 62"/>
                  <a:gd name="T74" fmla="*/ 48 w 82"/>
                  <a:gd name="T75" fmla="*/ 28 h 62"/>
                  <a:gd name="T76" fmla="*/ 48 w 82"/>
                  <a:gd name="T77" fmla="*/ 18 h 62"/>
                  <a:gd name="T78" fmla="*/ 46 w 82"/>
                  <a:gd name="T79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62">
                    <a:moveTo>
                      <a:pt x="46" y="17"/>
                    </a:moveTo>
                    <a:cubicBezTo>
                      <a:pt x="44" y="20"/>
                      <a:pt x="42" y="22"/>
                      <a:pt x="40" y="25"/>
                    </a:cubicBezTo>
                    <a:cubicBezTo>
                      <a:pt x="38" y="28"/>
                      <a:pt x="36" y="31"/>
                      <a:pt x="34" y="35"/>
                    </a:cubicBezTo>
                    <a:cubicBezTo>
                      <a:pt x="33" y="37"/>
                      <a:pt x="34" y="39"/>
                      <a:pt x="35" y="40"/>
                    </a:cubicBezTo>
                    <a:cubicBezTo>
                      <a:pt x="35" y="41"/>
                      <a:pt x="38" y="42"/>
                      <a:pt x="39" y="41"/>
                    </a:cubicBezTo>
                    <a:cubicBezTo>
                      <a:pt x="41" y="41"/>
                      <a:pt x="43" y="39"/>
                      <a:pt x="45" y="38"/>
                    </a:cubicBezTo>
                    <a:cubicBezTo>
                      <a:pt x="48" y="37"/>
                      <a:pt x="49" y="39"/>
                      <a:pt x="49" y="42"/>
                    </a:cubicBezTo>
                    <a:cubicBezTo>
                      <a:pt x="49" y="45"/>
                      <a:pt x="50" y="48"/>
                      <a:pt x="51" y="50"/>
                    </a:cubicBezTo>
                    <a:cubicBezTo>
                      <a:pt x="53" y="56"/>
                      <a:pt x="53" y="58"/>
                      <a:pt x="46" y="60"/>
                    </a:cubicBezTo>
                    <a:cubicBezTo>
                      <a:pt x="45" y="61"/>
                      <a:pt x="43" y="62"/>
                      <a:pt x="42" y="61"/>
                    </a:cubicBezTo>
                    <a:cubicBezTo>
                      <a:pt x="39" y="61"/>
                      <a:pt x="36" y="61"/>
                      <a:pt x="33" y="61"/>
                    </a:cubicBezTo>
                    <a:cubicBezTo>
                      <a:pt x="29" y="62"/>
                      <a:pt x="28" y="61"/>
                      <a:pt x="29" y="57"/>
                    </a:cubicBezTo>
                    <a:cubicBezTo>
                      <a:pt x="29" y="54"/>
                      <a:pt x="30" y="51"/>
                      <a:pt x="31" y="49"/>
                    </a:cubicBezTo>
                    <a:cubicBezTo>
                      <a:pt x="31" y="47"/>
                      <a:pt x="31" y="45"/>
                      <a:pt x="31" y="44"/>
                    </a:cubicBezTo>
                    <a:cubicBezTo>
                      <a:pt x="25" y="45"/>
                      <a:pt x="21" y="46"/>
                      <a:pt x="16" y="47"/>
                    </a:cubicBezTo>
                    <a:cubicBezTo>
                      <a:pt x="13" y="37"/>
                      <a:pt x="11" y="36"/>
                      <a:pt x="0" y="43"/>
                    </a:cubicBezTo>
                    <a:cubicBezTo>
                      <a:pt x="2" y="40"/>
                      <a:pt x="3" y="37"/>
                      <a:pt x="3" y="35"/>
                    </a:cubicBezTo>
                    <a:cubicBezTo>
                      <a:pt x="3" y="28"/>
                      <a:pt x="3" y="22"/>
                      <a:pt x="4" y="15"/>
                    </a:cubicBezTo>
                    <a:cubicBezTo>
                      <a:pt x="4" y="11"/>
                      <a:pt x="5" y="6"/>
                      <a:pt x="5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9" y="3"/>
                      <a:pt x="11" y="4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9" y="4"/>
                      <a:pt x="22" y="6"/>
                      <a:pt x="25" y="12"/>
                    </a:cubicBezTo>
                    <a:cubicBezTo>
                      <a:pt x="27" y="15"/>
                      <a:pt x="31" y="17"/>
                      <a:pt x="34" y="19"/>
                    </a:cubicBezTo>
                    <a:cubicBezTo>
                      <a:pt x="42" y="12"/>
                      <a:pt x="50" y="6"/>
                      <a:pt x="58" y="0"/>
                    </a:cubicBezTo>
                    <a:cubicBezTo>
                      <a:pt x="60" y="2"/>
                      <a:pt x="66" y="1"/>
                      <a:pt x="64" y="7"/>
                    </a:cubicBezTo>
                    <a:cubicBezTo>
                      <a:pt x="67" y="10"/>
                      <a:pt x="68" y="12"/>
                      <a:pt x="71" y="14"/>
                    </a:cubicBezTo>
                    <a:cubicBezTo>
                      <a:pt x="72" y="16"/>
                      <a:pt x="75" y="17"/>
                      <a:pt x="78" y="19"/>
                    </a:cubicBezTo>
                    <a:cubicBezTo>
                      <a:pt x="77" y="20"/>
                      <a:pt x="76" y="22"/>
                      <a:pt x="75" y="24"/>
                    </a:cubicBezTo>
                    <a:cubicBezTo>
                      <a:pt x="82" y="30"/>
                      <a:pt x="82" y="33"/>
                      <a:pt x="74" y="38"/>
                    </a:cubicBezTo>
                    <a:cubicBezTo>
                      <a:pt x="73" y="38"/>
                      <a:pt x="72" y="37"/>
                      <a:pt x="71" y="36"/>
                    </a:cubicBezTo>
                    <a:cubicBezTo>
                      <a:pt x="68" y="41"/>
                      <a:pt x="66" y="46"/>
                      <a:pt x="63" y="51"/>
                    </a:cubicBezTo>
                    <a:cubicBezTo>
                      <a:pt x="63" y="50"/>
                      <a:pt x="62" y="50"/>
                      <a:pt x="61" y="50"/>
                    </a:cubicBezTo>
                    <a:cubicBezTo>
                      <a:pt x="61" y="48"/>
                      <a:pt x="60" y="47"/>
                      <a:pt x="60" y="45"/>
                    </a:cubicBezTo>
                    <a:cubicBezTo>
                      <a:pt x="61" y="42"/>
                      <a:pt x="62" y="38"/>
                      <a:pt x="58" y="36"/>
                    </a:cubicBezTo>
                    <a:cubicBezTo>
                      <a:pt x="58" y="35"/>
                      <a:pt x="60" y="32"/>
                      <a:pt x="61" y="31"/>
                    </a:cubicBezTo>
                    <a:cubicBezTo>
                      <a:pt x="64" y="29"/>
                      <a:pt x="65" y="26"/>
                      <a:pt x="64" y="23"/>
                    </a:cubicBezTo>
                    <a:cubicBezTo>
                      <a:pt x="59" y="25"/>
                      <a:pt x="54" y="26"/>
                      <a:pt x="48" y="28"/>
                    </a:cubicBezTo>
                    <a:cubicBezTo>
                      <a:pt x="48" y="25"/>
                      <a:pt x="48" y="22"/>
                      <a:pt x="48" y="18"/>
                    </a:cubicBezTo>
                    <a:cubicBezTo>
                      <a:pt x="48" y="18"/>
                      <a:pt x="47" y="18"/>
                      <a:pt x="4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6" name="Freeform 794"/>
              <p:cNvSpPr>
                <a:spLocks noEditPoints="1"/>
              </p:cNvSpPr>
              <p:nvPr/>
            </p:nvSpPr>
            <p:spPr bwMode="auto">
              <a:xfrm>
                <a:off x="4032244" y="4738750"/>
                <a:ext cx="255586" cy="277816"/>
              </a:xfrm>
              <a:custGeom>
                <a:avLst/>
                <a:gdLst>
                  <a:gd name="T0" fmla="*/ 68 w 68"/>
                  <a:gd name="T1" fmla="*/ 40 h 74"/>
                  <a:gd name="T2" fmla="*/ 61 w 68"/>
                  <a:gd name="T3" fmla="*/ 67 h 74"/>
                  <a:gd name="T4" fmla="*/ 46 w 68"/>
                  <a:gd name="T5" fmla="*/ 74 h 74"/>
                  <a:gd name="T6" fmla="*/ 46 w 68"/>
                  <a:gd name="T7" fmla="*/ 72 h 74"/>
                  <a:gd name="T8" fmla="*/ 46 w 68"/>
                  <a:gd name="T9" fmla="*/ 66 h 74"/>
                  <a:gd name="T10" fmla="*/ 38 w 68"/>
                  <a:gd name="T11" fmla="*/ 67 h 74"/>
                  <a:gd name="T12" fmla="*/ 30 w 68"/>
                  <a:gd name="T13" fmla="*/ 71 h 74"/>
                  <a:gd name="T14" fmla="*/ 0 w 68"/>
                  <a:gd name="T15" fmla="*/ 18 h 74"/>
                  <a:gd name="T16" fmla="*/ 15 w 68"/>
                  <a:gd name="T17" fmla="*/ 14 h 74"/>
                  <a:gd name="T18" fmla="*/ 17 w 68"/>
                  <a:gd name="T19" fmla="*/ 12 h 74"/>
                  <a:gd name="T20" fmla="*/ 24 w 68"/>
                  <a:gd name="T21" fmla="*/ 0 h 74"/>
                  <a:gd name="T22" fmla="*/ 46 w 68"/>
                  <a:gd name="T23" fmla="*/ 32 h 74"/>
                  <a:gd name="T24" fmla="*/ 55 w 68"/>
                  <a:gd name="T25" fmla="*/ 39 h 74"/>
                  <a:gd name="T26" fmla="*/ 68 w 68"/>
                  <a:gd name="T27" fmla="*/ 40 h 74"/>
                  <a:gd name="T28" fmla="*/ 22 w 68"/>
                  <a:gd name="T29" fmla="*/ 13 h 74"/>
                  <a:gd name="T30" fmla="*/ 19 w 68"/>
                  <a:gd name="T31" fmla="*/ 13 h 74"/>
                  <a:gd name="T32" fmla="*/ 17 w 68"/>
                  <a:gd name="T33" fmla="*/ 18 h 74"/>
                  <a:gd name="T34" fmla="*/ 21 w 68"/>
                  <a:gd name="T35" fmla="*/ 22 h 74"/>
                  <a:gd name="T36" fmla="*/ 22 w 68"/>
                  <a:gd name="T37" fmla="*/ 21 h 74"/>
                  <a:gd name="T38" fmla="*/ 22 w 68"/>
                  <a:gd name="T3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74">
                    <a:moveTo>
                      <a:pt x="68" y="40"/>
                    </a:moveTo>
                    <a:cubicBezTo>
                      <a:pt x="63" y="49"/>
                      <a:pt x="59" y="58"/>
                      <a:pt x="61" y="67"/>
                    </a:cubicBezTo>
                    <a:cubicBezTo>
                      <a:pt x="54" y="66"/>
                      <a:pt x="49" y="69"/>
                      <a:pt x="46" y="74"/>
                    </a:cubicBezTo>
                    <a:cubicBezTo>
                      <a:pt x="46" y="74"/>
                      <a:pt x="46" y="73"/>
                      <a:pt x="46" y="72"/>
                    </a:cubicBezTo>
                    <a:cubicBezTo>
                      <a:pt x="46" y="70"/>
                      <a:pt x="46" y="68"/>
                      <a:pt x="46" y="66"/>
                    </a:cubicBezTo>
                    <a:cubicBezTo>
                      <a:pt x="43" y="66"/>
                      <a:pt x="41" y="66"/>
                      <a:pt x="38" y="67"/>
                    </a:cubicBezTo>
                    <a:cubicBezTo>
                      <a:pt x="35" y="68"/>
                      <a:pt x="32" y="70"/>
                      <a:pt x="30" y="71"/>
                    </a:cubicBezTo>
                    <a:cubicBezTo>
                      <a:pt x="20" y="53"/>
                      <a:pt x="10" y="36"/>
                      <a:pt x="0" y="18"/>
                    </a:cubicBezTo>
                    <a:cubicBezTo>
                      <a:pt x="6" y="18"/>
                      <a:pt x="9" y="12"/>
                      <a:pt x="15" y="14"/>
                    </a:cubicBezTo>
                    <a:cubicBezTo>
                      <a:pt x="15" y="15"/>
                      <a:pt x="16" y="13"/>
                      <a:pt x="17" y="12"/>
                    </a:cubicBezTo>
                    <a:cubicBezTo>
                      <a:pt x="19" y="8"/>
                      <a:pt x="22" y="5"/>
                      <a:pt x="24" y="0"/>
                    </a:cubicBezTo>
                    <a:cubicBezTo>
                      <a:pt x="34" y="10"/>
                      <a:pt x="45" y="18"/>
                      <a:pt x="46" y="32"/>
                    </a:cubicBezTo>
                    <a:cubicBezTo>
                      <a:pt x="46" y="37"/>
                      <a:pt x="50" y="39"/>
                      <a:pt x="55" y="39"/>
                    </a:cubicBezTo>
                    <a:cubicBezTo>
                      <a:pt x="59" y="39"/>
                      <a:pt x="63" y="39"/>
                      <a:pt x="68" y="40"/>
                    </a:cubicBezTo>
                    <a:close/>
                    <a:moveTo>
                      <a:pt x="22" y="13"/>
                    </a:moveTo>
                    <a:cubicBezTo>
                      <a:pt x="21" y="13"/>
                      <a:pt x="20" y="13"/>
                      <a:pt x="19" y="13"/>
                    </a:cubicBezTo>
                    <a:cubicBezTo>
                      <a:pt x="18" y="15"/>
                      <a:pt x="17" y="17"/>
                      <a:pt x="17" y="18"/>
                    </a:cubicBezTo>
                    <a:cubicBezTo>
                      <a:pt x="17" y="20"/>
                      <a:pt x="20" y="21"/>
                      <a:pt x="21" y="22"/>
                    </a:cubicBezTo>
                    <a:cubicBezTo>
                      <a:pt x="21" y="22"/>
                      <a:pt x="22" y="21"/>
                      <a:pt x="22" y="21"/>
                    </a:cubicBezTo>
                    <a:cubicBezTo>
                      <a:pt x="22" y="19"/>
                      <a:pt x="22" y="16"/>
                      <a:pt x="2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7" name="Freeform 795"/>
              <p:cNvSpPr/>
              <p:nvPr/>
            </p:nvSpPr>
            <p:spPr bwMode="auto">
              <a:xfrm>
                <a:off x="3892546" y="3510008"/>
                <a:ext cx="312737" cy="258764"/>
              </a:xfrm>
              <a:custGeom>
                <a:avLst/>
                <a:gdLst>
                  <a:gd name="T0" fmla="*/ 51 w 83"/>
                  <a:gd name="T1" fmla="*/ 66 h 69"/>
                  <a:gd name="T2" fmla="*/ 42 w 83"/>
                  <a:gd name="T3" fmla="*/ 53 h 69"/>
                  <a:gd name="T4" fmla="*/ 38 w 83"/>
                  <a:gd name="T5" fmla="*/ 61 h 69"/>
                  <a:gd name="T6" fmla="*/ 31 w 83"/>
                  <a:gd name="T7" fmla="*/ 68 h 69"/>
                  <a:gd name="T8" fmla="*/ 27 w 83"/>
                  <a:gd name="T9" fmla="*/ 59 h 69"/>
                  <a:gd name="T10" fmla="*/ 28 w 83"/>
                  <a:gd name="T11" fmla="*/ 48 h 69"/>
                  <a:gd name="T12" fmla="*/ 32 w 83"/>
                  <a:gd name="T13" fmla="*/ 26 h 69"/>
                  <a:gd name="T14" fmla="*/ 29 w 83"/>
                  <a:gd name="T15" fmla="*/ 22 h 69"/>
                  <a:gd name="T16" fmla="*/ 24 w 83"/>
                  <a:gd name="T17" fmla="*/ 23 h 69"/>
                  <a:gd name="T18" fmla="*/ 22 w 83"/>
                  <a:gd name="T19" fmla="*/ 33 h 69"/>
                  <a:gd name="T20" fmla="*/ 16 w 83"/>
                  <a:gd name="T21" fmla="*/ 36 h 69"/>
                  <a:gd name="T22" fmla="*/ 6 w 83"/>
                  <a:gd name="T23" fmla="*/ 35 h 69"/>
                  <a:gd name="T24" fmla="*/ 0 w 83"/>
                  <a:gd name="T25" fmla="*/ 31 h 69"/>
                  <a:gd name="T26" fmla="*/ 8 w 83"/>
                  <a:gd name="T27" fmla="*/ 19 h 69"/>
                  <a:gd name="T28" fmla="*/ 11 w 83"/>
                  <a:gd name="T29" fmla="*/ 21 h 69"/>
                  <a:gd name="T30" fmla="*/ 10 w 83"/>
                  <a:gd name="T31" fmla="*/ 6 h 69"/>
                  <a:gd name="T32" fmla="*/ 22 w 83"/>
                  <a:gd name="T33" fmla="*/ 6 h 69"/>
                  <a:gd name="T34" fmla="*/ 29 w 83"/>
                  <a:gd name="T35" fmla="*/ 6 h 69"/>
                  <a:gd name="T36" fmla="*/ 37 w 83"/>
                  <a:gd name="T37" fmla="*/ 6 h 69"/>
                  <a:gd name="T38" fmla="*/ 41 w 83"/>
                  <a:gd name="T39" fmla="*/ 3 h 69"/>
                  <a:gd name="T40" fmla="*/ 47 w 83"/>
                  <a:gd name="T41" fmla="*/ 3 h 69"/>
                  <a:gd name="T42" fmla="*/ 48 w 83"/>
                  <a:gd name="T43" fmla="*/ 23 h 69"/>
                  <a:gd name="T44" fmla="*/ 51 w 83"/>
                  <a:gd name="T45" fmla="*/ 21 h 69"/>
                  <a:gd name="T46" fmla="*/ 55 w 83"/>
                  <a:gd name="T47" fmla="*/ 20 h 69"/>
                  <a:gd name="T48" fmla="*/ 56 w 83"/>
                  <a:gd name="T49" fmla="*/ 25 h 69"/>
                  <a:gd name="T50" fmla="*/ 60 w 83"/>
                  <a:gd name="T51" fmla="*/ 33 h 69"/>
                  <a:gd name="T52" fmla="*/ 68 w 83"/>
                  <a:gd name="T53" fmla="*/ 36 h 69"/>
                  <a:gd name="T54" fmla="*/ 72 w 83"/>
                  <a:gd name="T55" fmla="*/ 41 h 69"/>
                  <a:gd name="T56" fmla="*/ 78 w 83"/>
                  <a:gd name="T57" fmla="*/ 46 h 69"/>
                  <a:gd name="T58" fmla="*/ 81 w 83"/>
                  <a:gd name="T59" fmla="*/ 52 h 69"/>
                  <a:gd name="T60" fmla="*/ 73 w 83"/>
                  <a:gd name="T61" fmla="*/ 58 h 69"/>
                  <a:gd name="T62" fmla="*/ 70 w 83"/>
                  <a:gd name="T63" fmla="*/ 53 h 69"/>
                  <a:gd name="T64" fmla="*/ 67 w 83"/>
                  <a:gd name="T65" fmla="*/ 49 h 69"/>
                  <a:gd name="T66" fmla="*/ 63 w 83"/>
                  <a:gd name="T67" fmla="*/ 53 h 69"/>
                  <a:gd name="T68" fmla="*/ 51 w 83"/>
                  <a:gd name="T69" fmla="*/ 6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69">
                    <a:moveTo>
                      <a:pt x="51" y="66"/>
                    </a:moveTo>
                    <a:cubicBezTo>
                      <a:pt x="48" y="62"/>
                      <a:pt x="46" y="58"/>
                      <a:pt x="42" y="53"/>
                    </a:cubicBezTo>
                    <a:cubicBezTo>
                      <a:pt x="41" y="56"/>
                      <a:pt x="39" y="58"/>
                      <a:pt x="38" y="61"/>
                    </a:cubicBezTo>
                    <a:cubicBezTo>
                      <a:pt x="36" y="64"/>
                      <a:pt x="35" y="69"/>
                      <a:pt x="31" y="68"/>
                    </a:cubicBezTo>
                    <a:cubicBezTo>
                      <a:pt x="29" y="68"/>
                      <a:pt x="27" y="62"/>
                      <a:pt x="27" y="59"/>
                    </a:cubicBezTo>
                    <a:cubicBezTo>
                      <a:pt x="27" y="56"/>
                      <a:pt x="27" y="52"/>
                      <a:pt x="28" y="48"/>
                    </a:cubicBezTo>
                    <a:cubicBezTo>
                      <a:pt x="29" y="41"/>
                      <a:pt x="31" y="33"/>
                      <a:pt x="32" y="26"/>
                    </a:cubicBezTo>
                    <a:cubicBezTo>
                      <a:pt x="32" y="24"/>
                      <a:pt x="30" y="22"/>
                      <a:pt x="29" y="22"/>
                    </a:cubicBezTo>
                    <a:cubicBezTo>
                      <a:pt x="28" y="21"/>
                      <a:pt x="25" y="22"/>
                      <a:pt x="24" y="23"/>
                    </a:cubicBezTo>
                    <a:cubicBezTo>
                      <a:pt x="23" y="26"/>
                      <a:pt x="23" y="30"/>
                      <a:pt x="22" y="33"/>
                    </a:cubicBezTo>
                    <a:cubicBezTo>
                      <a:pt x="22" y="36"/>
                      <a:pt x="20" y="37"/>
                      <a:pt x="16" y="36"/>
                    </a:cubicBezTo>
                    <a:cubicBezTo>
                      <a:pt x="13" y="35"/>
                      <a:pt x="10" y="36"/>
                      <a:pt x="6" y="35"/>
                    </a:cubicBezTo>
                    <a:cubicBezTo>
                      <a:pt x="4" y="34"/>
                      <a:pt x="1" y="32"/>
                      <a:pt x="0" y="31"/>
                    </a:cubicBezTo>
                    <a:cubicBezTo>
                      <a:pt x="0" y="26"/>
                      <a:pt x="5" y="18"/>
                      <a:pt x="8" y="19"/>
                    </a:cubicBezTo>
                    <a:cubicBezTo>
                      <a:pt x="9" y="19"/>
                      <a:pt x="10" y="20"/>
                      <a:pt x="11" y="21"/>
                    </a:cubicBezTo>
                    <a:cubicBezTo>
                      <a:pt x="16" y="14"/>
                      <a:pt x="16" y="13"/>
                      <a:pt x="10" y="6"/>
                    </a:cubicBezTo>
                    <a:cubicBezTo>
                      <a:pt x="15" y="6"/>
                      <a:pt x="18" y="6"/>
                      <a:pt x="22" y="6"/>
                    </a:cubicBezTo>
                    <a:cubicBezTo>
                      <a:pt x="24" y="6"/>
                      <a:pt x="27" y="6"/>
                      <a:pt x="29" y="6"/>
                    </a:cubicBezTo>
                    <a:cubicBezTo>
                      <a:pt x="32" y="6"/>
                      <a:pt x="34" y="6"/>
                      <a:pt x="37" y="6"/>
                    </a:cubicBezTo>
                    <a:cubicBezTo>
                      <a:pt x="38" y="5"/>
                      <a:pt x="40" y="4"/>
                      <a:pt x="41" y="3"/>
                    </a:cubicBezTo>
                    <a:cubicBezTo>
                      <a:pt x="43" y="1"/>
                      <a:pt x="45" y="0"/>
                      <a:pt x="47" y="3"/>
                    </a:cubicBezTo>
                    <a:cubicBezTo>
                      <a:pt x="39" y="12"/>
                      <a:pt x="41" y="16"/>
                      <a:pt x="48" y="23"/>
                    </a:cubicBezTo>
                    <a:cubicBezTo>
                      <a:pt x="49" y="22"/>
                      <a:pt x="50" y="21"/>
                      <a:pt x="51" y="21"/>
                    </a:cubicBezTo>
                    <a:cubicBezTo>
                      <a:pt x="53" y="20"/>
                      <a:pt x="55" y="19"/>
                      <a:pt x="55" y="20"/>
                    </a:cubicBezTo>
                    <a:cubicBezTo>
                      <a:pt x="56" y="21"/>
                      <a:pt x="57" y="23"/>
                      <a:pt x="56" y="25"/>
                    </a:cubicBezTo>
                    <a:cubicBezTo>
                      <a:pt x="55" y="31"/>
                      <a:pt x="55" y="31"/>
                      <a:pt x="60" y="33"/>
                    </a:cubicBezTo>
                    <a:cubicBezTo>
                      <a:pt x="63" y="34"/>
                      <a:pt x="65" y="35"/>
                      <a:pt x="68" y="36"/>
                    </a:cubicBezTo>
                    <a:cubicBezTo>
                      <a:pt x="70" y="37"/>
                      <a:pt x="72" y="38"/>
                      <a:pt x="72" y="41"/>
                    </a:cubicBezTo>
                    <a:cubicBezTo>
                      <a:pt x="72" y="43"/>
                      <a:pt x="76" y="45"/>
                      <a:pt x="78" y="46"/>
                    </a:cubicBezTo>
                    <a:cubicBezTo>
                      <a:pt x="80" y="47"/>
                      <a:pt x="83" y="49"/>
                      <a:pt x="81" y="52"/>
                    </a:cubicBezTo>
                    <a:cubicBezTo>
                      <a:pt x="79" y="54"/>
                      <a:pt x="76" y="56"/>
                      <a:pt x="73" y="58"/>
                    </a:cubicBezTo>
                    <a:cubicBezTo>
                      <a:pt x="72" y="56"/>
                      <a:pt x="71" y="55"/>
                      <a:pt x="70" y="53"/>
                    </a:cubicBezTo>
                    <a:cubicBezTo>
                      <a:pt x="69" y="52"/>
                      <a:pt x="68" y="51"/>
                      <a:pt x="67" y="49"/>
                    </a:cubicBezTo>
                    <a:cubicBezTo>
                      <a:pt x="66" y="50"/>
                      <a:pt x="64" y="51"/>
                      <a:pt x="63" y="53"/>
                    </a:cubicBezTo>
                    <a:cubicBezTo>
                      <a:pt x="59" y="57"/>
                      <a:pt x="56" y="61"/>
                      <a:pt x="5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Freeform 796"/>
              <p:cNvSpPr/>
              <p:nvPr/>
            </p:nvSpPr>
            <p:spPr bwMode="auto">
              <a:xfrm>
                <a:off x="4122732" y="3375070"/>
                <a:ext cx="236539" cy="307979"/>
              </a:xfrm>
              <a:custGeom>
                <a:avLst/>
                <a:gdLst>
                  <a:gd name="T0" fmla="*/ 33 w 63"/>
                  <a:gd name="T1" fmla="*/ 7 h 82"/>
                  <a:gd name="T2" fmla="*/ 35 w 63"/>
                  <a:gd name="T3" fmla="*/ 0 h 82"/>
                  <a:gd name="T4" fmla="*/ 37 w 63"/>
                  <a:gd name="T5" fmla="*/ 3 h 82"/>
                  <a:gd name="T6" fmla="*/ 44 w 63"/>
                  <a:gd name="T7" fmla="*/ 14 h 82"/>
                  <a:gd name="T8" fmla="*/ 48 w 63"/>
                  <a:gd name="T9" fmla="*/ 18 h 82"/>
                  <a:gd name="T10" fmla="*/ 51 w 63"/>
                  <a:gd name="T11" fmla="*/ 24 h 82"/>
                  <a:gd name="T12" fmla="*/ 45 w 63"/>
                  <a:gd name="T13" fmla="*/ 40 h 82"/>
                  <a:gd name="T14" fmla="*/ 42 w 63"/>
                  <a:gd name="T15" fmla="*/ 42 h 82"/>
                  <a:gd name="T16" fmla="*/ 42 w 63"/>
                  <a:gd name="T17" fmla="*/ 49 h 82"/>
                  <a:gd name="T18" fmla="*/ 48 w 63"/>
                  <a:gd name="T19" fmla="*/ 50 h 82"/>
                  <a:gd name="T20" fmla="*/ 55 w 63"/>
                  <a:gd name="T21" fmla="*/ 44 h 82"/>
                  <a:gd name="T22" fmla="*/ 58 w 63"/>
                  <a:gd name="T23" fmla="*/ 48 h 82"/>
                  <a:gd name="T24" fmla="*/ 58 w 63"/>
                  <a:gd name="T25" fmla="*/ 55 h 82"/>
                  <a:gd name="T26" fmla="*/ 54 w 63"/>
                  <a:gd name="T27" fmla="*/ 69 h 82"/>
                  <a:gd name="T28" fmla="*/ 57 w 63"/>
                  <a:gd name="T29" fmla="*/ 72 h 82"/>
                  <a:gd name="T30" fmla="*/ 63 w 63"/>
                  <a:gd name="T31" fmla="*/ 74 h 82"/>
                  <a:gd name="T32" fmla="*/ 55 w 63"/>
                  <a:gd name="T33" fmla="*/ 78 h 82"/>
                  <a:gd name="T34" fmla="*/ 52 w 63"/>
                  <a:gd name="T35" fmla="*/ 72 h 82"/>
                  <a:gd name="T36" fmla="*/ 47 w 63"/>
                  <a:gd name="T37" fmla="*/ 69 h 82"/>
                  <a:gd name="T38" fmla="*/ 40 w 63"/>
                  <a:gd name="T39" fmla="*/ 65 h 82"/>
                  <a:gd name="T40" fmla="*/ 37 w 63"/>
                  <a:gd name="T41" fmla="*/ 71 h 82"/>
                  <a:gd name="T42" fmla="*/ 35 w 63"/>
                  <a:gd name="T43" fmla="*/ 76 h 82"/>
                  <a:gd name="T44" fmla="*/ 28 w 63"/>
                  <a:gd name="T45" fmla="*/ 75 h 82"/>
                  <a:gd name="T46" fmla="*/ 21 w 63"/>
                  <a:gd name="T47" fmla="*/ 70 h 82"/>
                  <a:gd name="T48" fmla="*/ 8 w 63"/>
                  <a:gd name="T49" fmla="*/ 64 h 82"/>
                  <a:gd name="T50" fmla="*/ 0 w 63"/>
                  <a:gd name="T51" fmla="*/ 54 h 82"/>
                  <a:gd name="T52" fmla="*/ 3 w 63"/>
                  <a:gd name="T53" fmla="*/ 51 h 82"/>
                  <a:gd name="T54" fmla="*/ 7 w 63"/>
                  <a:gd name="T55" fmla="*/ 49 h 82"/>
                  <a:gd name="T56" fmla="*/ 15 w 63"/>
                  <a:gd name="T57" fmla="*/ 47 h 82"/>
                  <a:gd name="T58" fmla="*/ 21 w 63"/>
                  <a:gd name="T59" fmla="*/ 39 h 82"/>
                  <a:gd name="T60" fmla="*/ 18 w 63"/>
                  <a:gd name="T61" fmla="*/ 31 h 82"/>
                  <a:gd name="T62" fmla="*/ 21 w 63"/>
                  <a:gd name="T63" fmla="*/ 23 h 82"/>
                  <a:gd name="T64" fmla="*/ 25 w 63"/>
                  <a:gd name="T65" fmla="*/ 13 h 82"/>
                  <a:gd name="T66" fmla="*/ 25 w 63"/>
                  <a:gd name="T67" fmla="*/ 13 h 82"/>
                  <a:gd name="T68" fmla="*/ 33 w 63"/>
                  <a:gd name="T69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82">
                    <a:moveTo>
                      <a:pt x="33" y="7"/>
                    </a:moveTo>
                    <a:cubicBezTo>
                      <a:pt x="34" y="5"/>
                      <a:pt x="34" y="3"/>
                      <a:pt x="35" y="0"/>
                    </a:cubicBezTo>
                    <a:cubicBezTo>
                      <a:pt x="36" y="1"/>
                      <a:pt x="37" y="2"/>
                      <a:pt x="37" y="3"/>
                    </a:cubicBezTo>
                    <a:cubicBezTo>
                      <a:pt x="37" y="8"/>
                      <a:pt x="40" y="11"/>
                      <a:pt x="44" y="14"/>
                    </a:cubicBezTo>
                    <a:cubicBezTo>
                      <a:pt x="45" y="15"/>
                      <a:pt x="47" y="17"/>
                      <a:pt x="48" y="18"/>
                    </a:cubicBezTo>
                    <a:cubicBezTo>
                      <a:pt x="50" y="20"/>
                      <a:pt x="52" y="22"/>
                      <a:pt x="51" y="24"/>
                    </a:cubicBezTo>
                    <a:cubicBezTo>
                      <a:pt x="50" y="29"/>
                      <a:pt x="50" y="36"/>
                      <a:pt x="45" y="40"/>
                    </a:cubicBezTo>
                    <a:cubicBezTo>
                      <a:pt x="44" y="40"/>
                      <a:pt x="42" y="41"/>
                      <a:pt x="42" y="42"/>
                    </a:cubicBezTo>
                    <a:cubicBezTo>
                      <a:pt x="42" y="44"/>
                      <a:pt x="41" y="47"/>
                      <a:pt x="42" y="49"/>
                    </a:cubicBezTo>
                    <a:cubicBezTo>
                      <a:pt x="43" y="50"/>
                      <a:pt x="47" y="50"/>
                      <a:pt x="48" y="50"/>
                    </a:cubicBezTo>
                    <a:cubicBezTo>
                      <a:pt x="51" y="49"/>
                      <a:pt x="52" y="47"/>
                      <a:pt x="55" y="44"/>
                    </a:cubicBezTo>
                    <a:cubicBezTo>
                      <a:pt x="56" y="46"/>
                      <a:pt x="57" y="47"/>
                      <a:pt x="58" y="48"/>
                    </a:cubicBezTo>
                    <a:cubicBezTo>
                      <a:pt x="60" y="50"/>
                      <a:pt x="61" y="52"/>
                      <a:pt x="58" y="55"/>
                    </a:cubicBezTo>
                    <a:cubicBezTo>
                      <a:pt x="53" y="58"/>
                      <a:pt x="51" y="63"/>
                      <a:pt x="54" y="69"/>
                    </a:cubicBezTo>
                    <a:cubicBezTo>
                      <a:pt x="54" y="70"/>
                      <a:pt x="56" y="71"/>
                      <a:pt x="57" y="72"/>
                    </a:cubicBezTo>
                    <a:cubicBezTo>
                      <a:pt x="59" y="73"/>
                      <a:pt x="61" y="73"/>
                      <a:pt x="63" y="74"/>
                    </a:cubicBezTo>
                    <a:cubicBezTo>
                      <a:pt x="63" y="82"/>
                      <a:pt x="57" y="76"/>
                      <a:pt x="55" y="78"/>
                    </a:cubicBezTo>
                    <a:cubicBezTo>
                      <a:pt x="54" y="76"/>
                      <a:pt x="53" y="74"/>
                      <a:pt x="52" y="72"/>
                    </a:cubicBezTo>
                    <a:cubicBezTo>
                      <a:pt x="51" y="71"/>
                      <a:pt x="49" y="70"/>
                      <a:pt x="47" y="69"/>
                    </a:cubicBezTo>
                    <a:cubicBezTo>
                      <a:pt x="45" y="68"/>
                      <a:pt x="43" y="66"/>
                      <a:pt x="40" y="65"/>
                    </a:cubicBezTo>
                    <a:cubicBezTo>
                      <a:pt x="39" y="67"/>
                      <a:pt x="38" y="69"/>
                      <a:pt x="37" y="71"/>
                    </a:cubicBezTo>
                    <a:cubicBezTo>
                      <a:pt x="36" y="72"/>
                      <a:pt x="36" y="74"/>
                      <a:pt x="35" y="76"/>
                    </a:cubicBezTo>
                    <a:cubicBezTo>
                      <a:pt x="32" y="79"/>
                      <a:pt x="29" y="78"/>
                      <a:pt x="28" y="75"/>
                    </a:cubicBezTo>
                    <a:cubicBezTo>
                      <a:pt x="26" y="71"/>
                      <a:pt x="24" y="68"/>
                      <a:pt x="21" y="70"/>
                    </a:cubicBezTo>
                    <a:cubicBezTo>
                      <a:pt x="16" y="67"/>
                      <a:pt x="12" y="65"/>
                      <a:pt x="8" y="64"/>
                    </a:cubicBezTo>
                    <a:cubicBezTo>
                      <a:pt x="3" y="62"/>
                      <a:pt x="0" y="59"/>
                      <a:pt x="0" y="54"/>
                    </a:cubicBezTo>
                    <a:cubicBezTo>
                      <a:pt x="0" y="53"/>
                      <a:pt x="2" y="52"/>
                      <a:pt x="3" y="51"/>
                    </a:cubicBezTo>
                    <a:cubicBezTo>
                      <a:pt x="4" y="50"/>
                      <a:pt x="6" y="50"/>
                      <a:pt x="7" y="49"/>
                    </a:cubicBezTo>
                    <a:cubicBezTo>
                      <a:pt x="10" y="47"/>
                      <a:pt x="11" y="45"/>
                      <a:pt x="15" y="47"/>
                    </a:cubicBezTo>
                    <a:cubicBezTo>
                      <a:pt x="18" y="48"/>
                      <a:pt x="22" y="43"/>
                      <a:pt x="21" y="39"/>
                    </a:cubicBezTo>
                    <a:cubicBezTo>
                      <a:pt x="20" y="36"/>
                      <a:pt x="19" y="34"/>
                      <a:pt x="18" y="31"/>
                    </a:cubicBezTo>
                    <a:cubicBezTo>
                      <a:pt x="17" y="28"/>
                      <a:pt x="18" y="25"/>
                      <a:pt x="21" y="23"/>
                    </a:cubicBezTo>
                    <a:cubicBezTo>
                      <a:pt x="25" y="21"/>
                      <a:pt x="25" y="18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6" y="5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Freeform 797"/>
              <p:cNvSpPr/>
              <p:nvPr/>
            </p:nvSpPr>
            <p:spPr bwMode="auto">
              <a:xfrm>
                <a:off x="2838448" y="2567022"/>
                <a:ext cx="198436" cy="239717"/>
              </a:xfrm>
              <a:custGeom>
                <a:avLst/>
                <a:gdLst>
                  <a:gd name="T0" fmla="*/ 53 w 53"/>
                  <a:gd name="T1" fmla="*/ 19 h 64"/>
                  <a:gd name="T2" fmla="*/ 51 w 53"/>
                  <a:gd name="T3" fmla="*/ 24 h 64"/>
                  <a:gd name="T4" fmla="*/ 48 w 53"/>
                  <a:gd name="T5" fmla="*/ 34 h 64"/>
                  <a:gd name="T6" fmla="*/ 46 w 53"/>
                  <a:gd name="T7" fmla="*/ 39 h 64"/>
                  <a:gd name="T8" fmla="*/ 41 w 53"/>
                  <a:gd name="T9" fmla="*/ 42 h 64"/>
                  <a:gd name="T10" fmla="*/ 41 w 53"/>
                  <a:gd name="T11" fmla="*/ 47 h 64"/>
                  <a:gd name="T12" fmla="*/ 42 w 53"/>
                  <a:gd name="T13" fmla="*/ 53 h 64"/>
                  <a:gd name="T14" fmla="*/ 40 w 53"/>
                  <a:gd name="T15" fmla="*/ 62 h 64"/>
                  <a:gd name="T16" fmla="*/ 27 w 53"/>
                  <a:gd name="T17" fmla="*/ 64 h 64"/>
                  <a:gd name="T18" fmla="*/ 27 w 53"/>
                  <a:gd name="T19" fmla="*/ 60 h 64"/>
                  <a:gd name="T20" fmla="*/ 21 w 53"/>
                  <a:gd name="T21" fmla="*/ 55 h 64"/>
                  <a:gd name="T22" fmla="*/ 6 w 53"/>
                  <a:gd name="T23" fmla="*/ 52 h 64"/>
                  <a:gd name="T24" fmla="*/ 1 w 53"/>
                  <a:gd name="T25" fmla="*/ 44 h 64"/>
                  <a:gd name="T26" fmla="*/ 4 w 53"/>
                  <a:gd name="T27" fmla="*/ 40 h 64"/>
                  <a:gd name="T28" fmla="*/ 6 w 53"/>
                  <a:gd name="T29" fmla="*/ 28 h 64"/>
                  <a:gd name="T30" fmla="*/ 6 w 53"/>
                  <a:gd name="T31" fmla="*/ 20 h 64"/>
                  <a:gd name="T32" fmla="*/ 4 w 53"/>
                  <a:gd name="T33" fmla="*/ 8 h 64"/>
                  <a:gd name="T34" fmla="*/ 8 w 53"/>
                  <a:gd name="T35" fmla="*/ 0 h 64"/>
                  <a:gd name="T36" fmla="*/ 22 w 53"/>
                  <a:gd name="T37" fmla="*/ 8 h 64"/>
                  <a:gd name="T38" fmla="*/ 25 w 53"/>
                  <a:gd name="T39" fmla="*/ 5 h 64"/>
                  <a:gd name="T40" fmla="*/ 29 w 53"/>
                  <a:gd name="T41" fmla="*/ 2 h 64"/>
                  <a:gd name="T42" fmla="*/ 33 w 53"/>
                  <a:gd name="T43" fmla="*/ 6 h 64"/>
                  <a:gd name="T44" fmla="*/ 40 w 53"/>
                  <a:gd name="T45" fmla="*/ 9 h 64"/>
                  <a:gd name="T46" fmla="*/ 44 w 53"/>
                  <a:gd name="T47" fmla="*/ 8 h 64"/>
                  <a:gd name="T48" fmla="*/ 47 w 53"/>
                  <a:gd name="T49" fmla="*/ 13 h 64"/>
                  <a:gd name="T50" fmla="*/ 45 w 53"/>
                  <a:gd name="T51" fmla="*/ 19 h 64"/>
                  <a:gd name="T52" fmla="*/ 47 w 53"/>
                  <a:gd name="T53" fmla="*/ 24 h 64"/>
                  <a:gd name="T54" fmla="*/ 50 w 53"/>
                  <a:gd name="T55" fmla="*/ 21 h 64"/>
                  <a:gd name="T56" fmla="*/ 51 w 53"/>
                  <a:gd name="T57" fmla="*/ 19 h 64"/>
                  <a:gd name="T58" fmla="*/ 53 w 53"/>
                  <a:gd name="T59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64">
                    <a:moveTo>
                      <a:pt x="53" y="19"/>
                    </a:moveTo>
                    <a:cubicBezTo>
                      <a:pt x="52" y="21"/>
                      <a:pt x="52" y="23"/>
                      <a:pt x="51" y="24"/>
                    </a:cubicBezTo>
                    <a:cubicBezTo>
                      <a:pt x="49" y="27"/>
                      <a:pt x="47" y="30"/>
                      <a:pt x="48" y="34"/>
                    </a:cubicBezTo>
                    <a:cubicBezTo>
                      <a:pt x="49" y="35"/>
                      <a:pt x="47" y="37"/>
                      <a:pt x="46" y="39"/>
                    </a:cubicBezTo>
                    <a:cubicBezTo>
                      <a:pt x="44" y="40"/>
                      <a:pt x="42" y="41"/>
                      <a:pt x="41" y="42"/>
                    </a:cubicBezTo>
                    <a:cubicBezTo>
                      <a:pt x="41" y="44"/>
                      <a:pt x="41" y="46"/>
                      <a:pt x="41" y="47"/>
                    </a:cubicBezTo>
                    <a:cubicBezTo>
                      <a:pt x="45" y="49"/>
                      <a:pt x="44" y="51"/>
                      <a:pt x="42" y="53"/>
                    </a:cubicBezTo>
                    <a:cubicBezTo>
                      <a:pt x="41" y="56"/>
                      <a:pt x="41" y="58"/>
                      <a:pt x="40" y="62"/>
                    </a:cubicBezTo>
                    <a:cubicBezTo>
                      <a:pt x="36" y="62"/>
                      <a:pt x="32" y="63"/>
                      <a:pt x="27" y="64"/>
                    </a:cubicBezTo>
                    <a:cubicBezTo>
                      <a:pt x="27" y="63"/>
                      <a:pt x="27" y="62"/>
                      <a:pt x="27" y="60"/>
                    </a:cubicBezTo>
                    <a:cubicBezTo>
                      <a:pt x="28" y="55"/>
                      <a:pt x="26" y="53"/>
                      <a:pt x="21" y="55"/>
                    </a:cubicBezTo>
                    <a:cubicBezTo>
                      <a:pt x="15" y="56"/>
                      <a:pt x="11" y="55"/>
                      <a:pt x="6" y="52"/>
                    </a:cubicBezTo>
                    <a:cubicBezTo>
                      <a:pt x="3" y="49"/>
                      <a:pt x="0" y="48"/>
                      <a:pt x="1" y="44"/>
                    </a:cubicBezTo>
                    <a:cubicBezTo>
                      <a:pt x="2" y="43"/>
                      <a:pt x="3" y="41"/>
                      <a:pt x="4" y="40"/>
                    </a:cubicBezTo>
                    <a:cubicBezTo>
                      <a:pt x="7" y="37"/>
                      <a:pt x="8" y="33"/>
                      <a:pt x="6" y="28"/>
                    </a:cubicBezTo>
                    <a:cubicBezTo>
                      <a:pt x="5" y="26"/>
                      <a:pt x="6" y="23"/>
                      <a:pt x="6" y="20"/>
                    </a:cubicBezTo>
                    <a:cubicBezTo>
                      <a:pt x="7" y="15"/>
                      <a:pt x="8" y="12"/>
                      <a:pt x="4" y="8"/>
                    </a:cubicBezTo>
                    <a:cubicBezTo>
                      <a:pt x="1" y="6"/>
                      <a:pt x="4" y="2"/>
                      <a:pt x="8" y="0"/>
                    </a:cubicBezTo>
                    <a:cubicBezTo>
                      <a:pt x="9" y="8"/>
                      <a:pt x="17" y="5"/>
                      <a:pt x="22" y="8"/>
                    </a:cubicBezTo>
                    <a:cubicBezTo>
                      <a:pt x="22" y="9"/>
                      <a:pt x="24" y="6"/>
                      <a:pt x="25" y="5"/>
                    </a:cubicBezTo>
                    <a:cubicBezTo>
                      <a:pt x="27" y="4"/>
                      <a:pt x="28" y="2"/>
                      <a:pt x="29" y="2"/>
                    </a:cubicBezTo>
                    <a:cubicBezTo>
                      <a:pt x="31" y="3"/>
                      <a:pt x="32" y="5"/>
                      <a:pt x="33" y="6"/>
                    </a:cubicBezTo>
                    <a:cubicBezTo>
                      <a:pt x="35" y="12"/>
                      <a:pt x="36" y="12"/>
                      <a:pt x="40" y="9"/>
                    </a:cubicBezTo>
                    <a:cubicBezTo>
                      <a:pt x="42" y="8"/>
                      <a:pt x="44" y="7"/>
                      <a:pt x="44" y="8"/>
                    </a:cubicBezTo>
                    <a:cubicBezTo>
                      <a:pt x="45" y="9"/>
                      <a:pt x="47" y="11"/>
                      <a:pt x="47" y="13"/>
                    </a:cubicBezTo>
                    <a:cubicBezTo>
                      <a:pt x="47" y="15"/>
                      <a:pt x="46" y="17"/>
                      <a:pt x="45" y="19"/>
                    </a:cubicBezTo>
                    <a:cubicBezTo>
                      <a:pt x="45" y="20"/>
                      <a:pt x="46" y="22"/>
                      <a:pt x="47" y="24"/>
                    </a:cubicBezTo>
                    <a:cubicBezTo>
                      <a:pt x="48" y="23"/>
                      <a:pt x="49" y="22"/>
                      <a:pt x="50" y="21"/>
                    </a:cubicBezTo>
                    <a:cubicBezTo>
                      <a:pt x="50" y="20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0" name="Freeform 798"/>
              <p:cNvSpPr/>
              <p:nvPr/>
            </p:nvSpPr>
            <p:spPr bwMode="auto">
              <a:xfrm>
                <a:off x="2736849" y="3405233"/>
                <a:ext cx="258761" cy="168275"/>
              </a:xfrm>
              <a:custGeom>
                <a:avLst/>
                <a:gdLst>
                  <a:gd name="T0" fmla="*/ 40 w 69"/>
                  <a:gd name="T1" fmla="*/ 40 h 45"/>
                  <a:gd name="T2" fmla="*/ 37 w 69"/>
                  <a:gd name="T3" fmla="*/ 33 h 45"/>
                  <a:gd name="T4" fmla="*/ 29 w 69"/>
                  <a:gd name="T5" fmla="*/ 37 h 45"/>
                  <a:gd name="T6" fmla="*/ 7 w 69"/>
                  <a:gd name="T7" fmla="*/ 39 h 45"/>
                  <a:gd name="T8" fmla="*/ 2 w 69"/>
                  <a:gd name="T9" fmla="*/ 31 h 45"/>
                  <a:gd name="T10" fmla="*/ 0 w 69"/>
                  <a:gd name="T11" fmla="*/ 12 h 45"/>
                  <a:gd name="T12" fmla="*/ 2 w 69"/>
                  <a:gd name="T13" fmla="*/ 4 h 45"/>
                  <a:gd name="T14" fmla="*/ 13 w 69"/>
                  <a:gd name="T15" fmla="*/ 7 h 45"/>
                  <a:gd name="T16" fmla="*/ 13 w 69"/>
                  <a:gd name="T17" fmla="*/ 6 h 45"/>
                  <a:gd name="T18" fmla="*/ 22 w 69"/>
                  <a:gd name="T19" fmla="*/ 4 h 45"/>
                  <a:gd name="T20" fmla="*/ 26 w 69"/>
                  <a:gd name="T21" fmla="*/ 5 h 45"/>
                  <a:gd name="T22" fmla="*/ 31 w 69"/>
                  <a:gd name="T23" fmla="*/ 4 h 45"/>
                  <a:gd name="T24" fmla="*/ 41 w 69"/>
                  <a:gd name="T25" fmla="*/ 12 h 45"/>
                  <a:gd name="T26" fmla="*/ 47 w 69"/>
                  <a:gd name="T27" fmla="*/ 8 h 45"/>
                  <a:gd name="T28" fmla="*/ 50 w 69"/>
                  <a:gd name="T29" fmla="*/ 5 h 45"/>
                  <a:gd name="T30" fmla="*/ 54 w 69"/>
                  <a:gd name="T31" fmla="*/ 5 h 45"/>
                  <a:gd name="T32" fmla="*/ 54 w 69"/>
                  <a:gd name="T33" fmla="*/ 8 h 45"/>
                  <a:gd name="T34" fmla="*/ 53 w 69"/>
                  <a:gd name="T35" fmla="*/ 14 h 45"/>
                  <a:gd name="T36" fmla="*/ 64 w 69"/>
                  <a:gd name="T37" fmla="*/ 12 h 45"/>
                  <a:gd name="T38" fmla="*/ 69 w 69"/>
                  <a:gd name="T39" fmla="*/ 23 h 45"/>
                  <a:gd name="T40" fmla="*/ 57 w 69"/>
                  <a:gd name="T41" fmla="*/ 37 h 45"/>
                  <a:gd name="T42" fmla="*/ 47 w 69"/>
                  <a:gd name="T43" fmla="*/ 43 h 45"/>
                  <a:gd name="T44" fmla="*/ 40 w 69"/>
                  <a:gd name="T45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45">
                    <a:moveTo>
                      <a:pt x="40" y="40"/>
                    </a:moveTo>
                    <a:cubicBezTo>
                      <a:pt x="39" y="38"/>
                      <a:pt x="38" y="35"/>
                      <a:pt x="37" y="33"/>
                    </a:cubicBezTo>
                    <a:cubicBezTo>
                      <a:pt x="34" y="34"/>
                      <a:pt x="31" y="35"/>
                      <a:pt x="29" y="37"/>
                    </a:cubicBezTo>
                    <a:cubicBezTo>
                      <a:pt x="22" y="43"/>
                      <a:pt x="14" y="41"/>
                      <a:pt x="7" y="39"/>
                    </a:cubicBezTo>
                    <a:cubicBezTo>
                      <a:pt x="5" y="39"/>
                      <a:pt x="3" y="34"/>
                      <a:pt x="2" y="31"/>
                    </a:cubicBezTo>
                    <a:cubicBezTo>
                      <a:pt x="1" y="25"/>
                      <a:pt x="0" y="19"/>
                      <a:pt x="0" y="12"/>
                    </a:cubicBezTo>
                    <a:cubicBezTo>
                      <a:pt x="0" y="10"/>
                      <a:pt x="1" y="7"/>
                      <a:pt x="2" y="4"/>
                    </a:cubicBezTo>
                    <a:cubicBezTo>
                      <a:pt x="6" y="5"/>
                      <a:pt x="9" y="6"/>
                      <a:pt x="13" y="7"/>
                    </a:cubicBezTo>
                    <a:cubicBezTo>
                      <a:pt x="13" y="8"/>
                      <a:pt x="13" y="7"/>
                      <a:pt x="13" y="6"/>
                    </a:cubicBezTo>
                    <a:cubicBezTo>
                      <a:pt x="16" y="0"/>
                      <a:pt x="17" y="0"/>
                      <a:pt x="22" y="4"/>
                    </a:cubicBezTo>
                    <a:cubicBezTo>
                      <a:pt x="23" y="5"/>
                      <a:pt x="25" y="5"/>
                      <a:pt x="26" y="5"/>
                    </a:cubicBezTo>
                    <a:cubicBezTo>
                      <a:pt x="28" y="5"/>
                      <a:pt x="29" y="4"/>
                      <a:pt x="31" y="4"/>
                    </a:cubicBezTo>
                    <a:cubicBezTo>
                      <a:pt x="40" y="1"/>
                      <a:pt x="41" y="1"/>
                      <a:pt x="41" y="12"/>
                    </a:cubicBezTo>
                    <a:cubicBezTo>
                      <a:pt x="43" y="10"/>
                      <a:pt x="45" y="9"/>
                      <a:pt x="47" y="8"/>
                    </a:cubicBezTo>
                    <a:cubicBezTo>
                      <a:pt x="48" y="7"/>
                      <a:pt x="49" y="6"/>
                      <a:pt x="50" y="5"/>
                    </a:cubicBezTo>
                    <a:cubicBezTo>
                      <a:pt x="51" y="4"/>
                      <a:pt x="53" y="5"/>
                      <a:pt x="54" y="5"/>
                    </a:cubicBezTo>
                    <a:cubicBezTo>
                      <a:pt x="54" y="6"/>
                      <a:pt x="54" y="7"/>
                      <a:pt x="54" y="8"/>
                    </a:cubicBezTo>
                    <a:cubicBezTo>
                      <a:pt x="54" y="10"/>
                      <a:pt x="53" y="12"/>
                      <a:pt x="53" y="14"/>
                    </a:cubicBezTo>
                    <a:cubicBezTo>
                      <a:pt x="57" y="13"/>
                      <a:pt x="62" y="11"/>
                      <a:pt x="64" y="12"/>
                    </a:cubicBezTo>
                    <a:cubicBezTo>
                      <a:pt x="67" y="14"/>
                      <a:pt x="68" y="19"/>
                      <a:pt x="69" y="23"/>
                    </a:cubicBezTo>
                    <a:cubicBezTo>
                      <a:pt x="60" y="24"/>
                      <a:pt x="59" y="31"/>
                      <a:pt x="57" y="37"/>
                    </a:cubicBezTo>
                    <a:cubicBezTo>
                      <a:pt x="55" y="44"/>
                      <a:pt x="54" y="45"/>
                      <a:pt x="47" y="43"/>
                    </a:cubicBezTo>
                    <a:cubicBezTo>
                      <a:pt x="45" y="42"/>
                      <a:pt x="42" y="41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1" name="Freeform 799"/>
              <p:cNvSpPr/>
              <p:nvPr/>
            </p:nvSpPr>
            <p:spPr bwMode="auto">
              <a:xfrm>
                <a:off x="4002081" y="1808189"/>
                <a:ext cx="319086" cy="511180"/>
              </a:xfrm>
              <a:custGeom>
                <a:avLst/>
                <a:gdLst>
                  <a:gd name="T0" fmla="*/ 0 w 85"/>
                  <a:gd name="T1" fmla="*/ 134 h 136"/>
                  <a:gd name="T2" fmla="*/ 5 w 85"/>
                  <a:gd name="T3" fmla="*/ 115 h 136"/>
                  <a:gd name="T4" fmla="*/ 13 w 85"/>
                  <a:gd name="T5" fmla="*/ 94 h 136"/>
                  <a:gd name="T6" fmla="*/ 18 w 85"/>
                  <a:gd name="T7" fmla="*/ 84 h 136"/>
                  <a:gd name="T8" fmla="*/ 30 w 85"/>
                  <a:gd name="T9" fmla="*/ 67 h 136"/>
                  <a:gd name="T10" fmla="*/ 38 w 85"/>
                  <a:gd name="T11" fmla="*/ 58 h 136"/>
                  <a:gd name="T12" fmla="*/ 72 w 85"/>
                  <a:gd name="T13" fmla="*/ 11 h 136"/>
                  <a:gd name="T14" fmla="*/ 70 w 85"/>
                  <a:gd name="T15" fmla="*/ 11 h 136"/>
                  <a:gd name="T16" fmla="*/ 69 w 85"/>
                  <a:gd name="T17" fmla="*/ 10 h 136"/>
                  <a:gd name="T18" fmla="*/ 69 w 85"/>
                  <a:gd name="T19" fmla="*/ 9 h 136"/>
                  <a:gd name="T20" fmla="*/ 74 w 85"/>
                  <a:gd name="T21" fmla="*/ 9 h 136"/>
                  <a:gd name="T22" fmla="*/ 80 w 85"/>
                  <a:gd name="T23" fmla="*/ 6 h 136"/>
                  <a:gd name="T24" fmla="*/ 76 w 85"/>
                  <a:gd name="T25" fmla="*/ 4 h 136"/>
                  <a:gd name="T26" fmla="*/ 77 w 85"/>
                  <a:gd name="T27" fmla="*/ 3 h 136"/>
                  <a:gd name="T28" fmla="*/ 84 w 85"/>
                  <a:gd name="T29" fmla="*/ 0 h 136"/>
                  <a:gd name="T30" fmla="*/ 85 w 85"/>
                  <a:gd name="T31" fmla="*/ 2 h 136"/>
                  <a:gd name="T32" fmla="*/ 78 w 85"/>
                  <a:gd name="T33" fmla="*/ 12 h 136"/>
                  <a:gd name="T34" fmla="*/ 75 w 85"/>
                  <a:gd name="T35" fmla="*/ 21 h 136"/>
                  <a:gd name="T36" fmla="*/ 71 w 85"/>
                  <a:gd name="T37" fmla="*/ 22 h 136"/>
                  <a:gd name="T38" fmla="*/ 69 w 85"/>
                  <a:gd name="T39" fmla="*/ 21 h 136"/>
                  <a:gd name="T40" fmla="*/ 66 w 85"/>
                  <a:gd name="T41" fmla="*/ 35 h 136"/>
                  <a:gd name="T42" fmla="*/ 62 w 85"/>
                  <a:gd name="T43" fmla="*/ 44 h 136"/>
                  <a:gd name="T44" fmla="*/ 39 w 85"/>
                  <a:gd name="T45" fmla="*/ 73 h 136"/>
                  <a:gd name="T46" fmla="*/ 11 w 85"/>
                  <a:gd name="T47" fmla="*/ 126 h 136"/>
                  <a:gd name="T48" fmla="*/ 9 w 85"/>
                  <a:gd name="T49" fmla="*/ 130 h 136"/>
                  <a:gd name="T50" fmla="*/ 0 w 85"/>
                  <a:gd name="T51" fmla="*/ 13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" h="136">
                    <a:moveTo>
                      <a:pt x="0" y="134"/>
                    </a:moveTo>
                    <a:cubicBezTo>
                      <a:pt x="1" y="127"/>
                      <a:pt x="3" y="121"/>
                      <a:pt x="5" y="115"/>
                    </a:cubicBezTo>
                    <a:cubicBezTo>
                      <a:pt x="7" y="108"/>
                      <a:pt x="10" y="101"/>
                      <a:pt x="13" y="94"/>
                    </a:cubicBezTo>
                    <a:cubicBezTo>
                      <a:pt x="14" y="91"/>
                      <a:pt x="16" y="87"/>
                      <a:pt x="18" y="84"/>
                    </a:cubicBezTo>
                    <a:cubicBezTo>
                      <a:pt x="22" y="78"/>
                      <a:pt x="26" y="72"/>
                      <a:pt x="30" y="67"/>
                    </a:cubicBezTo>
                    <a:cubicBezTo>
                      <a:pt x="32" y="64"/>
                      <a:pt x="35" y="62"/>
                      <a:pt x="38" y="58"/>
                    </a:cubicBezTo>
                    <a:cubicBezTo>
                      <a:pt x="44" y="40"/>
                      <a:pt x="57" y="25"/>
                      <a:pt x="72" y="11"/>
                    </a:cubicBezTo>
                    <a:cubicBezTo>
                      <a:pt x="71" y="11"/>
                      <a:pt x="71" y="11"/>
                      <a:pt x="70" y="11"/>
                    </a:cubicBezTo>
                    <a:cubicBezTo>
                      <a:pt x="70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9"/>
                    </a:cubicBezTo>
                    <a:cubicBezTo>
                      <a:pt x="71" y="9"/>
                      <a:pt x="73" y="9"/>
                      <a:pt x="74" y="9"/>
                    </a:cubicBezTo>
                    <a:cubicBezTo>
                      <a:pt x="76" y="8"/>
                      <a:pt x="77" y="7"/>
                      <a:pt x="80" y="6"/>
                    </a:cubicBezTo>
                    <a:cubicBezTo>
                      <a:pt x="78" y="5"/>
                      <a:pt x="77" y="5"/>
                      <a:pt x="76" y="4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9" y="2"/>
                      <a:pt x="82" y="1"/>
                      <a:pt x="84" y="0"/>
                    </a:cubicBezTo>
                    <a:cubicBezTo>
                      <a:pt x="84" y="1"/>
                      <a:pt x="85" y="1"/>
                      <a:pt x="85" y="2"/>
                    </a:cubicBezTo>
                    <a:cubicBezTo>
                      <a:pt x="83" y="5"/>
                      <a:pt x="80" y="9"/>
                      <a:pt x="78" y="12"/>
                    </a:cubicBezTo>
                    <a:cubicBezTo>
                      <a:pt x="77" y="15"/>
                      <a:pt x="77" y="18"/>
                      <a:pt x="75" y="21"/>
                    </a:cubicBezTo>
                    <a:cubicBezTo>
                      <a:pt x="74" y="22"/>
                      <a:pt x="72" y="22"/>
                      <a:pt x="71" y="22"/>
                    </a:cubicBezTo>
                    <a:cubicBezTo>
                      <a:pt x="70" y="22"/>
                      <a:pt x="70" y="22"/>
                      <a:pt x="69" y="21"/>
                    </a:cubicBezTo>
                    <a:cubicBezTo>
                      <a:pt x="68" y="26"/>
                      <a:pt x="67" y="31"/>
                      <a:pt x="66" y="35"/>
                    </a:cubicBezTo>
                    <a:cubicBezTo>
                      <a:pt x="65" y="38"/>
                      <a:pt x="64" y="41"/>
                      <a:pt x="62" y="44"/>
                    </a:cubicBezTo>
                    <a:cubicBezTo>
                      <a:pt x="54" y="54"/>
                      <a:pt x="45" y="63"/>
                      <a:pt x="39" y="73"/>
                    </a:cubicBezTo>
                    <a:cubicBezTo>
                      <a:pt x="29" y="90"/>
                      <a:pt x="21" y="108"/>
                      <a:pt x="11" y="126"/>
                    </a:cubicBezTo>
                    <a:cubicBezTo>
                      <a:pt x="11" y="127"/>
                      <a:pt x="10" y="129"/>
                      <a:pt x="9" y="130"/>
                    </a:cubicBezTo>
                    <a:cubicBezTo>
                      <a:pt x="8" y="134"/>
                      <a:pt x="5" y="136"/>
                      <a:pt x="0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2" name="Freeform 800"/>
              <p:cNvSpPr/>
              <p:nvPr/>
            </p:nvSpPr>
            <p:spPr bwMode="auto">
              <a:xfrm>
                <a:off x="3892546" y="4395846"/>
                <a:ext cx="222249" cy="338142"/>
              </a:xfrm>
              <a:custGeom>
                <a:avLst/>
                <a:gdLst>
                  <a:gd name="T0" fmla="*/ 14 w 59"/>
                  <a:gd name="T1" fmla="*/ 23 h 90"/>
                  <a:gd name="T2" fmla="*/ 7 w 59"/>
                  <a:gd name="T3" fmla="*/ 24 h 90"/>
                  <a:gd name="T4" fmla="*/ 1 w 59"/>
                  <a:gd name="T5" fmla="*/ 17 h 90"/>
                  <a:gd name="T6" fmla="*/ 5 w 59"/>
                  <a:gd name="T7" fmla="*/ 14 h 90"/>
                  <a:gd name="T8" fmla="*/ 13 w 59"/>
                  <a:gd name="T9" fmla="*/ 8 h 90"/>
                  <a:gd name="T10" fmla="*/ 14 w 59"/>
                  <a:gd name="T11" fmla="*/ 4 h 90"/>
                  <a:gd name="T12" fmla="*/ 21 w 59"/>
                  <a:gd name="T13" fmla="*/ 3 h 90"/>
                  <a:gd name="T14" fmla="*/ 21 w 59"/>
                  <a:gd name="T15" fmla="*/ 4 h 90"/>
                  <a:gd name="T16" fmla="*/ 32 w 59"/>
                  <a:gd name="T17" fmla="*/ 8 h 90"/>
                  <a:gd name="T18" fmla="*/ 38 w 59"/>
                  <a:gd name="T19" fmla="*/ 34 h 90"/>
                  <a:gd name="T20" fmla="*/ 50 w 59"/>
                  <a:gd name="T21" fmla="*/ 63 h 90"/>
                  <a:gd name="T22" fmla="*/ 57 w 59"/>
                  <a:gd name="T23" fmla="*/ 78 h 90"/>
                  <a:gd name="T24" fmla="*/ 59 w 59"/>
                  <a:gd name="T25" fmla="*/ 83 h 90"/>
                  <a:gd name="T26" fmla="*/ 56 w 59"/>
                  <a:gd name="T27" fmla="*/ 90 h 90"/>
                  <a:gd name="T28" fmla="*/ 50 w 59"/>
                  <a:gd name="T29" fmla="*/ 88 h 90"/>
                  <a:gd name="T30" fmla="*/ 40 w 59"/>
                  <a:gd name="T31" fmla="*/ 84 h 90"/>
                  <a:gd name="T32" fmla="*/ 36 w 59"/>
                  <a:gd name="T33" fmla="*/ 77 h 90"/>
                  <a:gd name="T34" fmla="*/ 31 w 59"/>
                  <a:gd name="T35" fmla="*/ 57 h 90"/>
                  <a:gd name="T36" fmla="*/ 27 w 59"/>
                  <a:gd name="T37" fmla="*/ 47 h 90"/>
                  <a:gd name="T38" fmla="*/ 21 w 59"/>
                  <a:gd name="T39" fmla="*/ 38 h 90"/>
                  <a:gd name="T40" fmla="*/ 20 w 59"/>
                  <a:gd name="T41" fmla="*/ 36 h 90"/>
                  <a:gd name="T42" fmla="*/ 16 w 59"/>
                  <a:gd name="T43" fmla="*/ 22 h 90"/>
                  <a:gd name="T44" fmla="*/ 14 w 59"/>
                  <a:gd name="T45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90">
                    <a:moveTo>
                      <a:pt x="14" y="23"/>
                    </a:moveTo>
                    <a:cubicBezTo>
                      <a:pt x="12" y="23"/>
                      <a:pt x="10" y="24"/>
                      <a:pt x="7" y="24"/>
                    </a:cubicBezTo>
                    <a:cubicBezTo>
                      <a:pt x="4" y="24"/>
                      <a:pt x="0" y="20"/>
                      <a:pt x="1" y="17"/>
                    </a:cubicBezTo>
                    <a:cubicBezTo>
                      <a:pt x="1" y="16"/>
                      <a:pt x="3" y="14"/>
                      <a:pt x="5" y="14"/>
                    </a:cubicBezTo>
                    <a:cubicBezTo>
                      <a:pt x="10" y="15"/>
                      <a:pt x="13" y="13"/>
                      <a:pt x="13" y="8"/>
                    </a:cubicBezTo>
                    <a:cubicBezTo>
                      <a:pt x="13" y="6"/>
                      <a:pt x="13" y="5"/>
                      <a:pt x="14" y="4"/>
                    </a:cubicBezTo>
                    <a:cubicBezTo>
                      <a:pt x="16" y="0"/>
                      <a:pt x="18" y="0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5" y="11"/>
                      <a:pt x="25" y="11"/>
                      <a:pt x="32" y="8"/>
                    </a:cubicBezTo>
                    <a:cubicBezTo>
                      <a:pt x="27" y="18"/>
                      <a:pt x="35" y="25"/>
                      <a:pt x="38" y="34"/>
                    </a:cubicBezTo>
                    <a:cubicBezTo>
                      <a:pt x="41" y="44"/>
                      <a:pt x="45" y="54"/>
                      <a:pt x="50" y="63"/>
                    </a:cubicBezTo>
                    <a:cubicBezTo>
                      <a:pt x="53" y="68"/>
                      <a:pt x="56" y="73"/>
                      <a:pt x="57" y="78"/>
                    </a:cubicBezTo>
                    <a:cubicBezTo>
                      <a:pt x="58" y="80"/>
                      <a:pt x="59" y="82"/>
                      <a:pt x="59" y="83"/>
                    </a:cubicBezTo>
                    <a:cubicBezTo>
                      <a:pt x="58" y="86"/>
                      <a:pt x="58" y="89"/>
                      <a:pt x="56" y="90"/>
                    </a:cubicBezTo>
                    <a:cubicBezTo>
                      <a:pt x="55" y="90"/>
                      <a:pt x="51" y="90"/>
                      <a:pt x="50" y="88"/>
                    </a:cubicBezTo>
                    <a:cubicBezTo>
                      <a:pt x="47" y="85"/>
                      <a:pt x="45" y="84"/>
                      <a:pt x="40" y="84"/>
                    </a:cubicBezTo>
                    <a:cubicBezTo>
                      <a:pt x="36" y="84"/>
                      <a:pt x="35" y="80"/>
                      <a:pt x="36" y="77"/>
                    </a:cubicBezTo>
                    <a:cubicBezTo>
                      <a:pt x="38" y="69"/>
                      <a:pt x="37" y="63"/>
                      <a:pt x="31" y="57"/>
                    </a:cubicBezTo>
                    <a:cubicBezTo>
                      <a:pt x="29" y="55"/>
                      <a:pt x="28" y="51"/>
                      <a:pt x="27" y="47"/>
                    </a:cubicBezTo>
                    <a:cubicBezTo>
                      <a:pt x="25" y="44"/>
                      <a:pt x="26" y="39"/>
                      <a:pt x="21" y="38"/>
                    </a:cubicBezTo>
                    <a:cubicBezTo>
                      <a:pt x="21" y="37"/>
                      <a:pt x="20" y="37"/>
                      <a:pt x="20" y="36"/>
                    </a:cubicBezTo>
                    <a:cubicBezTo>
                      <a:pt x="19" y="32"/>
                      <a:pt x="17" y="27"/>
                      <a:pt x="16" y="22"/>
                    </a:cubicBezTo>
                    <a:cubicBezTo>
                      <a:pt x="15" y="23"/>
                      <a:pt x="15" y="23"/>
                      <a:pt x="1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3" name="Freeform 801"/>
              <p:cNvSpPr>
                <a:spLocks noEditPoints="1"/>
              </p:cNvSpPr>
              <p:nvPr/>
            </p:nvSpPr>
            <p:spPr bwMode="auto">
              <a:xfrm>
                <a:off x="4757733" y="3724323"/>
                <a:ext cx="223836" cy="179391"/>
              </a:xfrm>
              <a:custGeom>
                <a:avLst/>
                <a:gdLst>
                  <a:gd name="T0" fmla="*/ 16 w 60"/>
                  <a:gd name="T1" fmla="*/ 44 h 48"/>
                  <a:gd name="T2" fmla="*/ 12 w 60"/>
                  <a:gd name="T3" fmla="*/ 31 h 48"/>
                  <a:gd name="T4" fmla="*/ 15 w 60"/>
                  <a:gd name="T5" fmla="*/ 25 h 48"/>
                  <a:gd name="T6" fmla="*/ 4 w 60"/>
                  <a:gd name="T7" fmla="*/ 20 h 48"/>
                  <a:gd name="T8" fmla="*/ 3 w 60"/>
                  <a:gd name="T9" fmla="*/ 12 h 48"/>
                  <a:gd name="T10" fmla="*/ 17 w 60"/>
                  <a:gd name="T11" fmla="*/ 9 h 48"/>
                  <a:gd name="T12" fmla="*/ 21 w 60"/>
                  <a:gd name="T13" fmla="*/ 7 h 48"/>
                  <a:gd name="T14" fmla="*/ 25 w 60"/>
                  <a:gd name="T15" fmla="*/ 4 h 48"/>
                  <a:gd name="T16" fmla="*/ 33 w 60"/>
                  <a:gd name="T17" fmla="*/ 7 h 48"/>
                  <a:gd name="T18" fmla="*/ 36 w 60"/>
                  <a:gd name="T19" fmla="*/ 14 h 48"/>
                  <a:gd name="T20" fmla="*/ 40 w 60"/>
                  <a:gd name="T21" fmla="*/ 12 h 48"/>
                  <a:gd name="T22" fmla="*/ 51 w 60"/>
                  <a:gd name="T23" fmla="*/ 20 h 48"/>
                  <a:gd name="T24" fmla="*/ 60 w 60"/>
                  <a:gd name="T25" fmla="*/ 34 h 48"/>
                  <a:gd name="T26" fmla="*/ 56 w 60"/>
                  <a:gd name="T27" fmla="*/ 39 h 48"/>
                  <a:gd name="T28" fmla="*/ 46 w 60"/>
                  <a:gd name="T29" fmla="*/ 46 h 48"/>
                  <a:gd name="T30" fmla="*/ 38 w 60"/>
                  <a:gd name="T31" fmla="*/ 48 h 48"/>
                  <a:gd name="T32" fmla="*/ 23 w 60"/>
                  <a:gd name="T33" fmla="*/ 45 h 48"/>
                  <a:gd name="T34" fmla="*/ 16 w 60"/>
                  <a:gd name="T35" fmla="*/ 44 h 48"/>
                  <a:gd name="T36" fmla="*/ 36 w 60"/>
                  <a:gd name="T37" fmla="*/ 29 h 48"/>
                  <a:gd name="T38" fmla="*/ 44 w 60"/>
                  <a:gd name="T39" fmla="*/ 22 h 48"/>
                  <a:gd name="T40" fmla="*/ 42 w 60"/>
                  <a:gd name="T41" fmla="*/ 17 h 48"/>
                  <a:gd name="T42" fmla="*/ 36 w 60"/>
                  <a:gd name="T43" fmla="*/ 20 h 48"/>
                  <a:gd name="T44" fmla="*/ 36 w 60"/>
                  <a:gd name="T45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48">
                    <a:moveTo>
                      <a:pt x="16" y="44"/>
                    </a:moveTo>
                    <a:cubicBezTo>
                      <a:pt x="15" y="40"/>
                      <a:pt x="13" y="36"/>
                      <a:pt x="12" y="31"/>
                    </a:cubicBezTo>
                    <a:cubicBezTo>
                      <a:pt x="12" y="29"/>
                      <a:pt x="14" y="27"/>
                      <a:pt x="15" y="25"/>
                    </a:cubicBezTo>
                    <a:cubicBezTo>
                      <a:pt x="11" y="23"/>
                      <a:pt x="7" y="22"/>
                      <a:pt x="4" y="20"/>
                    </a:cubicBezTo>
                    <a:cubicBezTo>
                      <a:pt x="1" y="19"/>
                      <a:pt x="0" y="14"/>
                      <a:pt x="3" y="12"/>
                    </a:cubicBezTo>
                    <a:cubicBezTo>
                      <a:pt x="7" y="10"/>
                      <a:pt x="11" y="7"/>
                      <a:pt x="17" y="9"/>
                    </a:cubicBezTo>
                    <a:cubicBezTo>
                      <a:pt x="18" y="9"/>
                      <a:pt x="19" y="8"/>
                      <a:pt x="21" y="7"/>
                    </a:cubicBezTo>
                    <a:cubicBezTo>
                      <a:pt x="22" y="6"/>
                      <a:pt x="23" y="5"/>
                      <a:pt x="25" y="4"/>
                    </a:cubicBezTo>
                    <a:cubicBezTo>
                      <a:pt x="31" y="0"/>
                      <a:pt x="32" y="1"/>
                      <a:pt x="33" y="7"/>
                    </a:cubicBezTo>
                    <a:cubicBezTo>
                      <a:pt x="34" y="10"/>
                      <a:pt x="35" y="12"/>
                      <a:pt x="36" y="14"/>
                    </a:cubicBezTo>
                    <a:cubicBezTo>
                      <a:pt x="38" y="13"/>
                      <a:pt x="40" y="13"/>
                      <a:pt x="40" y="12"/>
                    </a:cubicBezTo>
                    <a:cubicBezTo>
                      <a:pt x="44" y="15"/>
                      <a:pt x="47" y="18"/>
                      <a:pt x="51" y="20"/>
                    </a:cubicBezTo>
                    <a:cubicBezTo>
                      <a:pt x="57" y="23"/>
                      <a:pt x="60" y="28"/>
                      <a:pt x="60" y="34"/>
                    </a:cubicBezTo>
                    <a:cubicBezTo>
                      <a:pt x="60" y="36"/>
                      <a:pt x="57" y="37"/>
                      <a:pt x="56" y="39"/>
                    </a:cubicBezTo>
                    <a:cubicBezTo>
                      <a:pt x="53" y="41"/>
                      <a:pt x="49" y="44"/>
                      <a:pt x="46" y="46"/>
                    </a:cubicBezTo>
                    <a:cubicBezTo>
                      <a:pt x="43" y="47"/>
                      <a:pt x="40" y="48"/>
                      <a:pt x="38" y="48"/>
                    </a:cubicBezTo>
                    <a:cubicBezTo>
                      <a:pt x="33" y="47"/>
                      <a:pt x="28" y="46"/>
                      <a:pt x="23" y="45"/>
                    </a:cubicBezTo>
                    <a:cubicBezTo>
                      <a:pt x="20" y="44"/>
                      <a:pt x="18" y="44"/>
                      <a:pt x="16" y="44"/>
                    </a:cubicBezTo>
                    <a:close/>
                    <a:moveTo>
                      <a:pt x="36" y="29"/>
                    </a:moveTo>
                    <a:cubicBezTo>
                      <a:pt x="41" y="29"/>
                      <a:pt x="42" y="25"/>
                      <a:pt x="44" y="22"/>
                    </a:cubicBezTo>
                    <a:cubicBezTo>
                      <a:pt x="45" y="20"/>
                      <a:pt x="45" y="18"/>
                      <a:pt x="42" y="17"/>
                    </a:cubicBezTo>
                    <a:cubicBezTo>
                      <a:pt x="39" y="16"/>
                      <a:pt x="36" y="17"/>
                      <a:pt x="36" y="20"/>
                    </a:cubicBezTo>
                    <a:cubicBezTo>
                      <a:pt x="35" y="23"/>
                      <a:pt x="36" y="26"/>
                      <a:pt x="36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4" name="Freeform 802"/>
              <p:cNvSpPr/>
              <p:nvPr/>
            </p:nvSpPr>
            <p:spPr bwMode="auto">
              <a:xfrm>
                <a:off x="5605456" y="4197403"/>
                <a:ext cx="192086" cy="176216"/>
              </a:xfrm>
              <a:custGeom>
                <a:avLst/>
                <a:gdLst>
                  <a:gd name="T0" fmla="*/ 18 w 51"/>
                  <a:gd name="T1" fmla="*/ 10 h 47"/>
                  <a:gd name="T2" fmla="*/ 22 w 51"/>
                  <a:gd name="T3" fmla="*/ 12 h 47"/>
                  <a:gd name="T4" fmla="*/ 25 w 51"/>
                  <a:gd name="T5" fmla="*/ 7 h 47"/>
                  <a:gd name="T6" fmla="*/ 35 w 51"/>
                  <a:gd name="T7" fmla="*/ 1 h 47"/>
                  <a:gd name="T8" fmla="*/ 39 w 51"/>
                  <a:gd name="T9" fmla="*/ 4 h 47"/>
                  <a:gd name="T10" fmla="*/ 38 w 51"/>
                  <a:gd name="T11" fmla="*/ 8 h 47"/>
                  <a:gd name="T12" fmla="*/ 37 w 51"/>
                  <a:gd name="T13" fmla="*/ 8 h 47"/>
                  <a:gd name="T14" fmla="*/ 33 w 51"/>
                  <a:gd name="T15" fmla="*/ 15 h 47"/>
                  <a:gd name="T16" fmla="*/ 40 w 51"/>
                  <a:gd name="T17" fmla="*/ 17 h 47"/>
                  <a:gd name="T18" fmla="*/ 48 w 51"/>
                  <a:gd name="T19" fmla="*/ 23 h 47"/>
                  <a:gd name="T20" fmla="*/ 49 w 51"/>
                  <a:gd name="T21" fmla="*/ 41 h 47"/>
                  <a:gd name="T22" fmla="*/ 40 w 51"/>
                  <a:gd name="T23" fmla="*/ 47 h 47"/>
                  <a:gd name="T24" fmla="*/ 24 w 51"/>
                  <a:gd name="T25" fmla="*/ 47 h 47"/>
                  <a:gd name="T26" fmla="*/ 18 w 51"/>
                  <a:gd name="T27" fmla="*/ 45 h 47"/>
                  <a:gd name="T28" fmla="*/ 10 w 51"/>
                  <a:gd name="T29" fmla="*/ 42 h 47"/>
                  <a:gd name="T30" fmla="*/ 5 w 51"/>
                  <a:gd name="T31" fmla="*/ 38 h 47"/>
                  <a:gd name="T32" fmla="*/ 2 w 51"/>
                  <a:gd name="T33" fmla="*/ 33 h 47"/>
                  <a:gd name="T34" fmla="*/ 4 w 51"/>
                  <a:gd name="T35" fmla="*/ 25 h 47"/>
                  <a:gd name="T36" fmla="*/ 7 w 51"/>
                  <a:gd name="T37" fmla="*/ 23 h 47"/>
                  <a:gd name="T38" fmla="*/ 18 w 51"/>
                  <a:gd name="T3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7">
                    <a:moveTo>
                      <a:pt x="18" y="10"/>
                    </a:moveTo>
                    <a:cubicBezTo>
                      <a:pt x="19" y="11"/>
                      <a:pt x="22" y="13"/>
                      <a:pt x="22" y="12"/>
                    </a:cubicBezTo>
                    <a:cubicBezTo>
                      <a:pt x="24" y="11"/>
                      <a:pt x="25" y="9"/>
                      <a:pt x="25" y="7"/>
                    </a:cubicBezTo>
                    <a:cubicBezTo>
                      <a:pt x="27" y="2"/>
                      <a:pt x="30" y="0"/>
                      <a:pt x="35" y="1"/>
                    </a:cubicBezTo>
                    <a:cubicBezTo>
                      <a:pt x="37" y="1"/>
                      <a:pt x="38" y="3"/>
                      <a:pt x="39" y="4"/>
                    </a:cubicBezTo>
                    <a:cubicBezTo>
                      <a:pt x="39" y="5"/>
                      <a:pt x="38" y="6"/>
                      <a:pt x="38" y="8"/>
                    </a:cubicBezTo>
                    <a:cubicBezTo>
                      <a:pt x="38" y="8"/>
                      <a:pt x="37" y="8"/>
                      <a:pt x="37" y="8"/>
                    </a:cubicBezTo>
                    <a:cubicBezTo>
                      <a:pt x="36" y="10"/>
                      <a:pt x="34" y="13"/>
                      <a:pt x="33" y="15"/>
                    </a:cubicBezTo>
                    <a:cubicBezTo>
                      <a:pt x="35" y="15"/>
                      <a:pt x="38" y="15"/>
                      <a:pt x="40" y="17"/>
                    </a:cubicBezTo>
                    <a:cubicBezTo>
                      <a:pt x="43" y="18"/>
                      <a:pt x="46" y="20"/>
                      <a:pt x="48" y="23"/>
                    </a:cubicBezTo>
                    <a:cubicBezTo>
                      <a:pt x="50" y="29"/>
                      <a:pt x="51" y="35"/>
                      <a:pt x="49" y="41"/>
                    </a:cubicBezTo>
                    <a:cubicBezTo>
                      <a:pt x="47" y="45"/>
                      <a:pt x="45" y="47"/>
                      <a:pt x="40" y="47"/>
                    </a:cubicBezTo>
                    <a:cubicBezTo>
                      <a:pt x="34" y="46"/>
                      <a:pt x="29" y="47"/>
                      <a:pt x="24" y="47"/>
                    </a:cubicBezTo>
                    <a:cubicBezTo>
                      <a:pt x="22" y="47"/>
                      <a:pt x="20" y="46"/>
                      <a:pt x="18" y="45"/>
                    </a:cubicBezTo>
                    <a:cubicBezTo>
                      <a:pt x="15" y="44"/>
                      <a:pt x="13" y="41"/>
                      <a:pt x="10" y="42"/>
                    </a:cubicBezTo>
                    <a:cubicBezTo>
                      <a:pt x="6" y="42"/>
                      <a:pt x="6" y="40"/>
                      <a:pt x="5" y="38"/>
                    </a:cubicBezTo>
                    <a:cubicBezTo>
                      <a:pt x="4" y="36"/>
                      <a:pt x="2" y="34"/>
                      <a:pt x="2" y="33"/>
                    </a:cubicBezTo>
                    <a:cubicBezTo>
                      <a:pt x="0" y="29"/>
                      <a:pt x="0" y="27"/>
                      <a:pt x="4" y="25"/>
                    </a:cubicBezTo>
                    <a:cubicBezTo>
                      <a:pt x="5" y="25"/>
                      <a:pt x="7" y="24"/>
                      <a:pt x="7" y="23"/>
                    </a:cubicBezTo>
                    <a:cubicBezTo>
                      <a:pt x="10" y="17"/>
                      <a:pt x="12" y="12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" name="Freeform 803"/>
              <p:cNvSpPr/>
              <p:nvPr/>
            </p:nvSpPr>
            <p:spPr bwMode="auto">
              <a:xfrm>
                <a:off x="4625968" y="3197266"/>
                <a:ext cx="173039" cy="196851"/>
              </a:xfrm>
              <a:custGeom>
                <a:avLst/>
                <a:gdLst>
                  <a:gd name="T0" fmla="*/ 27 w 46"/>
                  <a:gd name="T1" fmla="*/ 14 h 52"/>
                  <a:gd name="T2" fmla="*/ 28 w 46"/>
                  <a:gd name="T3" fmla="*/ 7 h 52"/>
                  <a:gd name="T4" fmla="*/ 32 w 46"/>
                  <a:gd name="T5" fmla="*/ 3 h 52"/>
                  <a:gd name="T6" fmla="*/ 35 w 46"/>
                  <a:gd name="T7" fmla="*/ 2 h 52"/>
                  <a:gd name="T8" fmla="*/ 39 w 46"/>
                  <a:gd name="T9" fmla="*/ 0 h 52"/>
                  <a:gd name="T10" fmla="*/ 46 w 46"/>
                  <a:gd name="T11" fmla="*/ 1 h 52"/>
                  <a:gd name="T12" fmla="*/ 44 w 46"/>
                  <a:gd name="T13" fmla="*/ 8 h 52"/>
                  <a:gd name="T14" fmla="*/ 38 w 46"/>
                  <a:gd name="T15" fmla="*/ 21 h 52"/>
                  <a:gd name="T16" fmla="*/ 43 w 46"/>
                  <a:gd name="T17" fmla="*/ 22 h 52"/>
                  <a:gd name="T18" fmla="*/ 28 w 46"/>
                  <a:gd name="T19" fmla="*/ 52 h 52"/>
                  <a:gd name="T20" fmla="*/ 19 w 46"/>
                  <a:gd name="T21" fmla="*/ 45 h 52"/>
                  <a:gd name="T22" fmla="*/ 11 w 46"/>
                  <a:gd name="T23" fmla="*/ 43 h 52"/>
                  <a:gd name="T24" fmla="*/ 6 w 46"/>
                  <a:gd name="T25" fmla="*/ 40 h 52"/>
                  <a:gd name="T26" fmla="*/ 3 w 46"/>
                  <a:gd name="T27" fmla="*/ 35 h 52"/>
                  <a:gd name="T28" fmla="*/ 4 w 46"/>
                  <a:gd name="T29" fmla="*/ 28 h 52"/>
                  <a:gd name="T30" fmla="*/ 10 w 46"/>
                  <a:gd name="T31" fmla="*/ 18 h 52"/>
                  <a:gd name="T32" fmla="*/ 15 w 46"/>
                  <a:gd name="T33" fmla="*/ 6 h 52"/>
                  <a:gd name="T34" fmla="*/ 24 w 46"/>
                  <a:gd name="T35" fmla="*/ 10 h 52"/>
                  <a:gd name="T36" fmla="*/ 25 w 46"/>
                  <a:gd name="T37" fmla="*/ 14 h 52"/>
                  <a:gd name="T38" fmla="*/ 27 w 46"/>
                  <a:gd name="T39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2">
                    <a:moveTo>
                      <a:pt x="27" y="14"/>
                    </a:moveTo>
                    <a:cubicBezTo>
                      <a:pt x="27" y="12"/>
                      <a:pt x="28" y="9"/>
                      <a:pt x="28" y="7"/>
                    </a:cubicBezTo>
                    <a:cubicBezTo>
                      <a:pt x="27" y="4"/>
                      <a:pt x="28" y="2"/>
                      <a:pt x="32" y="3"/>
                    </a:cubicBezTo>
                    <a:cubicBezTo>
                      <a:pt x="33" y="3"/>
                      <a:pt x="34" y="2"/>
                      <a:pt x="35" y="2"/>
                    </a:cubicBezTo>
                    <a:cubicBezTo>
                      <a:pt x="36" y="1"/>
                      <a:pt x="38" y="0"/>
                      <a:pt x="39" y="0"/>
                    </a:cubicBezTo>
                    <a:cubicBezTo>
                      <a:pt x="42" y="0"/>
                      <a:pt x="44" y="1"/>
                      <a:pt x="46" y="1"/>
                    </a:cubicBezTo>
                    <a:cubicBezTo>
                      <a:pt x="45" y="3"/>
                      <a:pt x="45" y="5"/>
                      <a:pt x="44" y="8"/>
                    </a:cubicBezTo>
                    <a:cubicBezTo>
                      <a:pt x="42" y="12"/>
                      <a:pt x="40" y="16"/>
                      <a:pt x="38" y="21"/>
                    </a:cubicBezTo>
                    <a:cubicBezTo>
                      <a:pt x="41" y="22"/>
                      <a:pt x="42" y="22"/>
                      <a:pt x="43" y="22"/>
                    </a:cubicBezTo>
                    <a:cubicBezTo>
                      <a:pt x="36" y="31"/>
                      <a:pt x="38" y="44"/>
                      <a:pt x="28" y="52"/>
                    </a:cubicBezTo>
                    <a:cubicBezTo>
                      <a:pt x="25" y="50"/>
                      <a:pt x="21" y="50"/>
                      <a:pt x="19" y="45"/>
                    </a:cubicBezTo>
                    <a:cubicBezTo>
                      <a:pt x="18" y="42"/>
                      <a:pt x="15" y="42"/>
                      <a:pt x="11" y="43"/>
                    </a:cubicBezTo>
                    <a:cubicBezTo>
                      <a:pt x="7" y="46"/>
                      <a:pt x="6" y="45"/>
                      <a:pt x="6" y="40"/>
                    </a:cubicBezTo>
                    <a:cubicBezTo>
                      <a:pt x="6" y="39"/>
                      <a:pt x="4" y="37"/>
                      <a:pt x="3" y="35"/>
                    </a:cubicBezTo>
                    <a:cubicBezTo>
                      <a:pt x="0" y="31"/>
                      <a:pt x="0" y="30"/>
                      <a:pt x="4" y="28"/>
                    </a:cubicBezTo>
                    <a:cubicBezTo>
                      <a:pt x="7" y="27"/>
                      <a:pt x="10" y="21"/>
                      <a:pt x="10" y="18"/>
                    </a:cubicBezTo>
                    <a:cubicBezTo>
                      <a:pt x="9" y="16"/>
                      <a:pt x="14" y="6"/>
                      <a:pt x="15" y="6"/>
                    </a:cubicBezTo>
                    <a:cubicBezTo>
                      <a:pt x="18" y="4"/>
                      <a:pt x="22" y="6"/>
                      <a:pt x="24" y="10"/>
                    </a:cubicBezTo>
                    <a:cubicBezTo>
                      <a:pt x="24" y="11"/>
                      <a:pt x="25" y="12"/>
                      <a:pt x="25" y="14"/>
                    </a:cubicBezTo>
                    <a:cubicBezTo>
                      <a:pt x="26" y="14"/>
                      <a:pt x="26" y="14"/>
                      <a:pt x="2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6" name="Freeform 804"/>
              <p:cNvSpPr/>
              <p:nvPr/>
            </p:nvSpPr>
            <p:spPr bwMode="auto">
              <a:xfrm>
                <a:off x="5508619" y="3765597"/>
                <a:ext cx="184150" cy="150815"/>
              </a:xfrm>
              <a:custGeom>
                <a:avLst/>
                <a:gdLst>
                  <a:gd name="T0" fmla="*/ 31 w 49"/>
                  <a:gd name="T1" fmla="*/ 0 h 40"/>
                  <a:gd name="T2" fmla="*/ 42 w 49"/>
                  <a:gd name="T3" fmla="*/ 18 h 40"/>
                  <a:gd name="T4" fmla="*/ 34 w 49"/>
                  <a:gd name="T5" fmla="*/ 38 h 40"/>
                  <a:gd name="T6" fmla="*/ 23 w 49"/>
                  <a:gd name="T7" fmla="*/ 34 h 40"/>
                  <a:gd name="T8" fmla="*/ 18 w 49"/>
                  <a:gd name="T9" fmla="*/ 37 h 40"/>
                  <a:gd name="T10" fmla="*/ 9 w 49"/>
                  <a:gd name="T11" fmla="*/ 34 h 40"/>
                  <a:gd name="T12" fmla="*/ 6 w 49"/>
                  <a:gd name="T13" fmla="*/ 29 h 40"/>
                  <a:gd name="T14" fmla="*/ 1 w 49"/>
                  <a:gd name="T15" fmla="*/ 32 h 40"/>
                  <a:gd name="T16" fmla="*/ 1 w 49"/>
                  <a:gd name="T17" fmla="*/ 24 h 40"/>
                  <a:gd name="T18" fmla="*/ 7 w 49"/>
                  <a:gd name="T19" fmla="*/ 15 h 40"/>
                  <a:gd name="T20" fmla="*/ 27 w 49"/>
                  <a:gd name="T21" fmla="*/ 2 h 40"/>
                  <a:gd name="T22" fmla="*/ 31 w 49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40">
                    <a:moveTo>
                      <a:pt x="31" y="0"/>
                    </a:moveTo>
                    <a:cubicBezTo>
                      <a:pt x="35" y="6"/>
                      <a:pt x="38" y="12"/>
                      <a:pt x="42" y="18"/>
                    </a:cubicBezTo>
                    <a:cubicBezTo>
                      <a:pt x="49" y="28"/>
                      <a:pt x="46" y="36"/>
                      <a:pt x="34" y="38"/>
                    </a:cubicBezTo>
                    <a:cubicBezTo>
                      <a:pt x="29" y="39"/>
                      <a:pt x="25" y="40"/>
                      <a:pt x="23" y="34"/>
                    </a:cubicBezTo>
                    <a:cubicBezTo>
                      <a:pt x="21" y="35"/>
                      <a:pt x="20" y="36"/>
                      <a:pt x="18" y="37"/>
                    </a:cubicBezTo>
                    <a:cubicBezTo>
                      <a:pt x="14" y="38"/>
                      <a:pt x="10" y="39"/>
                      <a:pt x="9" y="34"/>
                    </a:cubicBezTo>
                    <a:cubicBezTo>
                      <a:pt x="8" y="32"/>
                      <a:pt x="7" y="31"/>
                      <a:pt x="6" y="29"/>
                    </a:cubicBezTo>
                    <a:cubicBezTo>
                      <a:pt x="4" y="30"/>
                      <a:pt x="3" y="31"/>
                      <a:pt x="1" y="32"/>
                    </a:cubicBezTo>
                    <a:cubicBezTo>
                      <a:pt x="1" y="28"/>
                      <a:pt x="0" y="26"/>
                      <a:pt x="1" y="24"/>
                    </a:cubicBezTo>
                    <a:cubicBezTo>
                      <a:pt x="2" y="20"/>
                      <a:pt x="5" y="17"/>
                      <a:pt x="7" y="15"/>
                    </a:cubicBezTo>
                    <a:cubicBezTo>
                      <a:pt x="15" y="6"/>
                      <a:pt x="16" y="6"/>
                      <a:pt x="27" y="2"/>
                    </a:cubicBezTo>
                    <a:cubicBezTo>
                      <a:pt x="28" y="1"/>
                      <a:pt x="29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7" name="Freeform 805"/>
              <p:cNvSpPr/>
              <p:nvPr/>
            </p:nvSpPr>
            <p:spPr bwMode="auto">
              <a:xfrm>
                <a:off x="2146300" y="3400471"/>
                <a:ext cx="147638" cy="188915"/>
              </a:xfrm>
              <a:custGeom>
                <a:avLst/>
                <a:gdLst>
                  <a:gd name="T0" fmla="*/ 5 w 39"/>
                  <a:gd name="T1" fmla="*/ 41 h 50"/>
                  <a:gd name="T2" fmla="*/ 7 w 39"/>
                  <a:gd name="T3" fmla="*/ 38 h 50"/>
                  <a:gd name="T4" fmla="*/ 5 w 39"/>
                  <a:gd name="T5" fmla="*/ 24 h 50"/>
                  <a:gd name="T6" fmla="*/ 8 w 39"/>
                  <a:gd name="T7" fmla="*/ 28 h 50"/>
                  <a:gd name="T8" fmla="*/ 11 w 39"/>
                  <a:gd name="T9" fmla="*/ 18 h 50"/>
                  <a:gd name="T10" fmla="*/ 10 w 39"/>
                  <a:gd name="T11" fmla="*/ 0 h 50"/>
                  <a:gd name="T12" fmla="*/ 26 w 39"/>
                  <a:gd name="T13" fmla="*/ 13 h 50"/>
                  <a:gd name="T14" fmla="*/ 34 w 39"/>
                  <a:gd name="T15" fmla="*/ 17 h 50"/>
                  <a:gd name="T16" fmla="*/ 36 w 39"/>
                  <a:gd name="T17" fmla="*/ 22 h 50"/>
                  <a:gd name="T18" fmla="*/ 39 w 39"/>
                  <a:gd name="T19" fmla="*/ 31 h 50"/>
                  <a:gd name="T20" fmla="*/ 33 w 39"/>
                  <a:gd name="T21" fmla="*/ 34 h 50"/>
                  <a:gd name="T22" fmla="*/ 26 w 39"/>
                  <a:gd name="T23" fmla="*/ 41 h 50"/>
                  <a:gd name="T24" fmla="*/ 27 w 39"/>
                  <a:gd name="T25" fmla="*/ 47 h 50"/>
                  <a:gd name="T26" fmla="*/ 18 w 39"/>
                  <a:gd name="T27" fmla="*/ 50 h 50"/>
                  <a:gd name="T28" fmla="*/ 5 w 39"/>
                  <a:gd name="T29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50">
                    <a:moveTo>
                      <a:pt x="5" y="41"/>
                    </a:moveTo>
                    <a:cubicBezTo>
                      <a:pt x="5" y="40"/>
                      <a:pt x="6" y="39"/>
                      <a:pt x="7" y="38"/>
                    </a:cubicBezTo>
                    <a:cubicBezTo>
                      <a:pt x="2" y="34"/>
                      <a:pt x="2" y="34"/>
                      <a:pt x="5" y="24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4"/>
                      <a:pt x="10" y="21"/>
                      <a:pt x="11" y="18"/>
                    </a:cubicBezTo>
                    <a:cubicBezTo>
                      <a:pt x="0" y="13"/>
                      <a:pt x="0" y="8"/>
                      <a:pt x="10" y="0"/>
                    </a:cubicBezTo>
                    <a:cubicBezTo>
                      <a:pt x="18" y="2"/>
                      <a:pt x="23" y="6"/>
                      <a:pt x="26" y="13"/>
                    </a:cubicBezTo>
                    <a:cubicBezTo>
                      <a:pt x="27" y="15"/>
                      <a:pt x="31" y="17"/>
                      <a:pt x="34" y="17"/>
                    </a:cubicBezTo>
                    <a:cubicBezTo>
                      <a:pt x="37" y="18"/>
                      <a:pt x="37" y="19"/>
                      <a:pt x="36" y="22"/>
                    </a:cubicBezTo>
                    <a:cubicBezTo>
                      <a:pt x="36" y="25"/>
                      <a:pt x="33" y="29"/>
                      <a:pt x="39" y="31"/>
                    </a:cubicBezTo>
                    <a:cubicBezTo>
                      <a:pt x="38" y="35"/>
                      <a:pt x="36" y="35"/>
                      <a:pt x="33" y="34"/>
                    </a:cubicBezTo>
                    <a:cubicBezTo>
                      <a:pt x="27" y="32"/>
                      <a:pt x="25" y="35"/>
                      <a:pt x="26" y="41"/>
                    </a:cubicBezTo>
                    <a:cubicBezTo>
                      <a:pt x="26" y="43"/>
                      <a:pt x="26" y="46"/>
                      <a:pt x="27" y="47"/>
                    </a:cubicBezTo>
                    <a:cubicBezTo>
                      <a:pt x="23" y="49"/>
                      <a:pt x="20" y="50"/>
                      <a:pt x="18" y="50"/>
                    </a:cubicBezTo>
                    <a:cubicBezTo>
                      <a:pt x="14" y="47"/>
                      <a:pt x="10" y="44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8" name="Freeform 806"/>
              <p:cNvSpPr/>
              <p:nvPr/>
            </p:nvSpPr>
            <p:spPr bwMode="auto">
              <a:xfrm>
                <a:off x="5410191" y="3483019"/>
                <a:ext cx="139698" cy="142879"/>
              </a:xfrm>
              <a:custGeom>
                <a:avLst/>
                <a:gdLst>
                  <a:gd name="T0" fmla="*/ 31 w 37"/>
                  <a:gd name="T1" fmla="*/ 0 h 38"/>
                  <a:gd name="T2" fmla="*/ 35 w 37"/>
                  <a:gd name="T3" fmla="*/ 13 h 38"/>
                  <a:gd name="T4" fmla="*/ 29 w 37"/>
                  <a:gd name="T5" fmla="*/ 25 h 38"/>
                  <a:gd name="T6" fmla="*/ 29 w 37"/>
                  <a:gd name="T7" fmla="*/ 31 h 38"/>
                  <a:gd name="T8" fmla="*/ 11 w 37"/>
                  <a:gd name="T9" fmla="*/ 28 h 38"/>
                  <a:gd name="T10" fmla="*/ 1 w 37"/>
                  <a:gd name="T11" fmla="*/ 23 h 38"/>
                  <a:gd name="T12" fmla="*/ 0 w 37"/>
                  <a:gd name="T13" fmla="*/ 11 h 38"/>
                  <a:gd name="T14" fmla="*/ 5 w 37"/>
                  <a:gd name="T15" fmla="*/ 7 h 38"/>
                  <a:gd name="T16" fmla="*/ 9 w 37"/>
                  <a:gd name="T17" fmla="*/ 6 h 38"/>
                  <a:gd name="T18" fmla="*/ 18 w 37"/>
                  <a:gd name="T19" fmla="*/ 5 h 38"/>
                  <a:gd name="T20" fmla="*/ 31 w 37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8">
                    <a:moveTo>
                      <a:pt x="31" y="0"/>
                    </a:moveTo>
                    <a:cubicBezTo>
                      <a:pt x="35" y="4"/>
                      <a:pt x="33" y="9"/>
                      <a:pt x="35" y="13"/>
                    </a:cubicBezTo>
                    <a:cubicBezTo>
                      <a:pt x="37" y="19"/>
                      <a:pt x="31" y="20"/>
                      <a:pt x="29" y="25"/>
                    </a:cubicBezTo>
                    <a:cubicBezTo>
                      <a:pt x="33" y="27"/>
                      <a:pt x="33" y="28"/>
                      <a:pt x="29" y="31"/>
                    </a:cubicBezTo>
                    <a:cubicBezTo>
                      <a:pt x="20" y="37"/>
                      <a:pt x="21" y="38"/>
                      <a:pt x="11" y="28"/>
                    </a:cubicBezTo>
                    <a:cubicBezTo>
                      <a:pt x="9" y="25"/>
                      <a:pt x="5" y="25"/>
                      <a:pt x="1" y="23"/>
                    </a:cubicBezTo>
                    <a:cubicBezTo>
                      <a:pt x="1" y="20"/>
                      <a:pt x="0" y="15"/>
                      <a:pt x="0" y="11"/>
                    </a:cubicBezTo>
                    <a:cubicBezTo>
                      <a:pt x="0" y="8"/>
                      <a:pt x="2" y="5"/>
                      <a:pt x="5" y="7"/>
                    </a:cubicBezTo>
                    <a:cubicBezTo>
                      <a:pt x="6" y="7"/>
                      <a:pt x="8" y="6"/>
                      <a:pt x="9" y="6"/>
                    </a:cubicBezTo>
                    <a:cubicBezTo>
                      <a:pt x="12" y="6"/>
                      <a:pt x="15" y="5"/>
                      <a:pt x="18" y="5"/>
                    </a:cubicBezTo>
                    <a:cubicBezTo>
                      <a:pt x="23" y="6"/>
                      <a:pt x="27" y="4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9" name="Freeform 807"/>
              <p:cNvSpPr/>
              <p:nvPr/>
            </p:nvSpPr>
            <p:spPr bwMode="auto">
              <a:xfrm>
                <a:off x="4783130" y="4403783"/>
                <a:ext cx="146051" cy="161926"/>
              </a:xfrm>
              <a:custGeom>
                <a:avLst/>
                <a:gdLst>
                  <a:gd name="T0" fmla="*/ 18 w 39"/>
                  <a:gd name="T1" fmla="*/ 33 h 43"/>
                  <a:gd name="T2" fmla="*/ 14 w 39"/>
                  <a:gd name="T3" fmla="*/ 31 h 43"/>
                  <a:gd name="T4" fmla="*/ 2 w 39"/>
                  <a:gd name="T5" fmla="*/ 18 h 43"/>
                  <a:gd name="T6" fmla="*/ 3 w 39"/>
                  <a:gd name="T7" fmla="*/ 14 h 43"/>
                  <a:gd name="T8" fmla="*/ 14 w 39"/>
                  <a:gd name="T9" fmla="*/ 5 h 43"/>
                  <a:gd name="T10" fmla="*/ 18 w 39"/>
                  <a:gd name="T11" fmla="*/ 0 h 43"/>
                  <a:gd name="T12" fmla="*/ 19 w 39"/>
                  <a:gd name="T13" fmla="*/ 1 h 43"/>
                  <a:gd name="T14" fmla="*/ 34 w 39"/>
                  <a:gd name="T15" fmla="*/ 16 h 43"/>
                  <a:gd name="T16" fmla="*/ 39 w 39"/>
                  <a:gd name="T17" fmla="*/ 18 h 43"/>
                  <a:gd name="T18" fmla="*/ 32 w 39"/>
                  <a:gd name="T19" fmla="*/ 36 h 43"/>
                  <a:gd name="T20" fmla="*/ 19 w 39"/>
                  <a:gd name="T21" fmla="*/ 41 h 43"/>
                  <a:gd name="T22" fmla="*/ 18 w 39"/>
                  <a:gd name="T23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3">
                    <a:moveTo>
                      <a:pt x="18" y="33"/>
                    </a:moveTo>
                    <a:cubicBezTo>
                      <a:pt x="16" y="32"/>
                      <a:pt x="15" y="32"/>
                      <a:pt x="14" y="31"/>
                    </a:cubicBezTo>
                    <a:cubicBezTo>
                      <a:pt x="11" y="26"/>
                      <a:pt x="7" y="22"/>
                      <a:pt x="2" y="18"/>
                    </a:cubicBezTo>
                    <a:cubicBezTo>
                      <a:pt x="0" y="16"/>
                      <a:pt x="0" y="14"/>
                      <a:pt x="3" y="14"/>
                    </a:cubicBezTo>
                    <a:cubicBezTo>
                      <a:pt x="9" y="14"/>
                      <a:pt x="11" y="9"/>
                      <a:pt x="14" y="5"/>
                    </a:cubicBezTo>
                    <a:cubicBezTo>
                      <a:pt x="15" y="3"/>
                      <a:pt x="16" y="1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0"/>
                      <a:pt x="25" y="15"/>
                      <a:pt x="34" y="16"/>
                    </a:cubicBezTo>
                    <a:cubicBezTo>
                      <a:pt x="36" y="16"/>
                      <a:pt x="37" y="17"/>
                      <a:pt x="39" y="18"/>
                    </a:cubicBezTo>
                    <a:cubicBezTo>
                      <a:pt x="36" y="24"/>
                      <a:pt x="34" y="30"/>
                      <a:pt x="32" y="36"/>
                    </a:cubicBezTo>
                    <a:cubicBezTo>
                      <a:pt x="29" y="42"/>
                      <a:pt x="26" y="43"/>
                      <a:pt x="19" y="41"/>
                    </a:cubicBezTo>
                    <a:cubicBezTo>
                      <a:pt x="14" y="39"/>
                      <a:pt x="14" y="39"/>
                      <a:pt x="1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0" name="Freeform 808"/>
              <p:cNvSpPr/>
              <p:nvPr/>
            </p:nvSpPr>
            <p:spPr bwMode="auto">
              <a:xfrm>
                <a:off x="5011732" y="3490960"/>
                <a:ext cx="136523" cy="169867"/>
              </a:xfrm>
              <a:custGeom>
                <a:avLst/>
                <a:gdLst>
                  <a:gd name="T0" fmla="*/ 0 w 36"/>
                  <a:gd name="T1" fmla="*/ 39 h 45"/>
                  <a:gd name="T2" fmla="*/ 4 w 36"/>
                  <a:gd name="T3" fmla="*/ 31 h 45"/>
                  <a:gd name="T4" fmla="*/ 9 w 36"/>
                  <a:gd name="T5" fmla="*/ 16 h 45"/>
                  <a:gd name="T6" fmla="*/ 13 w 36"/>
                  <a:gd name="T7" fmla="*/ 11 h 45"/>
                  <a:gd name="T8" fmla="*/ 18 w 36"/>
                  <a:gd name="T9" fmla="*/ 7 h 45"/>
                  <a:gd name="T10" fmla="*/ 29 w 36"/>
                  <a:gd name="T11" fmla="*/ 3 h 45"/>
                  <a:gd name="T12" fmla="*/ 36 w 36"/>
                  <a:gd name="T13" fmla="*/ 18 h 45"/>
                  <a:gd name="T14" fmla="*/ 27 w 36"/>
                  <a:gd name="T15" fmla="*/ 31 h 45"/>
                  <a:gd name="T16" fmla="*/ 20 w 36"/>
                  <a:gd name="T17" fmla="*/ 45 h 45"/>
                  <a:gd name="T18" fmla="*/ 8 w 36"/>
                  <a:gd name="T19" fmla="*/ 36 h 45"/>
                  <a:gd name="T20" fmla="*/ 1 w 36"/>
                  <a:gd name="T21" fmla="*/ 40 h 45"/>
                  <a:gd name="T22" fmla="*/ 0 w 36"/>
                  <a:gd name="T23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45">
                    <a:moveTo>
                      <a:pt x="0" y="39"/>
                    </a:moveTo>
                    <a:cubicBezTo>
                      <a:pt x="1" y="36"/>
                      <a:pt x="2" y="33"/>
                      <a:pt x="4" y="31"/>
                    </a:cubicBezTo>
                    <a:cubicBezTo>
                      <a:pt x="6" y="26"/>
                      <a:pt x="10" y="22"/>
                      <a:pt x="9" y="16"/>
                    </a:cubicBezTo>
                    <a:cubicBezTo>
                      <a:pt x="8" y="15"/>
                      <a:pt x="12" y="11"/>
                      <a:pt x="13" y="11"/>
                    </a:cubicBezTo>
                    <a:cubicBezTo>
                      <a:pt x="17" y="11"/>
                      <a:pt x="17" y="9"/>
                      <a:pt x="18" y="7"/>
                    </a:cubicBezTo>
                    <a:cubicBezTo>
                      <a:pt x="21" y="1"/>
                      <a:pt x="24" y="0"/>
                      <a:pt x="29" y="3"/>
                    </a:cubicBezTo>
                    <a:cubicBezTo>
                      <a:pt x="24" y="11"/>
                      <a:pt x="35" y="12"/>
                      <a:pt x="36" y="18"/>
                    </a:cubicBezTo>
                    <a:cubicBezTo>
                      <a:pt x="33" y="22"/>
                      <a:pt x="29" y="26"/>
                      <a:pt x="27" y="31"/>
                    </a:cubicBezTo>
                    <a:cubicBezTo>
                      <a:pt x="24" y="36"/>
                      <a:pt x="23" y="41"/>
                      <a:pt x="20" y="45"/>
                    </a:cubicBezTo>
                    <a:cubicBezTo>
                      <a:pt x="19" y="37"/>
                      <a:pt x="11" y="40"/>
                      <a:pt x="8" y="36"/>
                    </a:cubicBezTo>
                    <a:cubicBezTo>
                      <a:pt x="5" y="38"/>
                      <a:pt x="3" y="39"/>
                      <a:pt x="1" y="40"/>
                    </a:cubicBezTo>
                    <a:cubicBezTo>
                      <a:pt x="1" y="40"/>
                      <a:pt x="1" y="40"/>
                      <a:pt x="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1" name="Freeform 809"/>
              <p:cNvSpPr/>
              <p:nvPr/>
            </p:nvSpPr>
            <p:spPr bwMode="auto">
              <a:xfrm>
                <a:off x="4133843" y="4384731"/>
                <a:ext cx="82551" cy="184153"/>
              </a:xfrm>
              <a:custGeom>
                <a:avLst/>
                <a:gdLst>
                  <a:gd name="T0" fmla="*/ 6 w 22"/>
                  <a:gd name="T1" fmla="*/ 0 h 49"/>
                  <a:gd name="T2" fmla="*/ 21 w 22"/>
                  <a:gd name="T3" fmla="*/ 24 h 49"/>
                  <a:gd name="T4" fmla="*/ 18 w 22"/>
                  <a:gd name="T5" fmla="*/ 36 h 49"/>
                  <a:gd name="T6" fmla="*/ 14 w 22"/>
                  <a:gd name="T7" fmla="*/ 44 h 49"/>
                  <a:gd name="T8" fmla="*/ 12 w 22"/>
                  <a:gd name="T9" fmla="*/ 47 h 49"/>
                  <a:gd name="T10" fmla="*/ 0 w 22"/>
                  <a:gd name="T11" fmla="*/ 40 h 49"/>
                  <a:gd name="T12" fmla="*/ 2 w 22"/>
                  <a:gd name="T13" fmla="*/ 5 h 49"/>
                  <a:gd name="T14" fmla="*/ 6 w 22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9">
                    <a:moveTo>
                      <a:pt x="6" y="0"/>
                    </a:moveTo>
                    <a:cubicBezTo>
                      <a:pt x="16" y="6"/>
                      <a:pt x="18" y="15"/>
                      <a:pt x="21" y="24"/>
                    </a:cubicBezTo>
                    <a:cubicBezTo>
                      <a:pt x="22" y="29"/>
                      <a:pt x="21" y="33"/>
                      <a:pt x="18" y="36"/>
                    </a:cubicBezTo>
                    <a:cubicBezTo>
                      <a:pt x="16" y="39"/>
                      <a:pt x="15" y="42"/>
                      <a:pt x="14" y="44"/>
                    </a:cubicBezTo>
                    <a:cubicBezTo>
                      <a:pt x="13" y="45"/>
                      <a:pt x="13" y="47"/>
                      <a:pt x="12" y="47"/>
                    </a:cubicBezTo>
                    <a:cubicBezTo>
                      <a:pt x="8" y="49"/>
                      <a:pt x="0" y="44"/>
                      <a:pt x="0" y="40"/>
                    </a:cubicBezTo>
                    <a:cubicBezTo>
                      <a:pt x="1" y="28"/>
                      <a:pt x="1" y="17"/>
                      <a:pt x="2" y="5"/>
                    </a:cubicBezTo>
                    <a:cubicBezTo>
                      <a:pt x="2" y="3"/>
                      <a:pt x="4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2" name="Freeform 810"/>
              <p:cNvSpPr/>
              <p:nvPr/>
            </p:nvSpPr>
            <p:spPr bwMode="auto">
              <a:xfrm>
                <a:off x="2679698" y="3837039"/>
                <a:ext cx="117476" cy="134938"/>
              </a:xfrm>
              <a:custGeom>
                <a:avLst/>
                <a:gdLst>
                  <a:gd name="T0" fmla="*/ 12 w 31"/>
                  <a:gd name="T1" fmla="*/ 12 h 36"/>
                  <a:gd name="T2" fmla="*/ 17 w 31"/>
                  <a:gd name="T3" fmla="*/ 2 h 36"/>
                  <a:gd name="T4" fmla="*/ 19 w 31"/>
                  <a:gd name="T5" fmla="*/ 1 h 36"/>
                  <a:gd name="T6" fmla="*/ 27 w 31"/>
                  <a:gd name="T7" fmla="*/ 11 h 36"/>
                  <a:gd name="T8" fmla="*/ 30 w 31"/>
                  <a:gd name="T9" fmla="*/ 19 h 36"/>
                  <a:gd name="T10" fmla="*/ 29 w 31"/>
                  <a:gd name="T11" fmla="*/ 28 h 36"/>
                  <a:gd name="T12" fmla="*/ 22 w 31"/>
                  <a:gd name="T13" fmla="*/ 35 h 36"/>
                  <a:gd name="T14" fmla="*/ 17 w 31"/>
                  <a:gd name="T15" fmla="*/ 35 h 36"/>
                  <a:gd name="T16" fmla="*/ 12 w 31"/>
                  <a:gd name="T17" fmla="*/ 33 h 36"/>
                  <a:gd name="T18" fmla="*/ 5 w 31"/>
                  <a:gd name="T19" fmla="*/ 22 h 36"/>
                  <a:gd name="T20" fmla="*/ 2 w 31"/>
                  <a:gd name="T21" fmla="*/ 15 h 36"/>
                  <a:gd name="T22" fmla="*/ 0 w 31"/>
                  <a:gd name="T23" fmla="*/ 12 h 36"/>
                  <a:gd name="T24" fmla="*/ 6 w 31"/>
                  <a:gd name="T25" fmla="*/ 2 h 36"/>
                  <a:gd name="T26" fmla="*/ 9 w 31"/>
                  <a:gd name="T27" fmla="*/ 1 h 36"/>
                  <a:gd name="T28" fmla="*/ 10 w 31"/>
                  <a:gd name="T29" fmla="*/ 3 h 36"/>
                  <a:gd name="T30" fmla="*/ 10 w 31"/>
                  <a:gd name="T31" fmla="*/ 11 h 36"/>
                  <a:gd name="T32" fmla="*/ 12 w 31"/>
                  <a:gd name="T3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6">
                    <a:moveTo>
                      <a:pt x="12" y="12"/>
                    </a:moveTo>
                    <a:cubicBezTo>
                      <a:pt x="14" y="8"/>
                      <a:pt x="15" y="5"/>
                      <a:pt x="17" y="2"/>
                    </a:cubicBezTo>
                    <a:cubicBezTo>
                      <a:pt x="18" y="2"/>
                      <a:pt x="18" y="2"/>
                      <a:pt x="19" y="1"/>
                    </a:cubicBezTo>
                    <a:cubicBezTo>
                      <a:pt x="18" y="8"/>
                      <a:pt x="22" y="9"/>
                      <a:pt x="27" y="11"/>
                    </a:cubicBezTo>
                    <a:cubicBezTo>
                      <a:pt x="31" y="12"/>
                      <a:pt x="31" y="15"/>
                      <a:pt x="30" y="19"/>
                    </a:cubicBezTo>
                    <a:cubicBezTo>
                      <a:pt x="30" y="22"/>
                      <a:pt x="30" y="25"/>
                      <a:pt x="29" y="28"/>
                    </a:cubicBezTo>
                    <a:cubicBezTo>
                      <a:pt x="27" y="31"/>
                      <a:pt x="25" y="33"/>
                      <a:pt x="22" y="35"/>
                    </a:cubicBezTo>
                    <a:cubicBezTo>
                      <a:pt x="21" y="36"/>
                      <a:pt x="19" y="35"/>
                      <a:pt x="17" y="35"/>
                    </a:cubicBezTo>
                    <a:cubicBezTo>
                      <a:pt x="15" y="35"/>
                      <a:pt x="13" y="34"/>
                      <a:pt x="12" y="33"/>
                    </a:cubicBezTo>
                    <a:cubicBezTo>
                      <a:pt x="6" y="32"/>
                      <a:pt x="3" y="28"/>
                      <a:pt x="5" y="22"/>
                    </a:cubicBezTo>
                    <a:cubicBezTo>
                      <a:pt x="7" y="18"/>
                      <a:pt x="8" y="15"/>
                      <a:pt x="2" y="15"/>
                    </a:cubicBezTo>
                    <a:cubicBezTo>
                      <a:pt x="1" y="15"/>
                      <a:pt x="0" y="12"/>
                      <a:pt x="0" y="12"/>
                    </a:cubicBezTo>
                    <a:cubicBezTo>
                      <a:pt x="2" y="8"/>
                      <a:pt x="4" y="5"/>
                      <a:pt x="6" y="2"/>
                    </a:cubicBezTo>
                    <a:cubicBezTo>
                      <a:pt x="6" y="1"/>
                      <a:pt x="8" y="0"/>
                      <a:pt x="9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10" y="6"/>
                      <a:pt x="10" y="8"/>
                      <a:pt x="10" y="11"/>
                    </a:cubicBezTo>
                    <a:cubicBezTo>
                      <a:pt x="11" y="11"/>
                      <a:pt x="12" y="11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3" name="Freeform 811"/>
              <p:cNvSpPr/>
              <p:nvPr/>
            </p:nvSpPr>
            <p:spPr bwMode="auto">
              <a:xfrm>
                <a:off x="7096116" y="1049352"/>
                <a:ext cx="117476" cy="176216"/>
              </a:xfrm>
              <a:custGeom>
                <a:avLst/>
                <a:gdLst>
                  <a:gd name="T0" fmla="*/ 14 w 31"/>
                  <a:gd name="T1" fmla="*/ 47 h 47"/>
                  <a:gd name="T2" fmla="*/ 10 w 31"/>
                  <a:gd name="T3" fmla="*/ 45 h 47"/>
                  <a:gd name="T4" fmla="*/ 6 w 31"/>
                  <a:gd name="T5" fmla="*/ 40 h 47"/>
                  <a:gd name="T6" fmla="*/ 6 w 31"/>
                  <a:gd name="T7" fmla="*/ 30 h 47"/>
                  <a:gd name="T8" fmla="*/ 1 w 31"/>
                  <a:gd name="T9" fmla="*/ 35 h 47"/>
                  <a:gd name="T10" fmla="*/ 0 w 31"/>
                  <a:gd name="T11" fmla="*/ 29 h 47"/>
                  <a:gd name="T12" fmla="*/ 7 w 31"/>
                  <a:gd name="T13" fmla="*/ 16 h 47"/>
                  <a:gd name="T14" fmla="*/ 20 w 31"/>
                  <a:gd name="T15" fmla="*/ 12 h 47"/>
                  <a:gd name="T16" fmla="*/ 26 w 31"/>
                  <a:gd name="T17" fmla="*/ 10 h 47"/>
                  <a:gd name="T18" fmla="*/ 30 w 31"/>
                  <a:gd name="T19" fmla="*/ 0 h 47"/>
                  <a:gd name="T20" fmla="*/ 31 w 31"/>
                  <a:gd name="T21" fmla="*/ 0 h 47"/>
                  <a:gd name="T22" fmla="*/ 30 w 31"/>
                  <a:gd name="T23" fmla="*/ 9 h 47"/>
                  <a:gd name="T24" fmla="*/ 21 w 31"/>
                  <a:gd name="T25" fmla="*/ 33 h 47"/>
                  <a:gd name="T26" fmla="*/ 14 w 31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7">
                    <a:moveTo>
                      <a:pt x="14" y="47"/>
                    </a:moveTo>
                    <a:cubicBezTo>
                      <a:pt x="13" y="47"/>
                      <a:pt x="12" y="45"/>
                      <a:pt x="10" y="45"/>
                    </a:cubicBezTo>
                    <a:cubicBezTo>
                      <a:pt x="6" y="45"/>
                      <a:pt x="5" y="44"/>
                      <a:pt x="6" y="40"/>
                    </a:cubicBezTo>
                    <a:cubicBezTo>
                      <a:pt x="6" y="37"/>
                      <a:pt x="6" y="34"/>
                      <a:pt x="6" y="30"/>
                    </a:cubicBezTo>
                    <a:cubicBezTo>
                      <a:pt x="4" y="32"/>
                      <a:pt x="3" y="33"/>
                      <a:pt x="1" y="35"/>
                    </a:cubicBezTo>
                    <a:cubicBezTo>
                      <a:pt x="1" y="33"/>
                      <a:pt x="0" y="31"/>
                      <a:pt x="0" y="29"/>
                    </a:cubicBezTo>
                    <a:cubicBezTo>
                      <a:pt x="2" y="25"/>
                      <a:pt x="3" y="19"/>
                      <a:pt x="7" y="16"/>
                    </a:cubicBezTo>
                    <a:cubicBezTo>
                      <a:pt x="10" y="13"/>
                      <a:pt x="16" y="12"/>
                      <a:pt x="20" y="12"/>
                    </a:cubicBezTo>
                    <a:cubicBezTo>
                      <a:pt x="23" y="13"/>
                      <a:pt x="25" y="12"/>
                      <a:pt x="26" y="10"/>
                    </a:cubicBezTo>
                    <a:cubicBezTo>
                      <a:pt x="27" y="7"/>
                      <a:pt x="28" y="3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3"/>
                      <a:pt x="31" y="7"/>
                      <a:pt x="30" y="9"/>
                    </a:cubicBezTo>
                    <a:cubicBezTo>
                      <a:pt x="28" y="17"/>
                      <a:pt x="25" y="25"/>
                      <a:pt x="21" y="33"/>
                    </a:cubicBezTo>
                    <a:cubicBezTo>
                      <a:pt x="19" y="38"/>
                      <a:pt x="16" y="43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4" name="Freeform 812"/>
              <p:cNvSpPr/>
              <p:nvPr/>
            </p:nvSpPr>
            <p:spPr bwMode="auto">
              <a:xfrm>
                <a:off x="8423261" y="2259043"/>
                <a:ext cx="165098" cy="142879"/>
              </a:xfrm>
              <a:custGeom>
                <a:avLst/>
                <a:gdLst>
                  <a:gd name="T0" fmla="*/ 24 w 44"/>
                  <a:gd name="T1" fmla="*/ 22 h 38"/>
                  <a:gd name="T2" fmla="*/ 1 w 44"/>
                  <a:gd name="T3" fmla="*/ 38 h 38"/>
                  <a:gd name="T4" fmla="*/ 0 w 44"/>
                  <a:gd name="T5" fmla="*/ 37 h 38"/>
                  <a:gd name="T6" fmla="*/ 9 w 44"/>
                  <a:gd name="T7" fmla="*/ 28 h 38"/>
                  <a:gd name="T8" fmla="*/ 17 w 44"/>
                  <a:gd name="T9" fmla="*/ 18 h 38"/>
                  <a:gd name="T10" fmla="*/ 17 w 44"/>
                  <a:gd name="T11" fmla="*/ 6 h 38"/>
                  <a:gd name="T12" fmla="*/ 22 w 44"/>
                  <a:gd name="T13" fmla="*/ 0 h 38"/>
                  <a:gd name="T14" fmla="*/ 24 w 44"/>
                  <a:gd name="T15" fmla="*/ 2 h 38"/>
                  <a:gd name="T16" fmla="*/ 35 w 44"/>
                  <a:gd name="T17" fmla="*/ 4 h 38"/>
                  <a:gd name="T18" fmla="*/ 34 w 44"/>
                  <a:gd name="T19" fmla="*/ 12 h 38"/>
                  <a:gd name="T20" fmla="*/ 37 w 44"/>
                  <a:gd name="T21" fmla="*/ 18 h 38"/>
                  <a:gd name="T22" fmla="*/ 41 w 44"/>
                  <a:gd name="T23" fmla="*/ 33 h 38"/>
                  <a:gd name="T24" fmla="*/ 28 w 44"/>
                  <a:gd name="T25" fmla="*/ 30 h 38"/>
                  <a:gd name="T26" fmla="*/ 24 w 44"/>
                  <a:gd name="T27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8">
                    <a:moveTo>
                      <a:pt x="24" y="22"/>
                    </a:moveTo>
                    <a:cubicBezTo>
                      <a:pt x="16" y="28"/>
                      <a:pt x="8" y="33"/>
                      <a:pt x="1" y="3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" y="34"/>
                      <a:pt x="6" y="31"/>
                      <a:pt x="9" y="28"/>
                    </a:cubicBezTo>
                    <a:cubicBezTo>
                      <a:pt x="12" y="25"/>
                      <a:pt x="16" y="22"/>
                      <a:pt x="17" y="18"/>
                    </a:cubicBezTo>
                    <a:cubicBezTo>
                      <a:pt x="19" y="14"/>
                      <a:pt x="17" y="10"/>
                      <a:pt x="17" y="6"/>
                    </a:cubicBezTo>
                    <a:cubicBezTo>
                      <a:pt x="16" y="1"/>
                      <a:pt x="18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7" y="6"/>
                      <a:pt x="30" y="7"/>
                      <a:pt x="35" y="4"/>
                    </a:cubicBezTo>
                    <a:cubicBezTo>
                      <a:pt x="35" y="8"/>
                      <a:pt x="35" y="10"/>
                      <a:pt x="34" y="12"/>
                    </a:cubicBezTo>
                    <a:cubicBezTo>
                      <a:pt x="33" y="15"/>
                      <a:pt x="33" y="17"/>
                      <a:pt x="37" y="18"/>
                    </a:cubicBezTo>
                    <a:cubicBezTo>
                      <a:pt x="41" y="20"/>
                      <a:pt x="44" y="30"/>
                      <a:pt x="41" y="33"/>
                    </a:cubicBezTo>
                    <a:cubicBezTo>
                      <a:pt x="38" y="38"/>
                      <a:pt x="31" y="37"/>
                      <a:pt x="28" y="30"/>
                    </a:cubicBezTo>
                    <a:cubicBezTo>
                      <a:pt x="27" y="27"/>
                      <a:pt x="26" y="25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5" name="Freeform 813"/>
              <p:cNvSpPr/>
              <p:nvPr/>
            </p:nvSpPr>
            <p:spPr bwMode="auto">
              <a:xfrm>
                <a:off x="3540119" y="4599046"/>
                <a:ext cx="109539" cy="120652"/>
              </a:xfrm>
              <a:custGeom>
                <a:avLst/>
                <a:gdLst>
                  <a:gd name="T0" fmla="*/ 29 w 29"/>
                  <a:gd name="T1" fmla="*/ 1 h 32"/>
                  <a:gd name="T2" fmla="*/ 28 w 29"/>
                  <a:gd name="T3" fmla="*/ 16 h 32"/>
                  <a:gd name="T4" fmla="*/ 19 w 29"/>
                  <a:gd name="T5" fmla="*/ 31 h 32"/>
                  <a:gd name="T6" fmla="*/ 12 w 29"/>
                  <a:gd name="T7" fmla="*/ 26 h 32"/>
                  <a:gd name="T8" fmla="*/ 3 w 29"/>
                  <a:gd name="T9" fmla="*/ 16 h 32"/>
                  <a:gd name="T10" fmla="*/ 0 w 29"/>
                  <a:gd name="T11" fmla="*/ 12 h 32"/>
                  <a:gd name="T12" fmla="*/ 4 w 29"/>
                  <a:gd name="T13" fmla="*/ 6 h 32"/>
                  <a:gd name="T14" fmla="*/ 9 w 29"/>
                  <a:gd name="T15" fmla="*/ 5 h 32"/>
                  <a:gd name="T16" fmla="*/ 13 w 29"/>
                  <a:gd name="T17" fmla="*/ 5 h 32"/>
                  <a:gd name="T18" fmla="*/ 24 w 29"/>
                  <a:gd name="T19" fmla="*/ 1 h 32"/>
                  <a:gd name="T20" fmla="*/ 29 w 29"/>
                  <a:gd name="T2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32">
                    <a:moveTo>
                      <a:pt x="29" y="1"/>
                    </a:moveTo>
                    <a:cubicBezTo>
                      <a:pt x="29" y="7"/>
                      <a:pt x="27" y="12"/>
                      <a:pt x="28" y="16"/>
                    </a:cubicBezTo>
                    <a:cubicBezTo>
                      <a:pt x="28" y="25"/>
                      <a:pt x="25" y="30"/>
                      <a:pt x="19" y="31"/>
                    </a:cubicBezTo>
                    <a:cubicBezTo>
                      <a:pt x="15" y="32"/>
                      <a:pt x="12" y="30"/>
                      <a:pt x="12" y="26"/>
                    </a:cubicBezTo>
                    <a:cubicBezTo>
                      <a:pt x="11" y="21"/>
                      <a:pt x="10" y="16"/>
                      <a:pt x="3" y="16"/>
                    </a:cubicBezTo>
                    <a:cubicBezTo>
                      <a:pt x="2" y="16"/>
                      <a:pt x="0" y="13"/>
                      <a:pt x="0" y="12"/>
                    </a:cubicBezTo>
                    <a:cubicBezTo>
                      <a:pt x="1" y="10"/>
                      <a:pt x="2" y="8"/>
                      <a:pt x="4" y="6"/>
                    </a:cubicBezTo>
                    <a:cubicBezTo>
                      <a:pt x="5" y="5"/>
                      <a:pt x="7" y="6"/>
                      <a:pt x="9" y="5"/>
                    </a:cubicBezTo>
                    <a:cubicBezTo>
                      <a:pt x="10" y="5"/>
                      <a:pt x="12" y="5"/>
                      <a:pt x="13" y="5"/>
                    </a:cubicBezTo>
                    <a:cubicBezTo>
                      <a:pt x="16" y="1"/>
                      <a:pt x="20" y="3"/>
                      <a:pt x="24" y="1"/>
                    </a:cubicBezTo>
                    <a:cubicBezTo>
                      <a:pt x="25" y="0"/>
                      <a:pt x="28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6" name="Freeform 814"/>
              <p:cNvSpPr/>
              <p:nvPr/>
            </p:nvSpPr>
            <p:spPr bwMode="auto">
              <a:xfrm>
                <a:off x="2481258" y="3186155"/>
                <a:ext cx="142876" cy="101600"/>
              </a:xfrm>
              <a:custGeom>
                <a:avLst/>
                <a:gdLst>
                  <a:gd name="T0" fmla="*/ 0 w 38"/>
                  <a:gd name="T1" fmla="*/ 12 h 27"/>
                  <a:gd name="T2" fmla="*/ 4 w 38"/>
                  <a:gd name="T3" fmla="*/ 3 h 27"/>
                  <a:gd name="T4" fmla="*/ 14 w 38"/>
                  <a:gd name="T5" fmla="*/ 0 h 27"/>
                  <a:gd name="T6" fmla="*/ 37 w 38"/>
                  <a:gd name="T7" fmla="*/ 9 h 27"/>
                  <a:gd name="T8" fmla="*/ 38 w 38"/>
                  <a:gd name="T9" fmla="*/ 18 h 27"/>
                  <a:gd name="T10" fmla="*/ 17 w 38"/>
                  <a:gd name="T11" fmla="*/ 27 h 27"/>
                  <a:gd name="T12" fmla="*/ 0 w 38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7">
                    <a:moveTo>
                      <a:pt x="0" y="12"/>
                    </a:moveTo>
                    <a:cubicBezTo>
                      <a:pt x="2" y="9"/>
                      <a:pt x="2" y="6"/>
                      <a:pt x="4" y="3"/>
                    </a:cubicBezTo>
                    <a:cubicBezTo>
                      <a:pt x="10" y="9"/>
                      <a:pt x="11" y="0"/>
                      <a:pt x="14" y="0"/>
                    </a:cubicBezTo>
                    <a:cubicBezTo>
                      <a:pt x="22" y="4"/>
                      <a:pt x="27" y="12"/>
                      <a:pt x="37" y="9"/>
                    </a:cubicBezTo>
                    <a:cubicBezTo>
                      <a:pt x="37" y="13"/>
                      <a:pt x="38" y="16"/>
                      <a:pt x="38" y="18"/>
                    </a:cubicBezTo>
                    <a:cubicBezTo>
                      <a:pt x="31" y="21"/>
                      <a:pt x="24" y="24"/>
                      <a:pt x="17" y="27"/>
                    </a:cubicBezTo>
                    <a:cubicBezTo>
                      <a:pt x="10" y="24"/>
                      <a:pt x="11" y="12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7" name="Freeform 815"/>
              <p:cNvSpPr/>
              <p:nvPr/>
            </p:nvSpPr>
            <p:spPr bwMode="auto">
              <a:xfrm>
                <a:off x="3367084" y="2454306"/>
                <a:ext cx="134936" cy="104775"/>
              </a:xfrm>
              <a:custGeom>
                <a:avLst/>
                <a:gdLst>
                  <a:gd name="T0" fmla="*/ 0 w 36"/>
                  <a:gd name="T1" fmla="*/ 28 h 28"/>
                  <a:gd name="T2" fmla="*/ 3 w 36"/>
                  <a:gd name="T3" fmla="*/ 9 h 28"/>
                  <a:gd name="T4" fmla="*/ 8 w 36"/>
                  <a:gd name="T5" fmla="*/ 7 h 28"/>
                  <a:gd name="T6" fmla="*/ 20 w 36"/>
                  <a:gd name="T7" fmla="*/ 8 h 28"/>
                  <a:gd name="T8" fmla="*/ 23 w 36"/>
                  <a:gd name="T9" fmla="*/ 6 h 28"/>
                  <a:gd name="T10" fmla="*/ 27 w 36"/>
                  <a:gd name="T11" fmla="*/ 0 h 28"/>
                  <a:gd name="T12" fmla="*/ 29 w 36"/>
                  <a:gd name="T13" fmla="*/ 11 h 28"/>
                  <a:gd name="T14" fmla="*/ 29 w 36"/>
                  <a:gd name="T15" fmla="*/ 19 h 28"/>
                  <a:gd name="T16" fmla="*/ 32 w 36"/>
                  <a:gd name="T17" fmla="*/ 18 h 28"/>
                  <a:gd name="T18" fmla="*/ 36 w 36"/>
                  <a:gd name="T19" fmla="*/ 19 h 28"/>
                  <a:gd name="T20" fmla="*/ 35 w 36"/>
                  <a:gd name="T21" fmla="*/ 23 h 28"/>
                  <a:gd name="T22" fmla="*/ 25 w 36"/>
                  <a:gd name="T23" fmla="*/ 26 h 28"/>
                  <a:gd name="T24" fmla="*/ 19 w 36"/>
                  <a:gd name="T25" fmla="*/ 28 h 28"/>
                  <a:gd name="T26" fmla="*/ 17 w 36"/>
                  <a:gd name="T27" fmla="*/ 22 h 28"/>
                  <a:gd name="T28" fmla="*/ 12 w 36"/>
                  <a:gd name="T29" fmla="*/ 18 h 28"/>
                  <a:gd name="T30" fmla="*/ 6 w 36"/>
                  <a:gd name="T31" fmla="*/ 22 h 28"/>
                  <a:gd name="T32" fmla="*/ 1 w 36"/>
                  <a:gd name="T33" fmla="*/ 28 h 28"/>
                  <a:gd name="T34" fmla="*/ 0 w 36"/>
                  <a:gd name="T3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28">
                    <a:moveTo>
                      <a:pt x="0" y="28"/>
                    </a:moveTo>
                    <a:cubicBezTo>
                      <a:pt x="1" y="21"/>
                      <a:pt x="1" y="15"/>
                      <a:pt x="3" y="9"/>
                    </a:cubicBezTo>
                    <a:cubicBezTo>
                      <a:pt x="3" y="7"/>
                      <a:pt x="5" y="6"/>
                      <a:pt x="8" y="7"/>
                    </a:cubicBezTo>
                    <a:cubicBezTo>
                      <a:pt x="12" y="8"/>
                      <a:pt x="16" y="8"/>
                      <a:pt x="20" y="8"/>
                    </a:cubicBezTo>
                    <a:cubicBezTo>
                      <a:pt x="21" y="8"/>
                      <a:pt x="22" y="7"/>
                      <a:pt x="23" y="6"/>
                    </a:cubicBezTo>
                    <a:cubicBezTo>
                      <a:pt x="24" y="4"/>
                      <a:pt x="25" y="2"/>
                      <a:pt x="27" y="0"/>
                    </a:cubicBezTo>
                    <a:cubicBezTo>
                      <a:pt x="31" y="4"/>
                      <a:pt x="30" y="7"/>
                      <a:pt x="29" y="11"/>
                    </a:cubicBezTo>
                    <a:cubicBezTo>
                      <a:pt x="28" y="14"/>
                      <a:pt x="26" y="16"/>
                      <a:pt x="29" y="19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4" y="18"/>
                      <a:pt x="36" y="19"/>
                      <a:pt x="36" y="19"/>
                    </a:cubicBezTo>
                    <a:cubicBezTo>
                      <a:pt x="36" y="21"/>
                      <a:pt x="36" y="23"/>
                      <a:pt x="35" y="23"/>
                    </a:cubicBezTo>
                    <a:cubicBezTo>
                      <a:pt x="32" y="25"/>
                      <a:pt x="28" y="25"/>
                      <a:pt x="25" y="26"/>
                    </a:cubicBezTo>
                    <a:cubicBezTo>
                      <a:pt x="23" y="26"/>
                      <a:pt x="21" y="27"/>
                      <a:pt x="19" y="28"/>
                    </a:cubicBezTo>
                    <a:cubicBezTo>
                      <a:pt x="18" y="27"/>
                      <a:pt x="18" y="24"/>
                      <a:pt x="17" y="22"/>
                    </a:cubicBezTo>
                    <a:cubicBezTo>
                      <a:pt x="16" y="20"/>
                      <a:pt x="14" y="18"/>
                      <a:pt x="12" y="18"/>
                    </a:cubicBezTo>
                    <a:cubicBezTo>
                      <a:pt x="10" y="18"/>
                      <a:pt x="8" y="20"/>
                      <a:pt x="6" y="22"/>
                    </a:cubicBezTo>
                    <a:cubicBezTo>
                      <a:pt x="4" y="23"/>
                      <a:pt x="3" y="26"/>
                      <a:pt x="1" y="28"/>
                    </a:cubicBezTo>
                    <a:cubicBezTo>
                      <a:pt x="1" y="28"/>
                      <a:pt x="0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8" name="Freeform 816"/>
              <p:cNvSpPr/>
              <p:nvPr/>
            </p:nvSpPr>
            <p:spPr bwMode="auto">
              <a:xfrm>
                <a:off x="4419596" y="3073440"/>
                <a:ext cx="107948" cy="123827"/>
              </a:xfrm>
              <a:custGeom>
                <a:avLst/>
                <a:gdLst>
                  <a:gd name="T0" fmla="*/ 24 w 29"/>
                  <a:gd name="T1" fmla="*/ 29 h 33"/>
                  <a:gd name="T2" fmla="*/ 19 w 29"/>
                  <a:gd name="T3" fmla="*/ 33 h 33"/>
                  <a:gd name="T4" fmla="*/ 15 w 29"/>
                  <a:gd name="T5" fmla="*/ 29 h 33"/>
                  <a:gd name="T6" fmla="*/ 10 w 29"/>
                  <a:gd name="T7" fmla="*/ 26 h 33"/>
                  <a:gd name="T8" fmla="*/ 4 w 29"/>
                  <a:gd name="T9" fmla="*/ 20 h 33"/>
                  <a:gd name="T10" fmla="*/ 1 w 29"/>
                  <a:gd name="T11" fmla="*/ 11 h 33"/>
                  <a:gd name="T12" fmla="*/ 8 w 29"/>
                  <a:gd name="T13" fmla="*/ 5 h 33"/>
                  <a:gd name="T14" fmla="*/ 14 w 29"/>
                  <a:gd name="T15" fmla="*/ 4 h 33"/>
                  <a:gd name="T16" fmla="*/ 15 w 29"/>
                  <a:gd name="T17" fmla="*/ 4 h 33"/>
                  <a:gd name="T18" fmla="*/ 23 w 29"/>
                  <a:gd name="T19" fmla="*/ 10 h 33"/>
                  <a:gd name="T20" fmla="*/ 29 w 29"/>
                  <a:gd name="T21" fmla="*/ 8 h 33"/>
                  <a:gd name="T22" fmla="*/ 29 w 29"/>
                  <a:gd name="T23" fmla="*/ 9 h 33"/>
                  <a:gd name="T24" fmla="*/ 23 w 29"/>
                  <a:gd name="T25" fmla="*/ 21 h 33"/>
                  <a:gd name="T26" fmla="*/ 24 w 29"/>
                  <a:gd name="T2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3">
                    <a:moveTo>
                      <a:pt x="24" y="29"/>
                    </a:moveTo>
                    <a:cubicBezTo>
                      <a:pt x="22" y="31"/>
                      <a:pt x="21" y="32"/>
                      <a:pt x="19" y="33"/>
                    </a:cubicBezTo>
                    <a:cubicBezTo>
                      <a:pt x="18" y="31"/>
                      <a:pt x="17" y="30"/>
                      <a:pt x="15" y="29"/>
                    </a:cubicBezTo>
                    <a:cubicBezTo>
                      <a:pt x="14" y="28"/>
                      <a:pt x="12" y="27"/>
                      <a:pt x="10" y="26"/>
                    </a:cubicBezTo>
                    <a:cubicBezTo>
                      <a:pt x="10" y="23"/>
                      <a:pt x="8" y="21"/>
                      <a:pt x="4" y="20"/>
                    </a:cubicBezTo>
                    <a:cubicBezTo>
                      <a:pt x="0" y="18"/>
                      <a:pt x="1" y="15"/>
                      <a:pt x="1" y="11"/>
                    </a:cubicBezTo>
                    <a:cubicBezTo>
                      <a:pt x="5" y="12"/>
                      <a:pt x="7" y="9"/>
                      <a:pt x="8" y="5"/>
                    </a:cubicBezTo>
                    <a:cubicBezTo>
                      <a:pt x="9" y="3"/>
                      <a:pt x="10" y="0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20" y="2"/>
                      <a:pt x="21" y="6"/>
                      <a:pt x="23" y="10"/>
                    </a:cubicBezTo>
                    <a:cubicBezTo>
                      <a:pt x="25" y="9"/>
                      <a:pt x="27" y="9"/>
                      <a:pt x="29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6" y="12"/>
                      <a:pt x="28" y="18"/>
                      <a:pt x="23" y="21"/>
                    </a:cubicBezTo>
                    <a:cubicBezTo>
                      <a:pt x="21" y="22"/>
                      <a:pt x="17" y="26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9" name="Freeform 817"/>
              <p:cNvSpPr/>
              <p:nvPr/>
            </p:nvSpPr>
            <p:spPr bwMode="auto">
              <a:xfrm>
                <a:off x="4606920" y="4414894"/>
                <a:ext cx="101599" cy="117477"/>
              </a:xfrm>
              <a:custGeom>
                <a:avLst/>
                <a:gdLst>
                  <a:gd name="T0" fmla="*/ 0 w 27"/>
                  <a:gd name="T1" fmla="*/ 4 h 31"/>
                  <a:gd name="T2" fmla="*/ 16 w 27"/>
                  <a:gd name="T3" fmla="*/ 0 h 31"/>
                  <a:gd name="T4" fmla="*/ 23 w 27"/>
                  <a:gd name="T5" fmla="*/ 4 h 31"/>
                  <a:gd name="T6" fmla="*/ 27 w 27"/>
                  <a:gd name="T7" fmla="*/ 8 h 31"/>
                  <a:gd name="T8" fmla="*/ 24 w 27"/>
                  <a:gd name="T9" fmla="*/ 11 h 31"/>
                  <a:gd name="T10" fmla="*/ 22 w 27"/>
                  <a:gd name="T11" fmla="*/ 19 h 31"/>
                  <a:gd name="T12" fmla="*/ 23 w 27"/>
                  <a:gd name="T13" fmla="*/ 24 h 31"/>
                  <a:gd name="T14" fmla="*/ 20 w 27"/>
                  <a:gd name="T15" fmla="*/ 31 h 31"/>
                  <a:gd name="T16" fmla="*/ 11 w 27"/>
                  <a:gd name="T17" fmla="*/ 24 h 31"/>
                  <a:gd name="T18" fmla="*/ 8 w 27"/>
                  <a:gd name="T19" fmla="*/ 22 h 31"/>
                  <a:gd name="T20" fmla="*/ 5 w 27"/>
                  <a:gd name="T21" fmla="*/ 11 h 31"/>
                  <a:gd name="T22" fmla="*/ 0 w 27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1">
                    <a:moveTo>
                      <a:pt x="0" y="4"/>
                    </a:moveTo>
                    <a:cubicBezTo>
                      <a:pt x="5" y="2"/>
                      <a:pt x="11" y="1"/>
                      <a:pt x="16" y="0"/>
                    </a:cubicBezTo>
                    <a:cubicBezTo>
                      <a:pt x="18" y="1"/>
                      <a:pt x="20" y="2"/>
                      <a:pt x="23" y="4"/>
                    </a:cubicBezTo>
                    <a:cubicBezTo>
                      <a:pt x="24" y="5"/>
                      <a:pt x="26" y="6"/>
                      <a:pt x="27" y="8"/>
                    </a:cubicBezTo>
                    <a:cubicBezTo>
                      <a:pt x="27" y="8"/>
                      <a:pt x="25" y="10"/>
                      <a:pt x="24" y="11"/>
                    </a:cubicBezTo>
                    <a:cubicBezTo>
                      <a:pt x="23" y="14"/>
                      <a:pt x="22" y="16"/>
                      <a:pt x="22" y="19"/>
                    </a:cubicBezTo>
                    <a:cubicBezTo>
                      <a:pt x="21" y="21"/>
                      <a:pt x="22" y="23"/>
                      <a:pt x="23" y="24"/>
                    </a:cubicBezTo>
                    <a:cubicBezTo>
                      <a:pt x="23" y="28"/>
                      <a:pt x="22" y="31"/>
                      <a:pt x="20" y="31"/>
                    </a:cubicBezTo>
                    <a:cubicBezTo>
                      <a:pt x="16" y="28"/>
                      <a:pt x="14" y="26"/>
                      <a:pt x="11" y="24"/>
                    </a:cubicBezTo>
                    <a:cubicBezTo>
                      <a:pt x="10" y="24"/>
                      <a:pt x="8" y="23"/>
                      <a:pt x="8" y="22"/>
                    </a:cubicBezTo>
                    <a:cubicBezTo>
                      <a:pt x="7" y="19"/>
                      <a:pt x="6" y="15"/>
                      <a:pt x="5" y="11"/>
                    </a:cubicBezTo>
                    <a:cubicBezTo>
                      <a:pt x="4" y="6"/>
                      <a:pt x="4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0" name="Freeform 818"/>
              <p:cNvSpPr/>
              <p:nvPr/>
            </p:nvSpPr>
            <p:spPr bwMode="auto">
              <a:xfrm>
                <a:off x="5456230" y="3994203"/>
                <a:ext cx="134936" cy="104775"/>
              </a:xfrm>
              <a:custGeom>
                <a:avLst/>
                <a:gdLst>
                  <a:gd name="T0" fmla="*/ 18 w 36"/>
                  <a:gd name="T1" fmla="*/ 13 h 28"/>
                  <a:gd name="T2" fmla="*/ 27 w 36"/>
                  <a:gd name="T3" fmla="*/ 19 h 28"/>
                  <a:gd name="T4" fmla="*/ 32 w 36"/>
                  <a:gd name="T5" fmla="*/ 15 h 28"/>
                  <a:gd name="T6" fmla="*/ 36 w 36"/>
                  <a:gd name="T7" fmla="*/ 21 h 28"/>
                  <a:gd name="T8" fmla="*/ 25 w 36"/>
                  <a:gd name="T9" fmla="*/ 28 h 28"/>
                  <a:gd name="T10" fmla="*/ 14 w 36"/>
                  <a:gd name="T11" fmla="*/ 26 h 28"/>
                  <a:gd name="T12" fmla="*/ 4 w 36"/>
                  <a:gd name="T13" fmla="*/ 16 h 28"/>
                  <a:gd name="T14" fmla="*/ 1 w 36"/>
                  <a:gd name="T15" fmla="*/ 6 h 28"/>
                  <a:gd name="T16" fmla="*/ 0 w 36"/>
                  <a:gd name="T17" fmla="*/ 1 h 28"/>
                  <a:gd name="T18" fmla="*/ 6 w 36"/>
                  <a:gd name="T19" fmla="*/ 1 h 28"/>
                  <a:gd name="T20" fmla="*/ 11 w 36"/>
                  <a:gd name="T21" fmla="*/ 14 h 28"/>
                  <a:gd name="T22" fmla="*/ 11 w 36"/>
                  <a:gd name="T23" fmla="*/ 19 h 28"/>
                  <a:gd name="T24" fmla="*/ 15 w 36"/>
                  <a:gd name="T25" fmla="*/ 16 h 28"/>
                  <a:gd name="T26" fmla="*/ 18 w 36"/>
                  <a:gd name="T27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8">
                    <a:moveTo>
                      <a:pt x="18" y="13"/>
                    </a:moveTo>
                    <a:cubicBezTo>
                      <a:pt x="21" y="15"/>
                      <a:pt x="24" y="17"/>
                      <a:pt x="27" y="19"/>
                    </a:cubicBezTo>
                    <a:cubicBezTo>
                      <a:pt x="29" y="18"/>
                      <a:pt x="30" y="16"/>
                      <a:pt x="32" y="15"/>
                    </a:cubicBezTo>
                    <a:cubicBezTo>
                      <a:pt x="34" y="17"/>
                      <a:pt x="35" y="19"/>
                      <a:pt x="36" y="21"/>
                    </a:cubicBezTo>
                    <a:cubicBezTo>
                      <a:pt x="32" y="23"/>
                      <a:pt x="28" y="26"/>
                      <a:pt x="25" y="28"/>
                    </a:cubicBezTo>
                    <a:cubicBezTo>
                      <a:pt x="21" y="27"/>
                      <a:pt x="18" y="26"/>
                      <a:pt x="14" y="26"/>
                    </a:cubicBezTo>
                    <a:cubicBezTo>
                      <a:pt x="7" y="25"/>
                      <a:pt x="6" y="23"/>
                      <a:pt x="4" y="16"/>
                    </a:cubicBezTo>
                    <a:cubicBezTo>
                      <a:pt x="4" y="13"/>
                      <a:pt x="2" y="10"/>
                      <a:pt x="1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" y="3"/>
                      <a:pt x="13" y="10"/>
                      <a:pt x="11" y="14"/>
                    </a:cubicBezTo>
                    <a:cubicBezTo>
                      <a:pt x="10" y="16"/>
                      <a:pt x="11" y="17"/>
                      <a:pt x="11" y="19"/>
                    </a:cubicBezTo>
                    <a:cubicBezTo>
                      <a:pt x="12" y="18"/>
                      <a:pt x="14" y="17"/>
                      <a:pt x="15" y="16"/>
                    </a:cubicBezTo>
                    <a:cubicBezTo>
                      <a:pt x="16" y="16"/>
                      <a:pt x="17" y="15"/>
                      <a:pt x="1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1" name="Freeform 819"/>
              <p:cNvSpPr/>
              <p:nvPr/>
            </p:nvSpPr>
            <p:spPr bwMode="auto">
              <a:xfrm>
                <a:off x="4887907" y="4152955"/>
                <a:ext cx="93662" cy="104775"/>
              </a:xfrm>
              <a:custGeom>
                <a:avLst/>
                <a:gdLst>
                  <a:gd name="T0" fmla="*/ 14 w 25"/>
                  <a:gd name="T1" fmla="*/ 28 h 28"/>
                  <a:gd name="T2" fmla="*/ 11 w 25"/>
                  <a:gd name="T3" fmla="*/ 24 h 28"/>
                  <a:gd name="T4" fmla="*/ 2 w 25"/>
                  <a:gd name="T5" fmla="*/ 17 h 28"/>
                  <a:gd name="T6" fmla="*/ 1 w 25"/>
                  <a:gd name="T7" fmla="*/ 13 h 28"/>
                  <a:gd name="T8" fmla="*/ 9 w 25"/>
                  <a:gd name="T9" fmla="*/ 1 h 28"/>
                  <a:gd name="T10" fmla="*/ 11 w 25"/>
                  <a:gd name="T11" fmla="*/ 1 h 28"/>
                  <a:gd name="T12" fmla="*/ 22 w 25"/>
                  <a:gd name="T13" fmla="*/ 4 h 28"/>
                  <a:gd name="T14" fmla="*/ 25 w 25"/>
                  <a:gd name="T15" fmla="*/ 7 h 28"/>
                  <a:gd name="T16" fmla="*/ 18 w 25"/>
                  <a:gd name="T17" fmla="*/ 24 h 28"/>
                  <a:gd name="T18" fmla="*/ 14 w 25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8">
                    <a:moveTo>
                      <a:pt x="14" y="28"/>
                    </a:moveTo>
                    <a:cubicBezTo>
                      <a:pt x="13" y="26"/>
                      <a:pt x="11" y="25"/>
                      <a:pt x="11" y="24"/>
                    </a:cubicBezTo>
                    <a:cubicBezTo>
                      <a:pt x="9" y="20"/>
                      <a:pt x="9" y="15"/>
                      <a:pt x="2" y="17"/>
                    </a:cubicBezTo>
                    <a:cubicBezTo>
                      <a:pt x="2" y="16"/>
                      <a:pt x="0" y="14"/>
                      <a:pt x="1" y="13"/>
                    </a:cubicBez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11" y="0"/>
                      <a:pt x="11" y="1"/>
                    </a:cubicBezTo>
                    <a:cubicBezTo>
                      <a:pt x="14" y="4"/>
                      <a:pt x="18" y="4"/>
                      <a:pt x="22" y="4"/>
                    </a:cubicBezTo>
                    <a:cubicBezTo>
                      <a:pt x="23" y="4"/>
                      <a:pt x="25" y="7"/>
                      <a:pt x="25" y="7"/>
                    </a:cubicBezTo>
                    <a:cubicBezTo>
                      <a:pt x="23" y="13"/>
                      <a:pt x="21" y="19"/>
                      <a:pt x="18" y="24"/>
                    </a:cubicBezTo>
                    <a:cubicBezTo>
                      <a:pt x="18" y="25"/>
                      <a:pt x="16" y="26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2" name="Freeform 820"/>
              <p:cNvSpPr/>
              <p:nvPr/>
            </p:nvSpPr>
            <p:spPr bwMode="auto">
              <a:xfrm>
                <a:off x="3397247" y="3243307"/>
                <a:ext cx="104773" cy="79378"/>
              </a:xfrm>
              <a:custGeom>
                <a:avLst/>
                <a:gdLst>
                  <a:gd name="T0" fmla="*/ 19 w 28"/>
                  <a:gd name="T1" fmla="*/ 20 h 21"/>
                  <a:gd name="T2" fmla="*/ 11 w 28"/>
                  <a:gd name="T3" fmla="*/ 18 h 21"/>
                  <a:gd name="T4" fmla="*/ 4 w 28"/>
                  <a:gd name="T5" fmla="*/ 17 h 21"/>
                  <a:gd name="T6" fmla="*/ 0 w 28"/>
                  <a:gd name="T7" fmla="*/ 12 h 21"/>
                  <a:gd name="T8" fmla="*/ 4 w 28"/>
                  <a:gd name="T9" fmla="*/ 2 h 21"/>
                  <a:gd name="T10" fmla="*/ 11 w 28"/>
                  <a:gd name="T11" fmla="*/ 1 h 21"/>
                  <a:gd name="T12" fmla="*/ 23 w 28"/>
                  <a:gd name="T13" fmla="*/ 4 h 21"/>
                  <a:gd name="T14" fmla="*/ 26 w 28"/>
                  <a:gd name="T15" fmla="*/ 6 h 21"/>
                  <a:gd name="T16" fmla="*/ 27 w 28"/>
                  <a:gd name="T17" fmla="*/ 13 h 21"/>
                  <a:gd name="T18" fmla="*/ 19 w 28"/>
                  <a:gd name="T1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1">
                    <a:moveTo>
                      <a:pt x="19" y="20"/>
                    </a:moveTo>
                    <a:cubicBezTo>
                      <a:pt x="16" y="14"/>
                      <a:pt x="16" y="14"/>
                      <a:pt x="11" y="18"/>
                    </a:cubicBezTo>
                    <a:cubicBezTo>
                      <a:pt x="8" y="21"/>
                      <a:pt x="6" y="20"/>
                      <a:pt x="4" y="17"/>
                    </a:cubicBezTo>
                    <a:cubicBezTo>
                      <a:pt x="3" y="15"/>
                      <a:pt x="0" y="14"/>
                      <a:pt x="0" y="12"/>
                    </a:cubicBezTo>
                    <a:cubicBezTo>
                      <a:pt x="1" y="9"/>
                      <a:pt x="2" y="6"/>
                      <a:pt x="4" y="2"/>
                    </a:cubicBezTo>
                    <a:cubicBezTo>
                      <a:pt x="6" y="0"/>
                      <a:pt x="8" y="0"/>
                      <a:pt x="11" y="1"/>
                    </a:cubicBezTo>
                    <a:cubicBezTo>
                      <a:pt x="15" y="3"/>
                      <a:pt x="18" y="7"/>
                      <a:pt x="23" y="4"/>
                    </a:cubicBezTo>
                    <a:cubicBezTo>
                      <a:pt x="23" y="3"/>
                      <a:pt x="26" y="5"/>
                      <a:pt x="26" y="6"/>
                    </a:cubicBezTo>
                    <a:cubicBezTo>
                      <a:pt x="27" y="8"/>
                      <a:pt x="28" y="12"/>
                      <a:pt x="27" y="13"/>
                    </a:cubicBezTo>
                    <a:cubicBezTo>
                      <a:pt x="25" y="16"/>
                      <a:pt x="22" y="18"/>
                      <a:pt x="1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3" name="Freeform 821"/>
              <p:cNvSpPr/>
              <p:nvPr/>
            </p:nvSpPr>
            <p:spPr bwMode="auto">
              <a:xfrm>
                <a:off x="3074986" y="3908476"/>
                <a:ext cx="82551" cy="104775"/>
              </a:xfrm>
              <a:custGeom>
                <a:avLst/>
                <a:gdLst>
                  <a:gd name="T0" fmla="*/ 0 w 22"/>
                  <a:gd name="T1" fmla="*/ 0 h 28"/>
                  <a:gd name="T2" fmla="*/ 8 w 22"/>
                  <a:gd name="T3" fmla="*/ 11 h 28"/>
                  <a:gd name="T4" fmla="*/ 16 w 22"/>
                  <a:gd name="T5" fmla="*/ 9 h 28"/>
                  <a:gd name="T6" fmla="*/ 20 w 22"/>
                  <a:gd name="T7" fmla="*/ 15 h 28"/>
                  <a:gd name="T8" fmla="*/ 22 w 22"/>
                  <a:gd name="T9" fmla="*/ 24 h 28"/>
                  <a:gd name="T10" fmla="*/ 14 w 22"/>
                  <a:gd name="T11" fmla="*/ 26 h 28"/>
                  <a:gd name="T12" fmla="*/ 6 w 22"/>
                  <a:gd name="T13" fmla="*/ 27 h 28"/>
                  <a:gd name="T14" fmla="*/ 1 w 22"/>
                  <a:gd name="T15" fmla="*/ 24 h 28"/>
                  <a:gd name="T16" fmla="*/ 0 w 22"/>
                  <a:gd name="T17" fmla="*/ 2 h 28"/>
                  <a:gd name="T18" fmla="*/ 0 w 2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8">
                    <a:moveTo>
                      <a:pt x="0" y="0"/>
                    </a:moveTo>
                    <a:cubicBezTo>
                      <a:pt x="6" y="1"/>
                      <a:pt x="9" y="5"/>
                      <a:pt x="8" y="11"/>
                    </a:cubicBezTo>
                    <a:cubicBezTo>
                      <a:pt x="11" y="10"/>
                      <a:pt x="14" y="8"/>
                      <a:pt x="16" y="9"/>
                    </a:cubicBezTo>
                    <a:cubicBezTo>
                      <a:pt x="17" y="10"/>
                      <a:pt x="18" y="13"/>
                      <a:pt x="20" y="15"/>
                    </a:cubicBezTo>
                    <a:cubicBezTo>
                      <a:pt x="21" y="18"/>
                      <a:pt x="21" y="21"/>
                      <a:pt x="22" y="24"/>
                    </a:cubicBezTo>
                    <a:cubicBezTo>
                      <a:pt x="20" y="24"/>
                      <a:pt x="17" y="25"/>
                      <a:pt x="14" y="26"/>
                    </a:cubicBezTo>
                    <a:cubicBezTo>
                      <a:pt x="12" y="26"/>
                      <a:pt x="9" y="26"/>
                      <a:pt x="6" y="27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1" y="17"/>
                      <a:pt x="0" y="9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4" name="Freeform 822"/>
              <p:cNvSpPr/>
              <p:nvPr/>
            </p:nvSpPr>
            <p:spPr bwMode="auto">
              <a:xfrm>
                <a:off x="4497381" y="3719561"/>
                <a:ext cx="134936" cy="106366"/>
              </a:xfrm>
              <a:custGeom>
                <a:avLst/>
                <a:gdLst>
                  <a:gd name="T0" fmla="*/ 26 w 36"/>
                  <a:gd name="T1" fmla="*/ 20 h 28"/>
                  <a:gd name="T2" fmla="*/ 0 w 36"/>
                  <a:gd name="T3" fmla="*/ 13 h 28"/>
                  <a:gd name="T4" fmla="*/ 10 w 36"/>
                  <a:gd name="T5" fmla="*/ 0 h 28"/>
                  <a:gd name="T6" fmla="*/ 13 w 36"/>
                  <a:gd name="T7" fmla="*/ 4 h 28"/>
                  <a:gd name="T8" fmla="*/ 20 w 36"/>
                  <a:gd name="T9" fmla="*/ 9 h 28"/>
                  <a:gd name="T10" fmla="*/ 34 w 36"/>
                  <a:gd name="T11" fmla="*/ 15 h 28"/>
                  <a:gd name="T12" fmla="*/ 36 w 36"/>
                  <a:gd name="T13" fmla="*/ 22 h 28"/>
                  <a:gd name="T14" fmla="*/ 30 w 36"/>
                  <a:gd name="T15" fmla="*/ 27 h 28"/>
                  <a:gd name="T16" fmla="*/ 27 w 36"/>
                  <a:gd name="T17" fmla="*/ 25 h 28"/>
                  <a:gd name="T18" fmla="*/ 26 w 36"/>
                  <a:gd name="T1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8">
                    <a:moveTo>
                      <a:pt x="26" y="20"/>
                    </a:moveTo>
                    <a:cubicBezTo>
                      <a:pt x="17" y="18"/>
                      <a:pt x="9" y="16"/>
                      <a:pt x="0" y="13"/>
                    </a:cubicBezTo>
                    <a:cubicBezTo>
                      <a:pt x="3" y="9"/>
                      <a:pt x="6" y="5"/>
                      <a:pt x="10" y="0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4" y="7"/>
                      <a:pt x="16" y="8"/>
                      <a:pt x="20" y="9"/>
                    </a:cubicBezTo>
                    <a:cubicBezTo>
                      <a:pt x="25" y="10"/>
                      <a:pt x="30" y="12"/>
                      <a:pt x="34" y="15"/>
                    </a:cubicBezTo>
                    <a:cubicBezTo>
                      <a:pt x="35" y="16"/>
                      <a:pt x="36" y="20"/>
                      <a:pt x="36" y="22"/>
                    </a:cubicBezTo>
                    <a:cubicBezTo>
                      <a:pt x="35" y="24"/>
                      <a:pt x="32" y="26"/>
                      <a:pt x="30" y="27"/>
                    </a:cubicBezTo>
                    <a:cubicBezTo>
                      <a:pt x="30" y="28"/>
                      <a:pt x="28" y="26"/>
                      <a:pt x="27" y="25"/>
                    </a:cubicBezTo>
                    <a:cubicBezTo>
                      <a:pt x="26" y="24"/>
                      <a:pt x="26" y="22"/>
                      <a:pt x="2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5" name="Freeform 823"/>
              <p:cNvSpPr/>
              <p:nvPr/>
            </p:nvSpPr>
            <p:spPr bwMode="auto">
              <a:xfrm>
                <a:off x="2924173" y="3190917"/>
                <a:ext cx="93662" cy="93664"/>
              </a:xfrm>
              <a:custGeom>
                <a:avLst/>
                <a:gdLst>
                  <a:gd name="T0" fmla="*/ 15 w 25"/>
                  <a:gd name="T1" fmla="*/ 1 h 25"/>
                  <a:gd name="T2" fmla="*/ 17 w 25"/>
                  <a:gd name="T3" fmla="*/ 5 h 25"/>
                  <a:gd name="T4" fmla="*/ 24 w 25"/>
                  <a:gd name="T5" fmla="*/ 10 h 25"/>
                  <a:gd name="T6" fmla="*/ 20 w 25"/>
                  <a:gd name="T7" fmla="*/ 23 h 25"/>
                  <a:gd name="T8" fmla="*/ 14 w 25"/>
                  <a:gd name="T9" fmla="*/ 20 h 25"/>
                  <a:gd name="T10" fmla="*/ 6 w 25"/>
                  <a:gd name="T11" fmla="*/ 14 h 25"/>
                  <a:gd name="T12" fmla="*/ 1 w 25"/>
                  <a:gd name="T13" fmla="*/ 8 h 25"/>
                  <a:gd name="T14" fmla="*/ 9 w 25"/>
                  <a:gd name="T15" fmla="*/ 1 h 25"/>
                  <a:gd name="T16" fmla="*/ 15 w 25"/>
                  <a:gd name="T1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1"/>
                    </a:moveTo>
                    <a:cubicBezTo>
                      <a:pt x="15" y="2"/>
                      <a:pt x="16" y="3"/>
                      <a:pt x="17" y="5"/>
                    </a:cubicBezTo>
                    <a:cubicBezTo>
                      <a:pt x="21" y="4"/>
                      <a:pt x="23" y="6"/>
                      <a:pt x="24" y="10"/>
                    </a:cubicBezTo>
                    <a:cubicBezTo>
                      <a:pt x="25" y="16"/>
                      <a:pt x="24" y="21"/>
                      <a:pt x="20" y="23"/>
                    </a:cubicBezTo>
                    <a:cubicBezTo>
                      <a:pt x="17" y="24"/>
                      <a:pt x="15" y="25"/>
                      <a:pt x="14" y="20"/>
                    </a:cubicBezTo>
                    <a:cubicBezTo>
                      <a:pt x="13" y="16"/>
                      <a:pt x="11" y="14"/>
                      <a:pt x="6" y="14"/>
                    </a:cubicBezTo>
                    <a:cubicBezTo>
                      <a:pt x="3" y="14"/>
                      <a:pt x="0" y="11"/>
                      <a:pt x="1" y="8"/>
                    </a:cubicBezTo>
                    <a:cubicBezTo>
                      <a:pt x="2" y="3"/>
                      <a:pt x="6" y="0"/>
                      <a:pt x="9" y="1"/>
                    </a:cubicBezTo>
                    <a:cubicBezTo>
                      <a:pt x="11" y="1"/>
                      <a:pt x="12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6" name="Freeform 824"/>
              <p:cNvSpPr/>
              <p:nvPr/>
            </p:nvSpPr>
            <p:spPr bwMode="auto">
              <a:xfrm>
                <a:off x="5332405" y="3686224"/>
                <a:ext cx="119063" cy="71437"/>
              </a:xfrm>
              <a:custGeom>
                <a:avLst/>
                <a:gdLst>
                  <a:gd name="T0" fmla="*/ 24 w 32"/>
                  <a:gd name="T1" fmla="*/ 19 h 19"/>
                  <a:gd name="T2" fmla="*/ 15 w 32"/>
                  <a:gd name="T3" fmla="*/ 8 h 19"/>
                  <a:gd name="T4" fmla="*/ 12 w 32"/>
                  <a:gd name="T5" fmla="*/ 9 h 19"/>
                  <a:gd name="T6" fmla="*/ 12 w 32"/>
                  <a:gd name="T7" fmla="*/ 12 h 19"/>
                  <a:gd name="T8" fmla="*/ 8 w 32"/>
                  <a:gd name="T9" fmla="*/ 18 h 19"/>
                  <a:gd name="T10" fmla="*/ 6 w 32"/>
                  <a:gd name="T11" fmla="*/ 18 h 19"/>
                  <a:gd name="T12" fmla="*/ 0 w 32"/>
                  <a:gd name="T13" fmla="*/ 15 h 19"/>
                  <a:gd name="T14" fmla="*/ 7 w 32"/>
                  <a:gd name="T15" fmla="*/ 7 h 19"/>
                  <a:gd name="T16" fmla="*/ 16 w 32"/>
                  <a:gd name="T17" fmla="*/ 1 h 19"/>
                  <a:gd name="T18" fmla="*/ 24 w 32"/>
                  <a:gd name="T19" fmla="*/ 1 h 19"/>
                  <a:gd name="T20" fmla="*/ 32 w 32"/>
                  <a:gd name="T21" fmla="*/ 8 h 19"/>
                  <a:gd name="T22" fmla="*/ 30 w 32"/>
                  <a:gd name="T23" fmla="*/ 14 h 19"/>
                  <a:gd name="T24" fmla="*/ 24 w 32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9">
                    <a:moveTo>
                      <a:pt x="24" y="19"/>
                    </a:moveTo>
                    <a:cubicBezTo>
                      <a:pt x="21" y="15"/>
                      <a:pt x="18" y="12"/>
                      <a:pt x="15" y="8"/>
                    </a:cubicBezTo>
                    <a:cubicBezTo>
                      <a:pt x="15" y="8"/>
                      <a:pt x="13" y="9"/>
                      <a:pt x="12" y="9"/>
                    </a:cubicBezTo>
                    <a:cubicBezTo>
                      <a:pt x="12" y="10"/>
                      <a:pt x="12" y="11"/>
                      <a:pt x="12" y="12"/>
                    </a:cubicBezTo>
                    <a:cubicBezTo>
                      <a:pt x="15" y="18"/>
                      <a:pt x="14" y="19"/>
                      <a:pt x="8" y="18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4" y="17"/>
                      <a:pt x="1" y="19"/>
                      <a:pt x="0" y="15"/>
                    </a:cubicBezTo>
                    <a:cubicBezTo>
                      <a:pt x="0" y="11"/>
                      <a:pt x="3" y="7"/>
                      <a:pt x="7" y="7"/>
                    </a:cubicBezTo>
                    <a:cubicBezTo>
                      <a:pt x="11" y="7"/>
                      <a:pt x="15" y="6"/>
                      <a:pt x="16" y="1"/>
                    </a:cubicBezTo>
                    <a:cubicBezTo>
                      <a:pt x="17" y="0"/>
                      <a:pt x="22" y="0"/>
                      <a:pt x="24" y="1"/>
                    </a:cubicBezTo>
                    <a:cubicBezTo>
                      <a:pt x="27" y="3"/>
                      <a:pt x="30" y="6"/>
                      <a:pt x="32" y="8"/>
                    </a:cubicBezTo>
                    <a:cubicBezTo>
                      <a:pt x="32" y="9"/>
                      <a:pt x="31" y="13"/>
                      <a:pt x="30" y="14"/>
                    </a:cubicBezTo>
                    <a:cubicBezTo>
                      <a:pt x="29" y="16"/>
                      <a:pt x="26" y="17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7" name="Freeform 825"/>
              <p:cNvSpPr/>
              <p:nvPr/>
            </p:nvSpPr>
            <p:spPr bwMode="auto">
              <a:xfrm>
                <a:off x="3814757" y="4114855"/>
                <a:ext cx="96837" cy="93664"/>
              </a:xfrm>
              <a:custGeom>
                <a:avLst/>
                <a:gdLst>
                  <a:gd name="T0" fmla="*/ 14 w 26"/>
                  <a:gd name="T1" fmla="*/ 17 h 25"/>
                  <a:gd name="T2" fmla="*/ 10 w 26"/>
                  <a:gd name="T3" fmla="*/ 22 h 25"/>
                  <a:gd name="T4" fmla="*/ 4 w 26"/>
                  <a:gd name="T5" fmla="*/ 25 h 25"/>
                  <a:gd name="T6" fmla="*/ 0 w 26"/>
                  <a:gd name="T7" fmla="*/ 19 h 25"/>
                  <a:gd name="T8" fmla="*/ 2 w 26"/>
                  <a:gd name="T9" fmla="*/ 13 h 25"/>
                  <a:gd name="T10" fmla="*/ 3 w 26"/>
                  <a:gd name="T11" fmla="*/ 13 h 25"/>
                  <a:gd name="T12" fmla="*/ 7 w 26"/>
                  <a:gd name="T13" fmla="*/ 20 h 25"/>
                  <a:gd name="T14" fmla="*/ 14 w 26"/>
                  <a:gd name="T15" fmla="*/ 5 h 25"/>
                  <a:gd name="T16" fmla="*/ 19 w 26"/>
                  <a:gd name="T17" fmla="*/ 2 h 25"/>
                  <a:gd name="T18" fmla="*/ 22 w 26"/>
                  <a:gd name="T19" fmla="*/ 7 h 25"/>
                  <a:gd name="T20" fmla="*/ 22 w 26"/>
                  <a:gd name="T21" fmla="*/ 12 h 25"/>
                  <a:gd name="T22" fmla="*/ 24 w 26"/>
                  <a:gd name="T23" fmla="*/ 18 h 25"/>
                  <a:gd name="T24" fmla="*/ 26 w 26"/>
                  <a:gd name="T25" fmla="*/ 23 h 25"/>
                  <a:gd name="T26" fmla="*/ 21 w 26"/>
                  <a:gd name="T27" fmla="*/ 24 h 25"/>
                  <a:gd name="T28" fmla="*/ 14 w 26"/>
                  <a:gd name="T2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25">
                    <a:moveTo>
                      <a:pt x="14" y="17"/>
                    </a:moveTo>
                    <a:cubicBezTo>
                      <a:pt x="13" y="18"/>
                      <a:pt x="12" y="21"/>
                      <a:pt x="10" y="22"/>
                    </a:cubicBezTo>
                    <a:cubicBezTo>
                      <a:pt x="9" y="24"/>
                      <a:pt x="6" y="25"/>
                      <a:pt x="4" y="25"/>
                    </a:cubicBezTo>
                    <a:cubicBezTo>
                      <a:pt x="1" y="25"/>
                      <a:pt x="0" y="22"/>
                      <a:pt x="0" y="19"/>
                    </a:cubicBezTo>
                    <a:cubicBezTo>
                      <a:pt x="1" y="17"/>
                      <a:pt x="1" y="15"/>
                      <a:pt x="2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4" y="15"/>
                      <a:pt x="5" y="17"/>
                      <a:pt x="7" y="20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5" y="3"/>
                      <a:pt x="16" y="0"/>
                      <a:pt x="19" y="2"/>
                    </a:cubicBezTo>
                    <a:cubicBezTo>
                      <a:pt x="20" y="3"/>
                      <a:pt x="21" y="5"/>
                      <a:pt x="22" y="7"/>
                    </a:cubicBezTo>
                    <a:cubicBezTo>
                      <a:pt x="22" y="8"/>
                      <a:pt x="21" y="11"/>
                      <a:pt x="22" y="12"/>
                    </a:cubicBezTo>
                    <a:cubicBezTo>
                      <a:pt x="22" y="14"/>
                      <a:pt x="23" y="16"/>
                      <a:pt x="24" y="18"/>
                    </a:cubicBezTo>
                    <a:cubicBezTo>
                      <a:pt x="25" y="20"/>
                      <a:pt x="25" y="21"/>
                      <a:pt x="26" y="23"/>
                    </a:cubicBezTo>
                    <a:cubicBezTo>
                      <a:pt x="24" y="23"/>
                      <a:pt x="22" y="24"/>
                      <a:pt x="21" y="24"/>
                    </a:cubicBezTo>
                    <a:cubicBezTo>
                      <a:pt x="19" y="22"/>
                      <a:pt x="17" y="20"/>
                      <a:pt x="1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8" name="Freeform 826"/>
              <p:cNvSpPr/>
              <p:nvPr/>
            </p:nvSpPr>
            <p:spPr bwMode="auto">
              <a:xfrm>
                <a:off x="4460869" y="3322680"/>
                <a:ext cx="112714" cy="74616"/>
              </a:xfrm>
              <a:custGeom>
                <a:avLst/>
                <a:gdLst>
                  <a:gd name="T0" fmla="*/ 0 w 30"/>
                  <a:gd name="T1" fmla="*/ 14 h 20"/>
                  <a:gd name="T2" fmla="*/ 5 w 30"/>
                  <a:gd name="T3" fmla="*/ 11 h 20"/>
                  <a:gd name="T4" fmla="*/ 9 w 30"/>
                  <a:gd name="T5" fmla="*/ 9 h 20"/>
                  <a:gd name="T6" fmla="*/ 19 w 30"/>
                  <a:gd name="T7" fmla="*/ 2 h 20"/>
                  <a:gd name="T8" fmla="*/ 28 w 30"/>
                  <a:gd name="T9" fmla="*/ 10 h 20"/>
                  <a:gd name="T10" fmla="*/ 24 w 30"/>
                  <a:gd name="T11" fmla="*/ 20 h 20"/>
                  <a:gd name="T12" fmla="*/ 12 w 30"/>
                  <a:gd name="T13" fmla="*/ 18 h 20"/>
                  <a:gd name="T14" fmla="*/ 0 w 30"/>
                  <a:gd name="T1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">
                    <a:moveTo>
                      <a:pt x="0" y="14"/>
                    </a:moveTo>
                    <a:cubicBezTo>
                      <a:pt x="2" y="13"/>
                      <a:pt x="4" y="12"/>
                      <a:pt x="5" y="11"/>
                    </a:cubicBezTo>
                    <a:cubicBezTo>
                      <a:pt x="7" y="10"/>
                      <a:pt x="9" y="10"/>
                      <a:pt x="9" y="9"/>
                    </a:cubicBezTo>
                    <a:cubicBezTo>
                      <a:pt x="11" y="4"/>
                      <a:pt x="15" y="3"/>
                      <a:pt x="19" y="2"/>
                    </a:cubicBezTo>
                    <a:cubicBezTo>
                      <a:pt x="25" y="0"/>
                      <a:pt x="30" y="3"/>
                      <a:pt x="28" y="10"/>
                    </a:cubicBezTo>
                    <a:cubicBezTo>
                      <a:pt x="28" y="13"/>
                      <a:pt x="26" y="16"/>
                      <a:pt x="24" y="20"/>
                    </a:cubicBezTo>
                    <a:cubicBezTo>
                      <a:pt x="20" y="18"/>
                      <a:pt x="17" y="16"/>
                      <a:pt x="12" y="18"/>
                    </a:cubicBezTo>
                    <a:cubicBezTo>
                      <a:pt x="9" y="19"/>
                      <a:pt x="5" y="1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9" name="Freeform 827"/>
              <p:cNvSpPr/>
              <p:nvPr/>
            </p:nvSpPr>
            <p:spPr bwMode="auto">
              <a:xfrm>
                <a:off x="5740392" y="4021191"/>
                <a:ext cx="95250" cy="71437"/>
              </a:xfrm>
              <a:custGeom>
                <a:avLst/>
                <a:gdLst>
                  <a:gd name="T0" fmla="*/ 8 w 25"/>
                  <a:gd name="T1" fmla="*/ 19 h 19"/>
                  <a:gd name="T2" fmla="*/ 0 w 25"/>
                  <a:gd name="T3" fmla="*/ 13 h 19"/>
                  <a:gd name="T4" fmla="*/ 4 w 25"/>
                  <a:gd name="T5" fmla="*/ 9 h 19"/>
                  <a:gd name="T6" fmla="*/ 13 w 25"/>
                  <a:gd name="T7" fmla="*/ 3 h 19"/>
                  <a:gd name="T8" fmla="*/ 20 w 25"/>
                  <a:gd name="T9" fmla="*/ 3 h 19"/>
                  <a:gd name="T10" fmla="*/ 24 w 25"/>
                  <a:gd name="T11" fmla="*/ 8 h 19"/>
                  <a:gd name="T12" fmla="*/ 25 w 25"/>
                  <a:gd name="T13" fmla="*/ 14 h 19"/>
                  <a:gd name="T14" fmla="*/ 18 w 25"/>
                  <a:gd name="T15" fmla="*/ 19 h 19"/>
                  <a:gd name="T16" fmla="*/ 8 w 25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9">
                    <a:moveTo>
                      <a:pt x="8" y="19"/>
                    </a:moveTo>
                    <a:cubicBezTo>
                      <a:pt x="6" y="17"/>
                      <a:pt x="3" y="15"/>
                      <a:pt x="0" y="13"/>
                    </a:cubicBezTo>
                    <a:cubicBezTo>
                      <a:pt x="1" y="12"/>
                      <a:pt x="3" y="9"/>
                      <a:pt x="4" y="9"/>
                    </a:cubicBezTo>
                    <a:cubicBezTo>
                      <a:pt x="8" y="8"/>
                      <a:pt x="10" y="6"/>
                      <a:pt x="13" y="3"/>
                    </a:cubicBezTo>
                    <a:cubicBezTo>
                      <a:pt x="15" y="1"/>
                      <a:pt x="18" y="0"/>
                      <a:pt x="20" y="3"/>
                    </a:cubicBezTo>
                    <a:cubicBezTo>
                      <a:pt x="21" y="5"/>
                      <a:pt x="23" y="6"/>
                      <a:pt x="24" y="8"/>
                    </a:cubicBezTo>
                    <a:cubicBezTo>
                      <a:pt x="24" y="10"/>
                      <a:pt x="25" y="12"/>
                      <a:pt x="25" y="14"/>
                    </a:cubicBezTo>
                    <a:cubicBezTo>
                      <a:pt x="24" y="17"/>
                      <a:pt x="22" y="19"/>
                      <a:pt x="18" y="19"/>
                    </a:cubicBezTo>
                    <a:cubicBezTo>
                      <a:pt x="15" y="18"/>
                      <a:pt x="11" y="19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0" name="Freeform 828"/>
              <p:cNvSpPr/>
              <p:nvPr/>
            </p:nvSpPr>
            <p:spPr bwMode="auto">
              <a:xfrm>
                <a:off x="4873618" y="3619548"/>
                <a:ext cx="60325" cy="104775"/>
              </a:xfrm>
              <a:custGeom>
                <a:avLst/>
                <a:gdLst>
                  <a:gd name="T0" fmla="*/ 16 w 16"/>
                  <a:gd name="T1" fmla="*/ 23 h 28"/>
                  <a:gd name="T2" fmla="*/ 7 w 16"/>
                  <a:gd name="T3" fmla="*/ 28 h 28"/>
                  <a:gd name="T4" fmla="*/ 3 w 16"/>
                  <a:gd name="T5" fmla="*/ 10 h 28"/>
                  <a:gd name="T6" fmla="*/ 9 w 16"/>
                  <a:gd name="T7" fmla="*/ 1 h 28"/>
                  <a:gd name="T8" fmla="*/ 12 w 16"/>
                  <a:gd name="T9" fmla="*/ 1 h 28"/>
                  <a:gd name="T10" fmla="*/ 15 w 16"/>
                  <a:gd name="T11" fmla="*/ 8 h 28"/>
                  <a:gd name="T12" fmla="*/ 16 w 16"/>
                  <a:gd name="T13" fmla="*/ 22 h 28"/>
                  <a:gd name="T14" fmla="*/ 16 w 16"/>
                  <a:gd name="T1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8">
                    <a:moveTo>
                      <a:pt x="16" y="23"/>
                    </a:moveTo>
                    <a:cubicBezTo>
                      <a:pt x="13" y="24"/>
                      <a:pt x="10" y="26"/>
                      <a:pt x="7" y="28"/>
                    </a:cubicBezTo>
                    <a:cubicBezTo>
                      <a:pt x="4" y="22"/>
                      <a:pt x="0" y="16"/>
                      <a:pt x="3" y="10"/>
                    </a:cubicBezTo>
                    <a:cubicBezTo>
                      <a:pt x="4" y="6"/>
                      <a:pt x="7" y="4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3"/>
                      <a:pt x="15" y="6"/>
                      <a:pt x="15" y="8"/>
                    </a:cubicBezTo>
                    <a:cubicBezTo>
                      <a:pt x="13" y="13"/>
                      <a:pt x="15" y="17"/>
                      <a:pt x="16" y="22"/>
                    </a:cubicBezTo>
                    <a:cubicBezTo>
                      <a:pt x="16" y="22"/>
                      <a:pt x="16" y="23"/>
                      <a:pt x="1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1" name="Freeform 829"/>
              <p:cNvSpPr/>
              <p:nvPr/>
            </p:nvSpPr>
            <p:spPr bwMode="auto">
              <a:xfrm>
                <a:off x="5429242" y="4787961"/>
                <a:ext cx="63500" cy="93664"/>
              </a:xfrm>
              <a:custGeom>
                <a:avLst/>
                <a:gdLst>
                  <a:gd name="T0" fmla="*/ 15 w 17"/>
                  <a:gd name="T1" fmla="*/ 0 h 25"/>
                  <a:gd name="T2" fmla="*/ 16 w 17"/>
                  <a:gd name="T3" fmla="*/ 15 h 25"/>
                  <a:gd name="T4" fmla="*/ 7 w 17"/>
                  <a:gd name="T5" fmla="*/ 25 h 25"/>
                  <a:gd name="T6" fmla="*/ 3 w 17"/>
                  <a:gd name="T7" fmla="*/ 22 h 25"/>
                  <a:gd name="T8" fmla="*/ 12 w 17"/>
                  <a:gd name="T9" fmla="*/ 0 h 25"/>
                  <a:gd name="T10" fmla="*/ 15 w 1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5">
                    <a:moveTo>
                      <a:pt x="15" y="0"/>
                    </a:moveTo>
                    <a:cubicBezTo>
                      <a:pt x="16" y="5"/>
                      <a:pt x="16" y="10"/>
                      <a:pt x="16" y="15"/>
                    </a:cubicBezTo>
                    <a:cubicBezTo>
                      <a:pt x="17" y="20"/>
                      <a:pt x="12" y="25"/>
                      <a:pt x="7" y="25"/>
                    </a:cubicBezTo>
                    <a:cubicBezTo>
                      <a:pt x="6" y="25"/>
                      <a:pt x="4" y="24"/>
                      <a:pt x="3" y="22"/>
                    </a:cubicBezTo>
                    <a:cubicBezTo>
                      <a:pt x="0" y="16"/>
                      <a:pt x="5" y="3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2" name="Freeform 830"/>
              <p:cNvSpPr/>
              <p:nvPr/>
            </p:nvSpPr>
            <p:spPr bwMode="auto">
              <a:xfrm>
                <a:off x="5541956" y="4125966"/>
                <a:ext cx="82551" cy="82552"/>
              </a:xfrm>
              <a:custGeom>
                <a:avLst/>
                <a:gdLst>
                  <a:gd name="T0" fmla="*/ 15 w 22"/>
                  <a:gd name="T1" fmla="*/ 22 h 22"/>
                  <a:gd name="T2" fmla="*/ 0 w 22"/>
                  <a:gd name="T3" fmla="*/ 13 h 22"/>
                  <a:gd name="T4" fmla="*/ 10 w 22"/>
                  <a:gd name="T5" fmla="*/ 0 h 22"/>
                  <a:gd name="T6" fmla="*/ 16 w 22"/>
                  <a:gd name="T7" fmla="*/ 2 h 22"/>
                  <a:gd name="T8" fmla="*/ 15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5" y="22"/>
                    </a:moveTo>
                    <a:cubicBezTo>
                      <a:pt x="10" y="19"/>
                      <a:pt x="5" y="16"/>
                      <a:pt x="0" y="13"/>
                    </a:cubicBezTo>
                    <a:cubicBezTo>
                      <a:pt x="1" y="8"/>
                      <a:pt x="5" y="3"/>
                      <a:pt x="10" y="0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5" y="9"/>
                      <a:pt x="22" y="16"/>
                      <a:pt x="1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3" name="Freeform 831"/>
              <p:cNvSpPr/>
              <p:nvPr/>
            </p:nvSpPr>
            <p:spPr bwMode="auto">
              <a:xfrm>
                <a:off x="7205651" y="1068403"/>
                <a:ext cx="79377" cy="153990"/>
              </a:xfrm>
              <a:custGeom>
                <a:avLst/>
                <a:gdLst>
                  <a:gd name="T0" fmla="*/ 18 w 21"/>
                  <a:gd name="T1" fmla="*/ 11 h 41"/>
                  <a:gd name="T2" fmla="*/ 13 w 21"/>
                  <a:gd name="T3" fmla="*/ 10 h 41"/>
                  <a:gd name="T4" fmla="*/ 20 w 21"/>
                  <a:gd name="T5" fmla="*/ 0 h 41"/>
                  <a:gd name="T6" fmla="*/ 21 w 21"/>
                  <a:gd name="T7" fmla="*/ 0 h 41"/>
                  <a:gd name="T8" fmla="*/ 16 w 21"/>
                  <a:gd name="T9" fmla="*/ 22 h 41"/>
                  <a:gd name="T10" fmla="*/ 17 w 21"/>
                  <a:gd name="T11" fmla="*/ 27 h 41"/>
                  <a:gd name="T12" fmla="*/ 16 w 21"/>
                  <a:gd name="T13" fmla="*/ 35 h 41"/>
                  <a:gd name="T14" fmla="*/ 8 w 21"/>
                  <a:gd name="T15" fmla="*/ 41 h 41"/>
                  <a:gd name="T16" fmla="*/ 0 w 21"/>
                  <a:gd name="T17" fmla="*/ 36 h 41"/>
                  <a:gd name="T18" fmla="*/ 3 w 21"/>
                  <a:gd name="T19" fmla="*/ 31 h 41"/>
                  <a:gd name="T20" fmla="*/ 8 w 21"/>
                  <a:gd name="T21" fmla="*/ 35 h 41"/>
                  <a:gd name="T22" fmla="*/ 12 w 21"/>
                  <a:gd name="T23" fmla="*/ 28 h 41"/>
                  <a:gd name="T24" fmla="*/ 15 w 21"/>
                  <a:gd name="T25" fmla="*/ 15 h 41"/>
                  <a:gd name="T26" fmla="*/ 18 w 21"/>
                  <a:gd name="T27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41">
                    <a:moveTo>
                      <a:pt x="18" y="11"/>
                    </a:moveTo>
                    <a:cubicBezTo>
                      <a:pt x="15" y="10"/>
                      <a:pt x="14" y="10"/>
                      <a:pt x="13" y="10"/>
                    </a:cubicBezTo>
                    <a:cubicBezTo>
                      <a:pt x="15" y="6"/>
                      <a:pt x="17" y="3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19" y="7"/>
                      <a:pt x="18" y="15"/>
                      <a:pt x="16" y="22"/>
                    </a:cubicBezTo>
                    <a:cubicBezTo>
                      <a:pt x="16" y="24"/>
                      <a:pt x="16" y="26"/>
                      <a:pt x="17" y="27"/>
                    </a:cubicBezTo>
                    <a:cubicBezTo>
                      <a:pt x="19" y="30"/>
                      <a:pt x="18" y="32"/>
                      <a:pt x="16" y="35"/>
                    </a:cubicBezTo>
                    <a:cubicBezTo>
                      <a:pt x="13" y="37"/>
                      <a:pt x="11" y="39"/>
                      <a:pt x="8" y="41"/>
                    </a:cubicBezTo>
                    <a:cubicBezTo>
                      <a:pt x="6" y="40"/>
                      <a:pt x="3" y="38"/>
                      <a:pt x="0" y="36"/>
                    </a:cubicBezTo>
                    <a:cubicBezTo>
                      <a:pt x="1" y="35"/>
                      <a:pt x="3" y="33"/>
                      <a:pt x="3" y="31"/>
                    </a:cubicBezTo>
                    <a:cubicBezTo>
                      <a:pt x="5" y="33"/>
                      <a:pt x="7" y="35"/>
                      <a:pt x="8" y="35"/>
                    </a:cubicBezTo>
                    <a:cubicBezTo>
                      <a:pt x="13" y="35"/>
                      <a:pt x="13" y="31"/>
                      <a:pt x="12" y="28"/>
                    </a:cubicBezTo>
                    <a:cubicBezTo>
                      <a:pt x="10" y="23"/>
                      <a:pt x="10" y="19"/>
                      <a:pt x="15" y="15"/>
                    </a:cubicBezTo>
                    <a:cubicBezTo>
                      <a:pt x="16" y="14"/>
                      <a:pt x="16" y="13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4" name="Freeform 832"/>
              <p:cNvSpPr/>
              <p:nvPr/>
            </p:nvSpPr>
            <p:spPr bwMode="auto">
              <a:xfrm>
                <a:off x="4565643" y="3589385"/>
                <a:ext cx="66674" cy="77791"/>
              </a:xfrm>
              <a:custGeom>
                <a:avLst/>
                <a:gdLst>
                  <a:gd name="T0" fmla="*/ 0 w 18"/>
                  <a:gd name="T1" fmla="*/ 14 h 21"/>
                  <a:gd name="T2" fmla="*/ 7 w 18"/>
                  <a:gd name="T3" fmla="*/ 2 h 21"/>
                  <a:gd name="T4" fmla="*/ 14 w 18"/>
                  <a:gd name="T5" fmla="*/ 3 h 21"/>
                  <a:gd name="T6" fmla="*/ 17 w 18"/>
                  <a:gd name="T7" fmla="*/ 11 h 21"/>
                  <a:gd name="T8" fmla="*/ 17 w 18"/>
                  <a:gd name="T9" fmla="*/ 14 h 21"/>
                  <a:gd name="T10" fmla="*/ 14 w 18"/>
                  <a:gd name="T11" fmla="*/ 21 h 21"/>
                  <a:gd name="T12" fmla="*/ 0 w 18"/>
                  <a:gd name="T13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1">
                    <a:moveTo>
                      <a:pt x="0" y="14"/>
                    </a:moveTo>
                    <a:cubicBezTo>
                      <a:pt x="2" y="10"/>
                      <a:pt x="4" y="6"/>
                      <a:pt x="7" y="2"/>
                    </a:cubicBezTo>
                    <a:cubicBezTo>
                      <a:pt x="9" y="0"/>
                      <a:pt x="13" y="1"/>
                      <a:pt x="14" y="3"/>
                    </a:cubicBezTo>
                    <a:cubicBezTo>
                      <a:pt x="15" y="6"/>
                      <a:pt x="17" y="8"/>
                      <a:pt x="17" y="11"/>
                    </a:cubicBezTo>
                    <a:cubicBezTo>
                      <a:pt x="18" y="12"/>
                      <a:pt x="17" y="13"/>
                      <a:pt x="17" y="14"/>
                    </a:cubicBezTo>
                    <a:cubicBezTo>
                      <a:pt x="16" y="17"/>
                      <a:pt x="15" y="19"/>
                      <a:pt x="14" y="21"/>
                    </a:cubicBezTo>
                    <a:cubicBezTo>
                      <a:pt x="10" y="19"/>
                      <a:pt x="5" y="17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5" name="Freeform 833"/>
              <p:cNvSpPr/>
              <p:nvPr/>
            </p:nvSpPr>
            <p:spPr bwMode="auto">
              <a:xfrm>
                <a:off x="2489199" y="2754349"/>
                <a:ext cx="63500" cy="71437"/>
              </a:xfrm>
              <a:custGeom>
                <a:avLst/>
                <a:gdLst>
                  <a:gd name="T0" fmla="*/ 0 w 17"/>
                  <a:gd name="T1" fmla="*/ 19 h 19"/>
                  <a:gd name="T2" fmla="*/ 7 w 17"/>
                  <a:gd name="T3" fmla="*/ 0 h 19"/>
                  <a:gd name="T4" fmla="*/ 17 w 17"/>
                  <a:gd name="T5" fmla="*/ 12 h 19"/>
                  <a:gd name="T6" fmla="*/ 11 w 17"/>
                  <a:gd name="T7" fmla="*/ 18 h 19"/>
                  <a:gd name="T8" fmla="*/ 0 w 1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19"/>
                    </a:moveTo>
                    <a:cubicBezTo>
                      <a:pt x="2" y="13"/>
                      <a:pt x="4" y="7"/>
                      <a:pt x="7" y="0"/>
                    </a:cubicBezTo>
                    <a:cubicBezTo>
                      <a:pt x="12" y="2"/>
                      <a:pt x="17" y="8"/>
                      <a:pt x="17" y="12"/>
                    </a:cubicBezTo>
                    <a:cubicBezTo>
                      <a:pt x="16" y="15"/>
                      <a:pt x="16" y="18"/>
                      <a:pt x="11" y="18"/>
                    </a:cubicBezTo>
                    <a:cubicBezTo>
                      <a:pt x="8" y="18"/>
                      <a:pt x="5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" name="Freeform 834"/>
              <p:cNvSpPr/>
              <p:nvPr/>
            </p:nvSpPr>
            <p:spPr bwMode="auto">
              <a:xfrm>
                <a:off x="5729281" y="3903714"/>
                <a:ext cx="60325" cy="95251"/>
              </a:xfrm>
              <a:custGeom>
                <a:avLst/>
                <a:gdLst>
                  <a:gd name="T0" fmla="*/ 10 w 16"/>
                  <a:gd name="T1" fmla="*/ 0 h 25"/>
                  <a:gd name="T2" fmla="*/ 13 w 16"/>
                  <a:gd name="T3" fmla="*/ 10 h 25"/>
                  <a:gd name="T4" fmla="*/ 3 w 16"/>
                  <a:gd name="T5" fmla="*/ 25 h 25"/>
                  <a:gd name="T6" fmla="*/ 1 w 16"/>
                  <a:gd name="T7" fmla="*/ 11 h 25"/>
                  <a:gd name="T8" fmla="*/ 3 w 16"/>
                  <a:gd name="T9" fmla="*/ 5 h 25"/>
                  <a:gd name="T10" fmla="*/ 10 w 1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5">
                    <a:moveTo>
                      <a:pt x="10" y="0"/>
                    </a:moveTo>
                    <a:cubicBezTo>
                      <a:pt x="15" y="3"/>
                      <a:pt x="16" y="7"/>
                      <a:pt x="13" y="10"/>
                    </a:cubicBezTo>
                    <a:cubicBezTo>
                      <a:pt x="10" y="15"/>
                      <a:pt x="11" y="22"/>
                      <a:pt x="3" y="25"/>
                    </a:cubicBezTo>
                    <a:cubicBezTo>
                      <a:pt x="5" y="19"/>
                      <a:pt x="4" y="15"/>
                      <a:pt x="1" y="11"/>
                    </a:cubicBezTo>
                    <a:cubicBezTo>
                      <a:pt x="0" y="10"/>
                      <a:pt x="2" y="6"/>
                      <a:pt x="3" y="5"/>
                    </a:cubicBezTo>
                    <a:cubicBezTo>
                      <a:pt x="5" y="3"/>
                      <a:pt x="8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7" name="Freeform 835"/>
              <p:cNvSpPr/>
              <p:nvPr/>
            </p:nvSpPr>
            <p:spPr bwMode="auto">
              <a:xfrm>
                <a:off x="3933820" y="4576824"/>
                <a:ext cx="71436" cy="104775"/>
              </a:xfrm>
              <a:custGeom>
                <a:avLst/>
                <a:gdLst>
                  <a:gd name="T0" fmla="*/ 10 w 19"/>
                  <a:gd name="T1" fmla="*/ 0 h 28"/>
                  <a:gd name="T2" fmla="*/ 8 w 19"/>
                  <a:gd name="T3" fmla="*/ 7 h 28"/>
                  <a:gd name="T4" fmla="*/ 11 w 19"/>
                  <a:gd name="T5" fmla="*/ 28 h 28"/>
                  <a:gd name="T6" fmla="*/ 10 w 19"/>
                  <a:gd name="T7" fmla="*/ 20 h 28"/>
                  <a:gd name="T8" fmla="*/ 10 w 1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0" y="0"/>
                    </a:moveTo>
                    <a:cubicBezTo>
                      <a:pt x="9" y="3"/>
                      <a:pt x="8" y="5"/>
                      <a:pt x="8" y="7"/>
                    </a:cubicBezTo>
                    <a:cubicBezTo>
                      <a:pt x="18" y="12"/>
                      <a:pt x="19" y="21"/>
                      <a:pt x="11" y="28"/>
                    </a:cubicBezTo>
                    <a:cubicBezTo>
                      <a:pt x="11" y="25"/>
                      <a:pt x="10" y="23"/>
                      <a:pt x="10" y="20"/>
                    </a:cubicBezTo>
                    <a:cubicBezTo>
                      <a:pt x="2" y="20"/>
                      <a:pt x="0" y="8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8" name="Freeform 836"/>
              <p:cNvSpPr/>
              <p:nvPr/>
            </p:nvSpPr>
            <p:spPr bwMode="auto">
              <a:xfrm>
                <a:off x="4733920" y="4554598"/>
                <a:ext cx="52389" cy="71437"/>
              </a:xfrm>
              <a:custGeom>
                <a:avLst/>
                <a:gdLst>
                  <a:gd name="T0" fmla="*/ 14 w 14"/>
                  <a:gd name="T1" fmla="*/ 5 h 19"/>
                  <a:gd name="T2" fmla="*/ 12 w 14"/>
                  <a:gd name="T3" fmla="*/ 16 h 19"/>
                  <a:gd name="T4" fmla="*/ 7 w 14"/>
                  <a:gd name="T5" fmla="*/ 19 h 19"/>
                  <a:gd name="T6" fmla="*/ 2 w 14"/>
                  <a:gd name="T7" fmla="*/ 16 h 19"/>
                  <a:gd name="T8" fmla="*/ 3 w 14"/>
                  <a:gd name="T9" fmla="*/ 5 h 19"/>
                  <a:gd name="T10" fmla="*/ 12 w 14"/>
                  <a:gd name="T11" fmla="*/ 3 h 19"/>
                  <a:gd name="T12" fmla="*/ 14 w 14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cubicBezTo>
                      <a:pt x="14" y="9"/>
                      <a:pt x="13" y="13"/>
                      <a:pt x="12" y="16"/>
                    </a:cubicBezTo>
                    <a:cubicBezTo>
                      <a:pt x="11" y="17"/>
                      <a:pt x="8" y="19"/>
                      <a:pt x="7" y="19"/>
                    </a:cubicBezTo>
                    <a:cubicBezTo>
                      <a:pt x="5" y="19"/>
                      <a:pt x="3" y="18"/>
                      <a:pt x="2" y="16"/>
                    </a:cubicBezTo>
                    <a:cubicBezTo>
                      <a:pt x="0" y="12"/>
                      <a:pt x="0" y="8"/>
                      <a:pt x="3" y="5"/>
                    </a:cubicBezTo>
                    <a:cubicBezTo>
                      <a:pt x="5" y="0"/>
                      <a:pt x="9" y="4"/>
                      <a:pt x="12" y="3"/>
                    </a:cubicBezTo>
                    <a:cubicBezTo>
                      <a:pt x="13" y="3"/>
                      <a:pt x="14" y="5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9" name="Freeform 837"/>
              <p:cNvSpPr/>
              <p:nvPr/>
            </p:nvSpPr>
            <p:spPr bwMode="auto">
              <a:xfrm>
                <a:off x="5514968" y="4370445"/>
                <a:ext cx="65087" cy="63501"/>
              </a:xfrm>
              <a:custGeom>
                <a:avLst/>
                <a:gdLst>
                  <a:gd name="T0" fmla="*/ 12 w 17"/>
                  <a:gd name="T1" fmla="*/ 17 h 17"/>
                  <a:gd name="T2" fmla="*/ 0 w 17"/>
                  <a:gd name="T3" fmla="*/ 13 h 17"/>
                  <a:gd name="T4" fmla="*/ 0 w 17"/>
                  <a:gd name="T5" fmla="*/ 12 h 17"/>
                  <a:gd name="T6" fmla="*/ 8 w 17"/>
                  <a:gd name="T7" fmla="*/ 3 h 17"/>
                  <a:gd name="T8" fmla="*/ 17 w 17"/>
                  <a:gd name="T9" fmla="*/ 0 h 17"/>
                  <a:gd name="T10" fmla="*/ 12 w 17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cubicBezTo>
                      <a:pt x="8" y="16"/>
                      <a:pt x="4" y="14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4"/>
                      <a:pt x="0" y="4"/>
                      <a:pt x="8" y="3"/>
                    </a:cubicBezTo>
                    <a:cubicBezTo>
                      <a:pt x="10" y="3"/>
                      <a:pt x="13" y="2"/>
                      <a:pt x="17" y="0"/>
                    </a:cubicBezTo>
                    <a:cubicBezTo>
                      <a:pt x="15" y="6"/>
                      <a:pt x="14" y="12"/>
                      <a:pt x="1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0" name="Freeform 838"/>
              <p:cNvSpPr/>
              <p:nvPr/>
            </p:nvSpPr>
            <p:spPr bwMode="auto">
              <a:xfrm>
                <a:off x="5643555" y="3694160"/>
                <a:ext cx="82551" cy="44449"/>
              </a:xfrm>
              <a:custGeom>
                <a:avLst/>
                <a:gdLst>
                  <a:gd name="T0" fmla="*/ 22 w 22"/>
                  <a:gd name="T1" fmla="*/ 6 h 12"/>
                  <a:gd name="T2" fmla="*/ 15 w 22"/>
                  <a:gd name="T3" fmla="*/ 12 h 12"/>
                  <a:gd name="T4" fmla="*/ 10 w 22"/>
                  <a:gd name="T5" fmla="*/ 9 h 12"/>
                  <a:gd name="T6" fmla="*/ 5 w 22"/>
                  <a:gd name="T7" fmla="*/ 7 h 12"/>
                  <a:gd name="T8" fmla="*/ 0 w 22"/>
                  <a:gd name="T9" fmla="*/ 4 h 12"/>
                  <a:gd name="T10" fmla="*/ 2 w 22"/>
                  <a:gd name="T11" fmla="*/ 0 h 12"/>
                  <a:gd name="T12" fmla="*/ 19 w 22"/>
                  <a:gd name="T13" fmla="*/ 2 h 12"/>
                  <a:gd name="T14" fmla="*/ 22 w 22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2">
                    <a:moveTo>
                      <a:pt x="22" y="6"/>
                    </a:moveTo>
                    <a:cubicBezTo>
                      <a:pt x="19" y="8"/>
                      <a:pt x="17" y="11"/>
                      <a:pt x="15" y="12"/>
                    </a:cubicBezTo>
                    <a:cubicBezTo>
                      <a:pt x="14" y="12"/>
                      <a:pt x="12" y="10"/>
                      <a:pt x="10" y="9"/>
                    </a:cubicBezTo>
                    <a:cubicBezTo>
                      <a:pt x="8" y="8"/>
                      <a:pt x="7" y="8"/>
                      <a:pt x="5" y="7"/>
                    </a:cubicBezTo>
                    <a:cubicBezTo>
                      <a:pt x="4" y="6"/>
                      <a:pt x="2" y="5"/>
                      <a:pt x="0" y="4"/>
                    </a:cubicBezTo>
                    <a:cubicBezTo>
                      <a:pt x="0" y="4"/>
                      <a:pt x="1" y="0"/>
                      <a:pt x="2" y="0"/>
                    </a:cubicBezTo>
                    <a:cubicBezTo>
                      <a:pt x="8" y="1"/>
                      <a:pt x="14" y="2"/>
                      <a:pt x="19" y="2"/>
                    </a:cubicBezTo>
                    <a:cubicBezTo>
                      <a:pt x="20" y="3"/>
                      <a:pt x="21" y="4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1" name="Freeform 839"/>
              <p:cNvSpPr/>
              <p:nvPr/>
            </p:nvSpPr>
            <p:spPr bwMode="auto">
              <a:xfrm>
                <a:off x="5354631" y="4603808"/>
                <a:ext cx="74615" cy="52389"/>
              </a:xfrm>
              <a:custGeom>
                <a:avLst/>
                <a:gdLst>
                  <a:gd name="T0" fmla="*/ 11 w 20"/>
                  <a:gd name="T1" fmla="*/ 14 h 14"/>
                  <a:gd name="T2" fmla="*/ 0 w 20"/>
                  <a:gd name="T3" fmla="*/ 3 h 14"/>
                  <a:gd name="T4" fmla="*/ 3 w 20"/>
                  <a:gd name="T5" fmla="*/ 0 h 14"/>
                  <a:gd name="T6" fmla="*/ 14 w 20"/>
                  <a:gd name="T7" fmla="*/ 0 h 14"/>
                  <a:gd name="T8" fmla="*/ 20 w 20"/>
                  <a:gd name="T9" fmla="*/ 2 h 14"/>
                  <a:gd name="T10" fmla="*/ 18 w 20"/>
                  <a:gd name="T11" fmla="*/ 9 h 14"/>
                  <a:gd name="T12" fmla="*/ 11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1" y="14"/>
                    </a:moveTo>
                    <a:cubicBezTo>
                      <a:pt x="9" y="9"/>
                      <a:pt x="10" y="1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7" y="0"/>
                      <a:pt x="11" y="0"/>
                      <a:pt x="14" y="0"/>
                    </a:cubicBezTo>
                    <a:cubicBezTo>
                      <a:pt x="16" y="0"/>
                      <a:pt x="19" y="1"/>
                      <a:pt x="20" y="2"/>
                    </a:cubicBezTo>
                    <a:cubicBezTo>
                      <a:pt x="20" y="4"/>
                      <a:pt x="19" y="7"/>
                      <a:pt x="18" y="9"/>
                    </a:cubicBezTo>
                    <a:cubicBezTo>
                      <a:pt x="16" y="11"/>
                      <a:pt x="13" y="12"/>
                      <a:pt x="1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2" name="Freeform 840"/>
              <p:cNvSpPr/>
              <p:nvPr/>
            </p:nvSpPr>
            <p:spPr bwMode="auto">
              <a:xfrm>
                <a:off x="3330573" y="4997515"/>
                <a:ext cx="55563" cy="52389"/>
              </a:xfrm>
              <a:custGeom>
                <a:avLst/>
                <a:gdLst>
                  <a:gd name="T0" fmla="*/ 3 w 15"/>
                  <a:gd name="T1" fmla="*/ 14 h 14"/>
                  <a:gd name="T2" fmla="*/ 4 w 15"/>
                  <a:gd name="T3" fmla="*/ 2 h 14"/>
                  <a:gd name="T4" fmla="*/ 7 w 15"/>
                  <a:gd name="T5" fmla="*/ 1 h 14"/>
                  <a:gd name="T6" fmla="*/ 13 w 15"/>
                  <a:gd name="T7" fmla="*/ 0 h 14"/>
                  <a:gd name="T8" fmla="*/ 15 w 15"/>
                  <a:gd name="T9" fmla="*/ 6 h 14"/>
                  <a:gd name="T10" fmla="*/ 3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3" y="14"/>
                    </a:moveTo>
                    <a:cubicBezTo>
                      <a:pt x="0" y="10"/>
                      <a:pt x="1" y="5"/>
                      <a:pt x="4" y="2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2"/>
                      <a:pt x="14" y="4"/>
                      <a:pt x="15" y="6"/>
                    </a:cubicBezTo>
                    <a:cubicBezTo>
                      <a:pt x="13" y="11"/>
                      <a:pt x="8" y="13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3" name="Freeform 841"/>
              <p:cNvSpPr/>
              <p:nvPr/>
            </p:nvSpPr>
            <p:spPr bwMode="auto">
              <a:xfrm>
                <a:off x="2357434" y="3779887"/>
                <a:ext cx="52389" cy="68263"/>
              </a:xfrm>
              <a:custGeom>
                <a:avLst/>
                <a:gdLst>
                  <a:gd name="T0" fmla="*/ 4 w 14"/>
                  <a:gd name="T1" fmla="*/ 0 h 18"/>
                  <a:gd name="T2" fmla="*/ 10 w 14"/>
                  <a:gd name="T3" fmla="*/ 4 h 18"/>
                  <a:gd name="T4" fmla="*/ 14 w 14"/>
                  <a:gd name="T5" fmla="*/ 7 h 18"/>
                  <a:gd name="T6" fmla="*/ 11 w 14"/>
                  <a:gd name="T7" fmla="*/ 16 h 18"/>
                  <a:gd name="T8" fmla="*/ 5 w 14"/>
                  <a:gd name="T9" fmla="*/ 14 h 18"/>
                  <a:gd name="T10" fmla="*/ 2 w 14"/>
                  <a:gd name="T11" fmla="*/ 10 h 18"/>
                  <a:gd name="T12" fmla="*/ 0 w 14"/>
                  <a:gd name="T13" fmla="*/ 10 h 18"/>
                  <a:gd name="T14" fmla="*/ 4 w 1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4" y="0"/>
                    </a:moveTo>
                    <a:cubicBezTo>
                      <a:pt x="7" y="2"/>
                      <a:pt x="8" y="3"/>
                      <a:pt x="10" y="4"/>
                    </a:cubicBezTo>
                    <a:cubicBezTo>
                      <a:pt x="11" y="5"/>
                      <a:pt x="14" y="6"/>
                      <a:pt x="14" y="7"/>
                    </a:cubicBezTo>
                    <a:cubicBezTo>
                      <a:pt x="14" y="10"/>
                      <a:pt x="13" y="14"/>
                      <a:pt x="11" y="16"/>
                    </a:cubicBezTo>
                    <a:cubicBezTo>
                      <a:pt x="9" y="18"/>
                      <a:pt x="6" y="17"/>
                      <a:pt x="5" y="14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1" y="7"/>
                      <a:pt x="3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4" name="Freeform 842"/>
              <p:cNvSpPr/>
              <p:nvPr/>
            </p:nvSpPr>
            <p:spPr bwMode="auto">
              <a:xfrm>
                <a:off x="4411655" y="1597048"/>
                <a:ext cx="71436" cy="90489"/>
              </a:xfrm>
              <a:custGeom>
                <a:avLst/>
                <a:gdLst>
                  <a:gd name="T0" fmla="*/ 19 w 19"/>
                  <a:gd name="T1" fmla="*/ 2 h 24"/>
                  <a:gd name="T2" fmla="*/ 3 w 19"/>
                  <a:gd name="T3" fmla="*/ 24 h 24"/>
                  <a:gd name="T4" fmla="*/ 1 w 19"/>
                  <a:gd name="T5" fmla="*/ 24 h 24"/>
                  <a:gd name="T6" fmla="*/ 0 w 19"/>
                  <a:gd name="T7" fmla="*/ 16 h 24"/>
                  <a:gd name="T8" fmla="*/ 17 w 19"/>
                  <a:gd name="T9" fmla="*/ 0 h 24"/>
                  <a:gd name="T10" fmla="*/ 19 w 19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4">
                    <a:moveTo>
                      <a:pt x="19" y="2"/>
                    </a:moveTo>
                    <a:cubicBezTo>
                      <a:pt x="13" y="9"/>
                      <a:pt x="8" y="17"/>
                      <a:pt x="3" y="24"/>
                    </a:cubicBezTo>
                    <a:cubicBezTo>
                      <a:pt x="2" y="24"/>
                      <a:pt x="2" y="24"/>
                      <a:pt x="1" y="24"/>
                    </a:cubicBezTo>
                    <a:cubicBezTo>
                      <a:pt x="1" y="21"/>
                      <a:pt x="0" y="18"/>
                      <a:pt x="0" y="16"/>
                    </a:cubicBezTo>
                    <a:cubicBezTo>
                      <a:pt x="6" y="10"/>
                      <a:pt x="11" y="5"/>
                      <a:pt x="17" y="0"/>
                    </a:cubicBezTo>
                    <a:cubicBezTo>
                      <a:pt x="17" y="1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5" name="Freeform 843"/>
              <p:cNvSpPr/>
              <p:nvPr/>
            </p:nvSpPr>
            <p:spPr bwMode="auto">
              <a:xfrm>
                <a:off x="8921735" y="2938502"/>
                <a:ext cx="46040" cy="60326"/>
              </a:xfrm>
              <a:custGeom>
                <a:avLst/>
                <a:gdLst>
                  <a:gd name="T0" fmla="*/ 0 w 12"/>
                  <a:gd name="T1" fmla="*/ 0 h 16"/>
                  <a:gd name="T2" fmla="*/ 6 w 12"/>
                  <a:gd name="T3" fmla="*/ 2 h 16"/>
                  <a:gd name="T4" fmla="*/ 11 w 12"/>
                  <a:gd name="T5" fmla="*/ 11 h 16"/>
                  <a:gd name="T6" fmla="*/ 4 w 12"/>
                  <a:gd name="T7" fmla="*/ 15 h 16"/>
                  <a:gd name="T8" fmla="*/ 2 w 12"/>
                  <a:gd name="T9" fmla="*/ 8 h 16"/>
                  <a:gd name="T10" fmla="*/ 4 w 12"/>
                  <a:gd name="T11" fmla="*/ 4 h 16"/>
                  <a:gd name="T12" fmla="*/ 0 w 12"/>
                  <a:gd name="T13" fmla="*/ 4 h 16"/>
                  <a:gd name="T14" fmla="*/ 0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cubicBezTo>
                      <a:pt x="3" y="1"/>
                      <a:pt x="4" y="2"/>
                      <a:pt x="6" y="2"/>
                    </a:cubicBezTo>
                    <a:cubicBezTo>
                      <a:pt x="11" y="3"/>
                      <a:pt x="12" y="7"/>
                      <a:pt x="11" y="11"/>
                    </a:cubicBezTo>
                    <a:cubicBezTo>
                      <a:pt x="10" y="15"/>
                      <a:pt x="7" y="16"/>
                      <a:pt x="4" y="15"/>
                    </a:cubicBezTo>
                    <a:cubicBezTo>
                      <a:pt x="0" y="14"/>
                      <a:pt x="0" y="11"/>
                      <a:pt x="2" y="8"/>
                    </a:cubicBezTo>
                    <a:cubicBezTo>
                      <a:pt x="3" y="7"/>
                      <a:pt x="3" y="6"/>
                      <a:pt x="4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6" name="Freeform 844"/>
              <p:cNvSpPr/>
              <p:nvPr/>
            </p:nvSpPr>
            <p:spPr bwMode="auto">
              <a:xfrm>
                <a:off x="3116260" y="3694160"/>
                <a:ext cx="52389" cy="44449"/>
              </a:xfrm>
              <a:custGeom>
                <a:avLst/>
                <a:gdLst>
                  <a:gd name="T0" fmla="*/ 11 w 14"/>
                  <a:gd name="T1" fmla="*/ 0 h 12"/>
                  <a:gd name="T2" fmla="*/ 14 w 14"/>
                  <a:gd name="T3" fmla="*/ 5 h 12"/>
                  <a:gd name="T4" fmla="*/ 3 w 14"/>
                  <a:gd name="T5" fmla="*/ 12 h 12"/>
                  <a:gd name="T6" fmla="*/ 1 w 14"/>
                  <a:gd name="T7" fmla="*/ 9 h 12"/>
                  <a:gd name="T8" fmla="*/ 11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1" y="0"/>
                    </a:moveTo>
                    <a:cubicBezTo>
                      <a:pt x="11" y="1"/>
                      <a:pt x="14" y="3"/>
                      <a:pt x="14" y="5"/>
                    </a:cubicBezTo>
                    <a:cubicBezTo>
                      <a:pt x="14" y="8"/>
                      <a:pt x="8" y="12"/>
                      <a:pt x="3" y="12"/>
                    </a:cubicBezTo>
                    <a:cubicBezTo>
                      <a:pt x="2" y="12"/>
                      <a:pt x="1" y="10"/>
                      <a:pt x="1" y="9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7" name="Freeform 845"/>
              <p:cNvSpPr/>
              <p:nvPr/>
            </p:nvSpPr>
            <p:spPr bwMode="auto">
              <a:xfrm>
                <a:off x="3300410" y="4118030"/>
                <a:ext cx="58738" cy="60326"/>
              </a:xfrm>
              <a:custGeom>
                <a:avLst/>
                <a:gdLst>
                  <a:gd name="T0" fmla="*/ 11 w 16"/>
                  <a:gd name="T1" fmla="*/ 16 h 16"/>
                  <a:gd name="T2" fmla="*/ 1 w 16"/>
                  <a:gd name="T3" fmla="*/ 5 h 16"/>
                  <a:gd name="T4" fmla="*/ 1 w 16"/>
                  <a:gd name="T5" fmla="*/ 0 h 16"/>
                  <a:gd name="T6" fmla="*/ 14 w 16"/>
                  <a:gd name="T7" fmla="*/ 5 h 16"/>
                  <a:gd name="T8" fmla="*/ 15 w 16"/>
                  <a:gd name="T9" fmla="*/ 9 h 16"/>
                  <a:gd name="T10" fmla="*/ 11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cubicBezTo>
                      <a:pt x="7" y="12"/>
                      <a:pt x="4" y="9"/>
                      <a:pt x="1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6" y="2"/>
                      <a:pt x="10" y="4"/>
                      <a:pt x="14" y="5"/>
                    </a:cubicBezTo>
                    <a:cubicBezTo>
                      <a:pt x="15" y="6"/>
                      <a:pt x="16" y="8"/>
                      <a:pt x="15" y="9"/>
                    </a:cubicBezTo>
                    <a:cubicBezTo>
                      <a:pt x="14" y="12"/>
                      <a:pt x="12" y="14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8" name="Freeform 846"/>
              <p:cNvSpPr/>
              <p:nvPr/>
            </p:nvSpPr>
            <p:spPr bwMode="auto">
              <a:xfrm>
                <a:off x="4260846" y="3232191"/>
                <a:ext cx="57151" cy="44449"/>
              </a:xfrm>
              <a:custGeom>
                <a:avLst/>
                <a:gdLst>
                  <a:gd name="T0" fmla="*/ 0 w 15"/>
                  <a:gd name="T1" fmla="*/ 7 h 12"/>
                  <a:gd name="T2" fmla="*/ 12 w 15"/>
                  <a:gd name="T3" fmla="*/ 0 h 12"/>
                  <a:gd name="T4" fmla="*/ 15 w 15"/>
                  <a:gd name="T5" fmla="*/ 6 h 12"/>
                  <a:gd name="T6" fmla="*/ 14 w 15"/>
                  <a:gd name="T7" fmla="*/ 12 h 12"/>
                  <a:gd name="T8" fmla="*/ 9 w 15"/>
                  <a:gd name="T9" fmla="*/ 12 h 12"/>
                  <a:gd name="T10" fmla="*/ 0 w 15"/>
                  <a:gd name="T1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0" y="7"/>
                    </a:moveTo>
                    <a:cubicBezTo>
                      <a:pt x="5" y="4"/>
                      <a:pt x="8" y="2"/>
                      <a:pt x="12" y="0"/>
                    </a:cubicBezTo>
                    <a:cubicBezTo>
                      <a:pt x="13" y="2"/>
                      <a:pt x="14" y="4"/>
                      <a:pt x="15" y="6"/>
                    </a:cubicBezTo>
                    <a:cubicBezTo>
                      <a:pt x="15" y="8"/>
                      <a:pt x="15" y="10"/>
                      <a:pt x="14" y="12"/>
                    </a:cubicBezTo>
                    <a:cubicBezTo>
                      <a:pt x="13" y="12"/>
                      <a:pt x="11" y="12"/>
                      <a:pt x="9" y="12"/>
                    </a:cubicBezTo>
                    <a:cubicBezTo>
                      <a:pt x="6" y="10"/>
                      <a:pt x="1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9" name="Freeform 847"/>
              <p:cNvSpPr/>
              <p:nvPr/>
            </p:nvSpPr>
            <p:spPr bwMode="auto">
              <a:xfrm>
                <a:off x="3408358" y="3768776"/>
                <a:ext cx="71436" cy="52389"/>
              </a:xfrm>
              <a:custGeom>
                <a:avLst/>
                <a:gdLst>
                  <a:gd name="T0" fmla="*/ 4 w 19"/>
                  <a:gd name="T1" fmla="*/ 14 h 14"/>
                  <a:gd name="T2" fmla="*/ 0 w 19"/>
                  <a:gd name="T3" fmla="*/ 5 h 14"/>
                  <a:gd name="T4" fmla="*/ 19 w 19"/>
                  <a:gd name="T5" fmla="*/ 7 h 14"/>
                  <a:gd name="T6" fmla="*/ 4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4" y="14"/>
                    </a:moveTo>
                    <a:cubicBezTo>
                      <a:pt x="3" y="12"/>
                      <a:pt x="2" y="9"/>
                      <a:pt x="0" y="5"/>
                    </a:cubicBezTo>
                    <a:cubicBezTo>
                      <a:pt x="7" y="5"/>
                      <a:pt x="13" y="0"/>
                      <a:pt x="19" y="7"/>
                    </a:cubicBezTo>
                    <a:cubicBezTo>
                      <a:pt x="14" y="9"/>
                      <a:pt x="10" y="11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0" name="Freeform 848"/>
              <p:cNvSpPr/>
              <p:nvPr/>
            </p:nvSpPr>
            <p:spPr bwMode="auto">
              <a:xfrm>
                <a:off x="3990970" y="4306944"/>
                <a:ext cx="44448" cy="58739"/>
              </a:xfrm>
              <a:custGeom>
                <a:avLst/>
                <a:gdLst>
                  <a:gd name="T0" fmla="*/ 5 w 12"/>
                  <a:gd name="T1" fmla="*/ 16 h 16"/>
                  <a:gd name="T2" fmla="*/ 7 w 12"/>
                  <a:gd name="T3" fmla="*/ 1 h 16"/>
                  <a:gd name="T4" fmla="*/ 11 w 12"/>
                  <a:gd name="T5" fmla="*/ 1 h 16"/>
                  <a:gd name="T6" fmla="*/ 12 w 12"/>
                  <a:gd name="T7" fmla="*/ 5 h 16"/>
                  <a:gd name="T8" fmla="*/ 11 w 12"/>
                  <a:gd name="T9" fmla="*/ 7 h 16"/>
                  <a:gd name="T10" fmla="*/ 5 w 1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5" y="16"/>
                    </a:moveTo>
                    <a:cubicBezTo>
                      <a:pt x="0" y="10"/>
                      <a:pt x="1" y="4"/>
                      <a:pt x="7" y="1"/>
                    </a:cubicBezTo>
                    <a:cubicBezTo>
                      <a:pt x="8" y="0"/>
                      <a:pt x="10" y="0"/>
                      <a:pt x="11" y="1"/>
                    </a:cubicBezTo>
                    <a:cubicBezTo>
                      <a:pt x="12" y="1"/>
                      <a:pt x="12" y="3"/>
                      <a:pt x="12" y="5"/>
                    </a:cubicBezTo>
                    <a:cubicBezTo>
                      <a:pt x="12" y="6"/>
                      <a:pt x="12" y="7"/>
                      <a:pt x="11" y="7"/>
                    </a:cubicBezTo>
                    <a:cubicBezTo>
                      <a:pt x="9" y="10"/>
                      <a:pt x="7" y="13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1" name="Freeform 849"/>
              <p:cNvSpPr/>
              <p:nvPr/>
            </p:nvSpPr>
            <p:spPr bwMode="auto">
              <a:xfrm>
                <a:off x="4395782" y="3678287"/>
                <a:ext cx="34924" cy="57151"/>
              </a:xfrm>
              <a:custGeom>
                <a:avLst/>
                <a:gdLst>
                  <a:gd name="T0" fmla="*/ 1 w 9"/>
                  <a:gd name="T1" fmla="*/ 15 h 15"/>
                  <a:gd name="T2" fmla="*/ 1 w 9"/>
                  <a:gd name="T3" fmla="*/ 2 h 15"/>
                  <a:gd name="T4" fmla="*/ 7 w 9"/>
                  <a:gd name="T5" fmla="*/ 1 h 15"/>
                  <a:gd name="T6" fmla="*/ 9 w 9"/>
                  <a:gd name="T7" fmla="*/ 5 h 15"/>
                  <a:gd name="T8" fmla="*/ 3 w 9"/>
                  <a:gd name="T9" fmla="*/ 15 h 15"/>
                  <a:gd name="T10" fmla="*/ 1 w 9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1" y="15"/>
                    </a:moveTo>
                    <a:cubicBezTo>
                      <a:pt x="1" y="11"/>
                      <a:pt x="0" y="6"/>
                      <a:pt x="1" y="2"/>
                    </a:cubicBezTo>
                    <a:cubicBezTo>
                      <a:pt x="1" y="1"/>
                      <a:pt x="5" y="1"/>
                      <a:pt x="7" y="1"/>
                    </a:cubicBezTo>
                    <a:cubicBezTo>
                      <a:pt x="8" y="0"/>
                      <a:pt x="9" y="4"/>
                      <a:pt x="9" y="5"/>
                    </a:cubicBezTo>
                    <a:cubicBezTo>
                      <a:pt x="8" y="8"/>
                      <a:pt x="5" y="11"/>
                      <a:pt x="3" y="15"/>
                    </a:cubicBezTo>
                    <a:cubicBezTo>
                      <a:pt x="3" y="15"/>
                      <a:pt x="2" y="15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2" name="Freeform 850"/>
              <p:cNvSpPr/>
              <p:nvPr/>
            </p:nvSpPr>
            <p:spPr bwMode="auto">
              <a:xfrm>
                <a:off x="5778490" y="1085864"/>
                <a:ext cx="33337" cy="57151"/>
              </a:xfrm>
              <a:custGeom>
                <a:avLst/>
                <a:gdLst>
                  <a:gd name="T0" fmla="*/ 0 w 9"/>
                  <a:gd name="T1" fmla="*/ 15 h 15"/>
                  <a:gd name="T2" fmla="*/ 5 w 9"/>
                  <a:gd name="T3" fmla="*/ 0 h 15"/>
                  <a:gd name="T4" fmla="*/ 7 w 9"/>
                  <a:gd name="T5" fmla="*/ 12 h 15"/>
                  <a:gd name="T6" fmla="*/ 0 w 9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15"/>
                    </a:moveTo>
                    <a:cubicBezTo>
                      <a:pt x="0" y="9"/>
                      <a:pt x="0" y="3"/>
                      <a:pt x="5" y="0"/>
                    </a:cubicBezTo>
                    <a:cubicBezTo>
                      <a:pt x="8" y="4"/>
                      <a:pt x="9" y="8"/>
                      <a:pt x="7" y="12"/>
                    </a:cubicBezTo>
                    <a:cubicBezTo>
                      <a:pt x="6" y="14"/>
                      <a:pt x="2" y="14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3" name="Freeform 851"/>
              <p:cNvSpPr/>
              <p:nvPr/>
            </p:nvSpPr>
            <p:spPr bwMode="auto">
              <a:xfrm>
                <a:off x="4057645" y="3430634"/>
                <a:ext cx="46040" cy="49215"/>
              </a:xfrm>
              <a:custGeom>
                <a:avLst/>
                <a:gdLst>
                  <a:gd name="T0" fmla="*/ 0 w 12"/>
                  <a:gd name="T1" fmla="*/ 9 h 13"/>
                  <a:gd name="T2" fmla="*/ 5 w 12"/>
                  <a:gd name="T3" fmla="*/ 0 h 13"/>
                  <a:gd name="T4" fmla="*/ 12 w 12"/>
                  <a:gd name="T5" fmla="*/ 6 h 13"/>
                  <a:gd name="T6" fmla="*/ 4 w 12"/>
                  <a:gd name="T7" fmla="*/ 13 h 13"/>
                  <a:gd name="T8" fmla="*/ 0 w 12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9"/>
                    </a:moveTo>
                    <a:cubicBezTo>
                      <a:pt x="2" y="6"/>
                      <a:pt x="4" y="3"/>
                      <a:pt x="5" y="0"/>
                    </a:cubicBezTo>
                    <a:cubicBezTo>
                      <a:pt x="7" y="2"/>
                      <a:pt x="9" y="4"/>
                      <a:pt x="12" y="6"/>
                    </a:cubicBezTo>
                    <a:cubicBezTo>
                      <a:pt x="9" y="9"/>
                      <a:pt x="7" y="11"/>
                      <a:pt x="4" y="13"/>
                    </a:cubicBezTo>
                    <a:cubicBezTo>
                      <a:pt x="4" y="13"/>
                      <a:pt x="2" y="11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4" name="Freeform 852"/>
              <p:cNvSpPr/>
              <p:nvPr/>
            </p:nvSpPr>
            <p:spPr bwMode="auto">
              <a:xfrm>
                <a:off x="2214561" y="3298866"/>
                <a:ext cx="41274" cy="41274"/>
              </a:xfrm>
              <a:custGeom>
                <a:avLst/>
                <a:gdLst>
                  <a:gd name="T0" fmla="*/ 0 w 11"/>
                  <a:gd name="T1" fmla="*/ 7 h 11"/>
                  <a:gd name="T2" fmla="*/ 6 w 11"/>
                  <a:gd name="T3" fmla="*/ 1 h 11"/>
                  <a:gd name="T4" fmla="*/ 8 w 11"/>
                  <a:gd name="T5" fmla="*/ 1 h 11"/>
                  <a:gd name="T6" fmla="*/ 10 w 11"/>
                  <a:gd name="T7" fmla="*/ 6 h 11"/>
                  <a:gd name="T8" fmla="*/ 3 w 11"/>
                  <a:gd name="T9" fmla="*/ 11 h 11"/>
                  <a:gd name="T10" fmla="*/ 0 w 11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0" y="7"/>
                    </a:moveTo>
                    <a:cubicBezTo>
                      <a:pt x="2" y="5"/>
                      <a:pt x="4" y="3"/>
                      <a:pt x="6" y="1"/>
                    </a:cubicBezTo>
                    <a:cubicBezTo>
                      <a:pt x="6" y="0"/>
                      <a:pt x="8" y="1"/>
                      <a:pt x="8" y="1"/>
                    </a:cubicBezTo>
                    <a:cubicBezTo>
                      <a:pt x="9" y="3"/>
                      <a:pt x="11" y="6"/>
                      <a:pt x="10" y="6"/>
                    </a:cubicBezTo>
                    <a:cubicBezTo>
                      <a:pt x="8" y="9"/>
                      <a:pt x="5" y="10"/>
                      <a:pt x="3" y="11"/>
                    </a:cubicBezTo>
                    <a:cubicBezTo>
                      <a:pt x="2" y="11"/>
                      <a:pt x="1" y="9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5" name="Freeform 853"/>
              <p:cNvSpPr/>
              <p:nvPr/>
            </p:nvSpPr>
            <p:spPr bwMode="auto">
              <a:xfrm>
                <a:off x="7310428" y="1135079"/>
                <a:ext cx="60325" cy="71437"/>
              </a:xfrm>
              <a:custGeom>
                <a:avLst/>
                <a:gdLst>
                  <a:gd name="T0" fmla="*/ 12 w 16"/>
                  <a:gd name="T1" fmla="*/ 0 h 19"/>
                  <a:gd name="T2" fmla="*/ 11 w 16"/>
                  <a:gd name="T3" fmla="*/ 12 h 19"/>
                  <a:gd name="T4" fmla="*/ 1 w 16"/>
                  <a:gd name="T5" fmla="*/ 19 h 19"/>
                  <a:gd name="T6" fmla="*/ 12 w 1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12" y="0"/>
                    </a:moveTo>
                    <a:cubicBezTo>
                      <a:pt x="16" y="6"/>
                      <a:pt x="15" y="9"/>
                      <a:pt x="11" y="12"/>
                    </a:cubicBezTo>
                    <a:cubicBezTo>
                      <a:pt x="8" y="15"/>
                      <a:pt x="4" y="17"/>
                      <a:pt x="1" y="19"/>
                    </a:cubicBezTo>
                    <a:cubicBezTo>
                      <a:pt x="0" y="12"/>
                      <a:pt x="12" y="1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6" name="Freeform 854"/>
              <p:cNvSpPr/>
              <p:nvPr/>
            </p:nvSpPr>
            <p:spPr bwMode="auto">
              <a:xfrm>
                <a:off x="4535480" y="4152955"/>
                <a:ext cx="38099" cy="44449"/>
              </a:xfrm>
              <a:custGeom>
                <a:avLst/>
                <a:gdLst>
                  <a:gd name="T0" fmla="*/ 10 w 10"/>
                  <a:gd name="T1" fmla="*/ 6 h 12"/>
                  <a:gd name="T2" fmla="*/ 5 w 10"/>
                  <a:gd name="T3" fmla="*/ 12 h 12"/>
                  <a:gd name="T4" fmla="*/ 1 w 10"/>
                  <a:gd name="T5" fmla="*/ 12 h 12"/>
                  <a:gd name="T6" fmla="*/ 0 w 10"/>
                  <a:gd name="T7" fmla="*/ 8 h 12"/>
                  <a:gd name="T8" fmla="*/ 2 w 10"/>
                  <a:gd name="T9" fmla="*/ 4 h 12"/>
                  <a:gd name="T10" fmla="*/ 6 w 10"/>
                  <a:gd name="T11" fmla="*/ 0 h 12"/>
                  <a:gd name="T12" fmla="*/ 10 w 10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10" y="6"/>
                    </a:moveTo>
                    <a:cubicBezTo>
                      <a:pt x="8" y="8"/>
                      <a:pt x="6" y="10"/>
                      <a:pt x="5" y="12"/>
                    </a:cubicBezTo>
                    <a:cubicBezTo>
                      <a:pt x="4" y="12"/>
                      <a:pt x="2" y="12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3"/>
                      <a:pt x="4" y="1"/>
                      <a:pt x="6" y="0"/>
                    </a:cubicBezTo>
                    <a:cubicBezTo>
                      <a:pt x="7" y="2"/>
                      <a:pt x="8" y="4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7" name="Freeform 855"/>
              <p:cNvSpPr/>
              <p:nvPr/>
            </p:nvSpPr>
            <p:spPr bwMode="auto">
              <a:xfrm>
                <a:off x="4246557" y="5635700"/>
                <a:ext cx="44448" cy="41274"/>
              </a:xfrm>
              <a:custGeom>
                <a:avLst/>
                <a:gdLst>
                  <a:gd name="T0" fmla="*/ 8 w 12"/>
                  <a:gd name="T1" fmla="*/ 11 h 11"/>
                  <a:gd name="T2" fmla="*/ 5 w 12"/>
                  <a:gd name="T3" fmla="*/ 9 h 11"/>
                  <a:gd name="T4" fmla="*/ 0 w 12"/>
                  <a:gd name="T5" fmla="*/ 7 h 11"/>
                  <a:gd name="T6" fmla="*/ 7 w 12"/>
                  <a:gd name="T7" fmla="*/ 0 h 11"/>
                  <a:gd name="T8" fmla="*/ 10 w 12"/>
                  <a:gd name="T9" fmla="*/ 1 h 11"/>
                  <a:gd name="T10" fmla="*/ 8 w 12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8" y="11"/>
                    </a:moveTo>
                    <a:cubicBezTo>
                      <a:pt x="7" y="10"/>
                      <a:pt x="6" y="9"/>
                      <a:pt x="5" y="9"/>
                    </a:cubicBezTo>
                    <a:cubicBezTo>
                      <a:pt x="4" y="8"/>
                      <a:pt x="2" y="8"/>
                      <a:pt x="0" y="7"/>
                    </a:cubicBezTo>
                    <a:cubicBezTo>
                      <a:pt x="2" y="4"/>
                      <a:pt x="4" y="2"/>
                      <a:pt x="7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0" y="4"/>
                      <a:pt x="12" y="8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8" name="Freeform 856"/>
              <p:cNvSpPr/>
              <p:nvPr/>
            </p:nvSpPr>
            <p:spPr bwMode="auto">
              <a:xfrm>
                <a:off x="5610217" y="4027541"/>
                <a:ext cx="41274" cy="42866"/>
              </a:xfrm>
              <a:custGeom>
                <a:avLst/>
                <a:gdLst>
                  <a:gd name="T0" fmla="*/ 8 w 11"/>
                  <a:gd name="T1" fmla="*/ 0 h 11"/>
                  <a:gd name="T2" fmla="*/ 11 w 11"/>
                  <a:gd name="T3" fmla="*/ 7 h 11"/>
                  <a:gd name="T4" fmla="*/ 11 w 11"/>
                  <a:gd name="T5" fmla="*/ 11 h 11"/>
                  <a:gd name="T6" fmla="*/ 7 w 11"/>
                  <a:gd name="T7" fmla="*/ 10 h 11"/>
                  <a:gd name="T8" fmla="*/ 8 w 1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9" y="2"/>
                      <a:pt x="10" y="4"/>
                      <a:pt x="11" y="7"/>
                    </a:cubicBezTo>
                    <a:cubicBezTo>
                      <a:pt x="11" y="8"/>
                      <a:pt x="11" y="9"/>
                      <a:pt x="11" y="11"/>
                    </a:cubicBezTo>
                    <a:cubicBezTo>
                      <a:pt x="9" y="10"/>
                      <a:pt x="8" y="11"/>
                      <a:pt x="7" y="10"/>
                    </a:cubicBezTo>
                    <a:cubicBezTo>
                      <a:pt x="2" y="6"/>
                      <a:pt x="0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9" name="Freeform 857"/>
              <p:cNvSpPr/>
              <p:nvPr/>
            </p:nvSpPr>
            <p:spPr bwMode="auto">
              <a:xfrm>
                <a:off x="4370381" y="1676421"/>
                <a:ext cx="49214" cy="57151"/>
              </a:xfrm>
              <a:custGeom>
                <a:avLst/>
                <a:gdLst>
                  <a:gd name="T0" fmla="*/ 13 w 13"/>
                  <a:gd name="T1" fmla="*/ 5 h 15"/>
                  <a:gd name="T2" fmla="*/ 6 w 13"/>
                  <a:gd name="T3" fmla="*/ 7 h 15"/>
                  <a:gd name="T4" fmla="*/ 5 w 13"/>
                  <a:gd name="T5" fmla="*/ 15 h 15"/>
                  <a:gd name="T6" fmla="*/ 3 w 13"/>
                  <a:gd name="T7" fmla="*/ 15 h 15"/>
                  <a:gd name="T8" fmla="*/ 0 w 13"/>
                  <a:gd name="T9" fmla="*/ 9 h 15"/>
                  <a:gd name="T10" fmla="*/ 7 w 13"/>
                  <a:gd name="T11" fmla="*/ 0 h 15"/>
                  <a:gd name="T12" fmla="*/ 13 w 13"/>
                  <a:gd name="T1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13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5" y="10"/>
                      <a:pt x="5" y="12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2" y="13"/>
                      <a:pt x="7" y="9"/>
                      <a:pt x="0" y="9"/>
                    </a:cubicBezTo>
                    <a:cubicBezTo>
                      <a:pt x="3" y="5"/>
                      <a:pt x="5" y="2"/>
                      <a:pt x="7" y="0"/>
                    </a:cubicBezTo>
                    <a:cubicBezTo>
                      <a:pt x="9" y="1"/>
                      <a:pt x="10" y="3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0" name="Freeform 858"/>
              <p:cNvSpPr/>
              <p:nvPr/>
            </p:nvSpPr>
            <p:spPr bwMode="auto">
              <a:xfrm>
                <a:off x="8381987" y="5126103"/>
                <a:ext cx="44448" cy="33338"/>
              </a:xfrm>
              <a:custGeom>
                <a:avLst/>
                <a:gdLst>
                  <a:gd name="T0" fmla="*/ 0 w 12"/>
                  <a:gd name="T1" fmla="*/ 5 h 9"/>
                  <a:gd name="T2" fmla="*/ 12 w 12"/>
                  <a:gd name="T3" fmla="*/ 6 h 9"/>
                  <a:gd name="T4" fmla="*/ 7 w 12"/>
                  <a:gd name="T5" fmla="*/ 9 h 9"/>
                  <a:gd name="T6" fmla="*/ 0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5"/>
                    </a:moveTo>
                    <a:cubicBezTo>
                      <a:pt x="6" y="0"/>
                      <a:pt x="9" y="0"/>
                      <a:pt x="12" y="6"/>
                    </a:cubicBezTo>
                    <a:cubicBezTo>
                      <a:pt x="10" y="7"/>
                      <a:pt x="8" y="9"/>
                      <a:pt x="7" y="9"/>
                    </a:cubicBezTo>
                    <a:cubicBezTo>
                      <a:pt x="5" y="8"/>
                      <a:pt x="3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1" name="Freeform 859"/>
              <p:cNvSpPr/>
              <p:nvPr/>
            </p:nvSpPr>
            <p:spPr bwMode="auto">
              <a:xfrm>
                <a:off x="7142151" y="1022363"/>
                <a:ext cx="49214" cy="30163"/>
              </a:xfrm>
              <a:custGeom>
                <a:avLst/>
                <a:gdLst>
                  <a:gd name="T0" fmla="*/ 12 w 13"/>
                  <a:gd name="T1" fmla="*/ 0 h 8"/>
                  <a:gd name="T2" fmla="*/ 9 w 13"/>
                  <a:gd name="T3" fmla="*/ 4 h 8"/>
                  <a:gd name="T4" fmla="*/ 4 w 13"/>
                  <a:gd name="T5" fmla="*/ 7 h 8"/>
                  <a:gd name="T6" fmla="*/ 0 w 13"/>
                  <a:gd name="T7" fmla="*/ 8 h 8"/>
                  <a:gd name="T8" fmla="*/ 1 w 13"/>
                  <a:gd name="T9" fmla="*/ 4 h 8"/>
                  <a:gd name="T10" fmla="*/ 5 w 13"/>
                  <a:gd name="T11" fmla="*/ 2 h 8"/>
                  <a:gd name="T12" fmla="*/ 1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2" y="0"/>
                    </a:moveTo>
                    <a:cubicBezTo>
                      <a:pt x="13" y="2"/>
                      <a:pt x="13" y="5"/>
                      <a:pt x="9" y="4"/>
                    </a:cubicBezTo>
                    <a:cubicBezTo>
                      <a:pt x="7" y="4"/>
                      <a:pt x="6" y="6"/>
                      <a:pt x="4" y="7"/>
                    </a:cubicBezTo>
                    <a:cubicBezTo>
                      <a:pt x="3" y="8"/>
                      <a:pt x="2" y="8"/>
                      <a:pt x="0" y="8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7" y="1"/>
                      <a:pt x="10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2" name="Freeform 860"/>
              <p:cNvSpPr/>
              <p:nvPr/>
            </p:nvSpPr>
            <p:spPr bwMode="auto">
              <a:xfrm>
                <a:off x="3751257" y="4532371"/>
                <a:ext cx="33337" cy="36512"/>
              </a:xfrm>
              <a:custGeom>
                <a:avLst/>
                <a:gdLst>
                  <a:gd name="T0" fmla="*/ 4 w 9"/>
                  <a:gd name="T1" fmla="*/ 0 h 10"/>
                  <a:gd name="T2" fmla="*/ 6 w 9"/>
                  <a:gd name="T3" fmla="*/ 10 h 10"/>
                  <a:gd name="T4" fmla="*/ 4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9" y="6"/>
                      <a:pt x="9" y="7"/>
                      <a:pt x="6" y="10"/>
                    </a:cubicBezTo>
                    <a:cubicBezTo>
                      <a:pt x="1" y="7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3" name="Freeform 861"/>
              <p:cNvSpPr/>
              <p:nvPr/>
            </p:nvSpPr>
            <p:spPr bwMode="auto">
              <a:xfrm>
                <a:off x="4562468" y="1481158"/>
                <a:ext cx="47627" cy="44449"/>
              </a:xfrm>
              <a:custGeom>
                <a:avLst/>
                <a:gdLst>
                  <a:gd name="T0" fmla="*/ 0 w 13"/>
                  <a:gd name="T1" fmla="*/ 12 h 12"/>
                  <a:gd name="T2" fmla="*/ 13 w 13"/>
                  <a:gd name="T3" fmla="*/ 0 h 12"/>
                  <a:gd name="T4" fmla="*/ 0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cubicBezTo>
                      <a:pt x="5" y="8"/>
                      <a:pt x="9" y="4"/>
                      <a:pt x="13" y="0"/>
                    </a:cubicBezTo>
                    <a:cubicBezTo>
                      <a:pt x="13" y="5"/>
                      <a:pt x="7" y="11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4" name="Freeform 862"/>
              <p:cNvSpPr/>
              <p:nvPr/>
            </p:nvSpPr>
            <p:spPr bwMode="auto">
              <a:xfrm>
                <a:off x="4317993" y="1747863"/>
                <a:ext cx="25401" cy="49215"/>
              </a:xfrm>
              <a:custGeom>
                <a:avLst/>
                <a:gdLst>
                  <a:gd name="T0" fmla="*/ 4 w 7"/>
                  <a:gd name="T1" fmla="*/ 8 h 13"/>
                  <a:gd name="T2" fmla="*/ 7 w 7"/>
                  <a:gd name="T3" fmla="*/ 11 h 13"/>
                  <a:gd name="T4" fmla="*/ 4 w 7"/>
                  <a:gd name="T5" fmla="*/ 13 h 13"/>
                  <a:gd name="T6" fmla="*/ 1 w 7"/>
                  <a:gd name="T7" fmla="*/ 4 h 13"/>
                  <a:gd name="T8" fmla="*/ 5 w 7"/>
                  <a:gd name="T9" fmla="*/ 0 h 13"/>
                  <a:gd name="T10" fmla="*/ 7 w 7"/>
                  <a:gd name="T11" fmla="*/ 1 h 13"/>
                  <a:gd name="T12" fmla="*/ 4 w 7"/>
                  <a:gd name="T1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4" y="8"/>
                    </a:moveTo>
                    <a:cubicBezTo>
                      <a:pt x="5" y="9"/>
                      <a:pt x="6" y="10"/>
                      <a:pt x="7" y="11"/>
                    </a:cubicBezTo>
                    <a:cubicBezTo>
                      <a:pt x="6" y="12"/>
                      <a:pt x="6" y="12"/>
                      <a:pt x="4" y="13"/>
                    </a:cubicBezTo>
                    <a:cubicBezTo>
                      <a:pt x="3" y="10"/>
                      <a:pt x="1" y="7"/>
                      <a:pt x="1" y="4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6" y="4"/>
                      <a:pt x="5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5" name="Freeform 863"/>
              <p:cNvSpPr/>
              <p:nvPr/>
            </p:nvSpPr>
            <p:spPr bwMode="auto">
              <a:xfrm>
                <a:off x="2646361" y="2551145"/>
                <a:ext cx="26988" cy="34925"/>
              </a:xfrm>
              <a:custGeom>
                <a:avLst/>
                <a:gdLst>
                  <a:gd name="T0" fmla="*/ 5 w 7"/>
                  <a:gd name="T1" fmla="*/ 0 h 9"/>
                  <a:gd name="T2" fmla="*/ 6 w 7"/>
                  <a:gd name="T3" fmla="*/ 6 h 9"/>
                  <a:gd name="T4" fmla="*/ 6 w 7"/>
                  <a:gd name="T5" fmla="*/ 9 h 9"/>
                  <a:gd name="T6" fmla="*/ 3 w 7"/>
                  <a:gd name="T7" fmla="*/ 8 h 9"/>
                  <a:gd name="T8" fmla="*/ 5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6" y="2"/>
                      <a:pt x="6" y="4"/>
                      <a:pt x="6" y="6"/>
                    </a:cubicBezTo>
                    <a:cubicBezTo>
                      <a:pt x="7" y="7"/>
                      <a:pt x="6" y="8"/>
                      <a:pt x="6" y="9"/>
                    </a:cubicBezTo>
                    <a:cubicBezTo>
                      <a:pt x="5" y="9"/>
                      <a:pt x="4" y="8"/>
                      <a:pt x="3" y="8"/>
                    </a:cubicBezTo>
                    <a:cubicBezTo>
                      <a:pt x="0" y="4"/>
                      <a:pt x="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6" name="Freeform 864"/>
              <p:cNvSpPr/>
              <p:nvPr/>
            </p:nvSpPr>
            <p:spPr bwMode="auto">
              <a:xfrm>
                <a:off x="2132010" y="3309982"/>
                <a:ext cx="33337" cy="34925"/>
              </a:xfrm>
              <a:custGeom>
                <a:avLst/>
                <a:gdLst>
                  <a:gd name="T0" fmla="*/ 4 w 9"/>
                  <a:gd name="T1" fmla="*/ 9 h 9"/>
                  <a:gd name="T2" fmla="*/ 3 w 9"/>
                  <a:gd name="T3" fmla="*/ 0 h 9"/>
                  <a:gd name="T4" fmla="*/ 4 w 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0" y="6"/>
                      <a:pt x="1" y="3"/>
                      <a:pt x="3" y="0"/>
                    </a:cubicBezTo>
                    <a:cubicBezTo>
                      <a:pt x="9" y="3"/>
                      <a:pt x="9" y="5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7" name="Freeform 865"/>
              <p:cNvSpPr/>
              <p:nvPr/>
            </p:nvSpPr>
            <p:spPr bwMode="auto">
              <a:xfrm>
                <a:off x="7516800" y="1354156"/>
                <a:ext cx="26988" cy="28576"/>
              </a:xfrm>
              <a:custGeom>
                <a:avLst/>
                <a:gdLst>
                  <a:gd name="T0" fmla="*/ 4 w 7"/>
                  <a:gd name="T1" fmla="*/ 0 h 8"/>
                  <a:gd name="T2" fmla="*/ 0 w 7"/>
                  <a:gd name="T3" fmla="*/ 8 h 8"/>
                  <a:gd name="T4" fmla="*/ 4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7" y="4"/>
                      <a:pt x="7" y="5"/>
                      <a:pt x="0" y="8"/>
                    </a:cubicBezTo>
                    <a:cubicBezTo>
                      <a:pt x="2" y="5"/>
                      <a:pt x="3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8" name="Freeform 866"/>
              <p:cNvSpPr/>
              <p:nvPr/>
            </p:nvSpPr>
            <p:spPr bwMode="auto">
              <a:xfrm>
                <a:off x="4343393" y="1733573"/>
                <a:ext cx="22226" cy="44449"/>
              </a:xfrm>
              <a:custGeom>
                <a:avLst/>
                <a:gdLst>
                  <a:gd name="T0" fmla="*/ 0 w 6"/>
                  <a:gd name="T1" fmla="*/ 11 h 12"/>
                  <a:gd name="T2" fmla="*/ 0 w 6"/>
                  <a:gd name="T3" fmla="*/ 1 h 12"/>
                  <a:gd name="T4" fmla="*/ 2 w 6"/>
                  <a:gd name="T5" fmla="*/ 0 h 12"/>
                  <a:gd name="T6" fmla="*/ 6 w 6"/>
                  <a:gd name="T7" fmla="*/ 6 h 12"/>
                  <a:gd name="T8" fmla="*/ 2 w 6"/>
                  <a:gd name="T9" fmla="*/ 12 h 12"/>
                  <a:gd name="T10" fmla="*/ 0 w 6"/>
                  <a:gd name="T1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11"/>
                    </a:moveTo>
                    <a:cubicBezTo>
                      <a:pt x="2" y="8"/>
                      <a:pt x="5" y="5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4" y="2"/>
                      <a:pt x="6" y="4"/>
                      <a:pt x="6" y="6"/>
                    </a:cubicBezTo>
                    <a:cubicBezTo>
                      <a:pt x="5" y="8"/>
                      <a:pt x="3" y="10"/>
                      <a:pt x="2" y="12"/>
                    </a:cubicBezTo>
                    <a:cubicBezTo>
                      <a:pt x="1" y="12"/>
                      <a:pt x="1" y="12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9" name="Freeform 867"/>
              <p:cNvSpPr/>
              <p:nvPr/>
            </p:nvSpPr>
            <p:spPr bwMode="auto">
              <a:xfrm>
                <a:off x="6240453" y="1154126"/>
                <a:ext cx="22226" cy="33338"/>
              </a:xfrm>
              <a:custGeom>
                <a:avLst/>
                <a:gdLst>
                  <a:gd name="T0" fmla="*/ 0 w 6"/>
                  <a:gd name="T1" fmla="*/ 0 h 9"/>
                  <a:gd name="T2" fmla="*/ 2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6" y="3"/>
                      <a:pt x="6" y="4"/>
                      <a:pt x="2" y="9"/>
                    </a:cubicBezTo>
                    <a:cubicBezTo>
                      <a:pt x="1" y="6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0" name="Freeform 868"/>
              <p:cNvSpPr/>
              <p:nvPr/>
            </p:nvSpPr>
            <p:spPr bwMode="auto">
              <a:xfrm>
                <a:off x="3779832" y="3983092"/>
                <a:ext cx="7936" cy="33338"/>
              </a:xfrm>
              <a:custGeom>
                <a:avLst/>
                <a:gdLst>
                  <a:gd name="T0" fmla="*/ 0 w 2"/>
                  <a:gd name="T1" fmla="*/ 9 h 9"/>
                  <a:gd name="T2" fmla="*/ 0 w 2"/>
                  <a:gd name="T3" fmla="*/ 0 h 9"/>
                  <a:gd name="T4" fmla="*/ 2 w 2"/>
                  <a:gd name="T5" fmla="*/ 0 h 9"/>
                  <a:gd name="T6" fmla="*/ 2 w 2"/>
                  <a:gd name="T7" fmla="*/ 9 h 9"/>
                  <a:gd name="T8" fmla="*/ 0 w 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3"/>
                      <a:pt x="2" y="6"/>
                      <a:pt x="2" y="9"/>
                    </a:cubicBezTo>
                    <a:cubicBezTo>
                      <a:pt x="1" y="9"/>
                      <a:pt x="1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1" name="Freeform 869"/>
              <p:cNvSpPr/>
              <p:nvPr/>
            </p:nvSpPr>
            <p:spPr bwMode="auto">
              <a:xfrm>
                <a:off x="8921735" y="3340145"/>
                <a:ext cx="22226" cy="30163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8 h 8"/>
                  <a:gd name="T4" fmla="*/ 0 w 6"/>
                  <a:gd name="T5" fmla="*/ 6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6" y="4"/>
                      <a:pt x="5" y="6"/>
                      <a:pt x="2" y="8"/>
                    </a:cubicBezTo>
                    <a:cubicBezTo>
                      <a:pt x="2" y="8"/>
                      <a:pt x="1" y="7"/>
                      <a:pt x="0" y="6"/>
                    </a:cubicBezTo>
                    <a:cubicBezTo>
                      <a:pt x="1" y="5"/>
                      <a:pt x="2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2" name="Freeform 870"/>
              <p:cNvSpPr/>
              <p:nvPr/>
            </p:nvSpPr>
            <p:spPr bwMode="auto">
              <a:xfrm>
                <a:off x="5646729" y="4152955"/>
                <a:ext cx="19052" cy="25401"/>
              </a:xfrm>
              <a:custGeom>
                <a:avLst/>
                <a:gdLst>
                  <a:gd name="T0" fmla="*/ 0 w 5"/>
                  <a:gd name="T1" fmla="*/ 5 h 7"/>
                  <a:gd name="T2" fmla="*/ 3 w 5"/>
                  <a:gd name="T3" fmla="*/ 0 h 7"/>
                  <a:gd name="T4" fmla="*/ 4 w 5"/>
                  <a:gd name="T5" fmla="*/ 0 h 7"/>
                  <a:gd name="T6" fmla="*/ 5 w 5"/>
                  <a:gd name="T7" fmla="*/ 4 h 7"/>
                  <a:gd name="T8" fmla="*/ 1 w 5"/>
                  <a:gd name="T9" fmla="*/ 7 h 7"/>
                  <a:gd name="T10" fmla="*/ 0 w 5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5"/>
                    </a:moveTo>
                    <a:cubicBezTo>
                      <a:pt x="1" y="3"/>
                      <a:pt x="2" y="2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3"/>
                      <a:pt x="5" y="4"/>
                    </a:cubicBezTo>
                    <a:cubicBezTo>
                      <a:pt x="4" y="5"/>
                      <a:pt x="2" y="6"/>
                      <a:pt x="1" y="7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3" name="Freeform 871"/>
              <p:cNvSpPr/>
              <p:nvPr/>
            </p:nvSpPr>
            <p:spPr bwMode="auto">
              <a:xfrm>
                <a:off x="4527543" y="1530368"/>
                <a:ext cx="34924" cy="41274"/>
              </a:xfrm>
              <a:custGeom>
                <a:avLst/>
                <a:gdLst>
                  <a:gd name="T0" fmla="*/ 9 w 9"/>
                  <a:gd name="T1" fmla="*/ 1 h 11"/>
                  <a:gd name="T2" fmla="*/ 2 w 9"/>
                  <a:gd name="T3" fmla="*/ 11 h 11"/>
                  <a:gd name="T4" fmla="*/ 0 w 9"/>
                  <a:gd name="T5" fmla="*/ 10 h 11"/>
                  <a:gd name="T6" fmla="*/ 8 w 9"/>
                  <a:gd name="T7" fmla="*/ 0 h 11"/>
                  <a:gd name="T8" fmla="*/ 9 w 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1"/>
                    </a:moveTo>
                    <a:cubicBezTo>
                      <a:pt x="6" y="4"/>
                      <a:pt x="4" y="8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2" y="7"/>
                      <a:pt x="5" y="3"/>
                      <a:pt x="8" y="0"/>
                    </a:cubicBezTo>
                    <a:cubicBezTo>
                      <a:pt x="8" y="0"/>
                      <a:pt x="8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4" name="Freeform 872"/>
              <p:cNvSpPr/>
              <p:nvPr/>
            </p:nvSpPr>
            <p:spPr bwMode="auto">
              <a:xfrm>
                <a:off x="2278061" y="3268708"/>
                <a:ext cx="26988" cy="26988"/>
              </a:xfrm>
              <a:custGeom>
                <a:avLst/>
                <a:gdLst>
                  <a:gd name="T0" fmla="*/ 7 w 7"/>
                  <a:gd name="T1" fmla="*/ 4 h 7"/>
                  <a:gd name="T2" fmla="*/ 1 w 7"/>
                  <a:gd name="T3" fmla="*/ 7 h 7"/>
                  <a:gd name="T4" fmla="*/ 0 w 7"/>
                  <a:gd name="T5" fmla="*/ 5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4" y="5"/>
                      <a:pt x="2" y="6"/>
                      <a:pt x="1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4"/>
                      <a:pt x="1" y="2"/>
                      <a:pt x="3" y="0"/>
                    </a:cubicBezTo>
                    <a:cubicBezTo>
                      <a:pt x="4" y="1"/>
                      <a:pt x="5" y="2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5" name="Freeform 873"/>
              <p:cNvSpPr/>
              <p:nvPr/>
            </p:nvSpPr>
            <p:spPr bwMode="auto">
              <a:xfrm>
                <a:off x="7115163" y="955688"/>
                <a:ext cx="26988" cy="25401"/>
              </a:xfrm>
              <a:custGeom>
                <a:avLst/>
                <a:gdLst>
                  <a:gd name="T0" fmla="*/ 7 w 7"/>
                  <a:gd name="T1" fmla="*/ 4 h 7"/>
                  <a:gd name="T2" fmla="*/ 0 w 7"/>
                  <a:gd name="T3" fmla="*/ 7 h 7"/>
                  <a:gd name="T4" fmla="*/ 3 w 7"/>
                  <a:gd name="T5" fmla="*/ 1 h 7"/>
                  <a:gd name="T6" fmla="*/ 7 w 7"/>
                  <a:gd name="T7" fmla="*/ 2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5" y="5"/>
                      <a:pt x="3" y="5"/>
                      <a:pt x="0" y="7"/>
                    </a:cubicBezTo>
                    <a:cubicBezTo>
                      <a:pt x="1" y="4"/>
                      <a:pt x="2" y="2"/>
                      <a:pt x="3" y="1"/>
                    </a:cubicBezTo>
                    <a:cubicBezTo>
                      <a:pt x="3" y="0"/>
                      <a:pt x="6" y="2"/>
                      <a:pt x="7" y="2"/>
                    </a:cubicBezTo>
                    <a:cubicBezTo>
                      <a:pt x="7" y="3"/>
                      <a:pt x="7" y="3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6" name="Freeform 874"/>
              <p:cNvSpPr/>
              <p:nvPr/>
            </p:nvSpPr>
            <p:spPr bwMode="auto">
              <a:xfrm>
                <a:off x="3317874" y="2503488"/>
                <a:ext cx="26988" cy="30163"/>
              </a:xfrm>
              <a:custGeom>
                <a:avLst/>
                <a:gdLst>
                  <a:gd name="T0" fmla="*/ 0 w 7"/>
                  <a:gd name="T1" fmla="*/ 8 h 8"/>
                  <a:gd name="T2" fmla="*/ 2 w 7"/>
                  <a:gd name="T3" fmla="*/ 0 h 8"/>
                  <a:gd name="T4" fmla="*/ 0 w 7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1" y="5"/>
                      <a:pt x="2" y="3"/>
                      <a:pt x="2" y="0"/>
                    </a:cubicBezTo>
                    <a:cubicBezTo>
                      <a:pt x="7" y="4"/>
                      <a:pt x="6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460" y="3069"/>
              <a:ext cx="586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D867A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14" name="文本框 30"/>
          <p:cNvSpPr txBox="1"/>
          <p:nvPr/>
        </p:nvSpPr>
        <p:spPr>
          <a:xfrm>
            <a:off x="2064385" y="3300730"/>
            <a:ext cx="19958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10%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将死于肿瘤。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45540" y="4521200"/>
            <a:ext cx="780415" cy="599440"/>
            <a:chOff x="2028" y="2882"/>
            <a:chExt cx="1229" cy="944"/>
          </a:xfrm>
          <a:solidFill>
            <a:srgbClr val="1D867A"/>
          </a:solidFill>
        </p:grpSpPr>
        <p:grpSp>
          <p:nvGrpSpPr>
            <p:cNvPr id="16" name="组合 15" descr="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"/>
            <p:cNvGrpSpPr/>
            <p:nvPr/>
          </p:nvGrpSpPr>
          <p:grpSpPr>
            <a:xfrm>
              <a:off x="2028" y="2882"/>
              <a:ext cx="1229" cy="944"/>
              <a:chOff x="2098673" y="552458"/>
              <a:chExt cx="7431076" cy="5742062"/>
            </a:xfrm>
            <a:grpFill/>
          </p:grpSpPr>
          <p:sp>
            <p:nvSpPr>
              <p:cNvPr id="17" name="Freeform 783"/>
              <p:cNvSpPr/>
              <p:nvPr/>
            </p:nvSpPr>
            <p:spPr bwMode="auto">
              <a:xfrm>
                <a:off x="4359271" y="552458"/>
                <a:ext cx="5170478" cy="5742062"/>
              </a:xfrm>
              <a:custGeom>
                <a:avLst/>
                <a:gdLst>
                  <a:gd name="T0" fmla="*/ 631 w 1377"/>
                  <a:gd name="T1" fmla="*/ 28 h 1528"/>
                  <a:gd name="T2" fmla="*/ 740 w 1377"/>
                  <a:gd name="T3" fmla="*/ 27 h 1528"/>
                  <a:gd name="T4" fmla="*/ 837 w 1377"/>
                  <a:gd name="T5" fmla="*/ 60 h 1528"/>
                  <a:gd name="T6" fmla="*/ 915 w 1377"/>
                  <a:gd name="T7" fmla="*/ 106 h 1528"/>
                  <a:gd name="T8" fmla="*/ 1012 w 1377"/>
                  <a:gd name="T9" fmla="*/ 167 h 1528"/>
                  <a:gd name="T10" fmla="*/ 1082 w 1377"/>
                  <a:gd name="T11" fmla="*/ 222 h 1528"/>
                  <a:gd name="T12" fmla="*/ 1181 w 1377"/>
                  <a:gd name="T13" fmla="*/ 319 h 1528"/>
                  <a:gd name="T14" fmla="*/ 1254 w 1377"/>
                  <a:gd name="T15" fmla="*/ 402 h 1528"/>
                  <a:gd name="T16" fmla="*/ 1285 w 1377"/>
                  <a:gd name="T17" fmla="*/ 511 h 1528"/>
                  <a:gd name="T18" fmla="*/ 1332 w 1377"/>
                  <a:gd name="T19" fmla="*/ 601 h 1528"/>
                  <a:gd name="T20" fmla="*/ 1365 w 1377"/>
                  <a:gd name="T21" fmla="*/ 729 h 1528"/>
                  <a:gd name="T22" fmla="*/ 1369 w 1377"/>
                  <a:gd name="T23" fmla="*/ 929 h 1528"/>
                  <a:gd name="T24" fmla="*/ 1348 w 1377"/>
                  <a:gd name="T25" fmla="*/ 1074 h 1528"/>
                  <a:gd name="T26" fmla="*/ 1257 w 1377"/>
                  <a:gd name="T27" fmla="*/ 1222 h 1528"/>
                  <a:gd name="T28" fmla="*/ 1150 w 1377"/>
                  <a:gd name="T29" fmla="*/ 1331 h 1528"/>
                  <a:gd name="T30" fmla="*/ 1121 w 1377"/>
                  <a:gd name="T31" fmla="*/ 1346 h 1528"/>
                  <a:gd name="T32" fmla="*/ 1018 w 1377"/>
                  <a:gd name="T33" fmla="*/ 1396 h 1528"/>
                  <a:gd name="T34" fmla="*/ 921 w 1377"/>
                  <a:gd name="T35" fmla="*/ 1469 h 1528"/>
                  <a:gd name="T36" fmla="*/ 720 w 1377"/>
                  <a:gd name="T37" fmla="*/ 1512 h 1528"/>
                  <a:gd name="T38" fmla="*/ 590 w 1377"/>
                  <a:gd name="T39" fmla="*/ 1508 h 1528"/>
                  <a:gd name="T40" fmla="*/ 541 w 1377"/>
                  <a:gd name="T41" fmla="*/ 1509 h 1528"/>
                  <a:gd name="T42" fmla="*/ 415 w 1377"/>
                  <a:gd name="T43" fmla="*/ 1495 h 1528"/>
                  <a:gd name="T44" fmla="*/ 292 w 1377"/>
                  <a:gd name="T45" fmla="*/ 1486 h 1528"/>
                  <a:gd name="T46" fmla="*/ 241 w 1377"/>
                  <a:gd name="T47" fmla="*/ 1449 h 1528"/>
                  <a:gd name="T48" fmla="*/ 150 w 1377"/>
                  <a:gd name="T49" fmla="*/ 1427 h 1528"/>
                  <a:gd name="T50" fmla="*/ 116 w 1377"/>
                  <a:gd name="T51" fmla="*/ 1367 h 1528"/>
                  <a:gd name="T52" fmla="*/ 29 w 1377"/>
                  <a:gd name="T53" fmla="*/ 1293 h 1528"/>
                  <a:gd name="T54" fmla="*/ 70 w 1377"/>
                  <a:gd name="T55" fmla="*/ 1277 h 1528"/>
                  <a:gd name="T56" fmla="*/ 159 w 1377"/>
                  <a:gd name="T57" fmla="*/ 1326 h 1528"/>
                  <a:gd name="T58" fmla="*/ 239 w 1377"/>
                  <a:gd name="T59" fmla="*/ 1342 h 1528"/>
                  <a:gd name="T60" fmla="*/ 327 w 1377"/>
                  <a:gd name="T61" fmla="*/ 1430 h 1528"/>
                  <a:gd name="T62" fmla="*/ 399 w 1377"/>
                  <a:gd name="T63" fmla="*/ 1446 h 1528"/>
                  <a:gd name="T64" fmla="*/ 522 w 1377"/>
                  <a:gd name="T65" fmla="*/ 1445 h 1528"/>
                  <a:gd name="T66" fmla="*/ 622 w 1377"/>
                  <a:gd name="T67" fmla="*/ 1460 h 1528"/>
                  <a:gd name="T68" fmla="*/ 696 w 1377"/>
                  <a:gd name="T69" fmla="*/ 1451 h 1528"/>
                  <a:gd name="T70" fmla="*/ 837 w 1377"/>
                  <a:gd name="T71" fmla="*/ 1404 h 1528"/>
                  <a:gd name="T72" fmla="*/ 1042 w 1377"/>
                  <a:gd name="T73" fmla="*/ 1261 h 1528"/>
                  <a:gd name="T74" fmla="*/ 1127 w 1377"/>
                  <a:gd name="T75" fmla="*/ 1180 h 1528"/>
                  <a:gd name="T76" fmla="*/ 1211 w 1377"/>
                  <a:gd name="T77" fmla="*/ 1023 h 1528"/>
                  <a:gd name="T78" fmla="*/ 1249 w 1377"/>
                  <a:gd name="T79" fmla="*/ 878 h 1528"/>
                  <a:gd name="T80" fmla="*/ 1258 w 1377"/>
                  <a:gd name="T81" fmla="*/ 775 h 1528"/>
                  <a:gd name="T82" fmla="*/ 1250 w 1377"/>
                  <a:gd name="T83" fmla="*/ 686 h 1528"/>
                  <a:gd name="T84" fmla="*/ 1222 w 1377"/>
                  <a:gd name="T85" fmla="*/ 576 h 1528"/>
                  <a:gd name="T86" fmla="*/ 1174 w 1377"/>
                  <a:gd name="T87" fmla="*/ 468 h 1528"/>
                  <a:gd name="T88" fmla="*/ 1106 w 1377"/>
                  <a:gd name="T89" fmla="*/ 385 h 1528"/>
                  <a:gd name="T90" fmla="*/ 1059 w 1377"/>
                  <a:gd name="T91" fmla="*/ 288 h 1528"/>
                  <a:gd name="T92" fmla="*/ 999 w 1377"/>
                  <a:gd name="T93" fmla="*/ 235 h 1528"/>
                  <a:gd name="T94" fmla="*/ 935 w 1377"/>
                  <a:gd name="T95" fmla="*/ 175 h 1528"/>
                  <a:gd name="T96" fmla="*/ 845 w 1377"/>
                  <a:gd name="T97" fmla="*/ 143 h 1528"/>
                  <a:gd name="T98" fmla="*/ 781 w 1377"/>
                  <a:gd name="T99" fmla="*/ 119 h 1528"/>
                  <a:gd name="T100" fmla="*/ 727 w 1377"/>
                  <a:gd name="T101" fmla="*/ 152 h 1528"/>
                  <a:gd name="T102" fmla="*/ 642 w 1377"/>
                  <a:gd name="T103" fmla="*/ 148 h 1528"/>
                  <a:gd name="T104" fmla="*/ 551 w 1377"/>
                  <a:gd name="T105" fmla="*/ 145 h 1528"/>
                  <a:gd name="T106" fmla="*/ 473 w 1377"/>
                  <a:gd name="T107" fmla="*/ 168 h 1528"/>
                  <a:gd name="T108" fmla="*/ 434 w 1377"/>
                  <a:gd name="T109" fmla="*/ 147 h 1528"/>
                  <a:gd name="T110" fmla="*/ 356 w 1377"/>
                  <a:gd name="T111" fmla="*/ 105 h 1528"/>
                  <a:gd name="T112" fmla="*/ 280 w 1377"/>
                  <a:gd name="T113" fmla="*/ 118 h 1528"/>
                  <a:gd name="T114" fmla="*/ 293 w 1377"/>
                  <a:gd name="T115" fmla="*/ 76 h 1528"/>
                  <a:gd name="T116" fmla="*/ 397 w 1377"/>
                  <a:gd name="T117" fmla="*/ 40 h 1528"/>
                  <a:gd name="T118" fmla="*/ 532 w 1377"/>
                  <a:gd name="T119" fmla="*/ 14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7" h="1528">
                    <a:moveTo>
                      <a:pt x="556" y="0"/>
                    </a:moveTo>
                    <a:cubicBezTo>
                      <a:pt x="557" y="2"/>
                      <a:pt x="559" y="4"/>
                      <a:pt x="560" y="6"/>
                    </a:cubicBezTo>
                    <a:cubicBezTo>
                      <a:pt x="562" y="9"/>
                      <a:pt x="565" y="9"/>
                      <a:pt x="568" y="8"/>
                    </a:cubicBezTo>
                    <a:cubicBezTo>
                      <a:pt x="572" y="7"/>
                      <a:pt x="574" y="9"/>
                      <a:pt x="576" y="13"/>
                    </a:cubicBezTo>
                    <a:cubicBezTo>
                      <a:pt x="579" y="19"/>
                      <a:pt x="579" y="19"/>
                      <a:pt x="585" y="15"/>
                    </a:cubicBezTo>
                    <a:cubicBezTo>
                      <a:pt x="587" y="16"/>
                      <a:pt x="588" y="17"/>
                      <a:pt x="589" y="18"/>
                    </a:cubicBezTo>
                    <a:cubicBezTo>
                      <a:pt x="590" y="18"/>
                      <a:pt x="590" y="18"/>
                      <a:pt x="591" y="18"/>
                    </a:cubicBezTo>
                    <a:cubicBezTo>
                      <a:pt x="592" y="17"/>
                      <a:pt x="593" y="15"/>
                      <a:pt x="594" y="14"/>
                    </a:cubicBezTo>
                    <a:cubicBezTo>
                      <a:pt x="595" y="12"/>
                      <a:pt x="596" y="11"/>
                      <a:pt x="597" y="10"/>
                    </a:cubicBezTo>
                    <a:cubicBezTo>
                      <a:pt x="600" y="14"/>
                      <a:pt x="603" y="17"/>
                      <a:pt x="607" y="21"/>
                    </a:cubicBezTo>
                    <a:cubicBezTo>
                      <a:pt x="608" y="19"/>
                      <a:pt x="608" y="18"/>
                      <a:pt x="609" y="17"/>
                    </a:cubicBezTo>
                    <a:cubicBezTo>
                      <a:pt x="613" y="13"/>
                      <a:pt x="613" y="13"/>
                      <a:pt x="616" y="18"/>
                    </a:cubicBezTo>
                    <a:cubicBezTo>
                      <a:pt x="619" y="21"/>
                      <a:pt x="622" y="23"/>
                      <a:pt x="626" y="26"/>
                    </a:cubicBezTo>
                    <a:cubicBezTo>
                      <a:pt x="627" y="23"/>
                      <a:pt x="629" y="21"/>
                      <a:pt x="631" y="19"/>
                    </a:cubicBezTo>
                    <a:cubicBezTo>
                      <a:pt x="631" y="22"/>
                      <a:pt x="631" y="25"/>
                      <a:pt x="631" y="28"/>
                    </a:cubicBezTo>
                    <a:cubicBezTo>
                      <a:pt x="639" y="22"/>
                      <a:pt x="646" y="17"/>
                      <a:pt x="654" y="11"/>
                    </a:cubicBezTo>
                    <a:cubicBezTo>
                      <a:pt x="654" y="16"/>
                      <a:pt x="654" y="20"/>
                      <a:pt x="654" y="25"/>
                    </a:cubicBezTo>
                    <a:cubicBezTo>
                      <a:pt x="657" y="25"/>
                      <a:pt x="660" y="26"/>
                      <a:pt x="663" y="26"/>
                    </a:cubicBezTo>
                    <a:cubicBezTo>
                      <a:pt x="666" y="26"/>
                      <a:pt x="669" y="25"/>
                      <a:pt x="670" y="29"/>
                    </a:cubicBezTo>
                    <a:cubicBezTo>
                      <a:pt x="670" y="29"/>
                      <a:pt x="674" y="29"/>
                      <a:pt x="676" y="28"/>
                    </a:cubicBezTo>
                    <a:cubicBezTo>
                      <a:pt x="679" y="24"/>
                      <a:pt x="682" y="24"/>
                      <a:pt x="686" y="27"/>
                    </a:cubicBezTo>
                    <a:cubicBezTo>
                      <a:pt x="689" y="29"/>
                      <a:pt x="694" y="29"/>
                      <a:pt x="698" y="28"/>
                    </a:cubicBezTo>
                    <a:cubicBezTo>
                      <a:pt x="702" y="28"/>
                      <a:pt x="705" y="25"/>
                      <a:pt x="709" y="24"/>
                    </a:cubicBezTo>
                    <a:cubicBezTo>
                      <a:pt x="710" y="24"/>
                      <a:pt x="711" y="25"/>
                      <a:pt x="713" y="26"/>
                    </a:cubicBezTo>
                    <a:cubicBezTo>
                      <a:pt x="715" y="25"/>
                      <a:pt x="716" y="23"/>
                      <a:pt x="718" y="22"/>
                    </a:cubicBezTo>
                    <a:cubicBezTo>
                      <a:pt x="720" y="24"/>
                      <a:pt x="721" y="27"/>
                      <a:pt x="723" y="29"/>
                    </a:cubicBezTo>
                    <a:cubicBezTo>
                      <a:pt x="729" y="36"/>
                      <a:pt x="729" y="36"/>
                      <a:pt x="723" y="43"/>
                    </a:cubicBezTo>
                    <a:cubicBezTo>
                      <a:pt x="727" y="46"/>
                      <a:pt x="730" y="45"/>
                      <a:pt x="733" y="41"/>
                    </a:cubicBezTo>
                    <a:cubicBezTo>
                      <a:pt x="734" y="39"/>
                      <a:pt x="736" y="38"/>
                      <a:pt x="737" y="36"/>
                    </a:cubicBezTo>
                    <a:cubicBezTo>
                      <a:pt x="738" y="33"/>
                      <a:pt x="739" y="29"/>
                      <a:pt x="740" y="27"/>
                    </a:cubicBezTo>
                    <a:cubicBezTo>
                      <a:pt x="739" y="26"/>
                      <a:pt x="740" y="27"/>
                      <a:pt x="740" y="27"/>
                    </a:cubicBezTo>
                    <a:cubicBezTo>
                      <a:pt x="741" y="30"/>
                      <a:pt x="741" y="34"/>
                      <a:pt x="743" y="36"/>
                    </a:cubicBezTo>
                    <a:cubicBezTo>
                      <a:pt x="746" y="42"/>
                      <a:pt x="747" y="42"/>
                      <a:pt x="753" y="38"/>
                    </a:cubicBezTo>
                    <a:cubicBezTo>
                      <a:pt x="757" y="42"/>
                      <a:pt x="760" y="46"/>
                      <a:pt x="764" y="51"/>
                    </a:cubicBezTo>
                    <a:cubicBezTo>
                      <a:pt x="765" y="48"/>
                      <a:pt x="766" y="45"/>
                      <a:pt x="767" y="43"/>
                    </a:cubicBezTo>
                    <a:cubicBezTo>
                      <a:pt x="768" y="38"/>
                      <a:pt x="770" y="34"/>
                      <a:pt x="776" y="34"/>
                    </a:cubicBezTo>
                    <a:cubicBezTo>
                      <a:pt x="777" y="34"/>
                      <a:pt x="779" y="34"/>
                      <a:pt x="781" y="33"/>
                    </a:cubicBezTo>
                    <a:cubicBezTo>
                      <a:pt x="785" y="33"/>
                      <a:pt x="788" y="33"/>
                      <a:pt x="789" y="38"/>
                    </a:cubicBezTo>
                    <a:cubicBezTo>
                      <a:pt x="790" y="39"/>
                      <a:pt x="790" y="40"/>
                      <a:pt x="791" y="40"/>
                    </a:cubicBezTo>
                    <a:cubicBezTo>
                      <a:pt x="795" y="45"/>
                      <a:pt x="797" y="44"/>
                      <a:pt x="800" y="39"/>
                    </a:cubicBezTo>
                    <a:cubicBezTo>
                      <a:pt x="800" y="38"/>
                      <a:pt x="801" y="38"/>
                      <a:pt x="802" y="36"/>
                    </a:cubicBezTo>
                    <a:cubicBezTo>
                      <a:pt x="802" y="41"/>
                      <a:pt x="805" y="42"/>
                      <a:pt x="807" y="44"/>
                    </a:cubicBezTo>
                    <a:cubicBezTo>
                      <a:pt x="810" y="45"/>
                      <a:pt x="811" y="50"/>
                      <a:pt x="813" y="54"/>
                    </a:cubicBezTo>
                    <a:cubicBezTo>
                      <a:pt x="816" y="54"/>
                      <a:pt x="820" y="53"/>
                      <a:pt x="820" y="51"/>
                    </a:cubicBezTo>
                    <a:cubicBezTo>
                      <a:pt x="825" y="54"/>
                      <a:pt x="831" y="57"/>
                      <a:pt x="837" y="60"/>
                    </a:cubicBezTo>
                    <a:cubicBezTo>
                      <a:pt x="836" y="61"/>
                      <a:pt x="835" y="62"/>
                      <a:pt x="835" y="63"/>
                    </a:cubicBezTo>
                    <a:cubicBezTo>
                      <a:pt x="836" y="61"/>
                      <a:pt x="838" y="60"/>
                      <a:pt x="839" y="59"/>
                    </a:cubicBezTo>
                    <a:cubicBezTo>
                      <a:pt x="841" y="60"/>
                      <a:pt x="844" y="61"/>
                      <a:pt x="846" y="61"/>
                    </a:cubicBezTo>
                    <a:cubicBezTo>
                      <a:pt x="849" y="62"/>
                      <a:pt x="851" y="64"/>
                      <a:pt x="852" y="67"/>
                    </a:cubicBezTo>
                    <a:cubicBezTo>
                      <a:pt x="852" y="69"/>
                      <a:pt x="856" y="71"/>
                      <a:pt x="859" y="73"/>
                    </a:cubicBezTo>
                    <a:cubicBezTo>
                      <a:pt x="859" y="73"/>
                      <a:pt x="861" y="72"/>
                      <a:pt x="862" y="71"/>
                    </a:cubicBezTo>
                    <a:cubicBezTo>
                      <a:pt x="864" y="77"/>
                      <a:pt x="867" y="82"/>
                      <a:pt x="874" y="84"/>
                    </a:cubicBezTo>
                    <a:cubicBezTo>
                      <a:pt x="876" y="84"/>
                      <a:pt x="879" y="83"/>
                      <a:pt x="881" y="83"/>
                    </a:cubicBezTo>
                    <a:cubicBezTo>
                      <a:pt x="882" y="84"/>
                      <a:pt x="882" y="86"/>
                      <a:pt x="883" y="88"/>
                    </a:cubicBezTo>
                    <a:cubicBezTo>
                      <a:pt x="886" y="86"/>
                      <a:pt x="889" y="85"/>
                      <a:pt x="891" y="84"/>
                    </a:cubicBezTo>
                    <a:cubicBezTo>
                      <a:pt x="891" y="86"/>
                      <a:pt x="891" y="88"/>
                      <a:pt x="891" y="89"/>
                    </a:cubicBezTo>
                    <a:cubicBezTo>
                      <a:pt x="892" y="92"/>
                      <a:pt x="892" y="94"/>
                      <a:pt x="897" y="93"/>
                    </a:cubicBezTo>
                    <a:cubicBezTo>
                      <a:pt x="900" y="93"/>
                      <a:pt x="905" y="95"/>
                      <a:pt x="909" y="96"/>
                    </a:cubicBezTo>
                    <a:cubicBezTo>
                      <a:pt x="909" y="96"/>
                      <a:pt x="910" y="98"/>
                      <a:pt x="910" y="99"/>
                    </a:cubicBezTo>
                    <a:cubicBezTo>
                      <a:pt x="909" y="103"/>
                      <a:pt x="911" y="105"/>
                      <a:pt x="915" y="106"/>
                    </a:cubicBezTo>
                    <a:cubicBezTo>
                      <a:pt x="916" y="106"/>
                      <a:pt x="917" y="107"/>
                      <a:pt x="918" y="107"/>
                    </a:cubicBezTo>
                    <a:cubicBezTo>
                      <a:pt x="920" y="109"/>
                      <a:pt x="923" y="109"/>
                      <a:pt x="926" y="107"/>
                    </a:cubicBezTo>
                    <a:cubicBezTo>
                      <a:pt x="929" y="105"/>
                      <a:pt x="931" y="106"/>
                      <a:pt x="934" y="108"/>
                    </a:cubicBezTo>
                    <a:cubicBezTo>
                      <a:pt x="937" y="110"/>
                      <a:pt x="940" y="112"/>
                      <a:pt x="944" y="114"/>
                    </a:cubicBezTo>
                    <a:cubicBezTo>
                      <a:pt x="944" y="115"/>
                      <a:pt x="944" y="116"/>
                      <a:pt x="945" y="116"/>
                    </a:cubicBezTo>
                    <a:cubicBezTo>
                      <a:pt x="947" y="122"/>
                      <a:pt x="950" y="125"/>
                      <a:pt x="956" y="125"/>
                    </a:cubicBezTo>
                    <a:cubicBezTo>
                      <a:pt x="958" y="125"/>
                      <a:pt x="959" y="126"/>
                      <a:pt x="960" y="127"/>
                    </a:cubicBezTo>
                    <a:cubicBezTo>
                      <a:pt x="966" y="132"/>
                      <a:pt x="972" y="137"/>
                      <a:pt x="978" y="142"/>
                    </a:cubicBezTo>
                    <a:cubicBezTo>
                      <a:pt x="979" y="142"/>
                      <a:pt x="979" y="143"/>
                      <a:pt x="980" y="144"/>
                    </a:cubicBezTo>
                    <a:cubicBezTo>
                      <a:pt x="981" y="141"/>
                      <a:pt x="982" y="139"/>
                      <a:pt x="983" y="137"/>
                    </a:cubicBezTo>
                    <a:cubicBezTo>
                      <a:pt x="985" y="141"/>
                      <a:pt x="986" y="145"/>
                      <a:pt x="989" y="149"/>
                    </a:cubicBezTo>
                    <a:cubicBezTo>
                      <a:pt x="990" y="152"/>
                      <a:pt x="992" y="156"/>
                      <a:pt x="997" y="154"/>
                    </a:cubicBezTo>
                    <a:cubicBezTo>
                      <a:pt x="997" y="154"/>
                      <a:pt x="998" y="155"/>
                      <a:pt x="999" y="155"/>
                    </a:cubicBezTo>
                    <a:cubicBezTo>
                      <a:pt x="1000" y="156"/>
                      <a:pt x="1001" y="158"/>
                      <a:pt x="1002" y="158"/>
                    </a:cubicBezTo>
                    <a:cubicBezTo>
                      <a:pt x="1007" y="159"/>
                      <a:pt x="1011" y="161"/>
                      <a:pt x="1012" y="167"/>
                    </a:cubicBezTo>
                    <a:cubicBezTo>
                      <a:pt x="1014" y="165"/>
                      <a:pt x="1015" y="164"/>
                      <a:pt x="1016" y="163"/>
                    </a:cubicBezTo>
                    <a:cubicBezTo>
                      <a:pt x="1017" y="164"/>
                      <a:pt x="1017" y="166"/>
                      <a:pt x="1018" y="167"/>
                    </a:cubicBezTo>
                    <a:cubicBezTo>
                      <a:pt x="1018" y="167"/>
                      <a:pt x="1018" y="166"/>
                      <a:pt x="1018" y="166"/>
                    </a:cubicBezTo>
                    <a:cubicBezTo>
                      <a:pt x="1021" y="166"/>
                      <a:pt x="1025" y="167"/>
                      <a:pt x="1028" y="167"/>
                    </a:cubicBezTo>
                    <a:cubicBezTo>
                      <a:pt x="1029" y="166"/>
                      <a:pt x="1031" y="164"/>
                      <a:pt x="1032" y="163"/>
                    </a:cubicBezTo>
                    <a:cubicBezTo>
                      <a:pt x="1036" y="168"/>
                      <a:pt x="1041" y="174"/>
                      <a:pt x="1045" y="179"/>
                    </a:cubicBezTo>
                    <a:cubicBezTo>
                      <a:pt x="1045" y="179"/>
                      <a:pt x="1046" y="179"/>
                      <a:pt x="1046" y="179"/>
                    </a:cubicBezTo>
                    <a:cubicBezTo>
                      <a:pt x="1045" y="181"/>
                      <a:pt x="1044" y="184"/>
                      <a:pt x="1043" y="188"/>
                    </a:cubicBezTo>
                    <a:cubicBezTo>
                      <a:pt x="1051" y="186"/>
                      <a:pt x="1049" y="179"/>
                      <a:pt x="1051" y="176"/>
                    </a:cubicBezTo>
                    <a:cubicBezTo>
                      <a:pt x="1053" y="182"/>
                      <a:pt x="1054" y="189"/>
                      <a:pt x="1049" y="194"/>
                    </a:cubicBezTo>
                    <a:cubicBezTo>
                      <a:pt x="1052" y="196"/>
                      <a:pt x="1054" y="198"/>
                      <a:pt x="1056" y="199"/>
                    </a:cubicBezTo>
                    <a:cubicBezTo>
                      <a:pt x="1057" y="200"/>
                      <a:pt x="1059" y="201"/>
                      <a:pt x="1060" y="201"/>
                    </a:cubicBezTo>
                    <a:cubicBezTo>
                      <a:pt x="1061" y="202"/>
                      <a:pt x="1062" y="202"/>
                      <a:pt x="1063" y="202"/>
                    </a:cubicBezTo>
                    <a:cubicBezTo>
                      <a:pt x="1066" y="206"/>
                      <a:pt x="1068" y="210"/>
                      <a:pt x="1071" y="213"/>
                    </a:cubicBezTo>
                    <a:cubicBezTo>
                      <a:pt x="1074" y="216"/>
                      <a:pt x="1078" y="219"/>
                      <a:pt x="1082" y="222"/>
                    </a:cubicBezTo>
                    <a:cubicBezTo>
                      <a:pt x="1082" y="222"/>
                      <a:pt x="1083" y="223"/>
                      <a:pt x="1083" y="223"/>
                    </a:cubicBezTo>
                    <a:cubicBezTo>
                      <a:pt x="1086" y="227"/>
                      <a:pt x="1088" y="231"/>
                      <a:pt x="1091" y="234"/>
                    </a:cubicBezTo>
                    <a:cubicBezTo>
                      <a:pt x="1092" y="236"/>
                      <a:pt x="1094" y="238"/>
                      <a:pt x="1094" y="239"/>
                    </a:cubicBezTo>
                    <a:cubicBezTo>
                      <a:pt x="1094" y="246"/>
                      <a:pt x="1100" y="251"/>
                      <a:pt x="1102" y="257"/>
                    </a:cubicBezTo>
                    <a:cubicBezTo>
                      <a:pt x="1102" y="258"/>
                      <a:pt x="1104" y="259"/>
                      <a:pt x="1105" y="259"/>
                    </a:cubicBezTo>
                    <a:cubicBezTo>
                      <a:pt x="1106" y="260"/>
                      <a:pt x="1107" y="260"/>
                      <a:pt x="1107" y="260"/>
                    </a:cubicBezTo>
                    <a:cubicBezTo>
                      <a:pt x="1118" y="274"/>
                      <a:pt x="1129" y="288"/>
                      <a:pt x="1141" y="302"/>
                    </a:cubicBezTo>
                    <a:cubicBezTo>
                      <a:pt x="1142" y="301"/>
                      <a:pt x="1143" y="300"/>
                      <a:pt x="1145" y="299"/>
                    </a:cubicBezTo>
                    <a:cubicBezTo>
                      <a:pt x="1141" y="306"/>
                      <a:pt x="1144" y="310"/>
                      <a:pt x="1148" y="314"/>
                    </a:cubicBezTo>
                    <a:cubicBezTo>
                      <a:pt x="1153" y="319"/>
                      <a:pt x="1159" y="321"/>
                      <a:pt x="1166" y="322"/>
                    </a:cubicBezTo>
                    <a:cubicBezTo>
                      <a:pt x="1169" y="322"/>
                      <a:pt x="1171" y="323"/>
                      <a:pt x="1174" y="324"/>
                    </a:cubicBezTo>
                    <a:cubicBezTo>
                      <a:pt x="1175" y="324"/>
                      <a:pt x="1176" y="323"/>
                      <a:pt x="1177" y="322"/>
                    </a:cubicBezTo>
                    <a:cubicBezTo>
                      <a:pt x="1178" y="321"/>
                      <a:pt x="1178" y="319"/>
                      <a:pt x="1178" y="318"/>
                    </a:cubicBezTo>
                    <a:cubicBezTo>
                      <a:pt x="1179" y="317"/>
                      <a:pt x="1180" y="317"/>
                      <a:pt x="1181" y="316"/>
                    </a:cubicBezTo>
                    <a:cubicBezTo>
                      <a:pt x="1181" y="317"/>
                      <a:pt x="1181" y="318"/>
                      <a:pt x="1181" y="319"/>
                    </a:cubicBezTo>
                    <a:cubicBezTo>
                      <a:pt x="1179" y="326"/>
                      <a:pt x="1176" y="333"/>
                      <a:pt x="1175" y="341"/>
                    </a:cubicBezTo>
                    <a:cubicBezTo>
                      <a:pt x="1174" y="346"/>
                      <a:pt x="1176" y="352"/>
                      <a:pt x="1177" y="358"/>
                    </a:cubicBezTo>
                    <a:cubicBezTo>
                      <a:pt x="1177" y="358"/>
                      <a:pt x="1178" y="360"/>
                      <a:pt x="1178" y="360"/>
                    </a:cubicBezTo>
                    <a:cubicBezTo>
                      <a:pt x="1186" y="365"/>
                      <a:pt x="1192" y="373"/>
                      <a:pt x="1196" y="380"/>
                    </a:cubicBezTo>
                    <a:cubicBezTo>
                      <a:pt x="1200" y="380"/>
                      <a:pt x="1203" y="380"/>
                      <a:pt x="1206" y="379"/>
                    </a:cubicBezTo>
                    <a:cubicBezTo>
                      <a:pt x="1206" y="380"/>
                      <a:pt x="1206" y="380"/>
                      <a:pt x="1206" y="381"/>
                    </a:cubicBezTo>
                    <a:cubicBezTo>
                      <a:pt x="1210" y="378"/>
                      <a:pt x="1205" y="371"/>
                      <a:pt x="1213" y="369"/>
                    </a:cubicBezTo>
                    <a:cubicBezTo>
                      <a:pt x="1212" y="371"/>
                      <a:pt x="1212" y="373"/>
                      <a:pt x="1211" y="374"/>
                    </a:cubicBezTo>
                    <a:cubicBezTo>
                      <a:pt x="1210" y="379"/>
                      <a:pt x="1208" y="382"/>
                      <a:pt x="1207" y="387"/>
                    </a:cubicBezTo>
                    <a:cubicBezTo>
                      <a:pt x="1206" y="393"/>
                      <a:pt x="1209" y="397"/>
                      <a:pt x="1216" y="396"/>
                    </a:cubicBezTo>
                    <a:cubicBezTo>
                      <a:pt x="1218" y="396"/>
                      <a:pt x="1219" y="396"/>
                      <a:pt x="1221" y="396"/>
                    </a:cubicBezTo>
                    <a:cubicBezTo>
                      <a:pt x="1220" y="401"/>
                      <a:pt x="1223" y="404"/>
                      <a:pt x="1227" y="408"/>
                    </a:cubicBezTo>
                    <a:cubicBezTo>
                      <a:pt x="1229" y="410"/>
                      <a:pt x="1229" y="413"/>
                      <a:pt x="1231" y="416"/>
                    </a:cubicBezTo>
                    <a:cubicBezTo>
                      <a:pt x="1231" y="418"/>
                      <a:pt x="1231" y="420"/>
                      <a:pt x="1232" y="421"/>
                    </a:cubicBezTo>
                    <a:cubicBezTo>
                      <a:pt x="1242" y="418"/>
                      <a:pt x="1249" y="411"/>
                      <a:pt x="1254" y="402"/>
                    </a:cubicBezTo>
                    <a:cubicBezTo>
                      <a:pt x="1254" y="401"/>
                      <a:pt x="1255" y="401"/>
                      <a:pt x="1255" y="400"/>
                    </a:cubicBezTo>
                    <a:cubicBezTo>
                      <a:pt x="1256" y="400"/>
                      <a:pt x="1256" y="400"/>
                      <a:pt x="1258" y="401"/>
                    </a:cubicBezTo>
                    <a:cubicBezTo>
                      <a:pt x="1255" y="404"/>
                      <a:pt x="1253" y="407"/>
                      <a:pt x="1250" y="410"/>
                    </a:cubicBezTo>
                    <a:cubicBezTo>
                      <a:pt x="1248" y="413"/>
                      <a:pt x="1244" y="416"/>
                      <a:pt x="1242" y="420"/>
                    </a:cubicBezTo>
                    <a:cubicBezTo>
                      <a:pt x="1239" y="423"/>
                      <a:pt x="1239" y="427"/>
                      <a:pt x="1241" y="431"/>
                    </a:cubicBezTo>
                    <a:cubicBezTo>
                      <a:pt x="1242" y="434"/>
                      <a:pt x="1243" y="438"/>
                      <a:pt x="1244" y="441"/>
                    </a:cubicBezTo>
                    <a:cubicBezTo>
                      <a:pt x="1245" y="442"/>
                      <a:pt x="1247" y="443"/>
                      <a:pt x="1248" y="443"/>
                    </a:cubicBezTo>
                    <a:cubicBezTo>
                      <a:pt x="1252" y="443"/>
                      <a:pt x="1253" y="444"/>
                      <a:pt x="1253" y="447"/>
                    </a:cubicBezTo>
                    <a:cubicBezTo>
                      <a:pt x="1253" y="450"/>
                      <a:pt x="1252" y="453"/>
                      <a:pt x="1252" y="456"/>
                    </a:cubicBezTo>
                    <a:cubicBezTo>
                      <a:pt x="1252" y="458"/>
                      <a:pt x="1254" y="460"/>
                      <a:pt x="1255" y="461"/>
                    </a:cubicBezTo>
                    <a:cubicBezTo>
                      <a:pt x="1256" y="463"/>
                      <a:pt x="1258" y="464"/>
                      <a:pt x="1259" y="466"/>
                    </a:cubicBezTo>
                    <a:cubicBezTo>
                      <a:pt x="1262" y="470"/>
                      <a:pt x="1265" y="474"/>
                      <a:pt x="1267" y="478"/>
                    </a:cubicBezTo>
                    <a:cubicBezTo>
                      <a:pt x="1270" y="481"/>
                      <a:pt x="1272" y="485"/>
                      <a:pt x="1274" y="489"/>
                    </a:cubicBezTo>
                    <a:cubicBezTo>
                      <a:pt x="1274" y="490"/>
                      <a:pt x="1274" y="490"/>
                      <a:pt x="1275" y="490"/>
                    </a:cubicBezTo>
                    <a:cubicBezTo>
                      <a:pt x="1282" y="496"/>
                      <a:pt x="1282" y="504"/>
                      <a:pt x="1285" y="511"/>
                    </a:cubicBezTo>
                    <a:cubicBezTo>
                      <a:pt x="1286" y="516"/>
                      <a:pt x="1289" y="519"/>
                      <a:pt x="1295" y="520"/>
                    </a:cubicBezTo>
                    <a:cubicBezTo>
                      <a:pt x="1297" y="520"/>
                      <a:pt x="1298" y="521"/>
                      <a:pt x="1299" y="524"/>
                    </a:cubicBezTo>
                    <a:cubicBezTo>
                      <a:pt x="1302" y="532"/>
                      <a:pt x="1306" y="540"/>
                      <a:pt x="1310" y="549"/>
                    </a:cubicBezTo>
                    <a:cubicBezTo>
                      <a:pt x="1312" y="545"/>
                      <a:pt x="1315" y="542"/>
                      <a:pt x="1317" y="539"/>
                    </a:cubicBezTo>
                    <a:cubicBezTo>
                      <a:pt x="1322" y="540"/>
                      <a:pt x="1323" y="542"/>
                      <a:pt x="1322" y="547"/>
                    </a:cubicBezTo>
                    <a:cubicBezTo>
                      <a:pt x="1321" y="549"/>
                      <a:pt x="1320" y="552"/>
                      <a:pt x="1320" y="554"/>
                    </a:cubicBezTo>
                    <a:cubicBezTo>
                      <a:pt x="1320" y="554"/>
                      <a:pt x="1320" y="554"/>
                      <a:pt x="1321" y="555"/>
                    </a:cubicBezTo>
                    <a:cubicBezTo>
                      <a:pt x="1322" y="553"/>
                      <a:pt x="1324" y="552"/>
                      <a:pt x="1326" y="551"/>
                    </a:cubicBezTo>
                    <a:cubicBezTo>
                      <a:pt x="1326" y="551"/>
                      <a:pt x="1327" y="551"/>
                      <a:pt x="1327" y="551"/>
                    </a:cubicBezTo>
                    <a:cubicBezTo>
                      <a:pt x="1324" y="558"/>
                      <a:pt x="1320" y="566"/>
                      <a:pt x="1327" y="573"/>
                    </a:cubicBezTo>
                    <a:cubicBezTo>
                      <a:pt x="1328" y="572"/>
                      <a:pt x="1328" y="571"/>
                      <a:pt x="1328" y="570"/>
                    </a:cubicBezTo>
                    <a:cubicBezTo>
                      <a:pt x="1329" y="569"/>
                      <a:pt x="1329" y="568"/>
                      <a:pt x="1329" y="567"/>
                    </a:cubicBezTo>
                    <a:cubicBezTo>
                      <a:pt x="1332" y="572"/>
                      <a:pt x="1331" y="575"/>
                      <a:pt x="1326" y="582"/>
                    </a:cubicBezTo>
                    <a:cubicBezTo>
                      <a:pt x="1327" y="583"/>
                      <a:pt x="1328" y="584"/>
                      <a:pt x="1329" y="586"/>
                    </a:cubicBezTo>
                    <a:cubicBezTo>
                      <a:pt x="1326" y="591"/>
                      <a:pt x="1327" y="597"/>
                      <a:pt x="1332" y="601"/>
                    </a:cubicBezTo>
                    <a:cubicBezTo>
                      <a:pt x="1335" y="604"/>
                      <a:pt x="1338" y="604"/>
                      <a:pt x="1340" y="601"/>
                    </a:cubicBezTo>
                    <a:cubicBezTo>
                      <a:pt x="1342" y="602"/>
                      <a:pt x="1343" y="607"/>
                      <a:pt x="1347" y="602"/>
                    </a:cubicBezTo>
                    <a:cubicBezTo>
                      <a:pt x="1347" y="602"/>
                      <a:pt x="1347" y="603"/>
                      <a:pt x="1347" y="603"/>
                    </a:cubicBezTo>
                    <a:cubicBezTo>
                      <a:pt x="1347" y="606"/>
                      <a:pt x="1345" y="610"/>
                      <a:pt x="1346" y="613"/>
                    </a:cubicBezTo>
                    <a:cubicBezTo>
                      <a:pt x="1346" y="618"/>
                      <a:pt x="1343" y="621"/>
                      <a:pt x="1342" y="624"/>
                    </a:cubicBezTo>
                    <a:cubicBezTo>
                      <a:pt x="1341" y="629"/>
                      <a:pt x="1341" y="632"/>
                      <a:pt x="1343" y="637"/>
                    </a:cubicBezTo>
                    <a:cubicBezTo>
                      <a:pt x="1347" y="647"/>
                      <a:pt x="1352" y="657"/>
                      <a:pt x="1357" y="666"/>
                    </a:cubicBezTo>
                    <a:cubicBezTo>
                      <a:pt x="1357" y="667"/>
                      <a:pt x="1358" y="669"/>
                      <a:pt x="1357" y="670"/>
                    </a:cubicBezTo>
                    <a:cubicBezTo>
                      <a:pt x="1354" y="676"/>
                      <a:pt x="1356" y="682"/>
                      <a:pt x="1358" y="689"/>
                    </a:cubicBezTo>
                    <a:cubicBezTo>
                      <a:pt x="1358" y="690"/>
                      <a:pt x="1358" y="691"/>
                      <a:pt x="1359" y="692"/>
                    </a:cubicBezTo>
                    <a:cubicBezTo>
                      <a:pt x="1363" y="694"/>
                      <a:pt x="1367" y="695"/>
                      <a:pt x="1372" y="698"/>
                    </a:cubicBezTo>
                    <a:cubicBezTo>
                      <a:pt x="1372" y="700"/>
                      <a:pt x="1372" y="705"/>
                      <a:pt x="1372" y="709"/>
                    </a:cubicBezTo>
                    <a:cubicBezTo>
                      <a:pt x="1372" y="710"/>
                      <a:pt x="1370" y="711"/>
                      <a:pt x="1369" y="711"/>
                    </a:cubicBezTo>
                    <a:cubicBezTo>
                      <a:pt x="1364" y="711"/>
                      <a:pt x="1364" y="715"/>
                      <a:pt x="1364" y="718"/>
                    </a:cubicBezTo>
                    <a:cubicBezTo>
                      <a:pt x="1365" y="722"/>
                      <a:pt x="1365" y="725"/>
                      <a:pt x="1365" y="729"/>
                    </a:cubicBezTo>
                    <a:cubicBezTo>
                      <a:pt x="1365" y="736"/>
                      <a:pt x="1366" y="743"/>
                      <a:pt x="1372" y="749"/>
                    </a:cubicBezTo>
                    <a:cubicBezTo>
                      <a:pt x="1374" y="751"/>
                      <a:pt x="1374" y="753"/>
                      <a:pt x="1372" y="756"/>
                    </a:cubicBezTo>
                    <a:cubicBezTo>
                      <a:pt x="1371" y="758"/>
                      <a:pt x="1370" y="759"/>
                      <a:pt x="1368" y="761"/>
                    </a:cubicBezTo>
                    <a:cubicBezTo>
                      <a:pt x="1366" y="765"/>
                      <a:pt x="1365" y="768"/>
                      <a:pt x="1369" y="772"/>
                    </a:cubicBezTo>
                    <a:cubicBezTo>
                      <a:pt x="1371" y="774"/>
                      <a:pt x="1371" y="778"/>
                      <a:pt x="1372" y="781"/>
                    </a:cubicBezTo>
                    <a:cubicBezTo>
                      <a:pt x="1373" y="787"/>
                      <a:pt x="1375" y="794"/>
                      <a:pt x="1377" y="800"/>
                    </a:cubicBezTo>
                    <a:cubicBezTo>
                      <a:pt x="1377" y="801"/>
                      <a:pt x="1377" y="803"/>
                      <a:pt x="1376" y="804"/>
                    </a:cubicBezTo>
                    <a:cubicBezTo>
                      <a:pt x="1374" y="806"/>
                      <a:pt x="1372" y="808"/>
                      <a:pt x="1371" y="811"/>
                    </a:cubicBezTo>
                    <a:cubicBezTo>
                      <a:pt x="1367" y="816"/>
                      <a:pt x="1365" y="822"/>
                      <a:pt x="1366" y="828"/>
                    </a:cubicBezTo>
                    <a:cubicBezTo>
                      <a:pt x="1367" y="834"/>
                      <a:pt x="1367" y="840"/>
                      <a:pt x="1364" y="845"/>
                    </a:cubicBezTo>
                    <a:cubicBezTo>
                      <a:pt x="1363" y="847"/>
                      <a:pt x="1364" y="852"/>
                      <a:pt x="1366" y="854"/>
                    </a:cubicBezTo>
                    <a:cubicBezTo>
                      <a:pt x="1369" y="861"/>
                      <a:pt x="1370" y="867"/>
                      <a:pt x="1369" y="874"/>
                    </a:cubicBezTo>
                    <a:cubicBezTo>
                      <a:pt x="1368" y="881"/>
                      <a:pt x="1370" y="888"/>
                      <a:pt x="1370" y="894"/>
                    </a:cubicBezTo>
                    <a:cubicBezTo>
                      <a:pt x="1371" y="902"/>
                      <a:pt x="1372" y="910"/>
                      <a:pt x="1373" y="918"/>
                    </a:cubicBezTo>
                    <a:cubicBezTo>
                      <a:pt x="1366" y="922"/>
                      <a:pt x="1366" y="922"/>
                      <a:pt x="1369" y="929"/>
                    </a:cubicBezTo>
                    <a:cubicBezTo>
                      <a:pt x="1370" y="934"/>
                      <a:pt x="1372" y="939"/>
                      <a:pt x="1369" y="945"/>
                    </a:cubicBezTo>
                    <a:cubicBezTo>
                      <a:pt x="1368" y="946"/>
                      <a:pt x="1369" y="949"/>
                      <a:pt x="1368" y="952"/>
                    </a:cubicBezTo>
                    <a:cubicBezTo>
                      <a:pt x="1371" y="949"/>
                      <a:pt x="1373" y="948"/>
                      <a:pt x="1375" y="946"/>
                    </a:cubicBezTo>
                    <a:cubicBezTo>
                      <a:pt x="1375" y="946"/>
                      <a:pt x="1376" y="946"/>
                      <a:pt x="1376" y="947"/>
                    </a:cubicBezTo>
                    <a:cubicBezTo>
                      <a:pt x="1375" y="948"/>
                      <a:pt x="1373" y="950"/>
                      <a:pt x="1372" y="951"/>
                    </a:cubicBezTo>
                    <a:cubicBezTo>
                      <a:pt x="1368" y="954"/>
                      <a:pt x="1366" y="957"/>
                      <a:pt x="1366" y="961"/>
                    </a:cubicBezTo>
                    <a:cubicBezTo>
                      <a:pt x="1365" y="981"/>
                      <a:pt x="1362" y="1000"/>
                      <a:pt x="1355" y="1018"/>
                    </a:cubicBezTo>
                    <a:cubicBezTo>
                      <a:pt x="1354" y="1021"/>
                      <a:pt x="1354" y="1024"/>
                      <a:pt x="1354" y="1027"/>
                    </a:cubicBezTo>
                    <a:cubicBezTo>
                      <a:pt x="1353" y="1029"/>
                      <a:pt x="1353" y="1032"/>
                      <a:pt x="1351" y="1033"/>
                    </a:cubicBezTo>
                    <a:cubicBezTo>
                      <a:pt x="1347" y="1034"/>
                      <a:pt x="1348" y="1037"/>
                      <a:pt x="1348" y="1040"/>
                    </a:cubicBezTo>
                    <a:cubicBezTo>
                      <a:pt x="1347" y="1049"/>
                      <a:pt x="1346" y="1058"/>
                      <a:pt x="1345" y="1067"/>
                    </a:cubicBezTo>
                    <a:cubicBezTo>
                      <a:pt x="1345" y="1069"/>
                      <a:pt x="1344" y="1070"/>
                      <a:pt x="1344" y="1073"/>
                    </a:cubicBezTo>
                    <a:cubicBezTo>
                      <a:pt x="1346" y="1072"/>
                      <a:pt x="1348" y="1071"/>
                      <a:pt x="1349" y="1070"/>
                    </a:cubicBezTo>
                    <a:cubicBezTo>
                      <a:pt x="1349" y="1072"/>
                      <a:pt x="1349" y="1073"/>
                      <a:pt x="1350" y="1074"/>
                    </a:cubicBezTo>
                    <a:cubicBezTo>
                      <a:pt x="1349" y="1074"/>
                      <a:pt x="1349" y="1074"/>
                      <a:pt x="1348" y="1074"/>
                    </a:cubicBezTo>
                    <a:cubicBezTo>
                      <a:pt x="1339" y="1073"/>
                      <a:pt x="1339" y="1073"/>
                      <a:pt x="1335" y="1082"/>
                    </a:cubicBezTo>
                    <a:cubicBezTo>
                      <a:pt x="1333" y="1086"/>
                      <a:pt x="1331" y="1090"/>
                      <a:pt x="1329" y="1093"/>
                    </a:cubicBezTo>
                    <a:cubicBezTo>
                      <a:pt x="1326" y="1097"/>
                      <a:pt x="1325" y="1100"/>
                      <a:pt x="1326" y="1104"/>
                    </a:cubicBezTo>
                    <a:cubicBezTo>
                      <a:pt x="1327" y="1108"/>
                      <a:pt x="1327" y="1112"/>
                      <a:pt x="1327" y="1115"/>
                    </a:cubicBezTo>
                    <a:cubicBezTo>
                      <a:pt x="1327" y="1116"/>
                      <a:pt x="1327" y="1116"/>
                      <a:pt x="1326" y="1116"/>
                    </a:cubicBezTo>
                    <a:cubicBezTo>
                      <a:pt x="1326" y="1115"/>
                      <a:pt x="1326" y="1115"/>
                      <a:pt x="1325" y="1115"/>
                    </a:cubicBezTo>
                    <a:cubicBezTo>
                      <a:pt x="1323" y="1113"/>
                      <a:pt x="1322" y="1109"/>
                      <a:pt x="1320" y="1109"/>
                    </a:cubicBezTo>
                    <a:cubicBezTo>
                      <a:pt x="1316" y="1109"/>
                      <a:pt x="1315" y="1113"/>
                      <a:pt x="1313" y="1116"/>
                    </a:cubicBezTo>
                    <a:cubicBezTo>
                      <a:pt x="1309" y="1129"/>
                      <a:pt x="1304" y="1142"/>
                      <a:pt x="1300" y="1155"/>
                    </a:cubicBezTo>
                    <a:cubicBezTo>
                      <a:pt x="1299" y="1158"/>
                      <a:pt x="1296" y="1161"/>
                      <a:pt x="1295" y="1164"/>
                    </a:cubicBezTo>
                    <a:cubicBezTo>
                      <a:pt x="1293" y="1167"/>
                      <a:pt x="1291" y="1171"/>
                      <a:pt x="1289" y="1175"/>
                    </a:cubicBezTo>
                    <a:cubicBezTo>
                      <a:pt x="1289" y="1176"/>
                      <a:pt x="1288" y="1177"/>
                      <a:pt x="1288" y="1178"/>
                    </a:cubicBezTo>
                    <a:cubicBezTo>
                      <a:pt x="1278" y="1187"/>
                      <a:pt x="1273" y="1198"/>
                      <a:pt x="1269" y="1211"/>
                    </a:cubicBezTo>
                    <a:cubicBezTo>
                      <a:pt x="1268" y="1214"/>
                      <a:pt x="1267" y="1216"/>
                      <a:pt x="1264" y="1217"/>
                    </a:cubicBezTo>
                    <a:cubicBezTo>
                      <a:pt x="1261" y="1218"/>
                      <a:pt x="1259" y="1220"/>
                      <a:pt x="1257" y="1222"/>
                    </a:cubicBezTo>
                    <a:cubicBezTo>
                      <a:pt x="1253" y="1225"/>
                      <a:pt x="1250" y="1227"/>
                      <a:pt x="1246" y="1230"/>
                    </a:cubicBezTo>
                    <a:cubicBezTo>
                      <a:pt x="1243" y="1232"/>
                      <a:pt x="1242" y="1235"/>
                      <a:pt x="1242" y="1238"/>
                    </a:cubicBezTo>
                    <a:cubicBezTo>
                      <a:pt x="1242" y="1242"/>
                      <a:pt x="1242" y="1246"/>
                      <a:pt x="1242" y="1249"/>
                    </a:cubicBezTo>
                    <a:cubicBezTo>
                      <a:pt x="1241" y="1249"/>
                      <a:pt x="1240" y="1249"/>
                      <a:pt x="1240" y="1249"/>
                    </a:cubicBezTo>
                    <a:cubicBezTo>
                      <a:pt x="1240" y="1245"/>
                      <a:pt x="1240" y="1241"/>
                      <a:pt x="1240" y="1237"/>
                    </a:cubicBezTo>
                    <a:cubicBezTo>
                      <a:pt x="1232" y="1240"/>
                      <a:pt x="1228" y="1245"/>
                      <a:pt x="1228" y="1251"/>
                    </a:cubicBezTo>
                    <a:cubicBezTo>
                      <a:pt x="1228" y="1260"/>
                      <a:pt x="1223" y="1266"/>
                      <a:pt x="1218" y="1273"/>
                    </a:cubicBezTo>
                    <a:cubicBezTo>
                      <a:pt x="1208" y="1286"/>
                      <a:pt x="1200" y="1300"/>
                      <a:pt x="1190" y="1314"/>
                    </a:cubicBezTo>
                    <a:cubicBezTo>
                      <a:pt x="1189" y="1315"/>
                      <a:pt x="1188" y="1316"/>
                      <a:pt x="1186" y="1316"/>
                    </a:cubicBezTo>
                    <a:cubicBezTo>
                      <a:pt x="1182" y="1316"/>
                      <a:pt x="1181" y="1319"/>
                      <a:pt x="1180" y="1323"/>
                    </a:cubicBezTo>
                    <a:cubicBezTo>
                      <a:pt x="1175" y="1323"/>
                      <a:pt x="1170" y="1323"/>
                      <a:pt x="1171" y="1330"/>
                    </a:cubicBezTo>
                    <a:cubicBezTo>
                      <a:pt x="1168" y="1329"/>
                      <a:pt x="1165" y="1329"/>
                      <a:pt x="1161" y="1328"/>
                    </a:cubicBezTo>
                    <a:cubicBezTo>
                      <a:pt x="1160" y="1330"/>
                      <a:pt x="1158" y="1333"/>
                      <a:pt x="1157" y="1335"/>
                    </a:cubicBezTo>
                    <a:cubicBezTo>
                      <a:pt x="1155" y="1334"/>
                      <a:pt x="1154" y="1331"/>
                      <a:pt x="1152" y="1329"/>
                    </a:cubicBezTo>
                    <a:cubicBezTo>
                      <a:pt x="1151" y="1330"/>
                      <a:pt x="1150" y="1330"/>
                      <a:pt x="1150" y="1331"/>
                    </a:cubicBezTo>
                    <a:cubicBezTo>
                      <a:pt x="1151" y="1333"/>
                      <a:pt x="1152" y="1336"/>
                      <a:pt x="1153" y="1339"/>
                    </a:cubicBezTo>
                    <a:cubicBezTo>
                      <a:pt x="1152" y="1339"/>
                      <a:pt x="1152" y="1340"/>
                      <a:pt x="1152" y="1340"/>
                    </a:cubicBezTo>
                    <a:cubicBezTo>
                      <a:pt x="1150" y="1338"/>
                      <a:pt x="1148" y="1336"/>
                      <a:pt x="1145" y="1334"/>
                    </a:cubicBezTo>
                    <a:cubicBezTo>
                      <a:pt x="1143" y="1334"/>
                      <a:pt x="1140" y="1335"/>
                      <a:pt x="1137" y="1336"/>
                    </a:cubicBezTo>
                    <a:cubicBezTo>
                      <a:pt x="1138" y="1337"/>
                      <a:pt x="1138" y="1337"/>
                      <a:pt x="1138" y="1338"/>
                    </a:cubicBezTo>
                    <a:cubicBezTo>
                      <a:pt x="1139" y="1339"/>
                      <a:pt x="1141" y="1339"/>
                      <a:pt x="1143" y="1340"/>
                    </a:cubicBezTo>
                    <a:cubicBezTo>
                      <a:pt x="1142" y="1343"/>
                      <a:pt x="1141" y="1346"/>
                      <a:pt x="1140" y="1349"/>
                    </a:cubicBezTo>
                    <a:cubicBezTo>
                      <a:pt x="1139" y="1349"/>
                      <a:pt x="1139" y="1349"/>
                      <a:pt x="1138" y="1349"/>
                    </a:cubicBezTo>
                    <a:cubicBezTo>
                      <a:pt x="1138" y="1348"/>
                      <a:pt x="1139" y="1346"/>
                      <a:pt x="1138" y="1344"/>
                    </a:cubicBezTo>
                    <a:cubicBezTo>
                      <a:pt x="1138" y="1343"/>
                      <a:pt x="1137" y="1341"/>
                      <a:pt x="1137" y="1340"/>
                    </a:cubicBezTo>
                    <a:cubicBezTo>
                      <a:pt x="1135" y="1340"/>
                      <a:pt x="1134" y="1341"/>
                      <a:pt x="1132" y="1342"/>
                    </a:cubicBezTo>
                    <a:cubicBezTo>
                      <a:pt x="1132" y="1342"/>
                      <a:pt x="1131" y="1341"/>
                      <a:pt x="1130" y="1340"/>
                    </a:cubicBezTo>
                    <a:cubicBezTo>
                      <a:pt x="1126" y="1344"/>
                      <a:pt x="1125" y="1349"/>
                      <a:pt x="1127" y="1354"/>
                    </a:cubicBezTo>
                    <a:cubicBezTo>
                      <a:pt x="1125" y="1355"/>
                      <a:pt x="1124" y="1356"/>
                      <a:pt x="1121" y="1358"/>
                    </a:cubicBezTo>
                    <a:cubicBezTo>
                      <a:pt x="1121" y="1353"/>
                      <a:pt x="1121" y="1349"/>
                      <a:pt x="1121" y="1346"/>
                    </a:cubicBezTo>
                    <a:cubicBezTo>
                      <a:pt x="1121" y="1345"/>
                      <a:pt x="1120" y="1345"/>
                      <a:pt x="1119" y="1345"/>
                    </a:cubicBezTo>
                    <a:cubicBezTo>
                      <a:pt x="1114" y="1350"/>
                      <a:pt x="1109" y="1356"/>
                      <a:pt x="1104" y="1362"/>
                    </a:cubicBezTo>
                    <a:cubicBezTo>
                      <a:pt x="1100" y="1363"/>
                      <a:pt x="1095" y="1364"/>
                      <a:pt x="1091" y="1366"/>
                    </a:cubicBezTo>
                    <a:cubicBezTo>
                      <a:pt x="1090" y="1366"/>
                      <a:pt x="1089" y="1369"/>
                      <a:pt x="1089" y="1371"/>
                    </a:cubicBezTo>
                    <a:cubicBezTo>
                      <a:pt x="1088" y="1376"/>
                      <a:pt x="1085" y="1380"/>
                      <a:pt x="1081" y="1384"/>
                    </a:cubicBezTo>
                    <a:cubicBezTo>
                      <a:pt x="1081" y="1384"/>
                      <a:pt x="1080" y="1384"/>
                      <a:pt x="1079" y="1384"/>
                    </a:cubicBezTo>
                    <a:cubicBezTo>
                      <a:pt x="1079" y="1382"/>
                      <a:pt x="1079" y="1379"/>
                      <a:pt x="1078" y="1376"/>
                    </a:cubicBezTo>
                    <a:cubicBezTo>
                      <a:pt x="1076" y="1381"/>
                      <a:pt x="1074" y="1385"/>
                      <a:pt x="1072" y="1389"/>
                    </a:cubicBezTo>
                    <a:cubicBezTo>
                      <a:pt x="1071" y="1391"/>
                      <a:pt x="1071" y="1392"/>
                      <a:pt x="1070" y="1393"/>
                    </a:cubicBezTo>
                    <a:cubicBezTo>
                      <a:pt x="1068" y="1400"/>
                      <a:pt x="1068" y="1400"/>
                      <a:pt x="1061" y="1400"/>
                    </a:cubicBezTo>
                    <a:cubicBezTo>
                      <a:pt x="1058" y="1399"/>
                      <a:pt x="1055" y="1399"/>
                      <a:pt x="1053" y="1400"/>
                    </a:cubicBezTo>
                    <a:cubicBezTo>
                      <a:pt x="1047" y="1403"/>
                      <a:pt x="1046" y="1396"/>
                      <a:pt x="1041" y="1396"/>
                    </a:cubicBezTo>
                    <a:cubicBezTo>
                      <a:pt x="1037" y="1395"/>
                      <a:pt x="1035" y="1395"/>
                      <a:pt x="1032" y="1397"/>
                    </a:cubicBezTo>
                    <a:cubicBezTo>
                      <a:pt x="1031" y="1398"/>
                      <a:pt x="1030" y="1399"/>
                      <a:pt x="1030" y="1399"/>
                    </a:cubicBezTo>
                    <a:cubicBezTo>
                      <a:pt x="1024" y="1404"/>
                      <a:pt x="1022" y="1403"/>
                      <a:pt x="1018" y="1396"/>
                    </a:cubicBezTo>
                    <a:cubicBezTo>
                      <a:pt x="1016" y="1400"/>
                      <a:pt x="1015" y="1403"/>
                      <a:pt x="1014" y="1406"/>
                    </a:cubicBezTo>
                    <a:cubicBezTo>
                      <a:pt x="1010" y="1407"/>
                      <a:pt x="1005" y="1407"/>
                      <a:pt x="1001" y="1407"/>
                    </a:cubicBezTo>
                    <a:cubicBezTo>
                      <a:pt x="999" y="1408"/>
                      <a:pt x="997" y="1408"/>
                      <a:pt x="996" y="1407"/>
                    </a:cubicBezTo>
                    <a:cubicBezTo>
                      <a:pt x="993" y="1403"/>
                      <a:pt x="990" y="1407"/>
                      <a:pt x="986" y="1406"/>
                    </a:cubicBezTo>
                    <a:cubicBezTo>
                      <a:pt x="986" y="1405"/>
                      <a:pt x="984" y="1408"/>
                      <a:pt x="984" y="1410"/>
                    </a:cubicBezTo>
                    <a:cubicBezTo>
                      <a:pt x="983" y="1410"/>
                      <a:pt x="984" y="1412"/>
                      <a:pt x="985" y="1413"/>
                    </a:cubicBezTo>
                    <a:cubicBezTo>
                      <a:pt x="993" y="1420"/>
                      <a:pt x="993" y="1420"/>
                      <a:pt x="984" y="1427"/>
                    </a:cubicBezTo>
                    <a:cubicBezTo>
                      <a:pt x="981" y="1429"/>
                      <a:pt x="978" y="1431"/>
                      <a:pt x="974" y="1433"/>
                    </a:cubicBezTo>
                    <a:cubicBezTo>
                      <a:pt x="973" y="1434"/>
                      <a:pt x="971" y="1435"/>
                      <a:pt x="970" y="1437"/>
                    </a:cubicBezTo>
                    <a:cubicBezTo>
                      <a:pt x="966" y="1441"/>
                      <a:pt x="963" y="1445"/>
                      <a:pt x="957" y="1446"/>
                    </a:cubicBezTo>
                    <a:cubicBezTo>
                      <a:pt x="956" y="1446"/>
                      <a:pt x="955" y="1450"/>
                      <a:pt x="954" y="1452"/>
                    </a:cubicBezTo>
                    <a:cubicBezTo>
                      <a:pt x="954" y="1453"/>
                      <a:pt x="955" y="1455"/>
                      <a:pt x="955" y="1456"/>
                    </a:cubicBezTo>
                    <a:cubicBezTo>
                      <a:pt x="952" y="1458"/>
                      <a:pt x="950" y="1459"/>
                      <a:pt x="947" y="1461"/>
                    </a:cubicBezTo>
                    <a:cubicBezTo>
                      <a:pt x="943" y="1465"/>
                      <a:pt x="939" y="1468"/>
                      <a:pt x="932" y="1467"/>
                    </a:cubicBezTo>
                    <a:cubicBezTo>
                      <a:pt x="929" y="1466"/>
                      <a:pt x="925" y="1470"/>
                      <a:pt x="921" y="1469"/>
                    </a:cubicBezTo>
                    <a:cubicBezTo>
                      <a:pt x="917" y="1469"/>
                      <a:pt x="914" y="1471"/>
                      <a:pt x="910" y="1473"/>
                    </a:cubicBezTo>
                    <a:cubicBezTo>
                      <a:pt x="905" y="1476"/>
                      <a:pt x="900" y="1478"/>
                      <a:pt x="895" y="1480"/>
                    </a:cubicBezTo>
                    <a:cubicBezTo>
                      <a:pt x="894" y="1481"/>
                      <a:pt x="893" y="1481"/>
                      <a:pt x="892" y="1481"/>
                    </a:cubicBezTo>
                    <a:cubicBezTo>
                      <a:pt x="886" y="1479"/>
                      <a:pt x="880" y="1481"/>
                      <a:pt x="874" y="1485"/>
                    </a:cubicBezTo>
                    <a:cubicBezTo>
                      <a:pt x="865" y="1491"/>
                      <a:pt x="855" y="1495"/>
                      <a:pt x="843" y="1496"/>
                    </a:cubicBezTo>
                    <a:cubicBezTo>
                      <a:pt x="834" y="1497"/>
                      <a:pt x="825" y="1499"/>
                      <a:pt x="817" y="1500"/>
                    </a:cubicBezTo>
                    <a:cubicBezTo>
                      <a:pt x="816" y="1501"/>
                      <a:pt x="815" y="1501"/>
                      <a:pt x="814" y="1502"/>
                    </a:cubicBezTo>
                    <a:cubicBezTo>
                      <a:pt x="808" y="1507"/>
                      <a:pt x="800" y="1507"/>
                      <a:pt x="792" y="1507"/>
                    </a:cubicBezTo>
                    <a:cubicBezTo>
                      <a:pt x="787" y="1507"/>
                      <a:pt x="781" y="1509"/>
                      <a:pt x="775" y="1511"/>
                    </a:cubicBezTo>
                    <a:cubicBezTo>
                      <a:pt x="770" y="1513"/>
                      <a:pt x="766" y="1516"/>
                      <a:pt x="761" y="1513"/>
                    </a:cubicBezTo>
                    <a:cubicBezTo>
                      <a:pt x="760" y="1513"/>
                      <a:pt x="758" y="1513"/>
                      <a:pt x="757" y="1513"/>
                    </a:cubicBezTo>
                    <a:cubicBezTo>
                      <a:pt x="756" y="1508"/>
                      <a:pt x="753" y="1509"/>
                      <a:pt x="749" y="1510"/>
                    </a:cubicBezTo>
                    <a:cubicBezTo>
                      <a:pt x="744" y="1512"/>
                      <a:pt x="739" y="1516"/>
                      <a:pt x="734" y="1512"/>
                    </a:cubicBezTo>
                    <a:cubicBezTo>
                      <a:pt x="730" y="1514"/>
                      <a:pt x="726" y="1513"/>
                      <a:pt x="722" y="1512"/>
                    </a:cubicBezTo>
                    <a:cubicBezTo>
                      <a:pt x="722" y="1512"/>
                      <a:pt x="721" y="1512"/>
                      <a:pt x="720" y="1512"/>
                    </a:cubicBezTo>
                    <a:cubicBezTo>
                      <a:pt x="714" y="1518"/>
                      <a:pt x="707" y="1514"/>
                      <a:pt x="700" y="1513"/>
                    </a:cubicBezTo>
                    <a:cubicBezTo>
                      <a:pt x="698" y="1513"/>
                      <a:pt x="696" y="1513"/>
                      <a:pt x="693" y="1513"/>
                    </a:cubicBezTo>
                    <a:cubicBezTo>
                      <a:pt x="692" y="1513"/>
                      <a:pt x="691" y="1513"/>
                      <a:pt x="691" y="1513"/>
                    </a:cubicBezTo>
                    <a:cubicBezTo>
                      <a:pt x="685" y="1509"/>
                      <a:pt x="678" y="1511"/>
                      <a:pt x="672" y="1508"/>
                    </a:cubicBezTo>
                    <a:cubicBezTo>
                      <a:pt x="667" y="1506"/>
                      <a:pt x="662" y="1507"/>
                      <a:pt x="659" y="1512"/>
                    </a:cubicBezTo>
                    <a:cubicBezTo>
                      <a:pt x="656" y="1507"/>
                      <a:pt x="652" y="1509"/>
                      <a:pt x="648" y="1510"/>
                    </a:cubicBezTo>
                    <a:cubicBezTo>
                      <a:pt x="646" y="1511"/>
                      <a:pt x="644" y="1511"/>
                      <a:pt x="642" y="1510"/>
                    </a:cubicBezTo>
                    <a:cubicBezTo>
                      <a:pt x="639" y="1509"/>
                      <a:pt x="635" y="1509"/>
                      <a:pt x="631" y="1508"/>
                    </a:cubicBezTo>
                    <a:cubicBezTo>
                      <a:pt x="631" y="1510"/>
                      <a:pt x="630" y="1513"/>
                      <a:pt x="630" y="1515"/>
                    </a:cubicBezTo>
                    <a:cubicBezTo>
                      <a:pt x="629" y="1517"/>
                      <a:pt x="628" y="1520"/>
                      <a:pt x="625" y="1519"/>
                    </a:cubicBezTo>
                    <a:cubicBezTo>
                      <a:pt x="622" y="1517"/>
                      <a:pt x="619" y="1516"/>
                      <a:pt x="620" y="1512"/>
                    </a:cubicBezTo>
                    <a:cubicBezTo>
                      <a:pt x="622" y="1505"/>
                      <a:pt x="621" y="1503"/>
                      <a:pt x="614" y="1503"/>
                    </a:cubicBezTo>
                    <a:cubicBezTo>
                      <a:pt x="610" y="1504"/>
                      <a:pt x="605" y="1505"/>
                      <a:pt x="601" y="1505"/>
                    </a:cubicBezTo>
                    <a:cubicBezTo>
                      <a:pt x="600" y="1505"/>
                      <a:pt x="598" y="1506"/>
                      <a:pt x="598" y="1505"/>
                    </a:cubicBezTo>
                    <a:cubicBezTo>
                      <a:pt x="593" y="1502"/>
                      <a:pt x="591" y="1505"/>
                      <a:pt x="590" y="1508"/>
                    </a:cubicBezTo>
                    <a:cubicBezTo>
                      <a:pt x="588" y="1510"/>
                      <a:pt x="587" y="1513"/>
                      <a:pt x="586" y="1515"/>
                    </a:cubicBezTo>
                    <a:cubicBezTo>
                      <a:pt x="583" y="1514"/>
                      <a:pt x="581" y="1513"/>
                      <a:pt x="581" y="1509"/>
                    </a:cubicBezTo>
                    <a:cubicBezTo>
                      <a:pt x="581" y="1507"/>
                      <a:pt x="580" y="1505"/>
                      <a:pt x="579" y="1503"/>
                    </a:cubicBezTo>
                    <a:cubicBezTo>
                      <a:pt x="577" y="1505"/>
                      <a:pt x="576" y="1506"/>
                      <a:pt x="574" y="1507"/>
                    </a:cubicBezTo>
                    <a:cubicBezTo>
                      <a:pt x="573" y="1508"/>
                      <a:pt x="573" y="1510"/>
                      <a:pt x="572" y="1511"/>
                    </a:cubicBezTo>
                    <a:cubicBezTo>
                      <a:pt x="571" y="1509"/>
                      <a:pt x="570" y="1506"/>
                      <a:pt x="569" y="1505"/>
                    </a:cubicBezTo>
                    <a:cubicBezTo>
                      <a:pt x="565" y="1505"/>
                      <a:pt x="566" y="1515"/>
                      <a:pt x="557" y="1510"/>
                    </a:cubicBezTo>
                    <a:cubicBezTo>
                      <a:pt x="555" y="1516"/>
                      <a:pt x="553" y="1522"/>
                      <a:pt x="551" y="1528"/>
                    </a:cubicBezTo>
                    <a:cubicBezTo>
                      <a:pt x="551" y="1528"/>
                      <a:pt x="550" y="1527"/>
                      <a:pt x="550" y="1527"/>
                    </a:cubicBezTo>
                    <a:cubicBezTo>
                      <a:pt x="550" y="1524"/>
                      <a:pt x="551" y="1521"/>
                      <a:pt x="551" y="1518"/>
                    </a:cubicBezTo>
                    <a:cubicBezTo>
                      <a:pt x="552" y="1515"/>
                      <a:pt x="552" y="1512"/>
                      <a:pt x="552" y="1508"/>
                    </a:cubicBezTo>
                    <a:cubicBezTo>
                      <a:pt x="552" y="1507"/>
                      <a:pt x="551" y="1505"/>
                      <a:pt x="550" y="1505"/>
                    </a:cubicBezTo>
                    <a:cubicBezTo>
                      <a:pt x="548" y="1505"/>
                      <a:pt x="546" y="1506"/>
                      <a:pt x="545" y="1507"/>
                    </a:cubicBezTo>
                    <a:cubicBezTo>
                      <a:pt x="544" y="1507"/>
                      <a:pt x="543" y="1508"/>
                      <a:pt x="543" y="1509"/>
                    </a:cubicBezTo>
                    <a:cubicBezTo>
                      <a:pt x="542" y="1509"/>
                      <a:pt x="542" y="1509"/>
                      <a:pt x="541" y="1509"/>
                    </a:cubicBezTo>
                    <a:cubicBezTo>
                      <a:pt x="540" y="1503"/>
                      <a:pt x="537" y="1503"/>
                      <a:pt x="531" y="1503"/>
                    </a:cubicBezTo>
                    <a:cubicBezTo>
                      <a:pt x="522" y="1504"/>
                      <a:pt x="513" y="1504"/>
                      <a:pt x="504" y="1504"/>
                    </a:cubicBezTo>
                    <a:cubicBezTo>
                      <a:pt x="503" y="1504"/>
                      <a:pt x="501" y="1506"/>
                      <a:pt x="499" y="1506"/>
                    </a:cubicBezTo>
                    <a:cubicBezTo>
                      <a:pt x="498" y="1506"/>
                      <a:pt x="497" y="1507"/>
                      <a:pt x="496" y="1507"/>
                    </a:cubicBezTo>
                    <a:cubicBezTo>
                      <a:pt x="489" y="1507"/>
                      <a:pt x="482" y="1504"/>
                      <a:pt x="476" y="1507"/>
                    </a:cubicBezTo>
                    <a:cubicBezTo>
                      <a:pt x="469" y="1510"/>
                      <a:pt x="462" y="1509"/>
                      <a:pt x="454" y="1510"/>
                    </a:cubicBezTo>
                    <a:cubicBezTo>
                      <a:pt x="451" y="1511"/>
                      <a:pt x="448" y="1515"/>
                      <a:pt x="445" y="1518"/>
                    </a:cubicBezTo>
                    <a:cubicBezTo>
                      <a:pt x="442" y="1520"/>
                      <a:pt x="440" y="1524"/>
                      <a:pt x="436" y="1528"/>
                    </a:cubicBezTo>
                    <a:cubicBezTo>
                      <a:pt x="434" y="1519"/>
                      <a:pt x="442" y="1516"/>
                      <a:pt x="442" y="1510"/>
                    </a:cubicBezTo>
                    <a:cubicBezTo>
                      <a:pt x="441" y="1511"/>
                      <a:pt x="440" y="1512"/>
                      <a:pt x="439" y="1514"/>
                    </a:cubicBezTo>
                    <a:cubicBezTo>
                      <a:pt x="438" y="1513"/>
                      <a:pt x="437" y="1513"/>
                      <a:pt x="437" y="1512"/>
                    </a:cubicBezTo>
                    <a:cubicBezTo>
                      <a:pt x="435" y="1508"/>
                      <a:pt x="432" y="1509"/>
                      <a:pt x="430" y="1511"/>
                    </a:cubicBezTo>
                    <a:cubicBezTo>
                      <a:pt x="428" y="1513"/>
                      <a:pt x="426" y="1516"/>
                      <a:pt x="423" y="1518"/>
                    </a:cubicBezTo>
                    <a:cubicBezTo>
                      <a:pt x="423" y="1512"/>
                      <a:pt x="424" y="1508"/>
                      <a:pt x="424" y="1503"/>
                    </a:cubicBezTo>
                    <a:cubicBezTo>
                      <a:pt x="424" y="1497"/>
                      <a:pt x="417" y="1497"/>
                      <a:pt x="415" y="1495"/>
                    </a:cubicBezTo>
                    <a:cubicBezTo>
                      <a:pt x="410" y="1494"/>
                      <a:pt x="406" y="1494"/>
                      <a:pt x="401" y="1494"/>
                    </a:cubicBezTo>
                    <a:cubicBezTo>
                      <a:pt x="395" y="1492"/>
                      <a:pt x="389" y="1491"/>
                      <a:pt x="382" y="1492"/>
                    </a:cubicBezTo>
                    <a:cubicBezTo>
                      <a:pt x="379" y="1493"/>
                      <a:pt x="375" y="1491"/>
                      <a:pt x="374" y="1488"/>
                    </a:cubicBezTo>
                    <a:cubicBezTo>
                      <a:pt x="371" y="1484"/>
                      <a:pt x="368" y="1483"/>
                      <a:pt x="364" y="1483"/>
                    </a:cubicBezTo>
                    <a:cubicBezTo>
                      <a:pt x="359" y="1484"/>
                      <a:pt x="355" y="1483"/>
                      <a:pt x="351" y="1481"/>
                    </a:cubicBezTo>
                    <a:cubicBezTo>
                      <a:pt x="347" y="1479"/>
                      <a:pt x="342" y="1482"/>
                      <a:pt x="337" y="1482"/>
                    </a:cubicBezTo>
                    <a:cubicBezTo>
                      <a:pt x="335" y="1482"/>
                      <a:pt x="334" y="1483"/>
                      <a:pt x="331" y="1484"/>
                    </a:cubicBezTo>
                    <a:cubicBezTo>
                      <a:pt x="332" y="1481"/>
                      <a:pt x="333" y="1479"/>
                      <a:pt x="334" y="1477"/>
                    </a:cubicBezTo>
                    <a:cubicBezTo>
                      <a:pt x="334" y="1475"/>
                      <a:pt x="335" y="1473"/>
                      <a:pt x="331" y="1474"/>
                    </a:cubicBezTo>
                    <a:cubicBezTo>
                      <a:pt x="331" y="1474"/>
                      <a:pt x="330" y="1473"/>
                      <a:pt x="329" y="1473"/>
                    </a:cubicBezTo>
                    <a:cubicBezTo>
                      <a:pt x="327" y="1470"/>
                      <a:pt x="324" y="1467"/>
                      <a:pt x="319" y="1469"/>
                    </a:cubicBezTo>
                    <a:cubicBezTo>
                      <a:pt x="319" y="1470"/>
                      <a:pt x="316" y="1469"/>
                      <a:pt x="315" y="1467"/>
                    </a:cubicBezTo>
                    <a:cubicBezTo>
                      <a:pt x="311" y="1462"/>
                      <a:pt x="306" y="1462"/>
                      <a:pt x="303" y="1468"/>
                    </a:cubicBezTo>
                    <a:cubicBezTo>
                      <a:pt x="300" y="1473"/>
                      <a:pt x="299" y="1479"/>
                      <a:pt x="293" y="1482"/>
                    </a:cubicBezTo>
                    <a:cubicBezTo>
                      <a:pt x="292" y="1482"/>
                      <a:pt x="292" y="1484"/>
                      <a:pt x="292" y="1486"/>
                    </a:cubicBezTo>
                    <a:cubicBezTo>
                      <a:pt x="291" y="1489"/>
                      <a:pt x="291" y="1492"/>
                      <a:pt x="290" y="1494"/>
                    </a:cubicBezTo>
                    <a:cubicBezTo>
                      <a:pt x="289" y="1494"/>
                      <a:pt x="289" y="1494"/>
                      <a:pt x="288" y="1494"/>
                    </a:cubicBezTo>
                    <a:cubicBezTo>
                      <a:pt x="288" y="1490"/>
                      <a:pt x="287" y="1486"/>
                      <a:pt x="287" y="1482"/>
                    </a:cubicBezTo>
                    <a:cubicBezTo>
                      <a:pt x="288" y="1477"/>
                      <a:pt x="288" y="1473"/>
                      <a:pt x="284" y="1469"/>
                    </a:cubicBezTo>
                    <a:cubicBezTo>
                      <a:pt x="283" y="1468"/>
                      <a:pt x="284" y="1465"/>
                      <a:pt x="284" y="1462"/>
                    </a:cubicBezTo>
                    <a:cubicBezTo>
                      <a:pt x="282" y="1460"/>
                      <a:pt x="278" y="1458"/>
                      <a:pt x="275" y="1455"/>
                    </a:cubicBezTo>
                    <a:cubicBezTo>
                      <a:pt x="273" y="1457"/>
                      <a:pt x="272" y="1458"/>
                      <a:pt x="270" y="1460"/>
                    </a:cubicBezTo>
                    <a:cubicBezTo>
                      <a:pt x="269" y="1459"/>
                      <a:pt x="267" y="1457"/>
                      <a:pt x="266" y="1457"/>
                    </a:cubicBezTo>
                    <a:cubicBezTo>
                      <a:pt x="260" y="1454"/>
                      <a:pt x="258" y="1451"/>
                      <a:pt x="259" y="1445"/>
                    </a:cubicBezTo>
                    <a:cubicBezTo>
                      <a:pt x="259" y="1442"/>
                      <a:pt x="254" y="1438"/>
                      <a:pt x="251" y="1434"/>
                    </a:cubicBezTo>
                    <a:cubicBezTo>
                      <a:pt x="251" y="1434"/>
                      <a:pt x="248" y="1435"/>
                      <a:pt x="247" y="1437"/>
                    </a:cubicBezTo>
                    <a:cubicBezTo>
                      <a:pt x="247" y="1437"/>
                      <a:pt x="246" y="1440"/>
                      <a:pt x="247" y="1441"/>
                    </a:cubicBezTo>
                    <a:cubicBezTo>
                      <a:pt x="250" y="1445"/>
                      <a:pt x="250" y="1445"/>
                      <a:pt x="246" y="1448"/>
                    </a:cubicBezTo>
                    <a:cubicBezTo>
                      <a:pt x="245" y="1447"/>
                      <a:pt x="244" y="1446"/>
                      <a:pt x="242" y="1445"/>
                    </a:cubicBezTo>
                    <a:cubicBezTo>
                      <a:pt x="241" y="1446"/>
                      <a:pt x="241" y="1447"/>
                      <a:pt x="241" y="1449"/>
                    </a:cubicBezTo>
                    <a:cubicBezTo>
                      <a:pt x="238" y="1445"/>
                      <a:pt x="235" y="1442"/>
                      <a:pt x="232" y="1438"/>
                    </a:cubicBezTo>
                    <a:cubicBezTo>
                      <a:pt x="231" y="1436"/>
                      <a:pt x="230" y="1432"/>
                      <a:pt x="228" y="1428"/>
                    </a:cubicBezTo>
                    <a:cubicBezTo>
                      <a:pt x="226" y="1430"/>
                      <a:pt x="223" y="1432"/>
                      <a:pt x="222" y="1433"/>
                    </a:cubicBezTo>
                    <a:cubicBezTo>
                      <a:pt x="220" y="1432"/>
                      <a:pt x="218" y="1431"/>
                      <a:pt x="216" y="1429"/>
                    </a:cubicBezTo>
                    <a:cubicBezTo>
                      <a:pt x="216" y="1428"/>
                      <a:pt x="216" y="1427"/>
                      <a:pt x="216" y="1425"/>
                    </a:cubicBezTo>
                    <a:cubicBezTo>
                      <a:pt x="208" y="1422"/>
                      <a:pt x="200" y="1422"/>
                      <a:pt x="194" y="1426"/>
                    </a:cubicBezTo>
                    <a:cubicBezTo>
                      <a:pt x="194" y="1424"/>
                      <a:pt x="193" y="1422"/>
                      <a:pt x="193" y="1420"/>
                    </a:cubicBezTo>
                    <a:cubicBezTo>
                      <a:pt x="190" y="1422"/>
                      <a:pt x="188" y="1424"/>
                      <a:pt x="186" y="1426"/>
                    </a:cubicBezTo>
                    <a:cubicBezTo>
                      <a:pt x="185" y="1423"/>
                      <a:pt x="185" y="1422"/>
                      <a:pt x="184" y="1419"/>
                    </a:cubicBezTo>
                    <a:cubicBezTo>
                      <a:pt x="182" y="1421"/>
                      <a:pt x="180" y="1423"/>
                      <a:pt x="178" y="1425"/>
                    </a:cubicBezTo>
                    <a:cubicBezTo>
                      <a:pt x="173" y="1430"/>
                      <a:pt x="172" y="1430"/>
                      <a:pt x="167" y="1425"/>
                    </a:cubicBezTo>
                    <a:cubicBezTo>
                      <a:pt x="166" y="1424"/>
                      <a:pt x="164" y="1424"/>
                      <a:pt x="163" y="1423"/>
                    </a:cubicBezTo>
                    <a:cubicBezTo>
                      <a:pt x="163" y="1422"/>
                      <a:pt x="163" y="1421"/>
                      <a:pt x="163" y="1418"/>
                    </a:cubicBezTo>
                    <a:cubicBezTo>
                      <a:pt x="160" y="1421"/>
                      <a:pt x="158" y="1423"/>
                      <a:pt x="157" y="1425"/>
                    </a:cubicBezTo>
                    <a:cubicBezTo>
                      <a:pt x="155" y="1427"/>
                      <a:pt x="154" y="1428"/>
                      <a:pt x="150" y="1427"/>
                    </a:cubicBezTo>
                    <a:cubicBezTo>
                      <a:pt x="148" y="1427"/>
                      <a:pt x="145" y="1428"/>
                      <a:pt x="141" y="1429"/>
                    </a:cubicBezTo>
                    <a:cubicBezTo>
                      <a:pt x="147" y="1423"/>
                      <a:pt x="152" y="1417"/>
                      <a:pt x="158" y="1412"/>
                    </a:cubicBezTo>
                    <a:cubicBezTo>
                      <a:pt x="162" y="1407"/>
                      <a:pt x="164" y="1402"/>
                      <a:pt x="163" y="1396"/>
                    </a:cubicBezTo>
                    <a:cubicBezTo>
                      <a:pt x="163" y="1395"/>
                      <a:pt x="162" y="1393"/>
                      <a:pt x="161" y="1392"/>
                    </a:cubicBezTo>
                    <a:cubicBezTo>
                      <a:pt x="159" y="1393"/>
                      <a:pt x="157" y="1393"/>
                      <a:pt x="156" y="1395"/>
                    </a:cubicBezTo>
                    <a:cubicBezTo>
                      <a:pt x="155" y="1397"/>
                      <a:pt x="154" y="1399"/>
                      <a:pt x="153" y="1402"/>
                    </a:cubicBezTo>
                    <a:cubicBezTo>
                      <a:pt x="152" y="1402"/>
                      <a:pt x="152" y="1401"/>
                      <a:pt x="152" y="1401"/>
                    </a:cubicBezTo>
                    <a:cubicBezTo>
                      <a:pt x="152" y="1399"/>
                      <a:pt x="152" y="1397"/>
                      <a:pt x="152" y="1393"/>
                    </a:cubicBezTo>
                    <a:cubicBezTo>
                      <a:pt x="147" y="1395"/>
                      <a:pt x="143" y="1393"/>
                      <a:pt x="142" y="1388"/>
                    </a:cubicBezTo>
                    <a:cubicBezTo>
                      <a:pt x="142" y="1387"/>
                      <a:pt x="141" y="1387"/>
                      <a:pt x="141" y="1387"/>
                    </a:cubicBezTo>
                    <a:cubicBezTo>
                      <a:pt x="136" y="1387"/>
                      <a:pt x="136" y="1381"/>
                      <a:pt x="132" y="1379"/>
                    </a:cubicBezTo>
                    <a:cubicBezTo>
                      <a:pt x="130" y="1378"/>
                      <a:pt x="128" y="1376"/>
                      <a:pt x="125" y="1377"/>
                    </a:cubicBezTo>
                    <a:cubicBezTo>
                      <a:pt x="124" y="1378"/>
                      <a:pt x="121" y="1375"/>
                      <a:pt x="119" y="1374"/>
                    </a:cubicBezTo>
                    <a:cubicBezTo>
                      <a:pt x="118" y="1375"/>
                      <a:pt x="117" y="1376"/>
                      <a:pt x="115" y="1378"/>
                    </a:cubicBezTo>
                    <a:cubicBezTo>
                      <a:pt x="115" y="1374"/>
                      <a:pt x="116" y="1370"/>
                      <a:pt x="116" y="1367"/>
                    </a:cubicBezTo>
                    <a:cubicBezTo>
                      <a:pt x="113" y="1368"/>
                      <a:pt x="112" y="1368"/>
                      <a:pt x="111" y="1369"/>
                    </a:cubicBezTo>
                    <a:cubicBezTo>
                      <a:pt x="110" y="1364"/>
                      <a:pt x="108" y="1360"/>
                      <a:pt x="107" y="1356"/>
                    </a:cubicBezTo>
                    <a:cubicBezTo>
                      <a:pt x="105" y="1357"/>
                      <a:pt x="104" y="1357"/>
                      <a:pt x="102" y="1358"/>
                    </a:cubicBezTo>
                    <a:cubicBezTo>
                      <a:pt x="101" y="1354"/>
                      <a:pt x="99" y="1350"/>
                      <a:pt x="98" y="1347"/>
                    </a:cubicBezTo>
                    <a:cubicBezTo>
                      <a:pt x="94" y="1346"/>
                      <a:pt x="91" y="1345"/>
                      <a:pt x="87" y="1344"/>
                    </a:cubicBezTo>
                    <a:cubicBezTo>
                      <a:pt x="87" y="1343"/>
                      <a:pt x="88" y="1342"/>
                      <a:pt x="88" y="1341"/>
                    </a:cubicBezTo>
                    <a:cubicBezTo>
                      <a:pt x="88" y="1338"/>
                      <a:pt x="88" y="1336"/>
                      <a:pt x="84" y="1336"/>
                    </a:cubicBezTo>
                    <a:cubicBezTo>
                      <a:pt x="83" y="1336"/>
                      <a:pt x="81" y="1335"/>
                      <a:pt x="81" y="1335"/>
                    </a:cubicBezTo>
                    <a:cubicBezTo>
                      <a:pt x="81" y="1331"/>
                      <a:pt x="78" y="1329"/>
                      <a:pt x="76" y="1327"/>
                    </a:cubicBezTo>
                    <a:cubicBezTo>
                      <a:pt x="75" y="1326"/>
                      <a:pt x="74" y="1325"/>
                      <a:pt x="73" y="1323"/>
                    </a:cubicBezTo>
                    <a:cubicBezTo>
                      <a:pt x="71" y="1321"/>
                      <a:pt x="68" y="1319"/>
                      <a:pt x="66" y="1317"/>
                    </a:cubicBezTo>
                    <a:cubicBezTo>
                      <a:pt x="63" y="1314"/>
                      <a:pt x="60" y="1311"/>
                      <a:pt x="57" y="1308"/>
                    </a:cubicBezTo>
                    <a:cubicBezTo>
                      <a:pt x="54" y="1306"/>
                      <a:pt x="51" y="1304"/>
                      <a:pt x="47" y="1302"/>
                    </a:cubicBezTo>
                    <a:cubicBezTo>
                      <a:pt x="47" y="1299"/>
                      <a:pt x="43" y="1298"/>
                      <a:pt x="32" y="1300"/>
                    </a:cubicBezTo>
                    <a:cubicBezTo>
                      <a:pt x="31" y="1298"/>
                      <a:pt x="30" y="1295"/>
                      <a:pt x="29" y="1293"/>
                    </a:cubicBezTo>
                    <a:cubicBezTo>
                      <a:pt x="28" y="1291"/>
                      <a:pt x="26" y="1288"/>
                      <a:pt x="24" y="1288"/>
                    </a:cubicBezTo>
                    <a:cubicBezTo>
                      <a:pt x="17" y="1285"/>
                      <a:pt x="14" y="1280"/>
                      <a:pt x="16" y="1273"/>
                    </a:cubicBezTo>
                    <a:cubicBezTo>
                      <a:pt x="16" y="1272"/>
                      <a:pt x="16" y="1270"/>
                      <a:pt x="17" y="1269"/>
                    </a:cubicBezTo>
                    <a:cubicBezTo>
                      <a:pt x="17" y="1265"/>
                      <a:pt x="16" y="1264"/>
                      <a:pt x="12" y="1265"/>
                    </a:cubicBezTo>
                    <a:cubicBezTo>
                      <a:pt x="9" y="1256"/>
                      <a:pt x="9" y="1256"/>
                      <a:pt x="1" y="1255"/>
                    </a:cubicBezTo>
                    <a:cubicBezTo>
                      <a:pt x="3" y="1251"/>
                      <a:pt x="4" y="1246"/>
                      <a:pt x="5" y="1241"/>
                    </a:cubicBezTo>
                    <a:cubicBezTo>
                      <a:pt x="5" y="1238"/>
                      <a:pt x="4" y="1234"/>
                      <a:pt x="2" y="1231"/>
                    </a:cubicBezTo>
                    <a:cubicBezTo>
                      <a:pt x="0" y="1226"/>
                      <a:pt x="2" y="1221"/>
                      <a:pt x="7" y="1220"/>
                    </a:cubicBezTo>
                    <a:cubicBezTo>
                      <a:pt x="10" y="1220"/>
                      <a:pt x="13" y="1219"/>
                      <a:pt x="15" y="1219"/>
                    </a:cubicBezTo>
                    <a:cubicBezTo>
                      <a:pt x="16" y="1220"/>
                      <a:pt x="16" y="1221"/>
                      <a:pt x="16" y="1222"/>
                    </a:cubicBezTo>
                    <a:cubicBezTo>
                      <a:pt x="21" y="1223"/>
                      <a:pt x="27" y="1231"/>
                      <a:pt x="27" y="1235"/>
                    </a:cubicBezTo>
                    <a:cubicBezTo>
                      <a:pt x="31" y="1239"/>
                      <a:pt x="34" y="1243"/>
                      <a:pt x="38" y="1245"/>
                    </a:cubicBezTo>
                    <a:cubicBezTo>
                      <a:pt x="45" y="1248"/>
                      <a:pt x="48" y="1254"/>
                      <a:pt x="50" y="1261"/>
                    </a:cubicBezTo>
                    <a:cubicBezTo>
                      <a:pt x="51" y="1265"/>
                      <a:pt x="55" y="1267"/>
                      <a:pt x="58" y="1270"/>
                    </a:cubicBezTo>
                    <a:cubicBezTo>
                      <a:pt x="62" y="1273"/>
                      <a:pt x="66" y="1275"/>
                      <a:pt x="70" y="1277"/>
                    </a:cubicBezTo>
                    <a:cubicBezTo>
                      <a:pt x="70" y="1277"/>
                      <a:pt x="71" y="1278"/>
                      <a:pt x="72" y="1277"/>
                    </a:cubicBezTo>
                    <a:cubicBezTo>
                      <a:pt x="76" y="1275"/>
                      <a:pt x="79" y="1276"/>
                      <a:pt x="81" y="1280"/>
                    </a:cubicBezTo>
                    <a:cubicBezTo>
                      <a:pt x="84" y="1279"/>
                      <a:pt x="87" y="1278"/>
                      <a:pt x="89" y="1277"/>
                    </a:cubicBezTo>
                    <a:cubicBezTo>
                      <a:pt x="91" y="1280"/>
                      <a:pt x="92" y="1283"/>
                      <a:pt x="93" y="1286"/>
                    </a:cubicBezTo>
                    <a:cubicBezTo>
                      <a:pt x="95" y="1284"/>
                      <a:pt x="97" y="1282"/>
                      <a:pt x="98" y="1281"/>
                    </a:cubicBezTo>
                    <a:cubicBezTo>
                      <a:pt x="102" y="1288"/>
                      <a:pt x="102" y="1288"/>
                      <a:pt x="106" y="1285"/>
                    </a:cubicBezTo>
                    <a:cubicBezTo>
                      <a:pt x="106" y="1286"/>
                      <a:pt x="106" y="1287"/>
                      <a:pt x="107" y="1287"/>
                    </a:cubicBezTo>
                    <a:cubicBezTo>
                      <a:pt x="113" y="1289"/>
                      <a:pt x="112" y="1296"/>
                      <a:pt x="116" y="1300"/>
                    </a:cubicBezTo>
                    <a:cubicBezTo>
                      <a:pt x="120" y="1305"/>
                      <a:pt x="122" y="1306"/>
                      <a:pt x="125" y="1301"/>
                    </a:cubicBezTo>
                    <a:cubicBezTo>
                      <a:pt x="128" y="1304"/>
                      <a:pt x="130" y="1310"/>
                      <a:pt x="134" y="1312"/>
                    </a:cubicBezTo>
                    <a:cubicBezTo>
                      <a:pt x="137" y="1313"/>
                      <a:pt x="142" y="1318"/>
                      <a:pt x="146" y="1313"/>
                    </a:cubicBezTo>
                    <a:cubicBezTo>
                      <a:pt x="147" y="1316"/>
                      <a:pt x="147" y="1319"/>
                      <a:pt x="151" y="1319"/>
                    </a:cubicBezTo>
                    <a:cubicBezTo>
                      <a:pt x="151" y="1319"/>
                      <a:pt x="152" y="1322"/>
                      <a:pt x="153" y="1324"/>
                    </a:cubicBezTo>
                    <a:cubicBezTo>
                      <a:pt x="153" y="1325"/>
                      <a:pt x="154" y="1327"/>
                      <a:pt x="155" y="1328"/>
                    </a:cubicBezTo>
                    <a:cubicBezTo>
                      <a:pt x="156" y="1328"/>
                      <a:pt x="158" y="1326"/>
                      <a:pt x="159" y="1326"/>
                    </a:cubicBezTo>
                    <a:cubicBezTo>
                      <a:pt x="162" y="1324"/>
                      <a:pt x="165" y="1323"/>
                      <a:pt x="167" y="1323"/>
                    </a:cubicBezTo>
                    <a:cubicBezTo>
                      <a:pt x="169" y="1325"/>
                      <a:pt x="172" y="1329"/>
                      <a:pt x="175" y="1330"/>
                    </a:cubicBezTo>
                    <a:cubicBezTo>
                      <a:pt x="179" y="1331"/>
                      <a:pt x="185" y="1335"/>
                      <a:pt x="188" y="1327"/>
                    </a:cubicBezTo>
                    <a:cubicBezTo>
                      <a:pt x="189" y="1328"/>
                      <a:pt x="190" y="1328"/>
                      <a:pt x="190" y="1328"/>
                    </a:cubicBezTo>
                    <a:cubicBezTo>
                      <a:pt x="190" y="1333"/>
                      <a:pt x="191" y="1338"/>
                      <a:pt x="191" y="1343"/>
                    </a:cubicBezTo>
                    <a:cubicBezTo>
                      <a:pt x="191" y="1348"/>
                      <a:pt x="192" y="1351"/>
                      <a:pt x="198" y="1351"/>
                    </a:cubicBezTo>
                    <a:cubicBezTo>
                      <a:pt x="201" y="1351"/>
                      <a:pt x="203" y="1354"/>
                      <a:pt x="206" y="1355"/>
                    </a:cubicBezTo>
                    <a:cubicBezTo>
                      <a:pt x="211" y="1358"/>
                      <a:pt x="214" y="1356"/>
                      <a:pt x="214" y="1351"/>
                    </a:cubicBezTo>
                    <a:cubicBezTo>
                      <a:pt x="214" y="1349"/>
                      <a:pt x="214" y="1348"/>
                      <a:pt x="214" y="1347"/>
                    </a:cubicBezTo>
                    <a:cubicBezTo>
                      <a:pt x="222" y="1338"/>
                      <a:pt x="219" y="1324"/>
                      <a:pt x="227" y="1316"/>
                    </a:cubicBezTo>
                    <a:cubicBezTo>
                      <a:pt x="230" y="1314"/>
                      <a:pt x="230" y="1310"/>
                      <a:pt x="231" y="1306"/>
                    </a:cubicBezTo>
                    <a:cubicBezTo>
                      <a:pt x="235" y="1306"/>
                      <a:pt x="236" y="1309"/>
                      <a:pt x="237" y="1312"/>
                    </a:cubicBezTo>
                    <a:cubicBezTo>
                      <a:pt x="238" y="1317"/>
                      <a:pt x="238" y="1323"/>
                      <a:pt x="239" y="1328"/>
                    </a:cubicBezTo>
                    <a:cubicBezTo>
                      <a:pt x="239" y="1330"/>
                      <a:pt x="240" y="1332"/>
                      <a:pt x="240" y="1334"/>
                    </a:cubicBezTo>
                    <a:cubicBezTo>
                      <a:pt x="240" y="1337"/>
                      <a:pt x="239" y="1340"/>
                      <a:pt x="239" y="1342"/>
                    </a:cubicBezTo>
                    <a:cubicBezTo>
                      <a:pt x="239" y="1345"/>
                      <a:pt x="239" y="1347"/>
                      <a:pt x="239" y="1349"/>
                    </a:cubicBezTo>
                    <a:cubicBezTo>
                      <a:pt x="241" y="1352"/>
                      <a:pt x="242" y="1354"/>
                      <a:pt x="239" y="1357"/>
                    </a:cubicBezTo>
                    <a:cubicBezTo>
                      <a:pt x="236" y="1360"/>
                      <a:pt x="235" y="1364"/>
                      <a:pt x="233" y="1368"/>
                    </a:cubicBezTo>
                    <a:cubicBezTo>
                      <a:pt x="231" y="1373"/>
                      <a:pt x="233" y="1376"/>
                      <a:pt x="236" y="1380"/>
                    </a:cubicBezTo>
                    <a:cubicBezTo>
                      <a:pt x="239" y="1382"/>
                      <a:pt x="241" y="1385"/>
                      <a:pt x="243" y="1387"/>
                    </a:cubicBezTo>
                    <a:cubicBezTo>
                      <a:pt x="243" y="1388"/>
                      <a:pt x="244" y="1389"/>
                      <a:pt x="244" y="1389"/>
                    </a:cubicBezTo>
                    <a:cubicBezTo>
                      <a:pt x="256" y="1389"/>
                      <a:pt x="261" y="1400"/>
                      <a:pt x="270" y="1405"/>
                    </a:cubicBezTo>
                    <a:cubicBezTo>
                      <a:pt x="271" y="1404"/>
                      <a:pt x="273" y="1402"/>
                      <a:pt x="274" y="1400"/>
                    </a:cubicBezTo>
                    <a:cubicBezTo>
                      <a:pt x="278" y="1396"/>
                      <a:pt x="282" y="1397"/>
                      <a:pt x="284" y="1401"/>
                    </a:cubicBezTo>
                    <a:cubicBezTo>
                      <a:pt x="286" y="1403"/>
                      <a:pt x="287" y="1406"/>
                      <a:pt x="287" y="1409"/>
                    </a:cubicBezTo>
                    <a:cubicBezTo>
                      <a:pt x="288" y="1418"/>
                      <a:pt x="290" y="1420"/>
                      <a:pt x="299" y="1423"/>
                    </a:cubicBezTo>
                    <a:cubicBezTo>
                      <a:pt x="300" y="1423"/>
                      <a:pt x="301" y="1424"/>
                      <a:pt x="303" y="1425"/>
                    </a:cubicBezTo>
                    <a:cubicBezTo>
                      <a:pt x="309" y="1420"/>
                      <a:pt x="316" y="1424"/>
                      <a:pt x="323" y="1425"/>
                    </a:cubicBezTo>
                    <a:cubicBezTo>
                      <a:pt x="324" y="1425"/>
                      <a:pt x="324" y="1426"/>
                      <a:pt x="325" y="1426"/>
                    </a:cubicBezTo>
                    <a:cubicBezTo>
                      <a:pt x="326" y="1428"/>
                      <a:pt x="327" y="1429"/>
                      <a:pt x="327" y="1430"/>
                    </a:cubicBezTo>
                    <a:cubicBezTo>
                      <a:pt x="329" y="1429"/>
                      <a:pt x="331" y="1428"/>
                      <a:pt x="333" y="1426"/>
                    </a:cubicBezTo>
                    <a:cubicBezTo>
                      <a:pt x="334" y="1425"/>
                      <a:pt x="334" y="1423"/>
                      <a:pt x="335" y="1421"/>
                    </a:cubicBezTo>
                    <a:cubicBezTo>
                      <a:pt x="339" y="1426"/>
                      <a:pt x="339" y="1426"/>
                      <a:pt x="346" y="1420"/>
                    </a:cubicBezTo>
                    <a:cubicBezTo>
                      <a:pt x="346" y="1421"/>
                      <a:pt x="346" y="1422"/>
                      <a:pt x="347" y="1423"/>
                    </a:cubicBezTo>
                    <a:cubicBezTo>
                      <a:pt x="347" y="1424"/>
                      <a:pt x="349" y="1424"/>
                      <a:pt x="351" y="1426"/>
                    </a:cubicBezTo>
                    <a:cubicBezTo>
                      <a:pt x="347" y="1427"/>
                      <a:pt x="344" y="1428"/>
                      <a:pt x="341" y="1429"/>
                    </a:cubicBezTo>
                    <a:cubicBezTo>
                      <a:pt x="342" y="1431"/>
                      <a:pt x="343" y="1433"/>
                      <a:pt x="343" y="1434"/>
                    </a:cubicBezTo>
                    <a:cubicBezTo>
                      <a:pt x="344" y="1438"/>
                      <a:pt x="347" y="1438"/>
                      <a:pt x="349" y="1437"/>
                    </a:cubicBezTo>
                    <a:cubicBezTo>
                      <a:pt x="352" y="1436"/>
                      <a:pt x="355" y="1436"/>
                      <a:pt x="358" y="1436"/>
                    </a:cubicBezTo>
                    <a:cubicBezTo>
                      <a:pt x="359" y="1434"/>
                      <a:pt x="360" y="1432"/>
                      <a:pt x="361" y="1429"/>
                    </a:cubicBezTo>
                    <a:cubicBezTo>
                      <a:pt x="362" y="1430"/>
                      <a:pt x="362" y="1430"/>
                      <a:pt x="363" y="1430"/>
                    </a:cubicBezTo>
                    <a:cubicBezTo>
                      <a:pt x="361" y="1434"/>
                      <a:pt x="359" y="1439"/>
                      <a:pt x="364" y="1443"/>
                    </a:cubicBezTo>
                    <a:cubicBezTo>
                      <a:pt x="367" y="1441"/>
                      <a:pt x="374" y="1437"/>
                      <a:pt x="378" y="1436"/>
                    </a:cubicBezTo>
                    <a:cubicBezTo>
                      <a:pt x="379" y="1442"/>
                      <a:pt x="382" y="1443"/>
                      <a:pt x="387" y="1443"/>
                    </a:cubicBezTo>
                    <a:cubicBezTo>
                      <a:pt x="391" y="1443"/>
                      <a:pt x="396" y="1441"/>
                      <a:pt x="399" y="1446"/>
                    </a:cubicBezTo>
                    <a:cubicBezTo>
                      <a:pt x="404" y="1442"/>
                      <a:pt x="410" y="1439"/>
                      <a:pt x="414" y="1437"/>
                    </a:cubicBezTo>
                    <a:cubicBezTo>
                      <a:pt x="417" y="1437"/>
                      <a:pt x="420" y="1437"/>
                      <a:pt x="423" y="1438"/>
                    </a:cubicBezTo>
                    <a:cubicBezTo>
                      <a:pt x="424" y="1438"/>
                      <a:pt x="426" y="1438"/>
                      <a:pt x="426" y="1439"/>
                    </a:cubicBezTo>
                    <a:cubicBezTo>
                      <a:pt x="428" y="1446"/>
                      <a:pt x="430" y="1444"/>
                      <a:pt x="434" y="1440"/>
                    </a:cubicBezTo>
                    <a:cubicBezTo>
                      <a:pt x="435" y="1437"/>
                      <a:pt x="438" y="1436"/>
                      <a:pt x="441" y="1433"/>
                    </a:cubicBezTo>
                    <a:cubicBezTo>
                      <a:pt x="446" y="1437"/>
                      <a:pt x="457" y="1436"/>
                      <a:pt x="460" y="1446"/>
                    </a:cubicBezTo>
                    <a:cubicBezTo>
                      <a:pt x="461" y="1444"/>
                      <a:pt x="462" y="1443"/>
                      <a:pt x="463" y="1441"/>
                    </a:cubicBezTo>
                    <a:cubicBezTo>
                      <a:pt x="467" y="1444"/>
                      <a:pt x="475" y="1442"/>
                      <a:pt x="476" y="1450"/>
                    </a:cubicBezTo>
                    <a:cubicBezTo>
                      <a:pt x="479" y="1449"/>
                      <a:pt x="481" y="1448"/>
                      <a:pt x="483" y="1447"/>
                    </a:cubicBezTo>
                    <a:cubicBezTo>
                      <a:pt x="485" y="1446"/>
                      <a:pt x="488" y="1446"/>
                      <a:pt x="489" y="1447"/>
                    </a:cubicBezTo>
                    <a:cubicBezTo>
                      <a:pt x="493" y="1453"/>
                      <a:pt x="498" y="1452"/>
                      <a:pt x="503" y="1449"/>
                    </a:cubicBezTo>
                    <a:cubicBezTo>
                      <a:pt x="504" y="1450"/>
                      <a:pt x="505" y="1452"/>
                      <a:pt x="506" y="1453"/>
                    </a:cubicBezTo>
                    <a:cubicBezTo>
                      <a:pt x="508" y="1451"/>
                      <a:pt x="508" y="1449"/>
                      <a:pt x="510" y="1448"/>
                    </a:cubicBezTo>
                    <a:cubicBezTo>
                      <a:pt x="512" y="1445"/>
                      <a:pt x="513" y="1442"/>
                      <a:pt x="517" y="1446"/>
                    </a:cubicBezTo>
                    <a:cubicBezTo>
                      <a:pt x="518" y="1446"/>
                      <a:pt x="521" y="1446"/>
                      <a:pt x="522" y="1445"/>
                    </a:cubicBezTo>
                    <a:cubicBezTo>
                      <a:pt x="524" y="1444"/>
                      <a:pt x="525" y="1443"/>
                      <a:pt x="527" y="1441"/>
                    </a:cubicBezTo>
                    <a:cubicBezTo>
                      <a:pt x="528" y="1447"/>
                      <a:pt x="531" y="1450"/>
                      <a:pt x="538" y="1448"/>
                    </a:cubicBezTo>
                    <a:cubicBezTo>
                      <a:pt x="538" y="1450"/>
                      <a:pt x="538" y="1452"/>
                      <a:pt x="539" y="1454"/>
                    </a:cubicBezTo>
                    <a:cubicBezTo>
                      <a:pt x="541" y="1453"/>
                      <a:pt x="542" y="1452"/>
                      <a:pt x="543" y="1451"/>
                    </a:cubicBezTo>
                    <a:cubicBezTo>
                      <a:pt x="553" y="1457"/>
                      <a:pt x="555" y="1445"/>
                      <a:pt x="560" y="1442"/>
                    </a:cubicBezTo>
                    <a:cubicBezTo>
                      <a:pt x="562" y="1444"/>
                      <a:pt x="564" y="1447"/>
                      <a:pt x="565" y="1450"/>
                    </a:cubicBezTo>
                    <a:cubicBezTo>
                      <a:pt x="567" y="1447"/>
                      <a:pt x="568" y="1446"/>
                      <a:pt x="569" y="1444"/>
                    </a:cubicBezTo>
                    <a:cubicBezTo>
                      <a:pt x="572" y="1452"/>
                      <a:pt x="577" y="1446"/>
                      <a:pt x="581" y="1447"/>
                    </a:cubicBezTo>
                    <a:cubicBezTo>
                      <a:pt x="587" y="1448"/>
                      <a:pt x="588" y="1441"/>
                      <a:pt x="592" y="1440"/>
                    </a:cubicBezTo>
                    <a:cubicBezTo>
                      <a:pt x="594" y="1441"/>
                      <a:pt x="595" y="1442"/>
                      <a:pt x="597" y="1443"/>
                    </a:cubicBezTo>
                    <a:cubicBezTo>
                      <a:pt x="598" y="1443"/>
                      <a:pt x="598" y="1442"/>
                      <a:pt x="599" y="1442"/>
                    </a:cubicBezTo>
                    <a:cubicBezTo>
                      <a:pt x="600" y="1440"/>
                      <a:pt x="602" y="1439"/>
                      <a:pt x="603" y="1438"/>
                    </a:cubicBezTo>
                    <a:cubicBezTo>
                      <a:pt x="604" y="1439"/>
                      <a:pt x="606" y="1441"/>
                      <a:pt x="607" y="1443"/>
                    </a:cubicBezTo>
                    <a:cubicBezTo>
                      <a:pt x="608" y="1450"/>
                      <a:pt x="612" y="1456"/>
                      <a:pt x="617" y="1460"/>
                    </a:cubicBezTo>
                    <a:cubicBezTo>
                      <a:pt x="618" y="1461"/>
                      <a:pt x="621" y="1460"/>
                      <a:pt x="622" y="1460"/>
                    </a:cubicBezTo>
                    <a:cubicBezTo>
                      <a:pt x="625" y="1459"/>
                      <a:pt x="628" y="1457"/>
                      <a:pt x="631" y="1456"/>
                    </a:cubicBezTo>
                    <a:cubicBezTo>
                      <a:pt x="636" y="1455"/>
                      <a:pt x="639" y="1452"/>
                      <a:pt x="641" y="1446"/>
                    </a:cubicBezTo>
                    <a:cubicBezTo>
                      <a:pt x="643" y="1449"/>
                      <a:pt x="645" y="1450"/>
                      <a:pt x="646" y="1452"/>
                    </a:cubicBezTo>
                    <a:cubicBezTo>
                      <a:pt x="647" y="1452"/>
                      <a:pt x="647" y="1452"/>
                      <a:pt x="648" y="1452"/>
                    </a:cubicBezTo>
                    <a:cubicBezTo>
                      <a:pt x="648" y="1448"/>
                      <a:pt x="649" y="1443"/>
                      <a:pt x="649" y="1439"/>
                    </a:cubicBezTo>
                    <a:cubicBezTo>
                      <a:pt x="648" y="1436"/>
                      <a:pt x="646" y="1433"/>
                      <a:pt x="643" y="1432"/>
                    </a:cubicBezTo>
                    <a:cubicBezTo>
                      <a:pt x="639" y="1429"/>
                      <a:pt x="638" y="1427"/>
                      <a:pt x="640" y="1423"/>
                    </a:cubicBezTo>
                    <a:cubicBezTo>
                      <a:pt x="641" y="1422"/>
                      <a:pt x="642" y="1421"/>
                      <a:pt x="643" y="1419"/>
                    </a:cubicBezTo>
                    <a:cubicBezTo>
                      <a:pt x="645" y="1416"/>
                      <a:pt x="648" y="1414"/>
                      <a:pt x="650" y="1411"/>
                    </a:cubicBezTo>
                    <a:cubicBezTo>
                      <a:pt x="660" y="1420"/>
                      <a:pt x="660" y="1431"/>
                      <a:pt x="654" y="1443"/>
                    </a:cubicBezTo>
                    <a:cubicBezTo>
                      <a:pt x="651" y="1448"/>
                      <a:pt x="652" y="1450"/>
                      <a:pt x="657" y="1453"/>
                    </a:cubicBezTo>
                    <a:cubicBezTo>
                      <a:pt x="658" y="1454"/>
                      <a:pt x="660" y="1456"/>
                      <a:pt x="661" y="1457"/>
                    </a:cubicBezTo>
                    <a:cubicBezTo>
                      <a:pt x="664" y="1459"/>
                      <a:pt x="666" y="1459"/>
                      <a:pt x="670" y="1457"/>
                    </a:cubicBezTo>
                    <a:cubicBezTo>
                      <a:pt x="676" y="1454"/>
                      <a:pt x="683" y="1452"/>
                      <a:pt x="689" y="1449"/>
                    </a:cubicBezTo>
                    <a:cubicBezTo>
                      <a:pt x="692" y="1448"/>
                      <a:pt x="694" y="1448"/>
                      <a:pt x="696" y="1451"/>
                    </a:cubicBezTo>
                    <a:cubicBezTo>
                      <a:pt x="696" y="1451"/>
                      <a:pt x="699" y="1451"/>
                      <a:pt x="701" y="1451"/>
                    </a:cubicBezTo>
                    <a:cubicBezTo>
                      <a:pt x="702" y="1450"/>
                      <a:pt x="704" y="1448"/>
                      <a:pt x="705" y="1447"/>
                    </a:cubicBezTo>
                    <a:cubicBezTo>
                      <a:pt x="710" y="1441"/>
                      <a:pt x="713" y="1441"/>
                      <a:pt x="719" y="1446"/>
                    </a:cubicBezTo>
                    <a:cubicBezTo>
                      <a:pt x="724" y="1441"/>
                      <a:pt x="733" y="1445"/>
                      <a:pt x="737" y="1437"/>
                    </a:cubicBezTo>
                    <a:cubicBezTo>
                      <a:pt x="737" y="1438"/>
                      <a:pt x="738" y="1439"/>
                      <a:pt x="739" y="1441"/>
                    </a:cubicBezTo>
                    <a:cubicBezTo>
                      <a:pt x="747" y="1438"/>
                      <a:pt x="756" y="1437"/>
                      <a:pt x="765" y="1433"/>
                    </a:cubicBezTo>
                    <a:cubicBezTo>
                      <a:pt x="769" y="1431"/>
                      <a:pt x="772" y="1429"/>
                      <a:pt x="777" y="1430"/>
                    </a:cubicBezTo>
                    <a:cubicBezTo>
                      <a:pt x="777" y="1430"/>
                      <a:pt x="778" y="1430"/>
                      <a:pt x="778" y="1430"/>
                    </a:cubicBezTo>
                    <a:cubicBezTo>
                      <a:pt x="785" y="1427"/>
                      <a:pt x="792" y="1424"/>
                      <a:pt x="799" y="1420"/>
                    </a:cubicBezTo>
                    <a:cubicBezTo>
                      <a:pt x="801" y="1420"/>
                      <a:pt x="803" y="1418"/>
                      <a:pt x="804" y="1417"/>
                    </a:cubicBezTo>
                    <a:cubicBezTo>
                      <a:pt x="808" y="1414"/>
                      <a:pt x="811" y="1411"/>
                      <a:pt x="815" y="1408"/>
                    </a:cubicBezTo>
                    <a:cubicBezTo>
                      <a:pt x="817" y="1408"/>
                      <a:pt x="819" y="1409"/>
                      <a:pt x="821" y="1409"/>
                    </a:cubicBezTo>
                    <a:cubicBezTo>
                      <a:pt x="821" y="1410"/>
                      <a:pt x="821" y="1411"/>
                      <a:pt x="821" y="1411"/>
                    </a:cubicBezTo>
                    <a:cubicBezTo>
                      <a:pt x="826" y="1409"/>
                      <a:pt x="831" y="1407"/>
                      <a:pt x="835" y="1405"/>
                    </a:cubicBezTo>
                    <a:cubicBezTo>
                      <a:pt x="836" y="1404"/>
                      <a:pt x="837" y="1403"/>
                      <a:pt x="837" y="1404"/>
                    </a:cubicBezTo>
                    <a:cubicBezTo>
                      <a:pt x="843" y="1406"/>
                      <a:pt x="845" y="1401"/>
                      <a:pt x="848" y="1398"/>
                    </a:cubicBezTo>
                    <a:cubicBezTo>
                      <a:pt x="849" y="1397"/>
                      <a:pt x="852" y="1397"/>
                      <a:pt x="854" y="1397"/>
                    </a:cubicBezTo>
                    <a:cubicBezTo>
                      <a:pt x="859" y="1395"/>
                      <a:pt x="863" y="1393"/>
                      <a:pt x="868" y="1390"/>
                    </a:cubicBezTo>
                    <a:cubicBezTo>
                      <a:pt x="871" y="1389"/>
                      <a:pt x="875" y="1387"/>
                      <a:pt x="878" y="1386"/>
                    </a:cubicBezTo>
                    <a:cubicBezTo>
                      <a:pt x="887" y="1381"/>
                      <a:pt x="897" y="1376"/>
                      <a:pt x="905" y="1371"/>
                    </a:cubicBezTo>
                    <a:cubicBezTo>
                      <a:pt x="916" y="1365"/>
                      <a:pt x="926" y="1359"/>
                      <a:pt x="936" y="1352"/>
                    </a:cubicBezTo>
                    <a:cubicBezTo>
                      <a:pt x="941" y="1348"/>
                      <a:pt x="946" y="1343"/>
                      <a:pt x="950" y="1338"/>
                    </a:cubicBezTo>
                    <a:cubicBezTo>
                      <a:pt x="953" y="1335"/>
                      <a:pt x="956" y="1331"/>
                      <a:pt x="961" y="1331"/>
                    </a:cubicBezTo>
                    <a:cubicBezTo>
                      <a:pt x="962" y="1331"/>
                      <a:pt x="963" y="1331"/>
                      <a:pt x="964" y="1330"/>
                    </a:cubicBezTo>
                    <a:cubicBezTo>
                      <a:pt x="974" y="1324"/>
                      <a:pt x="985" y="1320"/>
                      <a:pt x="994" y="1312"/>
                    </a:cubicBezTo>
                    <a:cubicBezTo>
                      <a:pt x="995" y="1311"/>
                      <a:pt x="998" y="1310"/>
                      <a:pt x="999" y="1309"/>
                    </a:cubicBezTo>
                    <a:cubicBezTo>
                      <a:pt x="1000" y="1309"/>
                      <a:pt x="1002" y="1309"/>
                      <a:pt x="1002" y="1308"/>
                    </a:cubicBezTo>
                    <a:cubicBezTo>
                      <a:pt x="1011" y="1299"/>
                      <a:pt x="1025" y="1294"/>
                      <a:pt x="1030" y="1281"/>
                    </a:cubicBezTo>
                    <a:cubicBezTo>
                      <a:pt x="1032" y="1275"/>
                      <a:pt x="1036" y="1271"/>
                      <a:pt x="1039" y="1266"/>
                    </a:cubicBezTo>
                    <a:cubicBezTo>
                      <a:pt x="1040" y="1265"/>
                      <a:pt x="1041" y="1263"/>
                      <a:pt x="1042" y="1261"/>
                    </a:cubicBezTo>
                    <a:cubicBezTo>
                      <a:pt x="1043" y="1262"/>
                      <a:pt x="1045" y="1262"/>
                      <a:pt x="1047" y="1263"/>
                    </a:cubicBezTo>
                    <a:cubicBezTo>
                      <a:pt x="1050" y="1256"/>
                      <a:pt x="1055" y="1250"/>
                      <a:pt x="1062" y="1246"/>
                    </a:cubicBezTo>
                    <a:cubicBezTo>
                      <a:pt x="1063" y="1246"/>
                      <a:pt x="1064" y="1245"/>
                      <a:pt x="1065" y="1245"/>
                    </a:cubicBezTo>
                    <a:cubicBezTo>
                      <a:pt x="1068" y="1245"/>
                      <a:pt x="1070" y="1244"/>
                      <a:pt x="1070" y="1240"/>
                    </a:cubicBezTo>
                    <a:cubicBezTo>
                      <a:pt x="1070" y="1238"/>
                      <a:pt x="1071" y="1235"/>
                      <a:pt x="1072" y="1233"/>
                    </a:cubicBezTo>
                    <a:cubicBezTo>
                      <a:pt x="1072" y="1233"/>
                      <a:pt x="1072" y="1233"/>
                      <a:pt x="1073" y="1233"/>
                    </a:cubicBezTo>
                    <a:cubicBezTo>
                      <a:pt x="1073" y="1235"/>
                      <a:pt x="1073" y="1237"/>
                      <a:pt x="1073" y="1239"/>
                    </a:cubicBezTo>
                    <a:cubicBezTo>
                      <a:pt x="1085" y="1238"/>
                      <a:pt x="1088" y="1235"/>
                      <a:pt x="1088" y="1224"/>
                    </a:cubicBezTo>
                    <a:cubicBezTo>
                      <a:pt x="1088" y="1221"/>
                      <a:pt x="1090" y="1218"/>
                      <a:pt x="1093" y="1216"/>
                    </a:cubicBezTo>
                    <a:cubicBezTo>
                      <a:pt x="1096" y="1215"/>
                      <a:pt x="1096" y="1213"/>
                      <a:pt x="1094" y="1211"/>
                    </a:cubicBezTo>
                    <a:cubicBezTo>
                      <a:pt x="1092" y="1208"/>
                      <a:pt x="1093" y="1204"/>
                      <a:pt x="1097" y="1202"/>
                    </a:cubicBezTo>
                    <a:cubicBezTo>
                      <a:pt x="1098" y="1201"/>
                      <a:pt x="1099" y="1200"/>
                      <a:pt x="1101" y="1199"/>
                    </a:cubicBezTo>
                    <a:cubicBezTo>
                      <a:pt x="1102" y="1199"/>
                      <a:pt x="1103" y="1201"/>
                      <a:pt x="1104" y="1203"/>
                    </a:cubicBezTo>
                    <a:cubicBezTo>
                      <a:pt x="1108" y="1199"/>
                      <a:pt x="1111" y="1196"/>
                      <a:pt x="1114" y="1193"/>
                    </a:cubicBezTo>
                    <a:cubicBezTo>
                      <a:pt x="1119" y="1189"/>
                      <a:pt x="1123" y="1185"/>
                      <a:pt x="1127" y="1180"/>
                    </a:cubicBezTo>
                    <a:cubicBezTo>
                      <a:pt x="1129" y="1177"/>
                      <a:pt x="1131" y="1173"/>
                      <a:pt x="1133" y="1170"/>
                    </a:cubicBezTo>
                    <a:cubicBezTo>
                      <a:pt x="1135" y="1166"/>
                      <a:pt x="1136" y="1162"/>
                      <a:pt x="1138" y="1158"/>
                    </a:cubicBezTo>
                    <a:cubicBezTo>
                      <a:pt x="1138" y="1156"/>
                      <a:pt x="1141" y="1154"/>
                      <a:pt x="1142" y="1154"/>
                    </a:cubicBezTo>
                    <a:cubicBezTo>
                      <a:pt x="1148" y="1154"/>
                      <a:pt x="1150" y="1150"/>
                      <a:pt x="1152" y="1146"/>
                    </a:cubicBezTo>
                    <a:cubicBezTo>
                      <a:pt x="1155" y="1140"/>
                      <a:pt x="1156" y="1134"/>
                      <a:pt x="1159" y="1129"/>
                    </a:cubicBezTo>
                    <a:cubicBezTo>
                      <a:pt x="1161" y="1126"/>
                      <a:pt x="1163" y="1123"/>
                      <a:pt x="1166" y="1121"/>
                    </a:cubicBezTo>
                    <a:cubicBezTo>
                      <a:pt x="1170" y="1116"/>
                      <a:pt x="1174" y="1111"/>
                      <a:pt x="1172" y="1104"/>
                    </a:cubicBezTo>
                    <a:cubicBezTo>
                      <a:pt x="1172" y="1102"/>
                      <a:pt x="1173" y="1099"/>
                      <a:pt x="1174" y="1097"/>
                    </a:cubicBezTo>
                    <a:cubicBezTo>
                      <a:pt x="1175" y="1094"/>
                      <a:pt x="1176" y="1090"/>
                      <a:pt x="1178" y="1087"/>
                    </a:cubicBezTo>
                    <a:cubicBezTo>
                      <a:pt x="1179" y="1087"/>
                      <a:pt x="1180" y="1086"/>
                      <a:pt x="1182" y="1085"/>
                    </a:cubicBezTo>
                    <a:cubicBezTo>
                      <a:pt x="1188" y="1080"/>
                      <a:pt x="1192" y="1073"/>
                      <a:pt x="1195" y="1066"/>
                    </a:cubicBezTo>
                    <a:cubicBezTo>
                      <a:pt x="1196" y="1061"/>
                      <a:pt x="1197" y="1055"/>
                      <a:pt x="1198" y="1050"/>
                    </a:cubicBezTo>
                    <a:cubicBezTo>
                      <a:pt x="1199" y="1047"/>
                      <a:pt x="1201" y="1044"/>
                      <a:pt x="1203" y="1041"/>
                    </a:cubicBezTo>
                    <a:cubicBezTo>
                      <a:pt x="1206" y="1038"/>
                      <a:pt x="1209" y="1035"/>
                      <a:pt x="1209" y="1030"/>
                    </a:cubicBezTo>
                    <a:cubicBezTo>
                      <a:pt x="1209" y="1027"/>
                      <a:pt x="1210" y="1025"/>
                      <a:pt x="1211" y="1023"/>
                    </a:cubicBezTo>
                    <a:cubicBezTo>
                      <a:pt x="1214" y="1018"/>
                      <a:pt x="1216" y="1012"/>
                      <a:pt x="1220" y="1008"/>
                    </a:cubicBezTo>
                    <a:cubicBezTo>
                      <a:pt x="1226" y="999"/>
                      <a:pt x="1229" y="989"/>
                      <a:pt x="1231" y="978"/>
                    </a:cubicBezTo>
                    <a:cubicBezTo>
                      <a:pt x="1232" y="975"/>
                      <a:pt x="1233" y="971"/>
                      <a:pt x="1234" y="968"/>
                    </a:cubicBezTo>
                    <a:cubicBezTo>
                      <a:pt x="1229" y="964"/>
                      <a:pt x="1224" y="966"/>
                      <a:pt x="1220" y="968"/>
                    </a:cubicBezTo>
                    <a:cubicBezTo>
                      <a:pt x="1219" y="967"/>
                      <a:pt x="1219" y="967"/>
                      <a:pt x="1219" y="967"/>
                    </a:cubicBezTo>
                    <a:cubicBezTo>
                      <a:pt x="1221" y="965"/>
                      <a:pt x="1223" y="963"/>
                      <a:pt x="1226" y="961"/>
                    </a:cubicBezTo>
                    <a:cubicBezTo>
                      <a:pt x="1228" y="959"/>
                      <a:pt x="1232" y="957"/>
                      <a:pt x="1234" y="954"/>
                    </a:cubicBezTo>
                    <a:cubicBezTo>
                      <a:pt x="1235" y="952"/>
                      <a:pt x="1236" y="948"/>
                      <a:pt x="1236" y="945"/>
                    </a:cubicBezTo>
                    <a:cubicBezTo>
                      <a:pt x="1236" y="939"/>
                      <a:pt x="1235" y="934"/>
                      <a:pt x="1242" y="931"/>
                    </a:cubicBezTo>
                    <a:cubicBezTo>
                      <a:pt x="1245" y="929"/>
                      <a:pt x="1244" y="917"/>
                      <a:pt x="1242" y="914"/>
                    </a:cubicBezTo>
                    <a:cubicBezTo>
                      <a:pt x="1241" y="912"/>
                      <a:pt x="1241" y="909"/>
                      <a:pt x="1241" y="906"/>
                    </a:cubicBezTo>
                    <a:cubicBezTo>
                      <a:pt x="1241" y="904"/>
                      <a:pt x="1242" y="901"/>
                      <a:pt x="1243" y="899"/>
                    </a:cubicBezTo>
                    <a:cubicBezTo>
                      <a:pt x="1244" y="897"/>
                      <a:pt x="1245" y="894"/>
                      <a:pt x="1246" y="893"/>
                    </a:cubicBezTo>
                    <a:cubicBezTo>
                      <a:pt x="1251" y="890"/>
                      <a:pt x="1252" y="886"/>
                      <a:pt x="1250" y="881"/>
                    </a:cubicBezTo>
                    <a:cubicBezTo>
                      <a:pt x="1250" y="880"/>
                      <a:pt x="1249" y="879"/>
                      <a:pt x="1249" y="878"/>
                    </a:cubicBezTo>
                    <a:cubicBezTo>
                      <a:pt x="1254" y="872"/>
                      <a:pt x="1252" y="864"/>
                      <a:pt x="1255" y="857"/>
                    </a:cubicBezTo>
                    <a:cubicBezTo>
                      <a:pt x="1256" y="856"/>
                      <a:pt x="1255" y="854"/>
                      <a:pt x="1254" y="851"/>
                    </a:cubicBezTo>
                    <a:cubicBezTo>
                      <a:pt x="1252" y="852"/>
                      <a:pt x="1251" y="853"/>
                      <a:pt x="1249" y="854"/>
                    </a:cubicBezTo>
                    <a:cubicBezTo>
                      <a:pt x="1249" y="853"/>
                      <a:pt x="1248" y="852"/>
                      <a:pt x="1248" y="852"/>
                    </a:cubicBezTo>
                    <a:cubicBezTo>
                      <a:pt x="1251" y="848"/>
                      <a:pt x="1249" y="844"/>
                      <a:pt x="1248" y="840"/>
                    </a:cubicBezTo>
                    <a:cubicBezTo>
                      <a:pt x="1247" y="837"/>
                      <a:pt x="1247" y="834"/>
                      <a:pt x="1250" y="831"/>
                    </a:cubicBezTo>
                    <a:cubicBezTo>
                      <a:pt x="1251" y="830"/>
                      <a:pt x="1251" y="828"/>
                      <a:pt x="1252" y="826"/>
                    </a:cubicBezTo>
                    <a:cubicBezTo>
                      <a:pt x="1252" y="824"/>
                      <a:pt x="1252" y="822"/>
                      <a:pt x="1252" y="819"/>
                    </a:cubicBezTo>
                    <a:cubicBezTo>
                      <a:pt x="1254" y="820"/>
                      <a:pt x="1255" y="820"/>
                      <a:pt x="1256" y="821"/>
                    </a:cubicBezTo>
                    <a:cubicBezTo>
                      <a:pt x="1259" y="818"/>
                      <a:pt x="1260" y="804"/>
                      <a:pt x="1257" y="798"/>
                    </a:cubicBezTo>
                    <a:cubicBezTo>
                      <a:pt x="1252" y="799"/>
                      <a:pt x="1248" y="800"/>
                      <a:pt x="1242" y="801"/>
                    </a:cubicBezTo>
                    <a:cubicBezTo>
                      <a:pt x="1245" y="796"/>
                      <a:pt x="1249" y="791"/>
                      <a:pt x="1252" y="787"/>
                    </a:cubicBezTo>
                    <a:cubicBezTo>
                      <a:pt x="1252" y="787"/>
                      <a:pt x="1252" y="786"/>
                      <a:pt x="1252" y="786"/>
                    </a:cubicBezTo>
                    <a:cubicBezTo>
                      <a:pt x="1254" y="785"/>
                      <a:pt x="1257" y="785"/>
                      <a:pt x="1258" y="783"/>
                    </a:cubicBezTo>
                    <a:cubicBezTo>
                      <a:pt x="1259" y="781"/>
                      <a:pt x="1259" y="778"/>
                      <a:pt x="1258" y="775"/>
                    </a:cubicBezTo>
                    <a:cubicBezTo>
                      <a:pt x="1258" y="772"/>
                      <a:pt x="1256" y="769"/>
                      <a:pt x="1255" y="766"/>
                    </a:cubicBezTo>
                    <a:cubicBezTo>
                      <a:pt x="1255" y="766"/>
                      <a:pt x="1255" y="765"/>
                      <a:pt x="1254" y="763"/>
                    </a:cubicBezTo>
                    <a:cubicBezTo>
                      <a:pt x="1252" y="766"/>
                      <a:pt x="1251" y="768"/>
                      <a:pt x="1249" y="770"/>
                    </a:cubicBezTo>
                    <a:cubicBezTo>
                      <a:pt x="1248" y="771"/>
                      <a:pt x="1246" y="772"/>
                      <a:pt x="1244" y="772"/>
                    </a:cubicBezTo>
                    <a:cubicBezTo>
                      <a:pt x="1244" y="771"/>
                      <a:pt x="1243" y="768"/>
                      <a:pt x="1244" y="767"/>
                    </a:cubicBezTo>
                    <a:cubicBezTo>
                      <a:pt x="1245" y="764"/>
                      <a:pt x="1248" y="761"/>
                      <a:pt x="1244" y="758"/>
                    </a:cubicBezTo>
                    <a:cubicBezTo>
                      <a:pt x="1239" y="765"/>
                      <a:pt x="1235" y="771"/>
                      <a:pt x="1230" y="777"/>
                    </a:cubicBezTo>
                    <a:cubicBezTo>
                      <a:pt x="1230" y="777"/>
                      <a:pt x="1230" y="777"/>
                      <a:pt x="1229" y="777"/>
                    </a:cubicBezTo>
                    <a:cubicBezTo>
                      <a:pt x="1232" y="769"/>
                      <a:pt x="1230" y="760"/>
                      <a:pt x="1238" y="754"/>
                    </a:cubicBezTo>
                    <a:cubicBezTo>
                      <a:pt x="1239" y="753"/>
                      <a:pt x="1240" y="751"/>
                      <a:pt x="1240" y="749"/>
                    </a:cubicBezTo>
                    <a:cubicBezTo>
                      <a:pt x="1241" y="742"/>
                      <a:pt x="1241" y="735"/>
                      <a:pt x="1246" y="729"/>
                    </a:cubicBezTo>
                    <a:cubicBezTo>
                      <a:pt x="1246" y="728"/>
                      <a:pt x="1246" y="727"/>
                      <a:pt x="1246" y="727"/>
                    </a:cubicBezTo>
                    <a:cubicBezTo>
                      <a:pt x="1243" y="720"/>
                      <a:pt x="1246" y="713"/>
                      <a:pt x="1248" y="707"/>
                    </a:cubicBezTo>
                    <a:cubicBezTo>
                      <a:pt x="1251" y="701"/>
                      <a:pt x="1253" y="696"/>
                      <a:pt x="1250" y="690"/>
                    </a:cubicBezTo>
                    <a:cubicBezTo>
                      <a:pt x="1249" y="689"/>
                      <a:pt x="1250" y="687"/>
                      <a:pt x="1250" y="686"/>
                    </a:cubicBezTo>
                    <a:cubicBezTo>
                      <a:pt x="1252" y="682"/>
                      <a:pt x="1250" y="680"/>
                      <a:pt x="1246" y="679"/>
                    </a:cubicBezTo>
                    <a:cubicBezTo>
                      <a:pt x="1238" y="677"/>
                      <a:pt x="1238" y="676"/>
                      <a:pt x="1242" y="669"/>
                    </a:cubicBezTo>
                    <a:cubicBezTo>
                      <a:pt x="1243" y="667"/>
                      <a:pt x="1243" y="665"/>
                      <a:pt x="1244" y="663"/>
                    </a:cubicBezTo>
                    <a:cubicBezTo>
                      <a:pt x="1245" y="659"/>
                      <a:pt x="1246" y="656"/>
                      <a:pt x="1248" y="654"/>
                    </a:cubicBezTo>
                    <a:cubicBezTo>
                      <a:pt x="1251" y="650"/>
                      <a:pt x="1251" y="647"/>
                      <a:pt x="1250" y="643"/>
                    </a:cubicBezTo>
                    <a:cubicBezTo>
                      <a:pt x="1250" y="640"/>
                      <a:pt x="1249" y="636"/>
                      <a:pt x="1248" y="633"/>
                    </a:cubicBezTo>
                    <a:cubicBezTo>
                      <a:pt x="1247" y="633"/>
                      <a:pt x="1246" y="634"/>
                      <a:pt x="1245" y="634"/>
                    </a:cubicBezTo>
                    <a:cubicBezTo>
                      <a:pt x="1245" y="633"/>
                      <a:pt x="1246" y="631"/>
                      <a:pt x="1246" y="630"/>
                    </a:cubicBezTo>
                    <a:cubicBezTo>
                      <a:pt x="1247" y="628"/>
                      <a:pt x="1249" y="625"/>
                      <a:pt x="1245" y="623"/>
                    </a:cubicBezTo>
                    <a:cubicBezTo>
                      <a:pt x="1244" y="623"/>
                      <a:pt x="1244" y="622"/>
                      <a:pt x="1244" y="622"/>
                    </a:cubicBezTo>
                    <a:cubicBezTo>
                      <a:pt x="1244" y="615"/>
                      <a:pt x="1238" y="612"/>
                      <a:pt x="1234" y="607"/>
                    </a:cubicBezTo>
                    <a:cubicBezTo>
                      <a:pt x="1232" y="604"/>
                      <a:pt x="1231" y="602"/>
                      <a:pt x="1234" y="599"/>
                    </a:cubicBezTo>
                    <a:cubicBezTo>
                      <a:pt x="1236" y="596"/>
                      <a:pt x="1235" y="592"/>
                      <a:pt x="1232" y="590"/>
                    </a:cubicBezTo>
                    <a:cubicBezTo>
                      <a:pt x="1228" y="586"/>
                      <a:pt x="1224" y="582"/>
                      <a:pt x="1226" y="575"/>
                    </a:cubicBezTo>
                    <a:cubicBezTo>
                      <a:pt x="1224" y="575"/>
                      <a:pt x="1222" y="576"/>
                      <a:pt x="1222" y="576"/>
                    </a:cubicBezTo>
                    <a:cubicBezTo>
                      <a:pt x="1219" y="571"/>
                      <a:pt x="1217" y="567"/>
                      <a:pt x="1215" y="563"/>
                    </a:cubicBezTo>
                    <a:cubicBezTo>
                      <a:pt x="1214" y="562"/>
                      <a:pt x="1211" y="563"/>
                      <a:pt x="1208" y="563"/>
                    </a:cubicBezTo>
                    <a:cubicBezTo>
                      <a:pt x="1200" y="557"/>
                      <a:pt x="1200" y="546"/>
                      <a:pt x="1207" y="539"/>
                    </a:cubicBezTo>
                    <a:cubicBezTo>
                      <a:pt x="1209" y="536"/>
                      <a:pt x="1210" y="534"/>
                      <a:pt x="1207" y="531"/>
                    </a:cubicBezTo>
                    <a:cubicBezTo>
                      <a:pt x="1206" y="528"/>
                      <a:pt x="1206" y="524"/>
                      <a:pt x="1206" y="520"/>
                    </a:cubicBezTo>
                    <a:cubicBezTo>
                      <a:pt x="1205" y="517"/>
                      <a:pt x="1204" y="516"/>
                      <a:pt x="1201" y="518"/>
                    </a:cubicBezTo>
                    <a:cubicBezTo>
                      <a:pt x="1200" y="515"/>
                      <a:pt x="1200" y="512"/>
                      <a:pt x="1199" y="509"/>
                    </a:cubicBezTo>
                    <a:cubicBezTo>
                      <a:pt x="1197" y="509"/>
                      <a:pt x="1195" y="509"/>
                      <a:pt x="1194" y="509"/>
                    </a:cubicBezTo>
                    <a:cubicBezTo>
                      <a:pt x="1193" y="506"/>
                      <a:pt x="1192" y="503"/>
                      <a:pt x="1191" y="500"/>
                    </a:cubicBezTo>
                    <a:cubicBezTo>
                      <a:pt x="1191" y="500"/>
                      <a:pt x="1190" y="500"/>
                      <a:pt x="1190" y="500"/>
                    </a:cubicBezTo>
                    <a:cubicBezTo>
                      <a:pt x="1189" y="502"/>
                      <a:pt x="1188" y="503"/>
                      <a:pt x="1186" y="506"/>
                    </a:cubicBezTo>
                    <a:cubicBezTo>
                      <a:pt x="1185" y="500"/>
                      <a:pt x="1184" y="495"/>
                      <a:pt x="1184" y="490"/>
                    </a:cubicBezTo>
                    <a:cubicBezTo>
                      <a:pt x="1184" y="484"/>
                      <a:pt x="1183" y="479"/>
                      <a:pt x="1180" y="474"/>
                    </a:cubicBezTo>
                    <a:cubicBezTo>
                      <a:pt x="1178" y="475"/>
                      <a:pt x="1177" y="476"/>
                      <a:pt x="1175" y="477"/>
                    </a:cubicBezTo>
                    <a:cubicBezTo>
                      <a:pt x="1175" y="474"/>
                      <a:pt x="1174" y="471"/>
                      <a:pt x="1174" y="468"/>
                    </a:cubicBezTo>
                    <a:cubicBezTo>
                      <a:pt x="1171" y="469"/>
                      <a:pt x="1170" y="470"/>
                      <a:pt x="1168" y="470"/>
                    </a:cubicBezTo>
                    <a:cubicBezTo>
                      <a:pt x="1165" y="469"/>
                      <a:pt x="1165" y="464"/>
                      <a:pt x="1161" y="465"/>
                    </a:cubicBezTo>
                    <a:cubicBezTo>
                      <a:pt x="1157" y="460"/>
                      <a:pt x="1154" y="455"/>
                      <a:pt x="1151" y="450"/>
                    </a:cubicBezTo>
                    <a:cubicBezTo>
                      <a:pt x="1149" y="447"/>
                      <a:pt x="1148" y="443"/>
                      <a:pt x="1146" y="440"/>
                    </a:cubicBezTo>
                    <a:cubicBezTo>
                      <a:pt x="1146" y="439"/>
                      <a:pt x="1147" y="438"/>
                      <a:pt x="1148" y="437"/>
                    </a:cubicBezTo>
                    <a:cubicBezTo>
                      <a:pt x="1150" y="435"/>
                      <a:pt x="1150" y="432"/>
                      <a:pt x="1149" y="429"/>
                    </a:cubicBezTo>
                    <a:cubicBezTo>
                      <a:pt x="1148" y="425"/>
                      <a:pt x="1147" y="421"/>
                      <a:pt x="1145" y="417"/>
                    </a:cubicBezTo>
                    <a:cubicBezTo>
                      <a:pt x="1143" y="413"/>
                      <a:pt x="1139" y="411"/>
                      <a:pt x="1136" y="408"/>
                    </a:cubicBezTo>
                    <a:cubicBezTo>
                      <a:pt x="1135" y="407"/>
                      <a:pt x="1134" y="406"/>
                      <a:pt x="1134" y="406"/>
                    </a:cubicBezTo>
                    <a:cubicBezTo>
                      <a:pt x="1134" y="397"/>
                      <a:pt x="1130" y="391"/>
                      <a:pt x="1125" y="385"/>
                    </a:cubicBezTo>
                    <a:cubicBezTo>
                      <a:pt x="1123" y="383"/>
                      <a:pt x="1121" y="381"/>
                      <a:pt x="1118" y="378"/>
                    </a:cubicBezTo>
                    <a:cubicBezTo>
                      <a:pt x="1116" y="380"/>
                      <a:pt x="1114" y="383"/>
                      <a:pt x="1112" y="385"/>
                    </a:cubicBezTo>
                    <a:cubicBezTo>
                      <a:pt x="1110" y="388"/>
                      <a:pt x="1108" y="390"/>
                      <a:pt x="1106" y="392"/>
                    </a:cubicBezTo>
                    <a:cubicBezTo>
                      <a:pt x="1106" y="392"/>
                      <a:pt x="1105" y="392"/>
                      <a:pt x="1105" y="391"/>
                    </a:cubicBezTo>
                    <a:cubicBezTo>
                      <a:pt x="1105" y="389"/>
                      <a:pt x="1106" y="387"/>
                      <a:pt x="1106" y="385"/>
                    </a:cubicBezTo>
                    <a:cubicBezTo>
                      <a:pt x="1108" y="380"/>
                      <a:pt x="1109" y="375"/>
                      <a:pt x="1110" y="370"/>
                    </a:cubicBezTo>
                    <a:cubicBezTo>
                      <a:pt x="1110" y="369"/>
                      <a:pt x="1108" y="367"/>
                      <a:pt x="1106" y="366"/>
                    </a:cubicBezTo>
                    <a:cubicBezTo>
                      <a:pt x="1106" y="364"/>
                      <a:pt x="1106" y="361"/>
                      <a:pt x="1107" y="358"/>
                    </a:cubicBezTo>
                    <a:cubicBezTo>
                      <a:pt x="1107" y="355"/>
                      <a:pt x="1106" y="352"/>
                      <a:pt x="1102" y="351"/>
                    </a:cubicBezTo>
                    <a:cubicBezTo>
                      <a:pt x="1101" y="351"/>
                      <a:pt x="1100" y="350"/>
                      <a:pt x="1099" y="349"/>
                    </a:cubicBezTo>
                    <a:cubicBezTo>
                      <a:pt x="1097" y="346"/>
                      <a:pt x="1095" y="343"/>
                      <a:pt x="1093" y="340"/>
                    </a:cubicBezTo>
                    <a:cubicBezTo>
                      <a:pt x="1090" y="342"/>
                      <a:pt x="1087" y="343"/>
                      <a:pt x="1084" y="344"/>
                    </a:cubicBezTo>
                    <a:cubicBezTo>
                      <a:pt x="1084" y="336"/>
                      <a:pt x="1083" y="329"/>
                      <a:pt x="1082" y="322"/>
                    </a:cubicBezTo>
                    <a:cubicBezTo>
                      <a:pt x="1082" y="322"/>
                      <a:pt x="1082" y="322"/>
                      <a:pt x="1081" y="322"/>
                    </a:cubicBezTo>
                    <a:cubicBezTo>
                      <a:pt x="1082" y="320"/>
                      <a:pt x="1084" y="318"/>
                      <a:pt x="1085" y="315"/>
                    </a:cubicBezTo>
                    <a:cubicBezTo>
                      <a:pt x="1081" y="313"/>
                      <a:pt x="1078" y="310"/>
                      <a:pt x="1074" y="308"/>
                    </a:cubicBezTo>
                    <a:cubicBezTo>
                      <a:pt x="1074" y="308"/>
                      <a:pt x="1074" y="308"/>
                      <a:pt x="1074" y="307"/>
                    </a:cubicBezTo>
                    <a:cubicBezTo>
                      <a:pt x="1072" y="302"/>
                      <a:pt x="1071" y="297"/>
                      <a:pt x="1070" y="292"/>
                    </a:cubicBezTo>
                    <a:cubicBezTo>
                      <a:pt x="1069" y="290"/>
                      <a:pt x="1069" y="287"/>
                      <a:pt x="1069" y="284"/>
                    </a:cubicBezTo>
                    <a:cubicBezTo>
                      <a:pt x="1065" y="286"/>
                      <a:pt x="1062" y="287"/>
                      <a:pt x="1059" y="288"/>
                    </a:cubicBezTo>
                    <a:cubicBezTo>
                      <a:pt x="1058" y="288"/>
                      <a:pt x="1056" y="287"/>
                      <a:pt x="1054" y="286"/>
                    </a:cubicBezTo>
                    <a:cubicBezTo>
                      <a:pt x="1054" y="285"/>
                      <a:pt x="1055" y="283"/>
                      <a:pt x="1055" y="281"/>
                    </a:cubicBezTo>
                    <a:cubicBezTo>
                      <a:pt x="1057" y="279"/>
                      <a:pt x="1059" y="277"/>
                      <a:pt x="1060" y="274"/>
                    </a:cubicBezTo>
                    <a:cubicBezTo>
                      <a:pt x="1060" y="271"/>
                      <a:pt x="1056" y="264"/>
                      <a:pt x="1052" y="263"/>
                    </a:cubicBezTo>
                    <a:cubicBezTo>
                      <a:pt x="1051" y="262"/>
                      <a:pt x="1050" y="261"/>
                      <a:pt x="1048" y="260"/>
                    </a:cubicBezTo>
                    <a:cubicBezTo>
                      <a:pt x="1041" y="261"/>
                      <a:pt x="1036" y="255"/>
                      <a:pt x="1030" y="250"/>
                    </a:cubicBezTo>
                    <a:cubicBezTo>
                      <a:pt x="1029" y="253"/>
                      <a:pt x="1028" y="255"/>
                      <a:pt x="1028" y="256"/>
                    </a:cubicBezTo>
                    <a:cubicBezTo>
                      <a:pt x="1026" y="257"/>
                      <a:pt x="1024" y="257"/>
                      <a:pt x="1022" y="257"/>
                    </a:cubicBezTo>
                    <a:cubicBezTo>
                      <a:pt x="1021" y="257"/>
                      <a:pt x="1020" y="255"/>
                      <a:pt x="1020" y="254"/>
                    </a:cubicBezTo>
                    <a:cubicBezTo>
                      <a:pt x="1020" y="253"/>
                      <a:pt x="1021" y="251"/>
                      <a:pt x="1022" y="250"/>
                    </a:cubicBezTo>
                    <a:cubicBezTo>
                      <a:pt x="1023" y="248"/>
                      <a:pt x="1025" y="246"/>
                      <a:pt x="1022" y="244"/>
                    </a:cubicBezTo>
                    <a:cubicBezTo>
                      <a:pt x="1021" y="243"/>
                      <a:pt x="1021" y="241"/>
                      <a:pt x="1020" y="240"/>
                    </a:cubicBezTo>
                    <a:cubicBezTo>
                      <a:pt x="1019" y="241"/>
                      <a:pt x="1018" y="242"/>
                      <a:pt x="1016" y="243"/>
                    </a:cubicBezTo>
                    <a:cubicBezTo>
                      <a:pt x="1014" y="238"/>
                      <a:pt x="1010" y="239"/>
                      <a:pt x="1006" y="240"/>
                    </a:cubicBezTo>
                    <a:cubicBezTo>
                      <a:pt x="999" y="242"/>
                      <a:pt x="999" y="242"/>
                      <a:pt x="999" y="235"/>
                    </a:cubicBezTo>
                    <a:cubicBezTo>
                      <a:pt x="998" y="233"/>
                      <a:pt x="997" y="231"/>
                      <a:pt x="996" y="229"/>
                    </a:cubicBezTo>
                    <a:cubicBezTo>
                      <a:pt x="995" y="235"/>
                      <a:pt x="992" y="239"/>
                      <a:pt x="988" y="238"/>
                    </a:cubicBezTo>
                    <a:cubicBezTo>
                      <a:pt x="986" y="237"/>
                      <a:pt x="985" y="236"/>
                      <a:pt x="984" y="236"/>
                    </a:cubicBezTo>
                    <a:cubicBezTo>
                      <a:pt x="978" y="234"/>
                      <a:pt x="976" y="229"/>
                      <a:pt x="977" y="223"/>
                    </a:cubicBezTo>
                    <a:cubicBezTo>
                      <a:pt x="983" y="226"/>
                      <a:pt x="985" y="221"/>
                      <a:pt x="987" y="218"/>
                    </a:cubicBezTo>
                    <a:cubicBezTo>
                      <a:pt x="991" y="213"/>
                      <a:pt x="990" y="208"/>
                      <a:pt x="985" y="202"/>
                    </a:cubicBezTo>
                    <a:cubicBezTo>
                      <a:pt x="983" y="203"/>
                      <a:pt x="981" y="204"/>
                      <a:pt x="979" y="206"/>
                    </a:cubicBezTo>
                    <a:cubicBezTo>
                      <a:pt x="979" y="199"/>
                      <a:pt x="979" y="199"/>
                      <a:pt x="970" y="192"/>
                    </a:cubicBezTo>
                    <a:cubicBezTo>
                      <a:pt x="969" y="193"/>
                      <a:pt x="968" y="194"/>
                      <a:pt x="967" y="194"/>
                    </a:cubicBezTo>
                    <a:cubicBezTo>
                      <a:pt x="963" y="192"/>
                      <a:pt x="960" y="189"/>
                      <a:pt x="956" y="186"/>
                    </a:cubicBezTo>
                    <a:cubicBezTo>
                      <a:pt x="953" y="184"/>
                      <a:pt x="950" y="183"/>
                      <a:pt x="946" y="180"/>
                    </a:cubicBezTo>
                    <a:cubicBezTo>
                      <a:pt x="946" y="181"/>
                      <a:pt x="945" y="182"/>
                      <a:pt x="944" y="184"/>
                    </a:cubicBezTo>
                    <a:cubicBezTo>
                      <a:pt x="943" y="185"/>
                      <a:pt x="942" y="187"/>
                      <a:pt x="941" y="188"/>
                    </a:cubicBezTo>
                    <a:cubicBezTo>
                      <a:pt x="939" y="187"/>
                      <a:pt x="937" y="185"/>
                      <a:pt x="936" y="183"/>
                    </a:cubicBezTo>
                    <a:cubicBezTo>
                      <a:pt x="935" y="181"/>
                      <a:pt x="935" y="178"/>
                      <a:pt x="935" y="175"/>
                    </a:cubicBezTo>
                    <a:cubicBezTo>
                      <a:pt x="935" y="171"/>
                      <a:pt x="934" y="169"/>
                      <a:pt x="929" y="169"/>
                    </a:cubicBezTo>
                    <a:cubicBezTo>
                      <a:pt x="928" y="169"/>
                      <a:pt x="926" y="168"/>
                      <a:pt x="926" y="167"/>
                    </a:cubicBezTo>
                    <a:cubicBezTo>
                      <a:pt x="924" y="163"/>
                      <a:pt x="920" y="163"/>
                      <a:pt x="916" y="163"/>
                    </a:cubicBezTo>
                    <a:cubicBezTo>
                      <a:pt x="914" y="164"/>
                      <a:pt x="912" y="165"/>
                      <a:pt x="910" y="165"/>
                    </a:cubicBezTo>
                    <a:cubicBezTo>
                      <a:pt x="907" y="166"/>
                      <a:pt x="905" y="164"/>
                      <a:pt x="904" y="161"/>
                    </a:cubicBezTo>
                    <a:cubicBezTo>
                      <a:pt x="903" y="156"/>
                      <a:pt x="902" y="156"/>
                      <a:pt x="896" y="158"/>
                    </a:cubicBezTo>
                    <a:cubicBezTo>
                      <a:pt x="895" y="157"/>
                      <a:pt x="895" y="156"/>
                      <a:pt x="894" y="154"/>
                    </a:cubicBezTo>
                    <a:cubicBezTo>
                      <a:pt x="891" y="157"/>
                      <a:pt x="889" y="159"/>
                      <a:pt x="886" y="161"/>
                    </a:cubicBezTo>
                    <a:cubicBezTo>
                      <a:pt x="883" y="155"/>
                      <a:pt x="879" y="150"/>
                      <a:pt x="876" y="144"/>
                    </a:cubicBezTo>
                    <a:cubicBezTo>
                      <a:pt x="874" y="141"/>
                      <a:pt x="872" y="141"/>
                      <a:pt x="870" y="143"/>
                    </a:cubicBezTo>
                    <a:cubicBezTo>
                      <a:pt x="868" y="144"/>
                      <a:pt x="867" y="145"/>
                      <a:pt x="865" y="147"/>
                    </a:cubicBezTo>
                    <a:cubicBezTo>
                      <a:pt x="864" y="145"/>
                      <a:pt x="864" y="144"/>
                      <a:pt x="863" y="142"/>
                    </a:cubicBezTo>
                    <a:cubicBezTo>
                      <a:pt x="859" y="144"/>
                      <a:pt x="855" y="147"/>
                      <a:pt x="851" y="150"/>
                    </a:cubicBezTo>
                    <a:cubicBezTo>
                      <a:pt x="850" y="150"/>
                      <a:pt x="849" y="149"/>
                      <a:pt x="847" y="149"/>
                    </a:cubicBezTo>
                    <a:cubicBezTo>
                      <a:pt x="845" y="147"/>
                      <a:pt x="844" y="146"/>
                      <a:pt x="845" y="143"/>
                    </a:cubicBezTo>
                    <a:cubicBezTo>
                      <a:pt x="847" y="140"/>
                      <a:pt x="848" y="136"/>
                      <a:pt x="849" y="133"/>
                    </a:cubicBezTo>
                    <a:cubicBezTo>
                      <a:pt x="848" y="133"/>
                      <a:pt x="848" y="133"/>
                      <a:pt x="847" y="132"/>
                    </a:cubicBezTo>
                    <a:cubicBezTo>
                      <a:pt x="846" y="134"/>
                      <a:pt x="844" y="135"/>
                      <a:pt x="843" y="136"/>
                    </a:cubicBezTo>
                    <a:cubicBezTo>
                      <a:pt x="841" y="133"/>
                      <a:pt x="839" y="131"/>
                      <a:pt x="837" y="128"/>
                    </a:cubicBezTo>
                    <a:cubicBezTo>
                      <a:pt x="837" y="129"/>
                      <a:pt x="837" y="129"/>
                      <a:pt x="836" y="129"/>
                    </a:cubicBezTo>
                    <a:cubicBezTo>
                      <a:pt x="835" y="127"/>
                      <a:pt x="834" y="124"/>
                      <a:pt x="833" y="122"/>
                    </a:cubicBezTo>
                    <a:cubicBezTo>
                      <a:pt x="831" y="120"/>
                      <a:pt x="828" y="120"/>
                      <a:pt x="825" y="121"/>
                    </a:cubicBezTo>
                    <a:cubicBezTo>
                      <a:pt x="821" y="122"/>
                      <a:pt x="817" y="123"/>
                      <a:pt x="813" y="124"/>
                    </a:cubicBezTo>
                    <a:cubicBezTo>
                      <a:pt x="812" y="124"/>
                      <a:pt x="811" y="124"/>
                      <a:pt x="811" y="125"/>
                    </a:cubicBezTo>
                    <a:cubicBezTo>
                      <a:pt x="809" y="126"/>
                      <a:pt x="807" y="127"/>
                      <a:pt x="805" y="129"/>
                    </a:cubicBezTo>
                    <a:cubicBezTo>
                      <a:pt x="805" y="126"/>
                      <a:pt x="804" y="124"/>
                      <a:pt x="804" y="123"/>
                    </a:cubicBezTo>
                    <a:cubicBezTo>
                      <a:pt x="804" y="120"/>
                      <a:pt x="804" y="118"/>
                      <a:pt x="804" y="116"/>
                    </a:cubicBezTo>
                    <a:cubicBezTo>
                      <a:pt x="803" y="112"/>
                      <a:pt x="803" y="107"/>
                      <a:pt x="798" y="107"/>
                    </a:cubicBezTo>
                    <a:cubicBezTo>
                      <a:pt x="795" y="106"/>
                      <a:pt x="789" y="111"/>
                      <a:pt x="788" y="115"/>
                    </a:cubicBezTo>
                    <a:cubicBezTo>
                      <a:pt x="787" y="116"/>
                      <a:pt x="784" y="117"/>
                      <a:pt x="781" y="119"/>
                    </a:cubicBezTo>
                    <a:cubicBezTo>
                      <a:pt x="781" y="114"/>
                      <a:pt x="782" y="110"/>
                      <a:pt x="782" y="105"/>
                    </a:cubicBezTo>
                    <a:cubicBezTo>
                      <a:pt x="780" y="107"/>
                      <a:pt x="779" y="108"/>
                      <a:pt x="777" y="109"/>
                    </a:cubicBezTo>
                    <a:cubicBezTo>
                      <a:pt x="775" y="104"/>
                      <a:pt x="772" y="103"/>
                      <a:pt x="767" y="103"/>
                    </a:cubicBezTo>
                    <a:cubicBezTo>
                      <a:pt x="764" y="103"/>
                      <a:pt x="761" y="102"/>
                      <a:pt x="760" y="100"/>
                    </a:cubicBezTo>
                    <a:cubicBezTo>
                      <a:pt x="756" y="94"/>
                      <a:pt x="749" y="95"/>
                      <a:pt x="744" y="94"/>
                    </a:cubicBezTo>
                    <a:cubicBezTo>
                      <a:pt x="737" y="93"/>
                      <a:pt x="732" y="97"/>
                      <a:pt x="728" y="102"/>
                    </a:cubicBezTo>
                    <a:cubicBezTo>
                      <a:pt x="726" y="106"/>
                      <a:pt x="722" y="108"/>
                      <a:pt x="719" y="111"/>
                    </a:cubicBezTo>
                    <a:cubicBezTo>
                      <a:pt x="718" y="112"/>
                      <a:pt x="717" y="113"/>
                      <a:pt x="717" y="114"/>
                    </a:cubicBezTo>
                    <a:cubicBezTo>
                      <a:pt x="717" y="115"/>
                      <a:pt x="718" y="116"/>
                      <a:pt x="720" y="116"/>
                    </a:cubicBezTo>
                    <a:cubicBezTo>
                      <a:pt x="721" y="117"/>
                      <a:pt x="724" y="118"/>
                      <a:pt x="727" y="119"/>
                    </a:cubicBezTo>
                    <a:cubicBezTo>
                      <a:pt x="727" y="118"/>
                      <a:pt x="728" y="116"/>
                      <a:pt x="729" y="115"/>
                    </a:cubicBezTo>
                    <a:cubicBezTo>
                      <a:pt x="730" y="118"/>
                      <a:pt x="731" y="120"/>
                      <a:pt x="732" y="122"/>
                    </a:cubicBezTo>
                    <a:cubicBezTo>
                      <a:pt x="734" y="126"/>
                      <a:pt x="736" y="129"/>
                      <a:pt x="732" y="133"/>
                    </a:cubicBezTo>
                    <a:cubicBezTo>
                      <a:pt x="730" y="134"/>
                      <a:pt x="731" y="138"/>
                      <a:pt x="730" y="141"/>
                    </a:cubicBezTo>
                    <a:cubicBezTo>
                      <a:pt x="730" y="145"/>
                      <a:pt x="728" y="148"/>
                      <a:pt x="727" y="152"/>
                    </a:cubicBezTo>
                    <a:cubicBezTo>
                      <a:pt x="727" y="152"/>
                      <a:pt x="726" y="152"/>
                      <a:pt x="726" y="152"/>
                    </a:cubicBezTo>
                    <a:cubicBezTo>
                      <a:pt x="725" y="150"/>
                      <a:pt x="725" y="148"/>
                      <a:pt x="724" y="147"/>
                    </a:cubicBezTo>
                    <a:cubicBezTo>
                      <a:pt x="724" y="147"/>
                      <a:pt x="723" y="147"/>
                      <a:pt x="723" y="146"/>
                    </a:cubicBezTo>
                    <a:cubicBezTo>
                      <a:pt x="722" y="149"/>
                      <a:pt x="721" y="152"/>
                      <a:pt x="720" y="155"/>
                    </a:cubicBezTo>
                    <a:cubicBezTo>
                      <a:pt x="720" y="158"/>
                      <a:pt x="720" y="161"/>
                      <a:pt x="720" y="164"/>
                    </a:cubicBezTo>
                    <a:cubicBezTo>
                      <a:pt x="720" y="168"/>
                      <a:pt x="719" y="171"/>
                      <a:pt x="715" y="173"/>
                    </a:cubicBezTo>
                    <a:cubicBezTo>
                      <a:pt x="713" y="170"/>
                      <a:pt x="711" y="168"/>
                      <a:pt x="709" y="165"/>
                    </a:cubicBezTo>
                    <a:cubicBezTo>
                      <a:pt x="701" y="167"/>
                      <a:pt x="693" y="168"/>
                      <a:pt x="684" y="169"/>
                    </a:cubicBezTo>
                    <a:cubicBezTo>
                      <a:pt x="682" y="166"/>
                      <a:pt x="679" y="161"/>
                      <a:pt x="672" y="164"/>
                    </a:cubicBezTo>
                    <a:cubicBezTo>
                      <a:pt x="671" y="164"/>
                      <a:pt x="668" y="162"/>
                      <a:pt x="666" y="162"/>
                    </a:cubicBezTo>
                    <a:cubicBezTo>
                      <a:pt x="666" y="161"/>
                      <a:pt x="666" y="161"/>
                      <a:pt x="666" y="160"/>
                    </a:cubicBezTo>
                    <a:cubicBezTo>
                      <a:pt x="664" y="161"/>
                      <a:pt x="662" y="162"/>
                      <a:pt x="660" y="164"/>
                    </a:cubicBezTo>
                    <a:cubicBezTo>
                      <a:pt x="659" y="162"/>
                      <a:pt x="658" y="160"/>
                      <a:pt x="656" y="157"/>
                    </a:cubicBezTo>
                    <a:cubicBezTo>
                      <a:pt x="654" y="160"/>
                      <a:pt x="652" y="163"/>
                      <a:pt x="649" y="166"/>
                    </a:cubicBezTo>
                    <a:cubicBezTo>
                      <a:pt x="647" y="160"/>
                      <a:pt x="645" y="154"/>
                      <a:pt x="642" y="148"/>
                    </a:cubicBezTo>
                    <a:cubicBezTo>
                      <a:pt x="640" y="148"/>
                      <a:pt x="637" y="148"/>
                      <a:pt x="634" y="147"/>
                    </a:cubicBezTo>
                    <a:cubicBezTo>
                      <a:pt x="630" y="146"/>
                      <a:pt x="626" y="146"/>
                      <a:pt x="623" y="148"/>
                    </a:cubicBezTo>
                    <a:cubicBezTo>
                      <a:pt x="620" y="151"/>
                      <a:pt x="617" y="152"/>
                      <a:pt x="613" y="150"/>
                    </a:cubicBezTo>
                    <a:cubicBezTo>
                      <a:pt x="610" y="148"/>
                      <a:pt x="607" y="148"/>
                      <a:pt x="604" y="151"/>
                    </a:cubicBezTo>
                    <a:cubicBezTo>
                      <a:pt x="601" y="154"/>
                      <a:pt x="598" y="156"/>
                      <a:pt x="594" y="151"/>
                    </a:cubicBezTo>
                    <a:cubicBezTo>
                      <a:pt x="593" y="149"/>
                      <a:pt x="590" y="149"/>
                      <a:pt x="587" y="147"/>
                    </a:cubicBezTo>
                    <a:cubicBezTo>
                      <a:pt x="585" y="150"/>
                      <a:pt x="584" y="152"/>
                      <a:pt x="582" y="154"/>
                    </a:cubicBezTo>
                    <a:cubicBezTo>
                      <a:pt x="582" y="153"/>
                      <a:pt x="582" y="153"/>
                      <a:pt x="582" y="152"/>
                    </a:cubicBezTo>
                    <a:cubicBezTo>
                      <a:pt x="579" y="153"/>
                      <a:pt x="575" y="153"/>
                      <a:pt x="573" y="155"/>
                    </a:cubicBezTo>
                    <a:cubicBezTo>
                      <a:pt x="571" y="158"/>
                      <a:pt x="572" y="162"/>
                      <a:pt x="571" y="165"/>
                    </a:cubicBezTo>
                    <a:cubicBezTo>
                      <a:pt x="569" y="162"/>
                      <a:pt x="565" y="172"/>
                      <a:pt x="563" y="163"/>
                    </a:cubicBezTo>
                    <a:cubicBezTo>
                      <a:pt x="562" y="165"/>
                      <a:pt x="561" y="166"/>
                      <a:pt x="559" y="168"/>
                    </a:cubicBezTo>
                    <a:cubicBezTo>
                      <a:pt x="559" y="165"/>
                      <a:pt x="559" y="163"/>
                      <a:pt x="559" y="161"/>
                    </a:cubicBezTo>
                    <a:cubicBezTo>
                      <a:pt x="559" y="156"/>
                      <a:pt x="559" y="152"/>
                      <a:pt x="559" y="147"/>
                    </a:cubicBezTo>
                    <a:cubicBezTo>
                      <a:pt x="558" y="143"/>
                      <a:pt x="554" y="142"/>
                      <a:pt x="551" y="145"/>
                    </a:cubicBezTo>
                    <a:cubicBezTo>
                      <a:pt x="549" y="146"/>
                      <a:pt x="547" y="148"/>
                      <a:pt x="545" y="150"/>
                    </a:cubicBezTo>
                    <a:cubicBezTo>
                      <a:pt x="544" y="147"/>
                      <a:pt x="545" y="142"/>
                      <a:pt x="539" y="143"/>
                    </a:cubicBezTo>
                    <a:cubicBezTo>
                      <a:pt x="539" y="141"/>
                      <a:pt x="539" y="139"/>
                      <a:pt x="539" y="135"/>
                    </a:cubicBezTo>
                    <a:cubicBezTo>
                      <a:pt x="536" y="138"/>
                      <a:pt x="534" y="140"/>
                      <a:pt x="531" y="143"/>
                    </a:cubicBezTo>
                    <a:cubicBezTo>
                      <a:pt x="528" y="140"/>
                      <a:pt x="522" y="140"/>
                      <a:pt x="520" y="145"/>
                    </a:cubicBezTo>
                    <a:cubicBezTo>
                      <a:pt x="518" y="149"/>
                      <a:pt x="516" y="149"/>
                      <a:pt x="513" y="145"/>
                    </a:cubicBezTo>
                    <a:cubicBezTo>
                      <a:pt x="506" y="150"/>
                      <a:pt x="501" y="162"/>
                      <a:pt x="488" y="155"/>
                    </a:cubicBezTo>
                    <a:cubicBezTo>
                      <a:pt x="487" y="157"/>
                      <a:pt x="486" y="158"/>
                      <a:pt x="485" y="161"/>
                    </a:cubicBezTo>
                    <a:cubicBezTo>
                      <a:pt x="487" y="160"/>
                      <a:pt x="488" y="160"/>
                      <a:pt x="489" y="159"/>
                    </a:cubicBezTo>
                    <a:cubicBezTo>
                      <a:pt x="489" y="164"/>
                      <a:pt x="485" y="164"/>
                      <a:pt x="481" y="165"/>
                    </a:cubicBezTo>
                    <a:cubicBezTo>
                      <a:pt x="481" y="164"/>
                      <a:pt x="482" y="163"/>
                      <a:pt x="482" y="162"/>
                    </a:cubicBezTo>
                    <a:cubicBezTo>
                      <a:pt x="481" y="161"/>
                      <a:pt x="480" y="160"/>
                      <a:pt x="479" y="160"/>
                    </a:cubicBezTo>
                    <a:cubicBezTo>
                      <a:pt x="478" y="160"/>
                      <a:pt x="478" y="161"/>
                      <a:pt x="477" y="162"/>
                    </a:cubicBezTo>
                    <a:cubicBezTo>
                      <a:pt x="476" y="164"/>
                      <a:pt x="475" y="166"/>
                      <a:pt x="475" y="168"/>
                    </a:cubicBezTo>
                    <a:cubicBezTo>
                      <a:pt x="474" y="168"/>
                      <a:pt x="474" y="168"/>
                      <a:pt x="473" y="168"/>
                    </a:cubicBezTo>
                    <a:cubicBezTo>
                      <a:pt x="473" y="167"/>
                      <a:pt x="473" y="166"/>
                      <a:pt x="473" y="165"/>
                    </a:cubicBezTo>
                    <a:cubicBezTo>
                      <a:pt x="473" y="165"/>
                      <a:pt x="473" y="164"/>
                      <a:pt x="472" y="164"/>
                    </a:cubicBezTo>
                    <a:cubicBezTo>
                      <a:pt x="468" y="170"/>
                      <a:pt x="463" y="177"/>
                      <a:pt x="458" y="183"/>
                    </a:cubicBezTo>
                    <a:cubicBezTo>
                      <a:pt x="457" y="180"/>
                      <a:pt x="456" y="178"/>
                      <a:pt x="454" y="176"/>
                    </a:cubicBezTo>
                    <a:cubicBezTo>
                      <a:pt x="453" y="178"/>
                      <a:pt x="453" y="179"/>
                      <a:pt x="452" y="180"/>
                    </a:cubicBezTo>
                    <a:cubicBezTo>
                      <a:pt x="450" y="180"/>
                      <a:pt x="448" y="179"/>
                      <a:pt x="446" y="179"/>
                    </a:cubicBezTo>
                    <a:cubicBezTo>
                      <a:pt x="447" y="174"/>
                      <a:pt x="450" y="170"/>
                      <a:pt x="446" y="166"/>
                    </a:cubicBezTo>
                    <a:cubicBezTo>
                      <a:pt x="446" y="166"/>
                      <a:pt x="447" y="163"/>
                      <a:pt x="447" y="162"/>
                    </a:cubicBezTo>
                    <a:cubicBezTo>
                      <a:pt x="439" y="168"/>
                      <a:pt x="431" y="174"/>
                      <a:pt x="423" y="180"/>
                    </a:cubicBezTo>
                    <a:cubicBezTo>
                      <a:pt x="424" y="176"/>
                      <a:pt x="424" y="172"/>
                      <a:pt x="430" y="170"/>
                    </a:cubicBezTo>
                    <a:cubicBezTo>
                      <a:pt x="432" y="170"/>
                      <a:pt x="434" y="166"/>
                      <a:pt x="436" y="163"/>
                    </a:cubicBezTo>
                    <a:cubicBezTo>
                      <a:pt x="438" y="158"/>
                      <a:pt x="440" y="153"/>
                      <a:pt x="441" y="147"/>
                    </a:cubicBezTo>
                    <a:cubicBezTo>
                      <a:pt x="441" y="145"/>
                      <a:pt x="440" y="141"/>
                      <a:pt x="440" y="138"/>
                    </a:cubicBezTo>
                    <a:cubicBezTo>
                      <a:pt x="439" y="138"/>
                      <a:pt x="438" y="138"/>
                      <a:pt x="438" y="138"/>
                    </a:cubicBezTo>
                    <a:cubicBezTo>
                      <a:pt x="436" y="141"/>
                      <a:pt x="435" y="144"/>
                      <a:pt x="434" y="147"/>
                    </a:cubicBezTo>
                    <a:cubicBezTo>
                      <a:pt x="432" y="151"/>
                      <a:pt x="430" y="151"/>
                      <a:pt x="426" y="148"/>
                    </a:cubicBezTo>
                    <a:cubicBezTo>
                      <a:pt x="423" y="154"/>
                      <a:pt x="421" y="161"/>
                      <a:pt x="419" y="167"/>
                    </a:cubicBezTo>
                    <a:cubicBezTo>
                      <a:pt x="415" y="166"/>
                      <a:pt x="412" y="165"/>
                      <a:pt x="409" y="164"/>
                    </a:cubicBezTo>
                    <a:cubicBezTo>
                      <a:pt x="405" y="163"/>
                      <a:pt x="404" y="161"/>
                      <a:pt x="405" y="158"/>
                    </a:cubicBezTo>
                    <a:cubicBezTo>
                      <a:pt x="407" y="149"/>
                      <a:pt x="410" y="141"/>
                      <a:pt x="412" y="132"/>
                    </a:cubicBezTo>
                    <a:cubicBezTo>
                      <a:pt x="412" y="132"/>
                      <a:pt x="413" y="132"/>
                      <a:pt x="413" y="131"/>
                    </a:cubicBezTo>
                    <a:cubicBezTo>
                      <a:pt x="412" y="124"/>
                      <a:pt x="410" y="117"/>
                      <a:pt x="410" y="110"/>
                    </a:cubicBezTo>
                    <a:cubicBezTo>
                      <a:pt x="410" y="104"/>
                      <a:pt x="408" y="101"/>
                      <a:pt x="404" y="98"/>
                    </a:cubicBezTo>
                    <a:cubicBezTo>
                      <a:pt x="403" y="96"/>
                      <a:pt x="403" y="93"/>
                      <a:pt x="401" y="90"/>
                    </a:cubicBezTo>
                    <a:cubicBezTo>
                      <a:pt x="394" y="94"/>
                      <a:pt x="397" y="103"/>
                      <a:pt x="391" y="108"/>
                    </a:cubicBezTo>
                    <a:cubicBezTo>
                      <a:pt x="392" y="105"/>
                      <a:pt x="393" y="102"/>
                      <a:pt x="394" y="100"/>
                    </a:cubicBezTo>
                    <a:cubicBezTo>
                      <a:pt x="395" y="95"/>
                      <a:pt x="393" y="92"/>
                      <a:pt x="388" y="93"/>
                    </a:cubicBezTo>
                    <a:cubicBezTo>
                      <a:pt x="383" y="95"/>
                      <a:pt x="378" y="98"/>
                      <a:pt x="373" y="101"/>
                    </a:cubicBezTo>
                    <a:cubicBezTo>
                      <a:pt x="373" y="101"/>
                      <a:pt x="372" y="99"/>
                      <a:pt x="372" y="99"/>
                    </a:cubicBezTo>
                    <a:cubicBezTo>
                      <a:pt x="366" y="101"/>
                      <a:pt x="361" y="103"/>
                      <a:pt x="356" y="105"/>
                    </a:cubicBezTo>
                    <a:cubicBezTo>
                      <a:pt x="354" y="105"/>
                      <a:pt x="353" y="106"/>
                      <a:pt x="352" y="107"/>
                    </a:cubicBezTo>
                    <a:cubicBezTo>
                      <a:pt x="346" y="115"/>
                      <a:pt x="339" y="122"/>
                      <a:pt x="331" y="130"/>
                    </a:cubicBezTo>
                    <a:cubicBezTo>
                      <a:pt x="329" y="127"/>
                      <a:pt x="329" y="126"/>
                      <a:pt x="327" y="125"/>
                    </a:cubicBezTo>
                    <a:cubicBezTo>
                      <a:pt x="326" y="126"/>
                      <a:pt x="325" y="126"/>
                      <a:pt x="324" y="127"/>
                    </a:cubicBezTo>
                    <a:cubicBezTo>
                      <a:pt x="320" y="121"/>
                      <a:pt x="327" y="117"/>
                      <a:pt x="326" y="111"/>
                    </a:cubicBezTo>
                    <a:cubicBezTo>
                      <a:pt x="323" y="113"/>
                      <a:pt x="320" y="114"/>
                      <a:pt x="317" y="115"/>
                    </a:cubicBezTo>
                    <a:cubicBezTo>
                      <a:pt x="317" y="113"/>
                      <a:pt x="317" y="111"/>
                      <a:pt x="316" y="109"/>
                    </a:cubicBezTo>
                    <a:cubicBezTo>
                      <a:pt x="315" y="109"/>
                      <a:pt x="312" y="110"/>
                      <a:pt x="310" y="111"/>
                    </a:cubicBezTo>
                    <a:cubicBezTo>
                      <a:pt x="309" y="110"/>
                      <a:pt x="308" y="109"/>
                      <a:pt x="307" y="108"/>
                    </a:cubicBezTo>
                    <a:cubicBezTo>
                      <a:pt x="306" y="110"/>
                      <a:pt x="305" y="111"/>
                      <a:pt x="304" y="113"/>
                    </a:cubicBezTo>
                    <a:cubicBezTo>
                      <a:pt x="300" y="110"/>
                      <a:pt x="298" y="111"/>
                      <a:pt x="296" y="115"/>
                    </a:cubicBezTo>
                    <a:cubicBezTo>
                      <a:pt x="294" y="117"/>
                      <a:pt x="291" y="120"/>
                      <a:pt x="288" y="121"/>
                    </a:cubicBezTo>
                    <a:cubicBezTo>
                      <a:pt x="283" y="125"/>
                      <a:pt x="278" y="128"/>
                      <a:pt x="278" y="135"/>
                    </a:cubicBezTo>
                    <a:cubicBezTo>
                      <a:pt x="278" y="135"/>
                      <a:pt x="277" y="136"/>
                      <a:pt x="276" y="137"/>
                    </a:cubicBezTo>
                    <a:cubicBezTo>
                      <a:pt x="278" y="130"/>
                      <a:pt x="279" y="124"/>
                      <a:pt x="280" y="118"/>
                    </a:cubicBezTo>
                    <a:cubicBezTo>
                      <a:pt x="279" y="118"/>
                      <a:pt x="279" y="118"/>
                      <a:pt x="279" y="117"/>
                    </a:cubicBezTo>
                    <a:cubicBezTo>
                      <a:pt x="276" y="119"/>
                      <a:pt x="274" y="121"/>
                      <a:pt x="272" y="123"/>
                    </a:cubicBezTo>
                    <a:cubicBezTo>
                      <a:pt x="265" y="119"/>
                      <a:pt x="248" y="122"/>
                      <a:pt x="242" y="129"/>
                    </a:cubicBezTo>
                    <a:cubicBezTo>
                      <a:pt x="236" y="129"/>
                      <a:pt x="231" y="129"/>
                      <a:pt x="226" y="133"/>
                    </a:cubicBezTo>
                    <a:cubicBezTo>
                      <a:pt x="225" y="134"/>
                      <a:pt x="218" y="133"/>
                      <a:pt x="216" y="131"/>
                    </a:cubicBezTo>
                    <a:cubicBezTo>
                      <a:pt x="215" y="128"/>
                      <a:pt x="216" y="123"/>
                      <a:pt x="219" y="121"/>
                    </a:cubicBezTo>
                    <a:cubicBezTo>
                      <a:pt x="226" y="115"/>
                      <a:pt x="234" y="110"/>
                      <a:pt x="240" y="104"/>
                    </a:cubicBezTo>
                    <a:cubicBezTo>
                      <a:pt x="243" y="101"/>
                      <a:pt x="245" y="96"/>
                      <a:pt x="248" y="92"/>
                    </a:cubicBezTo>
                    <a:cubicBezTo>
                      <a:pt x="248" y="91"/>
                      <a:pt x="249" y="90"/>
                      <a:pt x="250" y="87"/>
                    </a:cubicBezTo>
                    <a:cubicBezTo>
                      <a:pt x="252" y="93"/>
                      <a:pt x="256" y="96"/>
                      <a:pt x="260" y="94"/>
                    </a:cubicBezTo>
                    <a:cubicBezTo>
                      <a:pt x="263" y="92"/>
                      <a:pt x="265" y="87"/>
                      <a:pt x="267" y="84"/>
                    </a:cubicBezTo>
                    <a:cubicBezTo>
                      <a:pt x="269" y="86"/>
                      <a:pt x="272" y="87"/>
                      <a:pt x="275" y="85"/>
                    </a:cubicBezTo>
                    <a:cubicBezTo>
                      <a:pt x="275" y="84"/>
                      <a:pt x="277" y="84"/>
                      <a:pt x="277" y="85"/>
                    </a:cubicBezTo>
                    <a:cubicBezTo>
                      <a:pt x="281" y="91"/>
                      <a:pt x="285" y="86"/>
                      <a:pt x="288" y="83"/>
                    </a:cubicBezTo>
                    <a:cubicBezTo>
                      <a:pt x="290" y="81"/>
                      <a:pt x="292" y="78"/>
                      <a:pt x="293" y="76"/>
                    </a:cubicBezTo>
                    <a:cubicBezTo>
                      <a:pt x="294" y="76"/>
                      <a:pt x="294" y="78"/>
                      <a:pt x="295" y="80"/>
                    </a:cubicBezTo>
                    <a:cubicBezTo>
                      <a:pt x="297" y="76"/>
                      <a:pt x="299" y="73"/>
                      <a:pt x="300" y="70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4" y="71"/>
                      <a:pt x="308" y="74"/>
                      <a:pt x="309" y="73"/>
                    </a:cubicBezTo>
                    <a:cubicBezTo>
                      <a:pt x="315" y="70"/>
                      <a:pt x="319" y="67"/>
                      <a:pt x="323" y="62"/>
                    </a:cubicBezTo>
                    <a:cubicBezTo>
                      <a:pt x="325" y="60"/>
                      <a:pt x="328" y="59"/>
                      <a:pt x="330" y="60"/>
                    </a:cubicBezTo>
                    <a:cubicBezTo>
                      <a:pt x="334" y="63"/>
                      <a:pt x="337" y="60"/>
                      <a:pt x="341" y="59"/>
                    </a:cubicBezTo>
                    <a:cubicBezTo>
                      <a:pt x="343" y="58"/>
                      <a:pt x="344" y="58"/>
                      <a:pt x="346" y="57"/>
                    </a:cubicBezTo>
                    <a:cubicBezTo>
                      <a:pt x="346" y="59"/>
                      <a:pt x="347" y="60"/>
                      <a:pt x="347" y="61"/>
                    </a:cubicBezTo>
                    <a:cubicBezTo>
                      <a:pt x="358" y="57"/>
                      <a:pt x="369" y="53"/>
                      <a:pt x="381" y="48"/>
                    </a:cubicBezTo>
                    <a:cubicBezTo>
                      <a:pt x="380" y="48"/>
                      <a:pt x="379" y="46"/>
                      <a:pt x="378" y="45"/>
                    </a:cubicBezTo>
                    <a:cubicBezTo>
                      <a:pt x="385" y="44"/>
                      <a:pt x="389" y="40"/>
                      <a:pt x="390" y="33"/>
                    </a:cubicBezTo>
                    <a:cubicBezTo>
                      <a:pt x="390" y="31"/>
                      <a:pt x="392" y="28"/>
                      <a:pt x="393" y="25"/>
                    </a:cubicBezTo>
                    <a:cubicBezTo>
                      <a:pt x="393" y="26"/>
                      <a:pt x="394" y="26"/>
                      <a:pt x="394" y="26"/>
                    </a:cubicBezTo>
                    <a:cubicBezTo>
                      <a:pt x="395" y="31"/>
                      <a:pt x="396" y="35"/>
                      <a:pt x="397" y="40"/>
                    </a:cubicBezTo>
                    <a:cubicBezTo>
                      <a:pt x="400" y="39"/>
                      <a:pt x="402" y="38"/>
                      <a:pt x="404" y="37"/>
                    </a:cubicBezTo>
                    <a:cubicBezTo>
                      <a:pt x="408" y="42"/>
                      <a:pt x="413" y="42"/>
                      <a:pt x="417" y="35"/>
                    </a:cubicBezTo>
                    <a:cubicBezTo>
                      <a:pt x="419" y="32"/>
                      <a:pt x="421" y="29"/>
                      <a:pt x="424" y="25"/>
                    </a:cubicBezTo>
                    <a:cubicBezTo>
                      <a:pt x="427" y="30"/>
                      <a:pt x="430" y="34"/>
                      <a:pt x="432" y="37"/>
                    </a:cubicBezTo>
                    <a:cubicBezTo>
                      <a:pt x="437" y="36"/>
                      <a:pt x="441" y="36"/>
                      <a:pt x="444" y="35"/>
                    </a:cubicBezTo>
                    <a:cubicBezTo>
                      <a:pt x="447" y="35"/>
                      <a:pt x="449" y="33"/>
                      <a:pt x="451" y="32"/>
                    </a:cubicBezTo>
                    <a:cubicBezTo>
                      <a:pt x="452" y="31"/>
                      <a:pt x="452" y="29"/>
                      <a:pt x="454" y="28"/>
                    </a:cubicBezTo>
                    <a:cubicBezTo>
                      <a:pt x="458" y="26"/>
                      <a:pt x="462" y="25"/>
                      <a:pt x="466" y="23"/>
                    </a:cubicBezTo>
                    <a:cubicBezTo>
                      <a:pt x="467" y="24"/>
                      <a:pt x="467" y="25"/>
                      <a:pt x="467" y="25"/>
                    </a:cubicBezTo>
                    <a:cubicBezTo>
                      <a:pt x="467" y="32"/>
                      <a:pt x="467" y="32"/>
                      <a:pt x="474" y="30"/>
                    </a:cubicBezTo>
                    <a:cubicBezTo>
                      <a:pt x="477" y="29"/>
                      <a:pt x="479" y="29"/>
                      <a:pt x="482" y="29"/>
                    </a:cubicBezTo>
                    <a:cubicBezTo>
                      <a:pt x="488" y="28"/>
                      <a:pt x="494" y="27"/>
                      <a:pt x="500" y="26"/>
                    </a:cubicBezTo>
                    <a:cubicBezTo>
                      <a:pt x="500" y="26"/>
                      <a:pt x="501" y="26"/>
                      <a:pt x="501" y="26"/>
                    </a:cubicBezTo>
                    <a:cubicBezTo>
                      <a:pt x="507" y="30"/>
                      <a:pt x="513" y="26"/>
                      <a:pt x="518" y="26"/>
                    </a:cubicBezTo>
                    <a:cubicBezTo>
                      <a:pt x="524" y="26"/>
                      <a:pt x="529" y="20"/>
                      <a:pt x="532" y="14"/>
                    </a:cubicBezTo>
                    <a:cubicBezTo>
                      <a:pt x="533" y="12"/>
                      <a:pt x="533" y="8"/>
                      <a:pt x="538" y="10"/>
                    </a:cubicBezTo>
                    <a:cubicBezTo>
                      <a:pt x="539" y="10"/>
                      <a:pt x="540" y="8"/>
                      <a:pt x="542" y="7"/>
                    </a:cubicBezTo>
                    <a:cubicBezTo>
                      <a:pt x="543" y="8"/>
                      <a:pt x="543" y="10"/>
                      <a:pt x="544" y="11"/>
                    </a:cubicBezTo>
                    <a:cubicBezTo>
                      <a:pt x="550" y="9"/>
                      <a:pt x="552" y="4"/>
                      <a:pt x="555" y="0"/>
                    </a:cubicBezTo>
                    <a:cubicBezTo>
                      <a:pt x="555" y="0"/>
                      <a:pt x="555" y="0"/>
                      <a:pt x="5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784"/>
              <p:cNvSpPr/>
              <p:nvPr/>
            </p:nvSpPr>
            <p:spPr bwMode="auto">
              <a:xfrm>
                <a:off x="2098673" y="3179806"/>
                <a:ext cx="52389" cy="55564"/>
              </a:xfrm>
              <a:custGeom>
                <a:avLst/>
                <a:gdLst>
                  <a:gd name="T0" fmla="*/ 0 w 14"/>
                  <a:gd name="T1" fmla="*/ 3 h 15"/>
                  <a:gd name="T2" fmla="*/ 12 w 14"/>
                  <a:gd name="T3" fmla="*/ 5 h 15"/>
                  <a:gd name="T4" fmla="*/ 10 w 14"/>
                  <a:gd name="T5" fmla="*/ 12 h 15"/>
                  <a:gd name="T6" fmla="*/ 3 w 14"/>
                  <a:gd name="T7" fmla="*/ 15 h 15"/>
                  <a:gd name="T8" fmla="*/ 1 w 14"/>
                  <a:gd name="T9" fmla="*/ 12 h 15"/>
                  <a:gd name="T10" fmla="*/ 0 w 14"/>
                  <a:gd name="T11" fmla="*/ 8 h 15"/>
                  <a:gd name="T12" fmla="*/ 0 w 14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0" y="3"/>
                    </a:moveTo>
                    <a:cubicBezTo>
                      <a:pt x="8" y="0"/>
                      <a:pt x="9" y="0"/>
                      <a:pt x="12" y="5"/>
                    </a:cubicBezTo>
                    <a:cubicBezTo>
                      <a:pt x="14" y="9"/>
                      <a:pt x="11" y="10"/>
                      <a:pt x="10" y="12"/>
                    </a:cubicBezTo>
                    <a:cubicBezTo>
                      <a:pt x="8" y="14"/>
                      <a:pt x="5" y="14"/>
                      <a:pt x="3" y="15"/>
                    </a:cubicBezTo>
                    <a:cubicBezTo>
                      <a:pt x="3" y="15"/>
                      <a:pt x="1" y="13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785"/>
              <p:cNvSpPr>
                <a:spLocks noEditPoints="1"/>
              </p:cNvSpPr>
              <p:nvPr/>
            </p:nvSpPr>
            <p:spPr bwMode="auto">
              <a:xfrm>
                <a:off x="3217859" y="2743238"/>
                <a:ext cx="1166813" cy="1660545"/>
              </a:xfrm>
              <a:custGeom>
                <a:avLst/>
                <a:gdLst>
                  <a:gd name="T0" fmla="*/ 22 w 311"/>
                  <a:gd name="T1" fmla="*/ 184 h 442"/>
                  <a:gd name="T2" fmla="*/ 58 w 311"/>
                  <a:gd name="T3" fmla="*/ 177 h 442"/>
                  <a:gd name="T4" fmla="*/ 95 w 311"/>
                  <a:gd name="T5" fmla="*/ 174 h 442"/>
                  <a:gd name="T6" fmla="*/ 111 w 311"/>
                  <a:gd name="T7" fmla="*/ 158 h 442"/>
                  <a:gd name="T8" fmla="*/ 89 w 311"/>
                  <a:gd name="T9" fmla="*/ 144 h 442"/>
                  <a:gd name="T10" fmla="*/ 111 w 311"/>
                  <a:gd name="T11" fmla="*/ 134 h 442"/>
                  <a:gd name="T12" fmla="*/ 134 w 311"/>
                  <a:gd name="T13" fmla="*/ 123 h 442"/>
                  <a:gd name="T14" fmla="*/ 158 w 311"/>
                  <a:gd name="T15" fmla="*/ 75 h 442"/>
                  <a:gd name="T16" fmla="*/ 194 w 311"/>
                  <a:gd name="T17" fmla="*/ 62 h 442"/>
                  <a:gd name="T18" fmla="*/ 214 w 311"/>
                  <a:gd name="T19" fmla="*/ 59 h 442"/>
                  <a:gd name="T20" fmla="*/ 218 w 311"/>
                  <a:gd name="T21" fmla="*/ 14 h 442"/>
                  <a:gd name="T22" fmla="*/ 252 w 311"/>
                  <a:gd name="T23" fmla="*/ 8 h 442"/>
                  <a:gd name="T24" fmla="*/ 258 w 311"/>
                  <a:gd name="T25" fmla="*/ 24 h 442"/>
                  <a:gd name="T26" fmla="*/ 252 w 311"/>
                  <a:gd name="T27" fmla="*/ 64 h 442"/>
                  <a:gd name="T28" fmla="*/ 273 w 311"/>
                  <a:gd name="T29" fmla="*/ 67 h 442"/>
                  <a:gd name="T30" fmla="*/ 298 w 311"/>
                  <a:gd name="T31" fmla="*/ 53 h 442"/>
                  <a:gd name="T32" fmla="*/ 292 w 311"/>
                  <a:gd name="T33" fmla="*/ 72 h 442"/>
                  <a:gd name="T34" fmla="*/ 271 w 311"/>
                  <a:gd name="T35" fmla="*/ 94 h 442"/>
                  <a:gd name="T36" fmla="*/ 270 w 311"/>
                  <a:gd name="T37" fmla="*/ 132 h 442"/>
                  <a:gd name="T38" fmla="*/ 264 w 311"/>
                  <a:gd name="T39" fmla="*/ 159 h 442"/>
                  <a:gd name="T40" fmla="*/ 240 w 311"/>
                  <a:gd name="T41" fmla="*/ 167 h 442"/>
                  <a:gd name="T42" fmla="*/ 212 w 311"/>
                  <a:gd name="T43" fmla="*/ 158 h 442"/>
                  <a:gd name="T44" fmla="*/ 171 w 311"/>
                  <a:gd name="T45" fmla="*/ 136 h 442"/>
                  <a:gd name="T46" fmla="*/ 156 w 311"/>
                  <a:gd name="T47" fmla="*/ 133 h 442"/>
                  <a:gd name="T48" fmla="*/ 164 w 311"/>
                  <a:gd name="T49" fmla="*/ 167 h 442"/>
                  <a:gd name="T50" fmla="*/ 138 w 311"/>
                  <a:gd name="T51" fmla="*/ 129 h 442"/>
                  <a:gd name="T52" fmla="*/ 136 w 311"/>
                  <a:gd name="T53" fmla="*/ 184 h 442"/>
                  <a:gd name="T54" fmla="*/ 143 w 311"/>
                  <a:gd name="T55" fmla="*/ 213 h 442"/>
                  <a:gd name="T56" fmla="*/ 122 w 311"/>
                  <a:gd name="T57" fmla="*/ 257 h 442"/>
                  <a:gd name="T58" fmla="*/ 103 w 311"/>
                  <a:gd name="T59" fmla="*/ 255 h 442"/>
                  <a:gd name="T60" fmla="*/ 58 w 311"/>
                  <a:gd name="T61" fmla="*/ 255 h 442"/>
                  <a:gd name="T62" fmla="*/ 42 w 311"/>
                  <a:gd name="T63" fmla="*/ 301 h 442"/>
                  <a:gd name="T64" fmla="*/ 82 w 311"/>
                  <a:gd name="T65" fmla="*/ 316 h 442"/>
                  <a:gd name="T66" fmla="*/ 111 w 311"/>
                  <a:gd name="T67" fmla="*/ 303 h 442"/>
                  <a:gd name="T68" fmla="*/ 167 w 311"/>
                  <a:gd name="T69" fmla="*/ 283 h 442"/>
                  <a:gd name="T70" fmla="*/ 200 w 311"/>
                  <a:gd name="T71" fmla="*/ 277 h 442"/>
                  <a:gd name="T72" fmla="*/ 202 w 311"/>
                  <a:gd name="T73" fmla="*/ 315 h 442"/>
                  <a:gd name="T74" fmla="*/ 201 w 311"/>
                  <a:gd name="T75" fmla="*/ 355 h 442"/>
                  <a:gd name="T76" fmla="*/ 163 w 311"/>
                  <a:gd name="T77" fmla="*/ 347 h 442"/>
                  <a:gd name="T78" fmla="*/ 151 w 311"/>
                  <a:gd name="T79" fmla="*/ 312 h 442"/>
                  <a:gd name="T80" fmla="*/ 131 w 311"/>
                  <a:gd name="T81" fmla="*/ 335 h 442"/>
                  <a:gd name="T82" fmla="*/ 140 w 311"/>
                  <a:gd name="T83" fmla="*/ 373 h 442"/>
                  <a:gd name="T84" fmla="*/ 96 w 311"/>
                  <a:gd name="T85" fmla="*/ 400 h 442"/>
                  <a:gd name="T86" fmla="*/ 96 w 311"/>
                  <a:gd name="T87" fmla="*/ 429 h 442"/>
                  <a:gd name="T88" fmla="*/ 70 w 311"/>
                  <a:gd name="T89" fmla="*/ 409 h 442"/>
                  <a:gd name="T90" fmla="*/ 41 w 311"/>
                  <a:gd name="T91" fmla="*/ 383 h 442"/>
                  <a:gd name="T92" fmla="*/ 51 w 311"/>
                  <a:gd name="T93" fmla="*/ 357 h 442"/>
                  <a:gd name="T94" fmla="*/ 17 w 311"/>
                  <a:gd name="T95" fmla="*/ 333 h 442"/>
                  <a:gd name="T96" fmla="*/ 31 w 311"/>
                  <a:gd name="T97" fmla="*/ 305 h 442"/>
                  <a:gd name="T98" fmla="*/ 33 w 311"/>
                  <a:gd name="T99" fmla="*/ 270 h 442"/>
                  <a:gd name="T100" fmla="*/ 55 w 311"/>
                  <a:gd name="T101" fmla="*/ 231 h 442"/>
                  <a:gd name="T102" fmla="*/ 36 w 311"/>
                  <a:gd name="T103" fmla="*/ 222 h 442"/>
                  <a:gd name="T104" fmla="*/ 8 w 311"/>
                  <a:gd name="T105" fmla="*/ 215 h 442"/>
                  <a:gd name="T106" fmla="*/ 1 w 311"/>
                  <a:gd name="T107" fmla="*/ 191 h 442"/>
                  <a:gd name="T108" fmla="*/ 64 w 311"/>
                  <a:gd name="T109" fmla="*/ 370 h 442"/>
                  <a:gd name="T110" fmla="*/ 228 w 311"/>
                  <a:gd name="T111" fmla="*/ 101 h 442"/>
                  <a:gd name="T112" fmla="*/ 130 w 311"/>
                  <a:gd name="T113" fmla="*/ 373 h 442"/>
                  <a:gd name="T114" fmla="*/ 236 w 311"/>
                  <a:gd name="T115" fmla="*/ 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1" h="442">
                    <a:moveTo>
                      <a:pt x="1" y="191"/>
                    </a:moveTo>
                    <a:cubicBezTo>
                      <a:pt x="5" y="189"/>
                      <a:pt x="9" y="186"/>
                      <a:pt x="12" y="184"/>
                    </a:cubicBezTo>
                    <a:cubicBezTo>
                      <a:pt x="13" y="183"/>
                      <a:pt x="15" y="184"/>
                      <a:pt x="16" y="184"/>
                    </a:cubicBezTo>
                    <a:cubicBezTo>
                      <a:pt x="17" y="186"/>
                      <a:pt x="17" y="187"/>
                      <a:pt x="18" y="190"/>
                    </a:cubicBezTo>
                    <a:cubicBezTo>
                      <a:pt x="20" y="187"/>
                      <a:pt x="21" y="185"/>
                      <a:pt x="22" y="184"/>
                    </a:cubicBezTo>
                    <a:cubicBezTo>
                      <a:pt x="23" y="183"/>
                      <a:pt x="26" y="181"/>
                      <a:pt x="26" y="182"/>
                    </a:cubicBezTo>
                    <a:cubicBezTo>
                      <a:pt x="30" y="186"/>
                      <a:pt x="34" y="183"/>
                      <a:pt x="37" y="183"/>
                    </a:cubicBezTo>
                    <a:cubicBezTo>
                      <a:pt x="40" y="183"/>
                      <a:pt x="43" y="182"/>
                      <a:pt x="46" y="183"/>
                    </a:cubicBezTo>
                    <a:cubicBezTo>
                      <a:pt x="50" y="184"/>
                      <a:pt x="52" y="183"/>
                      <a:pt x="53" y="179"/>
                    </a:cubicBezTo>
                    <a:cubicBezTo>
                      <a:pt x="53" y="176"/>
                      <a:pt x="55" y="175"/>
                      <a:pt x="58" y="177"/>
                    </a:cubicBezTo>
                    <a:cubicBezTo>
                      <a:pt x="60" y="178"/>
                      <a:pt x="63" y="178"/>
                      <a:pt x="65" y="178"/>
                    </a:cubicBezTo>
                    <a:cubicBezTo>
                      <a:pt x="69" y="175"/>
                      <a:pt x="73" y="173"/>
                      <a:pt x="77" y="171"/>
                    </a:cubicBezTo>
                    <a:cubicBezTo>
                      <a:pt x="80" y="169"/>
                      <a:pt x="83" y="168"/>
                      <a:pt x="85" y="166"/>
                    </a:cubicBezTo>
                    <a:cubicBezTo>
                      <a:pt x="89" y="163"/>
                      <a:pt x="92" y="165"/>
                      <a:pt x="95" y="167"/>
                    </a:cubicBezTo>
                    <a:cubicBezTo>
                      <a:pt x="98" y="168"/>
                      <a:pt x="97" y="172"/>
                      <a:pt x="95" y="174"/>
                    </a:cubicBezTo>
                    <a:cubicBezTo>
                      <a:pt x="95" y="175"/>
                      <a:pt x="95" y="175"/>
                      <a:pt x="95" y="177"/>
                    </a:cubicBezTo>
                    <a:cubicBezTo>
                      <a:pt x="97" y="176"/>
                      <a:pt x="99" y="176"/>
                      <a:pt x="99" y="175"/>
                    </a:cubicBezTo>
                    <a:cubicBezTo>
                      <a:pt x="103" y="170"/>
                      <a:pt x="107" y="166"/>
                      <a:pt x="113" y="163"/>
                    </a:cubicBezTo>
                    <a:cubicBezTo>
                      <a:pt x="118" y="161"/>
                      <a:pt x="119" y="155"/>
                      <a:pt x="114" y="152"/>
                    </a:cubicBezTo>
                    <a:cubicBezTo>
                      <a:pt x="113" y="154"/>
                      <a:pt x="112" y="156"/>
                      <a:pt x="111" y="158"/>
                    </a:cubicBezTo>
                    <a:cubicBezTo>
                      <a:pt x="110" y="160"/>
                      <a:pt x="108" y="162"/>
                      <a:pt x="106" y="160"/>
                    </a:cubicBezTo>
                    <a:cubicBezTo>
                      <a:pt x="101" y="154"/>
                      <a:pt x="95" y="157"/>
                      <a:pt x="90" y="157"/>
                    </a:cubicBezTo>
                    <a:cubicBezTo>
                      <a:pt x="88" y="154"/>
                      <a:pt x="87" y="151"/>
                      <a:pt x="85" y="148"/>
                    </a:cubicBezTo>
                    <a:cubicBezTo>
                      <a:pt x="84" y="147"/>
                      <a:pt x="85" y="145"/>
                      <a:pt x="85" y="143"/>
                    </a:cubicBezTo>
                    <a:cubicBezTo>
                      <a:pt x="86" y="143"/>
                      <a:pt x="88" y="143"/>
                      <a:pt x="89" y="144"/>
                    </a:cubicBezTo>
                    <a:cubicBezTo>
                      <a:pt x="90" y="144"/>
                      <a:pt x="91" y="144"/>
                      <a:pt x="92" y="145"/>
                    </a:cubicBezTo>
                    <a:cubicBezTo>
                      <a:pt x="98" y="148"/>
                      <a:pt x="100" y="147"/>
                      <a:pt x="102" y="141"/>
                    </a:cubicBezTo>
                    <a:cubicBezTo>
                      <a:pt x="104" y="138"/>
                      <a:pt x="105" y="134"/>
                      <a:pt x="107" y="131"/>
                    </a:cubicBezTo>
                    <a:cubicBezTo>
                      <a:pt x="107" y="130"/>
                      <a:pt x="109" y="130"/>
                      <a:pt x="110" y="129"/>
                    </a:cubicBezTo>
                    <a:cubicBezTo>
                      <a:pt x="110" y="131"/>
                      <a:pt x="111" y="133"/>
                      <a:pt x="111" y="134"/>
                    </a:cubicBezTo>
                    <a:cubicBezTo>
                      <a:pt x="111" y="135"/>
                      <a:pt x="112" y="136"/>
                      <a:pt x="113" y="137"/>
                    </a:cubicBezTo>
                    <a:cubicBezTo>
                      <a:pt x="114" y="136"/>
                      <a:pt x="115" y="135"/>
                      <a:pt x="115" y="134"/>
                    </a:cubicBezTo>
                    <a:cubicBezTo>
                      <a:pt x="116" y="132"/>
                      <a:pt x="116" y="130"/>
                      <a:pt x="117" y="128"/>
                    </a:cubicBezTo>
                    <a:cubicBezTo>
                      <a:pt x="121" y="130"/>
                      <a:pt x="125" y="133"/>
                      <a:pt x="129" y="136"/>
                    </a:cubicBezTo>
                    <a:cubicBezTo>
                      <a:pt x="131" y="131"/>
                      <a:pt x="133" y="127"/>
                      <a:pt x="134" y="123"/>
                    </a:cubicBezTo>
                    <a:cubicBezTo>
                      <a:pt x="136" y="119"/>
                      <a:pt x="134" y="116"/>
                      <a:pt x="129" y="114"/>
                    </a:cubicBezTo>
                    <a:cubicBezTo>
                      <a:pt x="129" y="113"/>
                      <a:pt x="130" y="112"/>
                      <a:pt x="130" y="110"/>
                    </a:cubicBezTo>
                    <a:cubicBezTo>
                      <a:pt x="132" y="100"/>
                      <a:pt x="133" y="100"/>
                      <a:pt x="143" y="100"/>
                    </a:cubicBezTo>
                    <a:cubicBezTo>
                      <a:pt x="151" y="99"/>
                      <a:pt x="156" y="93"/>
                      <a:pt x="157" y="83"/>
                    </a:cubicBezTo>
                    <a:cubicBezTo>
                      <a:pt x="157" y="80"/>
                      <a:pt x="157" y="78"/>
                      <a:pt x="158" y="75"/>
                    </a:cubicBezTo>
                    <a:cubicBezTo>
                      <a:pt x="158" y="75"/>
                      <a:pt x="158" y="75"/>
                      <a:pt x="159" y="75"/>
                    </a:cubicBezTo>
                    <a:cubicBezTo>
                      <a:pt x="161" y="78"/>
                      <a:pt x="162" y="80"/>
                      <a:pt x="165" y="84"/>
                    </a:cubicBezTo>
                    <a:cubicBezTo>
                      <a:pt x="167" y="80"/>
                      <a:pt x="170" y="77"/>
                      <a:pt x="172" y="75"/>
                    </a:cubicBezTo>
                    <a:cubicBezTo>
                      <a:pt x="174" y="76"/>
                      <a:pt x="178" y="78"/>
                      <a:pt x="180" y="77"/>
                    </a:cubicBezTo>
                    <a:cubicBezTo>
                      <a:pt x="186" y="75"/>
                      <a:pt x="191" y="69"/>
                      <a:pt x="194" y="62"/>
                    </a:cubicBezTo>
                    <a:cubicBezTo>
                      <a:pt x="196" y="65"/>
                      <a:pt x="197" y="67"/>
                      <a:pt x="199" y="69"/>
                    </a:cubicBezTo>
                    <a:cubicBezTo>
                      <a:pt x="200" y="70"/>
                      <a:pt x="202" y="71"/>
                      <a:pt x="203" y="72"/>
                    </a:cubicBezTo>
                    <a:cubicBezTo>
                      <a:pt x="204" y="70"/>
                      <a:pt x="205" y="69"/>
                      <a:pt x="205" y="68"/>
                    </a:cubicBezTo>
                    <a:cubicBezTo>
                      <a:pt x="206" y="64"/>
                      <a:pt x="207" y="61"/>
                      <a:pt x="208" y="57"/>
                    </a:cubicBezTo>
                    <a:cubicBezTo>
                      <a:pt x="210" y="58"/>
                      <a:pt x="212" y="59"/>
                      <a:pt x="214" y="59"/>
                    </a:cubicBezTo>
                    <a:cubicBezTo>
                      <a:pt x="215" y="55"/>
                      <a:pt x="216" y="51"/>
                      <a:pt x="217" y="47"/>
                    </a:cubicBezTo>
                    <a:cubicBezTo>
                      <a:pt x="219" y="43"/>
                      <a:pt x="219" y="39"/>
                      <a:pt x="221" y="35"/>
                    </a:cubicBezTo>
                    <a:cubicBezTo>
                      <a:pt x="223" y="31"/>
                      <a:pt x="222" y="29"/>
                      <a:pt x="220" y="26"/>
                    </a:cubicBezTo>
                    <a:cubicBezTo>
                      <a:pt x="218" y="26"/>
                      <a:pt x="216" y="27"/>
                      <a:pt x="214" y="28"/>
                    </a:cubicBezTo>
                    <a:cubicBezTo>
                      <a:pt x="212" y="22"/>
                      <a:pt x="216" y="18"/>
                      <a:pt x="218" y="14"/>
                    </a:cubicBezTo>
                    <a:cubicBezTo>
                      <a:pt x="219" y="13"/>
                      <a:pt x="221" y="13"/>
                      <a:pt x="223" y="13"/>
                    </a:cubicBezTo>
                    <a:cubicBezTo>
                      <a:pt x="231" y="15"/>
                      <a:pt x="234" y="13"/>
                      <a:pt x="238" y="6"/>
                    </a:cubicBezTo>
                    <a:cubicBezTo>
                      <a:pt x="239" y="4"/>
                      <a:pt x="240" y="2"/>
                      <a:pt x="241" y="0"/>
                    </a:cubicBezTo>
                    <a:cubicBezTo>
                      <a:pt x="244" y="1"/>
                      <a:pt x="247" y="2"/>
                      <a:pt x="250" y="4"/>
                    </a:cubicBezTo>
                    <a:cubicBezTo>
                      <a:pt x="251" y="5"/>
                      <a:pt x="252" y="7"/>
                      <a:pt x="252" y="8"/>
                    </a:cubicBezTo>
                    <a:cubicBezTo>
                      <a:pt x="251" y="10"/>
                      <a:pt x="249" y="12"/>
                      <a:pt x="248" y="14"/>
                    </a:cubicBezTo>
                    <a:cubicBezTo>
                      <a:pt x="248" y="16"/>
                      <a:pt x="248" y="18"/>
                      <a:pt x="247" y="20"/>
                    </a:cubicBezTo>
                    <a:cubicBezTo>
                      <a:pt x="249" y="20"/>
                      <a:pt x="252" y="20"/>
                      <a:pt x="254" y="20"/>
                    </a:cubicBezTo>
                    <a:cubicBezTo>
                      <a:pt x="254" y="20"/>
                      <a:pt x="255" y="20"/>
                      <a:pt x="255" y="19"/>
                    </a:cubicBezTo>
                    <a:cubicBezTo>
                      <a:pt x="256" y="21"/>
                      <a:pt x="257" y="22"/>
                      <a:pt x="258" y="24"/>
                    </a:cubicBezTo>
                    <a:cubicBezTo>
                      <a:pt x="258" y="25"/>
                      <a:pt x="258" y="27"/>
                      <a:pt x="258" y="29"/>
                    </a:cubicBezTo>
                    <a:cubicBezTo>
                      <a:pt x="257" y="29"/>
                      <a:pt x="255" y="28"/>
                      <a:pt x="254" y="29"/>
                    </a:cubicBezTo>
                    <a:cubicBezTo>
                      <a:pt x="252" y="29"/>
                      <a:pt x="250" y="30"/>
                      <a:pt x="249" y="31"/>
                    </a:cubicBezTo>
                    <a:cubicBezTo>
                      <a:pt x="245" y="37"/>
                      <a:pt x="246" y="44"/>
                      <a:pt x="248" y="50"/>
                    </a:cubicBezTo>
                    <a:cubicBezTo>
                      <a:pt x="249" y="54"/>
                      <a:pt x="248" y="60"/>
                      <a:pt x="252" y="64"/>
                    </a:cubicBezTo>
                    <a:cubicBezTo>
                      <a:pt x="253" y="64"/>
                      <a:pt x="250" y="68"/>
                      <a:pt x="249" y="71"/>
                    </a:cubicBezTo>
                    <a:cubicBezTo>
                      <a:pt x="252" y="73"/>
                      <a:pt x="255" y="76"/>
                      <a:pt x="258" y="77"/>
                    </a:cubicBezTo>
                    <a:cubicBezTo>
                      <a:pt x="260" y="78"/>
                      <a:pt x="263" y="78"/>
                      <a:pt x="264" y="75"/>
                    </a:cubicBezTo>
                    <a:cubicBezTo>
                      <a:pt x="264" y="72"/>
                      <a:pt x="265" y="69"/>
                      <a:pt x="269" y="70"/>
                    </a:cubicBezTo>
                    <a:cubicBezTo>
                      <a:pt x="270" y="70"/>
                      <a:pt x="271" y="68"/>
                      <a:pt x="273" y="67"/>
                    </a:cubicBezTo>
                    <a:cubicBezTo>
                      <a:pt x="276" y="65"/>
                      <a:pt x="277" y="65"/>
                      <a:pt x="278" y="69"/>
                    </a:cubicBezTo>
                    <a:cubicBezTo>
                      <a:pt x="278" y="70"/>
                      <a:pt x="279" y="71"/>
                      <a:pt x="280" y="73"/>
                    </a:cubicBezTo>
                    <a:cubicBezTo>
                      <a:pt x="281" y="72"/>
                      <a:pt x="283" y="71"/>
                      <a:pt x="284" y="70"/>
                    </a:cubicBezTo>
                    <a:cubicBezTo>
                      <a:pt x="289" y="64"/>
                      <a:pt x="293" y="58"/>
                      <a:pt x="297" y="52"/>
                    </a:cubicBezTo>
                    <a:cubicBezTo>
                      <a:pt x="298" y="52"/>
                      <a:pt x="298" y="53"/>
                      <a:pt x="298" y="53"/>
                    </a:cubicBezTo>
                    <a:cubicBezTo>
                      <a:pt x="300" y="52"/>
                      <a:pt x="302" y="52"/>
                      <a:pt x="304" y="51"/>
                    </a:cubicBezTo>
                    <a:cubicBezTo>
                      <a:pt x="305" y="50"/>
                      <a:pt x="307" y="49"/>
                      <a:pt x="309" y="49"/>
                    </a:cubicBezTo>
                    <a:cubicBezTo>
                      <a:pt x="309" y="50"/>
                      <a:pt x="311" y="52"/>
                      <a:pt x="311" y="54"/>
                    </a:cubicBezTo>
                    <a:cubicBezTo>
                      <a:pt x="311" y="61"/>
                      <a:pt x="306" y="66"/>
                      <a:pt x="300" y="66"/>
                    </a:cubicBezTo>
                    <a:cubicBezTo>
                      <a:pt x="295" y="65"/>
                      <a:pt x="295" y="69"/>
                      <a:pt x="292" y="72"/>
                    </a:cubicBezTo>
                    <a:cubicBezTo>
                      <a:pt x="294" y="72"/>
                      <a:pt x="295" y="73"/>
                      <a:pt x="297" y="73"/>
                    </a:cubicBezTo>
                    <a:cubicBezTo>
                      <a:pt x="296" y="75"/>
                      <a:pt x="296" y="78"/>
                      <a:pt x="295" y="79"/>
                    </a:cubicBezTo>
                    <a:cubicBezTo>
                      <a:pt x="291" y="83"/>
                      <a:pt x="286" y="87"/>
                      <a:pt x="282" y="90"/>
                    </a:cubicBezTo>
                    <a:cubicBezTo>
                      <a:pt x="281" y="91"/>
                      <a:pt x="280" y="91"/>
                      <a:pt x="279" y="91"/>
                    </a:cubicBezTo>
                    <a:cubicBezTo>
                      <a:pt x="276" y="89"/>
                      <a:pt x="273" y="91"/>
                      <a:pt x="271" y="94"/>
                    </a:cubicBezTo>
                    <a:cubicBezTo>
                      <a:pt x="268" y="98"/>
                      <a:pt x="266" y="102"/>
                      <a:pt x="267" y="108"/>
                    </a:cubicBezTo>
                    <a:cubicBezTo>
                      <a:pt x="269" y="108"/>
                      <a:pt x="270" y="108"/>
                      <a:pt x="272" y="107"/>
                    </a:cubicBezTo>
                    <a:cubicBezTo>
                      <a:pt x="272" y="109"/>
                      <a:pt x="272" y="111"/>
                      <a:pt x="271" y="113"/>
                    </a:cubicBezTo>
                    <a:cubicBezTo>
                      <a:pt x="270" y="116"/>
                      <a:pt x="269" y="118"/>
                      <a:pt x="267" y="120"/>
                    </a:cubicBezTo>
                    <a:cubicBezTo>
                      <a:pt x="263" y="127"/>
                      <a:pt x="263" y="129"/>
                      <a:pt x="270" y="132"/>
                    </a:cubicBezTo>
                    <a:cubicBezTo>
                      <a:pt x="271" y="133"/>
                      <a:pt x="272" y="134"/>
                      <a:pt x="274" y="136"/>
                    </a:cubicBezTo>
                    <a:cubicBezTo>
                      <a:pt x="271" y="137"/>
                      <a:pt x="270" y="137"/>
                      <a:pt x="269" y="137"/>
                    </a:cubicBezTo>
                    <a:cubicBezTo>
                      <a:pt x="266" y="138"/>
                      <a:pt x="265" y="140"/>
                      <a:pt x="264" y="143"/>
                    </a:cubicBezTo>
                    <a:cubicBezTo>
                      <a:pt x="264" y="148"/>
                      <a:pt x="263" y="152"/>
                      <a:pt x="262" y="157"/>
                    </a:cubicBezTo>
                    <a:cubicBezTo>
                      <a:pt x="262" y="157"/>
                      <a:pt x="263" y="159"/>
                      <a:pt x="264" y="159"/>
                    </a:cubicBezTo>
                    <a:cubicBezTo>
                      <a:pt x="265" y="160"/>
                      <a:pt x="267" y="160"/>
                      <a:pt x="268" y="161"/>
                    </a:cubicBezTo>
                    <a:cubicBezTo>
                      <a:pt x="268" y="161"/>
                      <a:pt x="268" y="162"/>
                      <a:pt x="268" y="163"/>
                    </a:cubicBezTo>
                    <a:cubicBezTo>
                      <a:pt x="266" y="163"/>
                      <a:pt x="263" y="164"/>
                      <a:pt x="260" y="164"/>
                    </a:cubicBezTo>
                    <a:cubicBezTo>
                      <a:pt x="258" y="165"/>
                      <a:pt x="255" y="164"/>
                      <a:pt x="254" y="165"/>
                    </a:cubicBezTo>
                    <a:cubicBezTo>
                      <a:pt x="249" y="170"/>
                      <a:pt x="245" y="168"/>
                      <a:pt x="240" y="167"/>
                    </a:cubicBezTo>
                    <a:cubicBezTo>
                      <a:pt x="240" y="161"/>
                      <a:pt x="240" y="161"/>
                      <a:pt x="233" y="163"/>
                    </a:cubicBezTo>
                    <a:cubicBezTo>
                      <a:pt x="232" y="163"/>
                      <a:pt x="232" y="163"/>
                      <a:pt x="231" y="163"/>
                    </a:cubicBezTo>
                    <a:cubicBezTo>
                      <a:pt x="229" y="162"/>
                      <a:pt x="226" y="161"/>
                      <a:pt x="223" y="160"/>
                    </a:cubicBezTo>
                    <a:cubicBezTo>
                      <a:pt x="222" y="156"/>
                      <a:pt x="220" y="155"/>
                      <a:pt x="216" y="158"/>
                    </a:cubicBezTo>
                    <a:cubicBezTo>
                      <a:pt x="215" y="159"/>
                      <a:pt x="213" y="158"/>
                      <a:pt x="212" y="158"/>
                    </a:cubicBezTo>
                    <a:cubicBezTo>
                      <a:pt x="206" y="160"/>
                      <a:pt x="201" y="163"/>
                      <a:pt x="195" y="166"/>
                    </a:cubicBezTo>
                    <a:cubicBezTo>
                      <a:pt x="193" y="167"/>
                      <a:pt x="191" y="166"/>
                      <a:pt x="189" y="164"/>
                    </a:cubicBezTo>
                    <a:cubicBezTo>
                      <a:pt x="186" y="158"/>
                      <a:pt x="181" y="153"/>
                      <a:pt x="177" y="148"/>
                    </a:cubicBezTo>
                    <a:cubicBezTo>
                      <a:pt x="176" y="147"/>
                      <a:pt x="176" y="144"/>
                      <a:pt x="176" y="142"/>
                    </a:cubicBezTo>
                    <a:cubicBezTo>
                      <a:pt x="176" y="140"/>
                      <a:pt x="178" y="135"/>
                      <a:pt x="171" y="136"/>
                    </a:cubicBezTo>
                    <a:cubicBezTo>
                      <a:pt x="170" y="137"/>
                      <a:pt x="167" y="135"/>
                      <a:pt x="165" y="134"/>
                    </a:cubicBezTo>
                    <a:cubicBezTo>
                      <a:pt x="165" y="134"/>
                      <a:pt x="165" y="135"/>
                      <a:pt x="164" y="135"/>
                    </a:cubicBezTo>
                    <a:cubicBezTo>
                      <a:pt x="164" y="134"/>
                      <a:pt x="164" y="134"/>
                      <a:pt x="163" y="133"/>
                    </a:cubicBezTo>
                    <a:cubicBezTo>
                      <a:pt x="162" y="131"/>
                      <a:pt x="161" y="130"/>
                      <a:pt x="160" y="128"/>
                    </a:cubicBezTo>
                    <a:cubicBezTo>
                      <a:pt x="159" y="130"/>
                      <a:pt x="157" y="131"/>
                      <a:pt x="156" y="133"/>
                    </a:cubicBezTo>
                    <a:cubicBezTo>
                      <a:pt x="155" y="135"/>
                      <a:pt x="155" y="137"/>
                      <a:pt x="156" y="139"/>
                    </a:cubicBezTo>
                    <a:cubicBezTo>
                      <a:pt x="156" y="139"/>
                      <a:pt x="157" y="140"/>
                      <a:pt x="158" y="141"/>
                    </a:cubicBezTo>
                    <a:cubicBezTo>
                      <a:pt x="167" y="145"/>
                      <a:pt x="171" y="154"/>
                      <a:pt x="175" y="162"/>
                    </a:cubicBezTo>
                    <a:cubicBezTo>
                      <a:pt x="176" y="163"/>
                      <a:pt x="174" y="166"/>
                      <a:pt x="173" y="166"/>
                    </a:cubicBezTo>
                    <a:cubicBezTo>
                      <a:pt x="170" y="167"/>
                      <a:pt x="167" y="167"/>
                      <a:pt x="164" y="167"/>
                    </a:cubicBezTo>
                    <a:cubicBezTo>
                      <a:pt x="162" y="164"/>
                      <a:pt x="161" y="160"/>
                      <a:pt x="159" y="155"/>
                    </a:cubicBezTo>
                    <a:cubicBezTo>
                      <a:pt x="156" y="158"/>
                      <a:pt x="153" y="159"/>
                      <a:pt x="149" y="162"/>
                    </a:cubicBezTo>
                    <a:cubicBezTo>
                      <a:pt x="148" y="159"/>
                      <a:pt x="147" y="156"/>
                      <a:pt x="147" y="153"/>
                    </a:cubicBezTo>
                    <a:cubicBezTo>
                      <a:pt x="146" y="144"/>
                      <a:pt x="145" y="136"/>
                      <a:pt x="144" y="126"/>
                    </a:cubicBezTo>
                    <a:cubicBezTo>
                      <a:pt x="142" y="127"/>
                      <a:pt x="141" y="128"/>
                      <a:pt x="138" y="129"/>
                    </a:cubicBezTo>
                    <a:cubicBezTo>
                      <a:pt x="138" y="128"/>
                      <a:pt x="137" y="127"/>
                      <a:pt x="137" y="126"/>
                    </a:cubicBezTo>
                    <a:cubicBezTo>
                      <a:pt x="133" y="129"/>
                      <a:pt x="131" y="137"/>
                      <a:pt x="133" y="141"/>
                    </a:cubicBezTo>
                    <a:cubicBezTo>
                      <a:pt x="136" y="149"/>
                      <a:pt x="140" y="158"/>
                      <a:pt x="142" y="167"/>
                    </a:cubicBezTo>
                    <a:cubicBezTo>
                      <a:pt x="143" y="169"/>
                      <a:pt x="141" y="173"/>
                      <a:pt x="140" y="176"/>
                    </a:cubicBezTo>
                    <a:cubicBezTo>
                      <a:pt x="139" y="178"/>
                      <a:pt x="137" y="181"/>
                      <a:pt x="136" y="184"/>
                    </a:cubicBezTo>
                    <a:cubicBezTo>
                      <a:pt x="142" y="182"/>
                      <a:pt x="145" y="184"/>
                      <a:pt x="148" y="188"/>
                    </a:cubicBezTo>
                    <a:cubicBezTo>
                      <a:pt x="149" y="190"/>
                      <a:pt x="151" y="191"/>
                      <a:pt x="149" y="193"/>
                    </a:cubicBezTo>
                    <a:cubicBezTo>
                      <a:pt x="149" y="195"/>
                      <a:pt x="149" y="197"/>
                      <a:pt x="149" y="199"/>
                    </a:cubicBezTo>
                    <a:cubicBezTo>
                      <a:pt x="150" y="203"/>
                      <a:pt x="150" y="206"/>
                      <a:pt x="145" y="208"/>
                    </a:cubicBezTo>
                    <a:cubicBezTo>
                      <a:pt x="144" y="208"/>
                      <a:pt x="143" y="211"/>
                      <a:pt x="143" y="213"/>
                    </a:cubicBezTo>
                    <a:cubicBezTo>
                      <a:pt x="142" y="219"/>
                      <a:pt x="137" y="220"/>
                      <a:pt x="133" y="223"/>
                    </a:cubicBezTo>
                    <a:cubicBezTo>
                      <a:pt x="131" y="223"/>
                      <a:pt x="129" y="223"/>
                      <a:pt x="128" y="223"/>
                    </a:cubicBezTo>
                    <a:cubicBezTo>
                      <a:pt x="117" y="216"/>
                      <a:pt x="106" y="221"/>
                      <a:pt x="105" y="234"/>
                    </a:cubicBezTo>
                    <a:cubicBezTo>
                      <a:pt x="112" y="236"/>
                      <a:pt x="122" y="232"/>
                      <a:pt x="124" y="244"/>
                    </a:cubicBezTo>
                    <a:cubicBezTo>
                      <a:pt x="124" y="248"/>
                      <a:pt x="122" y="253"/>
                      <a:pt x="122" y="257"/>
                    </a:cubicBezTo>
                    <a:cubicBezTo>
                      <a:pt x="120" y="264"/>
                      <a:pt x="114" y="259"/>
                      <a:pt x="111" y="263"/>
                    </a:cubicBezTo>
                    <a:cubicBezTo>
                      <a:pt x="111" y="263"/>
                      <a:pt x="110" y="263"/>
                      <a:pt x="110" y="263"/>
                    </a:cubicBezTo>
                    <a:cubicBezTo>
                      <a:pt x="109" y="261"/>
                      <a:pt x="109" y="258"/>
                      <a:pt x="108" y="256"/>
                    </a:cubicBezTo>
                    <a:cubicBezTo>
                      <a:pt x="108" y="255"/>
                      <a:pt x="107" y="254"/>
                      <a:pt x="106" y="252"/>
                    </a:cubicBezTo>
                    <a:cubicBezTo>
                      <a:pt x="105" y="253"/>
                      <a:pt x="104" y="254"/>
                      <a:pt x="103" y="255"/>
                    </a:cubicBezTo>
                    <a:cubicBezTo>
                      <a:pt x="102" y="256"/>
                      <a:pt x="100" y="258"/>
                      <a:pt x="98" y="258"/>
                    </a:cubicBezTo>
                    <a:cubicBezTo>
                      <a:pt x="93" y="258"/>
                      <a:pt x="87" y="259"/>
                      <a:pt x="83" y="254"/>
                    </a:cubicBezTo>
                    <a:cubicBezTo>
                      <a:pt x="83" y="254"/>
                      <a:pt x="81" y="254"/>
                      <a:pt x="81" y="254"/>
                    </a:cubicBezTo>
                    <a:cubicBezTo>
                      <a:pt x="74" y="256"/>
                      <a:pt x="67" y="257"/>
                      <a:pt x="61" y="259"/>
                    </a:cubicBezTo>
                    <a:cubicBezTo>
                      <a:pt x="60" y="258"/>
                      <a:pt x="59" y="256"/>
                      <a:pt x="58" y="255"/>
                    </a:cubicBezTo>
                    <a:cubicBezTo>
                      <a:pt x="52" y="257"/>
                      <a:pt x="47" y="265"/>
                      <a:pt x="49" y="271"/>
                    </a:cubicBezTo>
                    <a:cubicBezTo>
                      <a:pt x="49" y="272"/>
                      <a:pt x="48" y="274"/>
                      <a:pt x="47" y="275"/>
                    </a:cubicBezTo>
                    <a:cubicBezTo>
                      <a:pt x="46" y="277"/>
                      <a:pt x="45" y="277"/>
                      <a:pt x="44" y="278"/>
                    </a:cubicBezTo>
                    <a:cubicBezTo>
                      <a:pt x="38" y="283"/>
                      <a:pt x="38" y="287"/>
                      <a:pt x="41" y="293"/>
                    </a:cubicBezTo>
                    <a:cubicBezTo>
                      <a:pt x="43" y="295"/>
                      <a:pt x="45" y="298"/>
                      <a:pt x="42" y="301"/>
                    </a:cubicBezTo>
                    <a:cubicBezTo>
                      <a:pt x="40" y="304"/>
                      <a:pt x="45" y="314"/>
                      <a:pt x="48" y="317"/>
                    </a:cubicBezTo>
                    <a:cubicBezTo>
                      <a:pt x="53" y="320"/>
                      <a:pt x="56" y="320"/>
                      <a:pt x="61" y="317"/>
                    </a:cubicBezTo>
                    <a:cubicBezTo>
                      <a:pt x="67" y="312"/>
                      <a:pt x="68" y="312"/>
                      <a:pt x="71" y="319"/>
                    </a:cubicBezTo>
                    <a:cubicBezTo>
                      <a:pt x="73" y="318"/>
                      <a:pt x="76" y="316"/>
                      <a:pt x="77" y="315"/>
                    </a:cubicBezTo>
                    <a:cubicBezTo>
                      <a:pt x="80" y="312"/>
                      <a:pt x="81" y="314"/>
                      <a:pt x="82" y="316"/>
                    </a:cubicBezTo>
                    <a:cubicBezTo>
                      <a:pt x="83" y="318"/>
                      <a:pt x="84" y="320"/>
                      <a:pt x="85" y="322"/>
                    </a:cubicBezTo>
                    <a:cubicBezTo>
                      <a:pt x="87" y="320"/>
                      <a:pt x="89" y="319"/>
                      <a:pt x="91" y="317"/>
                    </a:cubicBezTo>
                    <a:cubicBezTo>
                      <a:pt x="92" y="316"/>
                      <a:pt x="92" y="314"/>
                      <a:pt x="93" y="312"/>
                    </a:cubicBezTo>
                    <a:cubicBezTo>
                      <a:pt x="95" y="314"/>
                      <a:pt x="96" y="315"/>
                      <a:pt x="97" y="315"/>
                    </a:cubicBezTo>
                    <a:cubicBezTo>
                      <a:pt x="102" y="311"/>
                      <a:pt x="107" y="307"/>
                      <a:pt x="111" y="303"/>
                    </a:cubicBezTo>
                    <a:cubicBezTo>
                      <a:pt x="116" y="304"/>
                      <a:pt x="121" y="306"/>
                      <a:pt x="126" y="307"/>
                    </a:cubicBezTo>
                    <a:cubicBezTo>
                      <a:pt x="127" y="307"/>
                      <a:pt x="127" y="307"/>
                      <a:pt x="128" y="307"/>
                    </a:cubicBezTo>
                    <a:cubicBezTo>
                      <a:pt x="140" y="301"/>
                      <a:pt x="151" y="295"/>
                      <a:pt x="155" y="281"/>
                    </a:cubicBezTo>
                    <a:cubicBezTo>
                      <a:pt x="155" y="280"/>
                      <a:pt x="157" y="279"/>
                      <a:pt x="157" y="278"/>
                    </a:cubicBezTo>
                    <a:cubicBezTo>
                      <a:pt x="161" y="280"/>
                      <a:pt x="164" y="281"/>
                      <a:pt x="167" y="283"/>
                    </a:cubicBezTo>
                    <a:cubicBezTo>
                      <a:pt x="171" y="276"/>
                      <a:pt x="182" y="282"/>
                      <a:pt x="184" y="273"/>
                    </a:cubicBezTo>
                    <a:cubicBezTo>
                      <a:pt x="185" y="274"/>
                      <a:pt x="186" y="274"/>
                      <a:pt x="186" y="274"/>
                    </a:cubicBezTo>
                    <a:cubicBezTo>
                      <a:pt x="190" y="278"/>
                      <a:pt x="193" y="277"/>
                      <a:pt x="196" y="274"/>
                    </a:cubicBezTo>
                    <a:cubicBezTo>
                      <a:pt x="197" y="273"/>
                      <a:pt x="199" y="273"/>
                      <a:pt x="200" y="273"/>
                    </a:cubicBezTo>
                    <a:cubicBezTo>
                      <a:pt x="200" y="274"/>
                      <a:pt x="201" y="276"/>
                      <a:pt x="200" y="277"/>
                    </a:cubicBezTo>
                    <a:cubicBezTo>
                      <a:pt x="200" y="279"/>
                      <a:pt x="199" y="281"/>
                      <a:pt x="198" y="282"/>
                    </a:cubicBezTo>
                    <a:cubicBezTo>
                      <a:pt x="197" y="286"/>
                      <a:pt x="196" y="289"/>
                      <a:pt x="201" y="291"/>
                    </a:cubicBezTo>
                    <a:cubicBezTo>
                      <a:pt x="199" y="296"/>
                      <a:pt x="201" y="299"/>
                      <a:pt x="205" y="302"/>
                    </a:cubicBezTo>
                    <a:cubicBezTo>
                      <a:pt x="208" y="304"/>
                      <a:pt x="209" y="307"/>
                      <a:pt x="206" y="310"/>
                    </a:cubicBezTo>
                    <a:cubicBezTo>
                      <a:pt x="204" y="312"/>
                      <a:pt x="203" y="314"/>
                      <a:pt x="202" y="315"/>
                    </a:cubicBezTo>
                    <a:cubicBezTo>
                      <a:pt x="199" y="318"/>
                      <a:pt x="197" y="319"/>
                      <a:pt x="201" y="323"/>
                    </a:cubicBezTo>
                    <a:cubicBezTo>
                      <a:pt x="202" y="325"/>
                      <a:pt x="201" y="330"/>
                      <a:pt x="200" y="332"/>
                    </a:cubicBezTo>
                    <a:cubicBezTo>
                      <a:pt x="199" y="335"/>
                      <a:pt x="196" y="337"/>
                      <a:pt x="199" y="340"/>
                    </a:cubicBezTo>
                    <a:cubicBezTo>
                      <a:pt x="199" y="340"/>
                      <a:pt x="199" y="341"/>
                      <a:pt x="199" y="341"/>
                    </a:cubicBezTo>
                    <a:cubicBezTo>
                      <a:pt x="200" y="346"/>
                      <a:pt x="200" y="350"/>
                      <a:pt x="201" y="355"/>
                    </a:cubicBezTo>
                    <a:cubicBezTo>
                      <a:pt x="201" y="358"/>
                      <a:pt x="201" y="361"/>
                      <a:pt x="201" y="365"/>
                    </a:cubicBezTo>
                    <a:cubicBezTo>
                      <a:pt x="194" y="359"/>
                      <a:pt x="188" y="354"/>
                      <a:pt x="182" y="349"/>
                    </a:cubicBezTo>
                    <a:cubicBezTo>
                      <a:pt x="178" y="350"/>
                      <a:pt x="173" y="351"/>
                      <a:pt x="167" y="352"/>
                    </a:cubicBezTo>
                    <a:cubicBezTo>
                      <a:pt x="167" y="351"/>
                      <a:pt x="167" y="349"/>
                      <a:pt x="166" y="348"/>
                    </a:cubicBezTo>
                    <a:cubicBezTo>
                      <a:pt x="165" y="348"/>
                      <a:pt x="164" y="348"/>
                      <a:pt x="163" y="347"/>
                    </a:cubicBezTo>
                    <a:cubicBezTo>
                      <a:pt x="157" y="346"/>
                      <a:pt x="155" y="343"/>
                      <a:pt x="158" y="338"/>
                    </a:cubicBezTo>
                    <a:cubicBezTo>
                      <a:pt x="159" y="335"/>
                      <a:pt x="160" y="332"/>
                      <a:pt x="161" y="329"/>
                    </a:cubicBezTo>
                    <a:cubicBezTo>
                      <a:pt x="162" y="326"/>
                      <a:pt x="161" y="323"/>
                      <a:pt x="161" y="320"/>
                    </a:cubicBezTo>
                    <a:cubicBezTo>
                      <a:pt x="158" y="319"/>
                      <a:pt x="155" y="325"/>
                      <a:pt x="153" y="319"/>
                    </a:cubicBezTo>
                    <a:cubicBezTo>
                      <a:pt x="152" y="317"/>
                      <a:pt x="152" y="314"/>
                      <a:pt x="151" y="312"/>
                    </a:cubicBezTo>
                    <a:cubicBezTo>
                      <a:pt x="151" y="311"/>
                      <a:pt x="150" y="311"/>
                      <a:pt x="150" y="311"/>
                    </a:cubicBezTo>
                    <a:cubicBezTo>
                      <a:pt x="148" y="314"/>
                      <a:pt x="146" y="316"/>
                      <a:pt x="145" y="319"/>
                    </a:cubicBezTo>
                    <a:cubicBezTo>
                      <a:pt x="142" y="324"/>
                      <a:pt x="139" y="325"/>
                      <a:pt x="134" y="322"/>
                    </a:cubicBezTo>
                    <a:cubicBezTo>
                      <a:pt x="129" y="325"/>
                      <a:pt x="127" y="329"/>
                      <a:pt x="129" y="333"/>
                    </a:cubicBezTo>
                    <a:cubicBezTo>
                      <a:pt x="130" y="334"/>
                      <a:pt x="130" y="335"/>
                      <a:pt x="131" y="335"/>
                    </a:cubicBezTo>
                    <a:cubicBezTo>
                      <a:pt x="136" y="335"/>
                      <a:pt x="135" y="339"/>
                      <a:pt x="136" y="342"/>
                    </a:cubicBezTo>
                    <a:cubicBezTo>
                      <a:pt x="136" y="344"/>
                      <a:pt x="136" y="346"/>
                      <a:pt x="139" y="346"/>
                    </a:cubicBezTo>
                    <a:cubicBezTo>
                      <a:pt x="142" y="345"/>
                      <a:pt x="145" y="355"/>
                      <a:pt x="143" y="358"/>
                    </a:cubicBezTo>
                    <a:cubicBezTo>
                      <a:pt x="142" y="359"/>
                      <a:pt x="141" y="360"/>
                      <a:pt x="140" y="361"/>
                    </a:cubicBezTo>
                    <a:cubicBezTo>
                      <a:pt x="134" y="366"/>
                      <a:pt x="134" y="367"/>
                      <a:pt x="140" y="373"/>
                    </a:cubicBezTo>
                    <a:cubicBezTo>
                      <a:pt x="136" y="377"/>
                      <a:pt x="133" y="381"/>
                      <a:pt x="129" y="384"/>
                    </a:cubicBezTo>
                    <a:cubicBezTo>
                      <a:pt x="124" y="387"/>
                      <a:pt x="120" y="386"/>
                      <a:pt x="116" y="382"/>
                    </a:cubicBezTo>
                    <a:cubicBezTo>
                      <a:pt x="114" y="380"/>
                      <a:pt x="112" y="380"/>
                      <a:pt x="110" y="383"/>
                    </a:cubicBezTo>
                    <a:cubicBezTo>
                      <a:pt x="109" y="386"/>
                      <a:pt x="108" y="389"/>
                      <a:pt x="106" y="392"/>
                    </a:cubicBezTo>
                    <a:cubicBezTo>
                      <a:pt x="100" y="392"/>
                      <a:pt x="97" y="394"/>
                      <a:pt x="96" y="400"/>
                    </a:cubicBezTo>
                    <a:cubicBezTo>
                      <a:pt x="96" y="402"/>
                      <a:pt x="97" y="404"/>
                      <a:pt x="98" y="407"/>
                    </a:cubicBezTo>
                    <a:cubicBezTo>
                      <a:pt x="99" y="410"/>
                      <a:pt x="101" y="408"/>
                      <a:pt x="104" y="407"/>
                    </a:cubicBezTo>
                    <a:cubicBezTo>
                      <a:pt x="105" y="407"/>
                      <a:pt x="106" y="407"/>
                      <a:pt x="107" y="407"/>
                    </a:cubicBezTo>
                    <a:cubicBezTo>
                      <a:pt x="99" y="417"/>
                      <a:pt x="99" y="418"/>
                      <a:pt x="104" y="425"/>
                    </a:cubicBezTo>
                    <a:cubicBezTo>
                      <a:pt x="101" y="427"/>
                      <a:pt x="98" y="428"/>
                      <a:pt x="96" y="429"/>
                    </a:cubicBezTo>
                    <a:cubicBezTo>
                      <a:pt x="91" y="432"/>
                      <a:pt x="87" y="434"/>
                      <a:pt x="83" y="437"/>
                    </a:cubicBezTo>
                    <a:cubicBezTo>
                      <a:pt x="76" y="442"/>
                      <a:pt x="76" y="442"/>
                      <a:pt x="70" y="436"/>
                    </a:cubicBezTo>
                    <a:cubicBezTo>
                      <a:pt x="66" y="432"/>
                      <a:pt x="64" y="425"/>
                      <a:pt x="67" y="420"/>
                    </a:cubicBezTo>
                    <a:cubicBezTo>
                      <a:pt x="70" y="422"/>
                      <a:pt x="73" y="423"/>
                      <a:pt x="74" y="418"/>
                    </a:cubicBezTo>
                    <a:cubicBezTo>
                      <a:pt x="77" y="412"/>
                      <a:pt x="76" y="411"/>
                      <a:pt x="70" y="409"/>
                    </a:cubicBezTo>
                    <a:cubicBezTo>
                      <a:pt x="67" y="408"/>
                      <a:pt x="64" y="407"/>
                      <a:pt x="64" y="403"/>
                    </a:cubicBezTo>
                    <a:cubicBezTo>
                      <a:pt x="64" y="399"/>
                      <a:pt x="60" y="400"/>
                      <a:pt x="58" y="401"/>
                    </a:cubicBezTo>
                    <a:cubicBezTo>
                      <a:pt x="55" y="402"/>
                      <a:pt x="52" y="403"/>
                      <a:pt x="48" y="405"/>
                    </a:cubicBezTo>
                    <a:cubicBezTo>
                      <a:pt x="46" y="401"/>
                      <a:pt x="40" y="400"/>
                      <a:pt x="40" y="393"/>
                    </a:cubicBezTo>
                    <a:cubicBezTo>
                      <a:pt x="33" y="389"/>
                      <a:pt x="39" y="386"/>
                      <a:pt x="41" y="383"/>
                    </a:cubicBezTo>
                    <a:cubicBezTo>
                      <a:pt x="42" y="380"/>
                      <a:pt x="43" y="378"/>
                      <a:pt x="45" y="375"/>
                    </a:cubicBezTo>
                    <a:cubicBezTo>
                      <a:pt x="46" y="374"/>
                      <a:pt x="48" y="372"/>
                      <a:pt x="50" y="371"/>
                    </a:cubicBezTo>
                    <a:cubicBezTo>
                      <a:pt x="53" y="369"/>
                      <a:pt x="56" y="368"/>
                      <a:pt x="59" y="365"/>
                    </a:cubicBezTo>
                    <a:cubicBezTo>
                      <a:pt x="62" y="363"/>
                      <a:pt x="63" y="360"/>
                      <a:pt x="61" y="356"/>
                    </a:cubicBezTo>
                    <a:cubicBezTo>
                      <a:pt x="58" y="353"/>
                      <a:pt x="55" y="353"/>
                      <a:pt x="51" y="357"/>
                    </a:cubicBezTo>
                    <a:cubicBezTo>
                      <a:pt x="47" y="361"/>
                      <a:pt x="42" y="360"/>
                      <a:pt x="38" y="356"/>
                    </a:cubicBezTo>
                    <a:cubicBezTo>
                      <a:pt x="37" y="355"/>
                      <a:pt x="35" y="354"/>
                      <a:pt x="34" y="354"/>
                    </a:cubicBezTo>
                    <a:cubicBezTo>
                      <a:pt x="30" y="353"/>
                      <a:pt x="28" y="350"/>
                      <a:pt x="27" y="347"/>
                    </a:cubicBezTo>
                    <a:cubicBezTo>
                      <a:pt x="26" y="346"/>
                      <a:pt x="26" y="345"/>
                      <a:pt x="25" y="345"/>
                    </a:cubicBezTo>
                    <a:cubicBezTo>
                      <a:pt x="18" y="345"/>
                      <a:pt x="20" y="338"/>
                      <a:pt x="17" y="333"/>
                    </a:cubicBezTo>
                    <a:cubicBezTo>
                      <a:pt x="23" y="336"/>
                      <a:pt x="25" y="333"/>
                      <a:pt x="26" y="329"/>
                    </a:cubicBezTo>
                    <a:cubicBezTo>
                      <a:pt x="27" y="328"/>
                      <a:pt x="27" y="326"/>
                      <a:pt x="28" y="326"/>
                    </a:cubicBezTo>
                    <a:cubicBezTo>
                      <a:pt x="31" y="321"/>
                      <a:pt x="30" y="318"/>
                      <a:pt x="27" y="315"/>
                    </a:cubicBezTo>
                    <a:cubicBezTo>
                      <a:pt x="26" y="314"/>
                      <a:pt x="26" y="310"/>
                      <a:pt x="27" y="308"/>
                    </a:cubicBezTo>
                    <a:cubicBezTo>
                      <a:pt x="28" y="307"/>
                      <a:pt x="30" y="306"/>
                      <a:pt x="31" y="305"/>
                    </a:cubicBezTo>
                    <a:cubicBezTo>
                      <a:pt x="32" y="303"/>
                      <a:pt x="32" y="300"/>
                      <a:pt x="31" y="298"/>
                    </a:cubicBezTo>
                    <a:cubicBezTo>
                      <a:pt x="31" y="297"/>
                      <a:pt x="28" y="296"/>
                      <a:pt x="27" y="296"/>
                    </a:cubicBezTo>
                    <a:cubicBezTo>
                      <a:pt x="24" y="295"/>
                      <a:pt x="22" y="295"/>
                      <a:pt x="22" y="291"/>
                    </a:cubicBezTo>
                    <a:cubicBezTo>
                      <a:pt x="28" y="290"/>
                      <a:pt x="30" y="286"/>
                      <a:pt x="31" y="281"/>
                    </a:cubicBezTo>
                    <a:cubicBezTo>
                      <a:pt x="31" y="277"/>
                      <a:pt x="32" y="273"/>
                      <a:pt x="33" y="270"/>
                    </a:cubicBezTo>
                    <a:cubicBezTo>
                      <a:pt x="29" y="267"/>
                      <a:pt x="28" y="265"/>
                      <a:pt x="31" y="259"/>
                    </a:cubicBezTo>
                    <a:cubicBezTo>
                      <a:pt x="33" y="260"/>
                      <a:pt x="35" y="261"/>
                      <a:pt x="36" y="262"/>
                    </a:cubicBezTo>
                    <a:cubicBezTo>
                      <a:pt x="41" y="252"/>
                      <a:pt x="46" y="242"/>
                      <a:pt x="51" y="232"/>
                    </a:cubicBezTo>
                    <a:cubicBezTo>
                      <a:pt x="50" y="232"/>
                      <a:pt x="50" y="232"/>
                      <a:pt x="50" y="231"/>
                    </a:cubicBezTo>
                    <a:cubicBezTo>
                      <a:pt x="51" y="231"/>
                      <a:pt x="53" y="231"/>
                      <a:pt x="55" y="231"/>
                    </a:cubicBezTo>
                    <a:cubicBezTo>
                      <a:pt x="55" y="227"/>
                      <a:pt x="58" y="223"/>
                      <a:pt x="52" y="221"/>
                    </a:cubicBezTo>
                    <a:cubicBezTo>
                      <a:pt x="51" y="221"/>
                      <a:pt x="51" y="218"/>
                      <a:pt x="50" y="217"/>
                    </a:cubicBezTo>
                    <a:cubicBezTo>
                      <a:pt x="50" y="215"/>
                      <a:pt x="48" y="214"/>
                      <a:pt x="47" y="213"/>
                    </a:cubicBezTo>
                    <a:cubicBezTo>
                      <a:pt x="46" y="214"/>
                      <a:pt x="44" y="215"/>
                      <a:pt x="44" y="216"/>
                    </a:cubicBezTo>
                    <a:cubicBezTo>
                      <a:pt x="42" y="219"/>
                      <a:pt x="41" y="222"/>
                      <a:pt x="36" y="222"/>
                    </a:cubicBezTo>
                    <a:cubicBezTo>
                      <a:pt x="33" y="218"/>
                      <a:pt x="30" y="212"/>
                      <a:pt x="26" y="208"/>
                    </a:cubicBezTo>
                    <a:cubicBezTo>
                      <a:pt x="24" y="206"/>
                      <a:pt x="21" y="204"/>
                      <a:pt x="18" y="204"/>
                    </a:cubicBezTo>
                    <a:cubicBezTo>
                      <a:pt x="17" y="203"/>
                      <a:pt x="15" y="207"/>
                      <a:pt x="14" y="209"/>
                    </a:cubicBezTo>
                    <a:cubicBezTo>
                      <a:pt x="13" y="211"/>
                      <a:pt x="13" y="213"/>
                      <a:pt x="12" y="214"/>
                    </a:cubicBezTo>
                    <a:cubicBezTo>
                      <a:pt x="11" y="214"/>
                      <a:pt x="9" y="215"/>
                      <a:pt x="8" y="215"/>
                    </a:cubicBezTo>
                    <a:cubicBezTo>
                      <a:pt x="7" y="214"/>
                      <a:pt x="6" y="213"/>
                      <a:pt x="5" y="212"/>
                    </a:cubicBezTo>
                    <a:cubicBezTo>
                      <a:pt x="5" y="210"/>
                      <a:pt x="5" y="208"/>
                      <a:pt x="5" y="206"/>
                    </a:cubicBezTo>
                    <a:cubicBezTo>
                      <a:pt x="3" y="206"/>
                      <a:pt x="1" y="206"/>
                      <a:pt x="0" y="206"/>
                    </a:cubicBezTo>
                    <a:cubicBezTo>
                      <a:pt x="0" y="204"/>
                      <a:pt x="0" y="202"/>
                      <a:pt x="1" y="201"/>
                    </a:cubicBezTo>
                    <a:cubicBezTo>
                      <a:pt x="2" y="197"/>
                      <a:pt x="5" y="195"/>
                      <a:pt x="1" y="191"/>
                    </a:cubicBezTo>
                    <a:close/>
                    <a:moveTo>
                      <a:pt x="74" y="364"/>
                    </a:moveTo>
                    <a:cubicBezTo>
                      <a:pt x="74" y="362"/>
                      <a:pt x="74" y="360"/>
                      <a:pt x="73" y="359"/>
                    </a:cubicBezTo>
                    <a:cubicBezTo>
                      <a:pt x="72" y="358"/>
                      <a:pt x="71" y="357"/>
                      <a:pt x="70" y="356"/>
                    </a:cubicBezTo>
                    <a:cubicBezTo>
                      <a:pt x="69" y="357"/>
                      <a:pt x="67" y="358"/>
                      <a:pt x="67" y="359"/>
                    </a:cubicBezTo>
                    <a:cubicBezTo>
                      <a:pt x="66" y="362"/>
                      <a:pt x="64" y="366"/>
                      <a:pt x="64" y="370"/>
                    </a:cubicBezTo>
                    <a:cubicBezTo>
                      <a:pt x="64" y="373"/>
                      <a:pt x="66" y="375"/>
                      <a:pt x="66" y="377"/>
                    </a:cubicBezTo>
                    <a:cubicBezTo>
                      <a:pt x="70" y="375"/>
                      <a:pt x="73" y="373"/>
                      <a:pt x="77" y="372"/>
                    </a:cubicBezTo>
                    <a:cubicBezTo>
                      <a:pt x="81" y="370"/>
                      <a:pt x="82" y="366"/>
                      <a:pt x="81" y="362"/>
                    </a:cubicBezTo>
                    <a:cubicBezTo>
                      <a:pt x="79" y="362"/>
                      <a:pt x="77" y="363"/>
                      <a:pt x="74" y="364"/>
                    </a:cubicBezTo>
                    <a:close/>
                    <a:moveTo>
                      <a:pt x="228" y="101"/>
                    </a:moveTo>
                    <a:cubicBezTo>
                      <a:pt x="227" y="103"/>
                      <a:pt x="225" y="105"/>
                      <a:pt x="225" y="107"/>
                    </a:cubicBezTo>
                    <a:cubicBezTo>
                      <a:pt x="224" y="112"/>
                      <a:pt x="229" y="110"/>
                      <a:pt x="232" y="112"/>
                    </a:cubicBezTo>
                    <a:cubicBezTo>
                      <a:pt x="233" y="112"/>
                      <a:pt x="235" y="109"/>
                      <a:pt x="235" y="107"/>
                    </a:cubicBezTo>
                    <a:cubicBezTo>
                      <a:pt x="236" y="104"/>
                      <a:pt x="234" y="101"/>
                      <a:pt x="228" y="101"/>
                    </a:cubicBezTo>
                    <a:close/>
                    <a:moveTo>
                      <a:pt x="130" y="373"/>
                    </a:moveTo>
                    <a:cubicBezTo>
                      <a:pt x="132" y="370"/>
                      <a:pt x="134" y="368"/>
                      <a:pt x="134" y="367"/>
                    </a:cubicBezTo>
                    <a:cubicBezTo>
                      <a:pt x="133" y="365"/>
                      <a:pt x="131" y="363"/>
                      <a:pt x="130" y="362"/>
                    </a:cubicBezTo>
                    <a:cubicBezTo>
                      <a:pt x="128" y="364"/>
                      <a:pt x="126" y="365"/>
                      <a:pt x="126" y="368"/>
                    </a:cubicBezTo>
                    <a:cubicBezTo>
                      <a:pt x="125" y="369"/>
                      <a:pt x="128" y="370"/>
                      <a:pt x="130" y="373"/>
                    </a:cubicBezTo>
                    <a:close/>
                    <a:moveTo>
                      <a:pt x="236" y="98"/>
                    </a:moveTo>
                    <a:cubicBezTo>
                      <a:pt x="237" y="98"/>
                      <a:pt x="237" y="98"/>
                      <a:pt x="238" y="99"/>
                    </a:cubicBezTo>
                    <a:cubicBezTo>
                      <a:pt x="239" y="96"/>
                      <a:pt x="239" y="94"/>
                      <a:pt x="239" y="91"/>
                    </a:cubicBezTo>
                    <a:cubicBezTo>
                      <a:pt x="238" y="91"/>
                      <a:pt x="238" y="91"/>
                      <a:pt x="237" y="91"/>
                    </a:cubicBezTo>
                    <a:cubicBezTo>
                      <a:pt x="236" y="93"/>
                      <a:pt x="236" y="96"/>
                      <a:pt x="236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786"/>
              <p:cNvSpPr/>
              <p:nvPr/>
            </p:nvSpPr>
            <p:spPr bwMode="auto">
              <a:xfrm>
                <a:off x="2767011" y="3138528"/>
                <a:ext cx="630235" cy="841386"/>
              </a:xfrm>
              <a:custGeom>
                <a:avLst/>
                <a:gdLst>
                  <a:gd name="T0" fmla="*/ 44 w 168"/>
                  <a:gd name="T1" fmla="*/ 135 h 224"/>
                  <a:gd name="T2" fmla="*/ 47 w 168"/>
                  <a:gd name="T3" fmla="*/ 148 h 224"/>
                  <a:gd name="T4" fmla="*/ 62 w 168"/>
                  <a:gd name="T5" fmla="*/ 144 h 224"/>
                  <a:gd name="T6" fmla="*/ 61 w 168"/>
                  <a:gd name="T7" fmla="*/ 135 h 224"/>
                  <a:gd name="T8" fmla="*/ 65 w 168"/>
                  <a:gd name="T9" fmla="*/ 110 h 224"/>
                  <a:gd name="T10" fmla="*/ 67 w 168"/>
                  <a:gd name="T11" fmla="*/ 91 h 224"/>
                  <a:gd name="T12" fmla="*/ 77 w 168"/>
                  <a:gd name="T13" fmla="*/ 87 h 224"/>
                  <a:gd name="T14" fmla="*/ 86 w 168"/>
                  <a:gd name="T15" fmla="*/ 79 h 224"/>
                  <a:gd name="T16" fmla="*/ 91 w 168"/>
                  <a:gd name="T17" fmla="*/ 56 h 224"/>
                  <a:gd name="T18" fmla="*/ 102 w 168"/>
                  <a:gd name="T19" fmla="*/ 44 h 224"/>
                  <a:gd name="T20" fmla="*/ 110 w 168"/>
                  <a:gd name="T21" fmla="*/ 34 h 224"/>
                  <a:gd name="T22" fmla="*/ 116 w 168"/>
                  <a:gd name="T23" fmla="*/ 25 h 224"/>
                  <a:gd name="T24" fmla="*/ 132 w 168"/>
                  <a:gd name="T25" fmla="*/ 29 h 224"/>
                  <a:gd name="T26" fmla="*/ 129 w 168"/>
                  <a:gd name="T27" fmla="*/ 24 h 224"/>
                  <a:gd name="T28" fmla="*/ 132 w 168"/>
                  <a:gd name="T29" fmla="*/ 8 h 224"/>
                  <a:gd name="T30" fmla="*/ 150 w 168"/>
                  <a:gd name="T31" fmla="*/ 5 h 224"/>
                  <a:gd name="T32" fmla="*/ 158 w 168"/>
                  <a:gd name="T33" fmla="*/ 9 h 224"/>
                  <a:gd name="T34" fmla="*/ 162 w 168"/>
                  <a:gd name="T35" fmla="*/ 22 h 224"/>
                  <a:gd name="T36" fmla="*/ 152 w 168"/>
                  <a:gd name="T37" fmla="*/ 32 h 224"/>
                  <a:gd name="T38" fmla="*/ 134 w 168"/>
                  <a:gd name="T39" fmla="*/ 62 h 224"/>
                  <a:gd name="T40" fmla="*/ 128 w 168"/>
                  <a:gd name="T41" fmla="*/ 72 h 224"/>
                  <a:gd name="T42" fmla="*/ 108 w 168"/>
                  <a:gd name="T43" fmla="*/ 73 h 224"/>
                  <a:gd name="T44" fmla="*/ 101 w 168"/>
                  <a:gd name="T45" fmla="*/ 75 h 224"/>
                  <a:gd name="T46" fmla="*/ 93 w 168"/>
                  <a:gd name="T47" fmla="*/ 89 h 224"/>
                  <a:gd name="T48" fmla="*/ 86 w 168"/>
                  <a:gd name="T49" fmla="*/ 113 h 224"/>
                  <a:gd name="T50" fmla="*/ 81 w 168"/>
                  <a:gd name="T51" fmla="*/ 129 h 224"/>
                  <a:gd name="T52" fmla="*/ 79 w 168"/>
                  <a:gd name="T53" fmla="*/ 146 h 224"/>
                  <a:gd name="T54" fmla="*/ 86 w 168"/>
                  <a:gd name="T55" fmla="*/ 165 h 224"/>
                  <a:gd name="T56" fmla="*/ 70 w 168"/>
                  <a:gd name="T57" fmla="*/ 180 h 224"/>
                  <a:gd name="T58" fmla="*/ 76 w 168"/>
                  <a:gd name="T59" fmla="*/ 189 h 224"/>
                  <a:gd name="T60" fmla="*/ 67 w 168"/>
                  <a:gd name="T61" fmla="*/ 208 h 224"/>
                  <a:gd name="T62" fmla="*/ 36 w 168"/>
                  <a:gd name="T63" fmla="*/ 224 h 224"/>
                  <a:gd name="T64" fmla="*/ 36 w 168"/>
                  <a:gd name="T65" fmla="*/ 213 h 224"/>
                  <a:gd name="T66" fmla="*/ 26 w 168"/>
                  <a:gd name="T67" fmla="*/ 208 h 224"/>
                  <a:gd name="T68" fmla="*/ 18 w 168"/>
                  <a:gd name="T69" fmla="*/ 201 h 224"/>
                  <a:gd name="T70" fmla="*/ 6 w 168"/>
                  <a:gd name="T71" fmla="*/ 182 h 224"/>
                  <a:gd name="T72" fmla="*/ 7 w 168"/>
                  <a:gd name="T73" fmla="*/ 156 h 224"/>
                  <a:gd name="T74" fmla="*/ 20 w 168"/>
                  <a:gd name="T75" fmla="*/ 142 h 224"/>
                  <a:gd name="T76" fmla="*/ 16 w 168"/>
                  <a:gd name="T77" fmla="*/ 130 h 224"/>
                  <a:gd name="T78" fmla="*/ 20 w 168"/>
                  <a:gd name="T79" fmla="*/ 123 h 224"/>
                  <a:gd name="T80" fmla="*/ 46 w 168"/>
                  <a:gd name="T81" fmla="*/ 12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8" h="224">
                    <a:moveTo>
                      <a:pt x="46" y="127"/>
                    </a:moveTo>
                    <a:cubicBezTo>
                      <a:pt x="45" y="131"/>
                      <a:pt x="45" y="133"/>
                      <a:pt x="44" y="135"/>
                    </a:cubicBezTo>
                    <a:cubicBezTo>
                      <a:pt x="43" y="138"/>
                      <a:pt x="43" y="139"/>
                      <a:pt x="45" y="142"/>
                    </a:cubicBezTo>
                    <a:cubicBezTo>
                      <a:pt x="47" y="143"/>
                      <a:pt x="47" y="146"/>
                      <a:pt x="47" y="148"/>
                    </a:cubicBezTo>
                    <a:cubicBezTo>
                      <a:pt x="51" y="148"/>
                      <a:pt x="54" y="147"/>
                      <a:pt x="58" y="146"/>
                    </a:cubicBezTo>
                    <a:cubicBezTo>
                      <a:pt x="60" y="146"/>
                      <a:pt x="61" y="145"/>
                      <a:pt x="62" y="144"/>
                    </a:cubicBezTo>
                    <a:cubicBezTo>
                      <a:pt x="64" y="142"/>
                      <a:pt x="65" y="140"/>
                      <a:pt x="65" y="138"/>
                    </a:cubicBezTo>
                    <a:cubicBezTo>
                      <a:pt x="65" y="137"/>
                      <a:pt x="63" y="136"/>
                      <a:pt x="61" y="135"/>
                    </a:cubicBezTo>
                    <a:cubicBezTo>
                      <a:pt x="60" y="134"/>
                      <a:pt x="59" y="134"/>
                      <a:pt x="57" y="133"/>
                    </a:cubicBezTo>
                    <a:cubicBezTo>
                      <a:pt x="63" y="126"/>
                      <a:pt x="64" y="118"/>
                      <a:pt x="65" y="110"/>
                    </a:cubicBezTo>
                    <a:cubicBezTo>
                      <a:pt x="65" y="106"/>
                      <a:pt x="66" y="103"/>
                      <a:pt x="67" y="100"/>
                    </a:cubicBezTo>
                    <a:cubicBezTo>
                      <a:pt x="68" y="97"/>
                      <a:pt x="69" y="94"/>
                      <a:pt x="67" y="91"/>
                    </a:cubicBezTo>
                    <a:cubicBezTo>
                      <a:pt x="64" y="89"/>
                      <a:pt x="66" y="86"/>
                      <a:pt x="69" y="86"/>
                    </a:cubicBezTo>
                    <a:cubicBezTo>
                      <a:pt x="71" y="86"/>
                      <a:pt x="74" y="87"/>
                      <a:pt x="77" y="87"/>
                    </a:cubicBezTo>
                    <a:cubicBezTo>
                      <a:pt x="79" y="87"/>
                      <a:pt x="82" y="87"/>
                      <a:pt x="85" y="86"/>
                    </a:cubicBezTo>
                    <a:cubicBezTo>
                      <a:pt x="88" y="84"/>
                      <a:pt x="86" y="82"/>
                      <a:pt x="86" y="79"/>
                    </a:cubicBezTo>
                    <a:cubicBezTo>
                      <a:pt x="86" y="76"/>
                      <a:pt x="86" y="71"/>
                      <a:pt x="88" y="68"/>
                    </a:cubicBezTo>
                    <a:cubicBezTo>
                      <a:pt x="90" y="64"/>
                      <a:pt x="92" y="61"/>
                      <a:pt x="91" y="56"/>
                    </a:cubicBezTo>
                    <a:cubicBezTo>
                      <a:pt x="90" y="54"/>
                      <a:pt x="92" y="52"/>
                      <a:pt x="94" y="50"/>
                    </a:cubicBezTo>
                    <a:cubicBezTo>
                      <a:pt x="96" y="48"/>
                      <a:pt x="99" y="46"/>
                      <a:pt x="102" y="44"/>
                    </a:cubicBezTo>
                    <a:cubicBezTo>
                      <a:pt x="104" y="43"/>
                      <a:pt x="105" y="41"/>
                      <a:pt x="107" y="40"/>
                    </a:cubicBezTo>
                    <a:cubicBezTo>
                      <a:pt x="108" y="38"/>
                      <a:pt x="111" y="36"/>
                      <a:pt x="110" y="34"/>
                    </a:cubicBezTo>
                    <a:cubicBezTo>
                      <a:pt x="110" y="31"/>
                      <a:pt x="108" y="29"/>
                      <a:pt x="106" y="26"/>
                    </a:cubicBezTo>
                    <a:cubicBezTo>
                      <a:pt x="107" y="24"/>
                      <a:pt x="111" y="23"/>
                      <a:pt x="116" y="25"/>
                    </a:cubicBezTo>
                    <a:cubicBezTo>
                      <a:pt x="119" y="26"/>
                      <a:pt x="122" y="27"/>
                      <a:pt x="125" y="28"/>
                    </a:cubicBezTo>
                    <a:cubicBezTo>
                      <a:pt x="127" y="28"/>
                      <a:pt x="129" y="28"/>
                      <a:pt x="132" y="29"/>
                    </a:cubicBezTo>
                    <a:cubicBezTo>
                      <a:pt x="132" y="28"/>
                      <a:pt x="133" y="26"/>
                      <a:pt x="134" y="23"/>
                    </a:cubicBezTo>
                    <a:cubicBezTo>
                      <a:pt x="131" y="24"/>
                      <a:pt x="130" y="24"/>
                      <a:pt x="129" y="24"/>
                    </a:cubicBezTo>
                    <a:cubicBezTo>
                      <a:pt x="129" y="20"/>
                      <a:pt x="127" y="17"/>
                      <a:pt x="128" y="14"/>
                    </a:cubicBezTo>
                    <a:cubicBezTo>
                      <a:pt x="128" y="12"/>
                      <a:pt x="131" y="10"/>
                      <a:pt x="132" y="8"/>
                    </a:cubicBezTo>
                    <a:cubicBezTo>
                      <a:pt x="136" y="6"/>
                      <a:pt x="139" y="3"/>
                      <a:pt x="143" y="0"/>
                    </a:cubicBezTo>
                    <a:cubicBezTo>
                      <a:pt x="145" y="1"/>
                      <a:pt x="147" y="3"/>
                      <a:pt x="150" y="5"/>
                    </a:cubicBezTo>
                    <a:cubicBezTo>
                      <a:pt x="151" y="4"/>
                      <a:pt x="152" y="3"/>
                      <a:pt x="154" y="1"/>
                    </a:cubicBezTo>
                    <a:cubicBezTo>
                      <a:pt x="155" y="4"/>
                      <a:pt x="156" y="7"/>
                      <a:pt x="158" y="9"/>
                    </a:cubicBezTo>
                    <a:cubicBezTo>
                      <a:pt x="161" y="12"/>
                      <a:pt x="161" y="14"/>
                      <a:pt x="159" y="17"/>
                    </a:cubicBezTo>
                    <a:cubicBezTo>
                      <a:pt x="158" y="20"/>
                      <a:pt x="160" y="21"/>
                      <a:pt x="162" y="22"/>
                    </a:cubicBezTo>
                    <a:cubicBezTo>
                      <a:pt x="168" y="24"/>
                      <a:pt x="168" y="25"/>
                      <a:pt x="166" y="30"/>
                    </a:cubicBezTo>
                    <a:cubicBezTo>
                      <a:pt x="160" y="27"/>
                      <a:pt x="157" y="27"/>
                      <a:pt x="152" y="32"/>
                    </a:cubicBezTo>
                    <a:cubicBezTo>
                      <a:pt x="145" y="37"/>
                      <a:pt x="141" y="45"/>
                      <a:pt x="141" y="54"/>
                    </a:cubicBezTo>
                    <a:cubicBezTo>
                      <a:pt x="140" y="57"/>
                      <a:pt x="139" y="61"/>
                      <a:pt x="134" y="62"/>
                    </a:cubicBezTo>
                    <a:cubicBezTo>
                      <a:pt x="133" y="62"/>
                      <a:pt x="132" y="63"/>
                      <a:pt x="132" y="64"/>
                    </a:cubicBezTo>
                    <a:cubicBezTo>
                      <a:pt x="131" y="66"/>
                      <a:pt x="129" y="68"/>
                      <a:pt x="128" y="72"/>
                    </a:cubicBezTo>
                    <a:cubicBezTo>
                      <a:pt x="122" y="69"/>
                      <a:pt x="116" y="66"/>
                      <a:pt x="110" y="63"/>
                    </a:cubicBezTo>
                    <a:cubicBezTo>
                      <a:pt x="105" y="65"/>
                      <a:pt x="111" y="70"/>
                      <a:pt x="108" y="73"/>
                    </a:cubicBezTo>
                    <a:cubicBezTo>
                      <a:pt x="107" y="73"/>
                      <a:pt x="106" y="73"/>
                      <a:pt x="105" y="73"/>
                    </a:cubicBezTo>
                    <a:cubicBezTo>
                      <a:pt x="104" y="73"/>
                      <a:pt x="102" y="74"/>
                      <a:pt x="101" y="75"/>
                    </a:cubicBezTo>
                    <a:cubicBezTo>
                      <a:pt x="99" y="79"/>
                      <a:pt x="97" y="83"/>
                      <a:pt x="94" y="87"/>
                    </a:cubicBezTo>
                    <a:cubicBezTo>
                      <a:pt x="94" y="88"/>
                      <a:pt x="93" y="88"/>
                      <a:pt x="93" y="89"/>
                    </a:cubicBezTo>
                    <a:cubicBezTo>
                      <a:pt x="91" y="90"/>
                      <a:pt x="87" y="92"/>
                      <a:pt x="87" y="94"/>
                    </a:cubicBezTo>
                    <a:cubicBezTo>
                      <a:pt x="87" y="100"/>
                      <a:pt x="83" y="106"/>
                      <a:pt x="86" y="113"/>
                    </a:cubicBezTo>
                    <a:cubicBezTo>
                      <a:pt x="87" y="114"/>
                      <a:pt x="84" y="117"/>
                      <a:pt x="82" y="119"/>
                    </a:cubicBezTo>
                    <a:cubicBezTo>
                      <a:pt x="77" y="122"/>
                      <a:pt x="77" y="125"/>
                      <a:pt x="81" y="129"/>
                    </a:cubicBezTo>
                    <a:cubicBezTo>
                      <a:pt x="73" y="130"/>
                      <a:pt x="72" y="138"/>
                      <a:pt x="68" y="142"/>
                    </a:cubicBezTo>
                    <a:cubicBezTo>
                      <a:pt x="70" y="146"/>
                      <a:pt x="70" y="146"/>
                      <a:pt x="79" y="146"/>
                    </a:cubicBezTo>
                    <a:cubicBezTo>
                      <a:pt x="80" y="150"/>
                      <a:pt x="81" y="153"/>
                      <a:pt x="86" y="153"/>
                    </a:cubicBezTo>
                    <a:cubicBezTo>
                      <a:pt x="88" y="153"/>
                      <a:pt x="89" y="162"/>
                      <a:pt x="86" y="165"/>
                    </a:cubicBezTo>
                    <a:cubicBezTo>
                      <a:pt x="83" y="168"/>
                      <a:pt x="80" y="170"/>
                      <a:pt x="77" y="173"/>
                    </a:cubicBezTo>
                    <a:cubicBezTo>
                      <a:pt x="75" y="175"/>
                      <a:pt x="72" y="178"/>
                      <a:pt x="70" y="180"/>
                    </a:cubicBezTo>
                    <a:cubicBezTo>
                      <a:pt x="69" y="181"/>
                      <a:pt x="69" y="182"/>
                      <a:pt x="68" y="183"/>
                    </a:cubicBezTo>
                    <a:cubicBezTo>
                      <a:pt x="71" y="185"/>
                      <a:pt x="74" y="187"/>
                      <a:pt x="76" y="189"/>
                    </a:cubicBezTo>
                    <a:cubicBezTo>
                      <a:pt x="73" y="192"/>
                      <a:pt x="69" y="194"/>
                      <a:pt x="67" y="197"/>
                    </a:cubicBezTo>
                    <a:cubicBezTo>
                      <a:pt x="65" y="200"/>
                      <a:pt x="62" y="203"/>
                      <a:pt x="67" y="208"/>
                    </a:cubicBezTo>
                    <a:cubicBezTo>
                      <a:pt x="62" y="212"/>
                      <a:pt x="57" y="216"/>
                      <a:pt x="52" y="218"/>
                    </a:cubicBezTo>
                    <a:cubicBezTo>
                      <a:pt x="47" y="221"/>
                      <a:pt x="42" y="222"/>
                      <a:pt x="36" y="224"/>
                    </a:cubicBezTo>
                    <a:cubicBezTo>
                      <a:pt x="36" y="224"/>
                      <a:pt x="35" y="223"/>
                      <a:pt x="35" y="223"/>
                    </a:cubicBezTo>
                    <a:cubicBezTo>
                      <a:pt x="35" y="219"/>
                      <a:pt x="36" y="216"/>
                      <a:pt x="36" y="213"/>
                    </a:cubicBezTo>
                    <a:cubicBezTo>
                      <a:pt x="37" y="210"/>
                      <a:pt x="38" y="207"/>
                      <a:pt x="35" y="206"/>
                    </a:cubicBezTo>
                    <a:cubicBezTo>
                      <a:pt x="32" y="204"/>
                      <a:pt x="29" y="205"/>
                      <a:pt x="26" y="208"/>
                    </a:cubicBezTo>
                    <a:cubicBezTo>
                      <a:pt x="25" y="209"/>
                      <a:pt x="24" y="211"/>
                      <a:pt x="21" y="213"/>
                    </a:cubicBezTo>
                    <a:cubicBezTo>
                      <a:pt x="20" y="209"/>
                      <a:pt x="19" y="206"/>
                      <a:pt x="18" y="201"/>
                    </a:cubicBezTo>
                    <a:cubicBezTo>
                      <a:pt x="16" y="201"/>
                      <a:pt x="14" y="198"/>
                      <a:pt x="13" y="193"/>
                    </a:cubicBezTo>
                    <a:cubicBezTo>
                      <a:pt x="12" y="189"/>
                      <a:pt x="8" y="186"/>
                      <a:pt x="6" y="182"/>
                    </a:cubicBezTo>
                    <a:cubicBezTo>
                      <a:pt x="1" y="176"/>
                      <a:pt x="1" y="170"/>
                      <a:pt x="6" y="165"/>
                    </a:cubicBezTo>
                    <a:cubicBezTo>
                      <a:pt x="9" y="162"/>
                      <a:pt x="9" y="159"/>
                      <a:pt x="7" y="156"/>
                    </a:cubicBezTo>
                    <a:cubicBezTo>
                      <a:pt x="5" y="152"/>
                      <a:pt x="2" y="148"/>
                      <a:pt x="0" y="145"/>
                    </a:cubicBezTo>
                    <a:cubicBezTo>
                      <a:pt x="8" y="138"/>
                      <a:pt x="12" y="137"/>
                      <a:pt x="20" y="142"/>
                    </a:cubicBezTo>
                    <a:cubicBezTo>
                      <a:pt x="24" y="139"/>
                      <a:pt x="25" y="137"/>
                      <a:pt x="21" y="134"/>
                    </a:cubicBezTo>
                    <a:cubicBezTo>
                      <a:pt x="19" y="132"/>
                      <a:pt x="18" y="131"/>
                      <a:pt x="16" y="130"/>
                    </a:cubicBezTo>
                    <a:cubicBezTo>
                      <a:pt x="13" y="128"/>
                      <a:pt x="14" y="126"/>
                      <a:pt x="15" y="124"/>
                    </a:cubicBezTo>
                    <a:cubicBezTo>
                      <a:pt x="16" y="121"/>
                      <a:pt x="18" y="122"/>
                      <a:pt x="20" y="123"/>
                    </a:cubicBezTo>
                    <a:cubicBezTo>
                      <a:pt x="23" y="124"/>
                      <a:pt x="25" y="125"/>
                      <a:pt x="29" y="126"/>
                    </a:cubicBezTo>
                    <a:cubicBezTo>
                      <a:pt x="32" y="132"/>
                      <a:pt x="38" y="133"/>
                      <a:pt x="46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787"/>
              <p:cNvSpPr/>
              <p:nvPr/>
            </p:nvSpPr>
            <p:spPr bwMode="auto">
              <a:xfrm>
                <a:off x="4051296" y="3690986"/>
                <a:ext cx="476248" cy="569918"/>
              </a:xfrm>
              <a:custGeom>
                <a:avLst/>
                <a:gdLst>
                  <a:gd name="T0" fmla="*/ 36 w 127"/>
                  <a:gd name="T1" fmla="*/ 16 h 152"/>
                  <a:gd name="T2" fmla="*/ 57 w 127"/>
                  <a:gd name="T3" fmla="*/ 12 h 152"/>
                  <a:gd name="T4" fmla="*/ 68 w 127"/>
                  <a:gd name="T5" fmla="*/ 0 h 152"/>
                  <a:gd name="T6" fmla="*/ 78 w 127"/>
                  <a:gd name="T7" fmla="*/ 1 h 152"/>
                  <a:gd name="T8" fmla="*/ 87 w 127"/>
                  <a:gd name="T9" fmla="*/ 21 h 152"/>
                  <a:gd name="T10" fmla="*/ 71 w 127"/>
                  <a:gd name="T11" fmla="*/ 29 h 152"/>
                  <a:gd name="T12" fmla="*/ 64 w 127"/>
                  <a:gd name="T13" fmla="*/ 29 h 152"/>
                  <a:gd name="T14" fmla="*/ 59 w 127"/>
                  <a:gd name="T15" fmla="*/ 51 h 152"/>
                  <a:gd name="T16" fmla="*/ 53 w 127"/>
                  <a:gd name="T17" fmla="*/ 65 h 152"/>
                  <a:gd name="T18" fmla="*/ 71 w 127"/>
                  <a:gd name="T19" fmla="*/ 61 h 152"/>
                  <a:gd name="T20" fmla="*/ 88 w 127"/>
                  <a:gd name="T21" fmla="*/ 58 h 152"/>
                  <a:gd name="T22" fmla="*/ 95 w 127"/>
                  <a:gd name="T23" fmla="*/ 45 h 152"/>
                  <a:gd name="T24" fmla="*/ 118 w 127"/>
                  <a:gd name="T25" fmla="*/ 67 h 152"/>
                  <a:gd name="T26" fmla="*/ 109 w 127"/>
                  <a:gd name="T27" fmla="*/ 70 h 152"/>
                  <a:gd name="T28" fmla="*/ 110 w 127"/>
                  <a:gd name="T29" fmla="*/ 82 h 152"/>
                  <a:gd name="T30" fmla="*/ 83 w 127"/>
                  <a:gd name="T31" fmla="*/ 86 h 152"/>
                  <a:gd name="T32" fmla="*/ 71 w 127"/>
                  <a:gd name="T33" fmla="*/ 88 h 152"/>
                  <a:gd name="T34" fmla="*/ 52 w 127"/>
                  <a:gd name="T35" fmla="*/ 94 h 152"/>
                  <a:gd name="T36" fmla="*/ 61 w 127"/>
                  <a:gd name="T37" fmla="*/ 104 h 152"/>
                  <a:gd name="T38" fmla="*/ 72 w 127"/>
                  <a:gd name="T39" fmla="*/ 112 h 152"/>
                  <a:gd name="T40" fmla="*/ 91 w 127"/>
                  <a:gd name="T41" fmla="*/ 108 h 152"/>
                  <a:gd name="T42" fmla="*/ 107 w 127"/>
                  <a:gd name="T43" fmla="*/ 113 h 152"/>
                  <a:gd name="T44" fmla="*/ 122 w 127"/>
                  <a:gd name="T45" fmla="*/ 105 h 152"/>
                  <a:gd name="T46" fmla="*/ 123 w 127"/>
                  <a:gd name="T47" fmla="*/ 120 h 152"/>
                  <a:gd name="T48" fmla="*/ 105 w 127"/>
                  <a:gd name="T49" fmla="*/ 144 h 152"/>
                  <a:gd name="T50" fmla="*/ 85 w 127"/>
                  <a:gd name="T51" fmla="*/ 146 h 152"/>
                  <a:gd name="T52" fmla="*/ 65 w 127"/>
                  <a:gd name="T53" fmla="*/ 148 h 152"/>
                  <a:gd name="T54" fmla="*/ 53 w 127"/>
                  <a:gd name="T55" fmla="*/ 130 h 152"/>
                  <a:gd name="T56" fmla="*/ 34 w 127"/>
                  <a:gd name="T57" fmla="*/ 148 h 152"/>
                  <a:gd name="T58" fmla="*/ 24 w 127"/>
                  <a:gd name="T59" fmla="*/ 143 h 152"/>
                  <a:gd name="T60" fmla="*/ 4 w 127"/>
                  <a:gd name="T61" fmla="*/ 140 h 152"/>
                  <a:gd name="T62" fmla="*/ 6 w 127"/>
                  <a:gd name="T63" fmla="*/ 118 h 152"/>
                  <a:gd name="T64" fmla="*/ 14 w 127"/>
                  <a:gd name="T65" fmla="*/ 112 h 152"/>
                  <a:gd name="T66" fmla="*/ 27 w 127"/>
                  <a:gd name="T67" fmla="*/ 97 h 152"/>
                  <a:gd name="T68" fmla="*/ 45 w 127"/>
                  <a:gd name="T69" fmla="*/ 94 h 152"/>
                  <a:gd name="T70" fmla="*/ 44 w 127"/>
                  <a:gd name="T71" fmla="*/ 81 h 152"/>
                  <a:gd name="T72" fmla="*/ 44 w 127"/>
                  <a:gd name="T73" fmla="*/ 66 h 152"/>
                  <a:gd name="T74" fmla="*/ 38 w 127"/>
                  <a:gd name="T75" fmla="*/ 60 h 152"/>
                  <a:gd name="T76" fmla="*/ 20 w 127"/>
                  <a:gd name="T77" fmla="*/ 54 h 152"/>
                  <a:gd name="T78" fmla="*/ 30 w 127"/>
                  <a:gd name="T79" fmla="*/ 39 h 152"/>
                  <a:gd name="T80" fmla="*/ 39 w 127"/>
                  <a:gd name="T81" fmla="*/ 31 h 152"/>
                  <a:gd name="T82" fmla="*/ 30 w 127"/>
                  <a:gd name="T83" fmla="*/ 2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7" h="152">
                    <a:moveTo>
                      <a:pt x="30" y="28"/>
                    </a:moveTo>
                    <a:cubicBezTo>
                      <a:pt x="32" y="24"/>
                      <a:pt x="34" y="20"/>
                      <a:pt x="36" y="16"/>
                    </a:cubicBezTo>
                    <a:cubicBezTo>
                      <a:pt x="39" y="9"/>
                      <a:pt x="42" y="8"/>
                      <a:pt x="49" y="11"/>
                    </a:cubicBezTo>
                    <a:cubicBezTo>
                      <a:pt x="51" y="12"/>
                      <a:pt x="54" y="11"/>
                      <a:pt x="57" y="12"/>
                    </a:cubicBezTo>
                    <a:cubicBezTo>
                      <a:pt x="59" y="12"/>
                      <a:pt x="60" y="12"/>
                      <a:pt x="61" y="12"/>
                    </a:cubicBezTo>
                    <a:cubicBezTo>
                      <a:pt x="63" y="8"/>
                      <a:pt x="65" y="4"/>
                      <a:pt x="68" y="0"/>
                    </a:cubicBezTo>
                    <a:cubicBezTo>
                      <a:pt x="70" y="2"/>
                      <a:pt x="71" y="4"/>
                      <a:pt x="72" y="6"/>
                    </a:cubicBezTo>
                    <a:cubicBezTo>
                      <a:pt x="74" y="5"/>
                      <a:pt x="76" y="3"/>
                      <a:pt x="78" y="1"/>
                    </a:cubicBezTo>
                    <a:cubicBezTo>
                      <a:pt x="80" y="3"/>
                      <a:pt x="82" y="6"/>
                      <a:pt x="84" y="8"/>
                    </a:cubicBezTo>
                    <a:cubicBezTo>
                      <a:pt x="86" y="12"/>
                      <a:pt x="88" y="17"/>
                      <a:pt x="87" y="21"/>
                    </a:cubicBezTo>
                    <a:cubicBezTo>
                      <a:pt x="87" y="24"/>
                      <a:pt x="84" y="28"/>
                      <a:pt x="81" y="31"/>
                    </a:cubicBezTo>
                    <a:cubicBezTo>
                      <a:pt x="76" y="25"/>
                      <a:pt x="76" y="25"/>
                      <a:pt x="71" y="29"/>
                    </a:cubicBezTo>
                    <a:cubicBezTo>
                      <a:pt x="70" y="28"/>
                      <a:pt x="69" y="27"/>
                      <a:pt x="68" y="26"/>
                    </a:cubicBezTo>
                    <a:cubicBezTo>
                      <a:pt x="67" y="27"/>
                      <a:pt x="66" y="28"/>
                      <a:pt x="64" y="29"/>
                    </a:cubicBezTo>
                    <a:cubicBezTo>
                      <a:pt x="63" y="29"/>
                      <a:pt x="62" y="29"/>
                      <a:pt x="60" y="28"/>
                    </a:cubicBezTo>
                    <a:cubicBezTo>
                      <a:pt x="60" y="36"/>
                      <a:pt x="52" y="44"/>
                      <a:pt x="59" y="51"/>
                    </a:cubicBezTo>
                    <a:cubicBezTo>
                      <a:pt x="57" y="55"/>
                      <a:pt x="55" y="59"/>
                      <a:pt x="52" y="64"/>
                    </a:cubicBezTo>
                    <a:cubicBezTo>
                      <a:pt x="53" y="64"/>
                      <a:pt x="53" y="65"/>
                      <a:pt x="53" y="65"/>
                    </a:cubicBezTo>
                    <a:cubicBezTo>
                      <a:pt x="58" y="65"/>
                      <a:pt x="63" y="65"/>
                      <a:pt x="69" y="65"/>
                    </a:cubicBezTo>
                    <a:cubicBezTo>
                      <a:pt x="69" y="65"/>
                      <a:pt x="70" y="63"/>
                      <a:pt x="71" y="61"/>
                    </a:cubicBezTo>
                    <a:cubicBezTo>
                      <a:pt x="73" y="62"/>
                      <a:pt x="74" y="63"/>
                      <a:pt x="75" y="63"/>
                    </a:cubicBezTo>
                    <a:cubicBezTo>
                      <a:pt x="81" y="66"/>
                      <a:pt x="86" y="64"/>
                      <a:pt x="88" y="58"/>
                    </a:cubicBezTo>
                    <a:cubicBezTo>
                      <a:pt x="88" y="55"/>
                      <a:pt x="88" y="52"/>
                      <a:pt x="89" y="49"/>
                    </a:cubicBezTo>
                    <a:cubicBezTo>
                      <a:pt x="89" y="44"/>
                      <a:pt x="91" y="43"/>
                      <a:pt x="95" y="45"/>
                    </a:cubicBezTo>
                    <a:cubicBezTo>
                      <a:pt x="97" y="46"/>
                      <a:pt x="99" y="46"/>
                      <a:pt x="100" y="47"/>
                    </a:cubicBezTo>
                    <a:cubicBezTo>
                      <a:pt x="98" y="60"/>
                      <a:pt x="103" y="66"/>
                      <a:pt x="118" y="67"/>
                    </a:cubicBezTo>
                    <a:cubicBezTo>
                      <a:pt x="116" y="70"/>
                      <a:pt x="115" y="72"/>
                      <a:pt x="114" y="74"/>
                    </a:cubicBezTo>
                    <a:cubicBezTo>
                      <a:pt x="112" y="72"/>
                      <a:pt x="110" y="69"/>
                      <a:pt x="109" y="70"/>
                    </a:cubicBezTo>
                    <a:cubicBezTo>
                      <a:pt x="108" y="70"/>
                      <a:pt x="106" y="72"/>
                      <a:pt x="105" y="73"/>
                    </a:cubicBezTo>
                    <a:cubicBezTo>
                      <a:pt x="103" y="78"/>
                      <a:pt x="107" y="80"/>
                      <a:pt x="110" y="82"/>
                    </a:cubicBezTo>
                    <a:cubicBezTo>
                      <a:pt x="108" y="84"/>
                      <a:pt x="107" y="88"/>
                      <a:pt x="103" y="86"/>
                    </a:cubicBezTo>
                    <a:cubicBezTo>
                      <a:pt x="96" y="91"/>
                      <a:pt x="90" y="87"/>
                      <a:pt x="83" y="86"/>
                    </a:cubicBezTo>
                    <a:cubicBezTo>
                      <a:pt x="82" y="86"/>
                      <a:pt x="80" y="87"/>
                      <a:pt x="79" y="88"/>
                    </a:cubicBezTo>
                    <a:cubicBezTo>
                      <a:pt x="76" y="90"/>
                      <a:pt x="74" y="90"/>
                      <a:pt x="71" y="88"/>
                    </a:cubicBezTo>
                    <a:cubicBezTo>
                      <a:pt x="68" y="86"/>
                      <a:pt x="64" y="86"/>
                      <a:pt x="61" y="87"/>
                    </a:cubicBezTo>
                    <a:cubicBezTo>
                      <a:pt x="58" y="88"/>
                      <a:pt x="54" y="91"/>
                      <a:pt x="52" y="94"/>
                    </a:cubicBezTo>
                    <a:cubicBezTo>
                      <a:pt x="50" y="96"/>
                      <a:pt x="51" y="99"/>
                      <a:pt x="54" y="99"/>
                    </a:cubicBezTo>
                    <a:cubicBezTo>
                      <a:pt x="58" y="99"/>
                      <a:pt x="60" y="99"/>
                      <a:pt x="61" y="104"/>
                    </a:cubicBezTo>
                    <a:cubicBezTo>
                      <a:pt x="62" y="107"/>
                      <a:pt x="67" y="109"/>
                      <a:pt x="70" y="112"/>
                    </a:cubicBezTo>
                    <a:cubicBezTo>
                      <a:pt x="71" y="112"/>
                      <a:pt x="72" y="112"/>
                      <a:pt x="72" y="112"/>
                    </a:cubicBezTo>
                    <a:cubicBezTo>
                      <a:pt x="75" y="107"/>
                      <a:pt x="82" y="111"/>
                      <a:pt x="85" y="106"/>
                    </a:cubicBezTo>
                    <a:cubicBezTo>
                      <a:pt x="87" y="103"/>
                      <a:pt x="90" y="105"/>
                      <a:pt x="91" y="108"/>
                    </a:cubicBezTo>
                    <a:cubicBezTo>
                      <a:pt x="92" y="112"/>
                      <a:pt x="100" y="118"/>
                      <a:pt x="104" y="117"/>
                    </a:cubicBezTo>
                    <a:cubicBezTo>
                      <a:pt x="105" y="117"/>
                      <a:pt x="107" y="115"/>
                      <a:pt x="107" y="113"/>
                    </a:cubicBezTo>
                    <a:cubicBezTo>
                      <a:pt x="108" y="103"/>
                      <a:pt x="108" y="103"/>
                      <a:pt x="118" y="105"/>
                    </a:cubicBezTo>
                    <a:cubicBezTo>
                      <a:pt x="119" y="105"/>
                      <a:pt x="120" y="105"/>
                      <a:pt x="122" y="105"/>
                    </a:cubicBezTo>
                    <a:cubicBezTo>
                      <a:pt x="122" y="107"/>
                      <a:pt x="122" y="109"/>
                      <a:pt x="123" y="109"/>
                    </a:cubicBezTo>
                    <a:cubicBezTo>
                      <a:pt x="127" y="113"/>
                      <a:pt x="125" y="117"/>
                      <a:pt x="123" y="120"/>
                    </a:cubicBezTo>
                    <a:cubicBezTo>
                      <a:pt x="119" y="127"/>
                      <a:pt x="116" y="134"/>
                      <a:pt x="112" y="141"/>
                    </a:cubicBezTo>
                    <a:cubicBezTo>
                      <a:pt x="110" y="144"/>
                      <a:pt x="108" y="146"/>
                      <a:pt x="105" y="144"/>
                    </a:cubicBezTo>
                    <a:cubicBezTo>
                      <a:pt x="102" y="144"/>
                      <a:pt x="98" y="146"/>
                      <a:pt x="95" y="146"/>
                    </a:cubicBezTo>
                    <a:cubicBezTo>
                      <a:pt x="92" y="146"/>
                      <a:pt x="88" y="146"/>
                      <a:pt x="85" y="146"/>
                    </a:cubicBezTo>
                    <a:cubicBezTo>
                      <a:pt x="80" y="147"/>
                      <a:pt x="75" y="149"/>
                      <a:pt x="70" y="151"/>
                    </a:cubicBezTo>
                    <a:cubicBezTo>
                      <a:pt x="66" y="152"/>
                      <a:pt x="65" y="152"/>
                      <a:pt x="65" y="148"/>
                    </a:cubicBezTo>
                    <a:cubicBezTo>
                      <a:pt x="64" y="143"/>
                      <a:pt x="64" y="143"/>
                      <a:pt x="61" y="144"/>
                    </a:cubicBezTo>
                    <a:cubicBezTo>
                      <a:pt x="59" y="139"/>
                      <a:pt x="56" y="135"/>
                      <a:pt x="53" y="130"/>
                    </a:cubicBezTo>
                    <a:cubicBezTo>
                      <a:pt x="50" y="135"/>
                      <a:pt x="48" y="138"/>
                      <a:pt x="45" y="142"/>
                    </a:cubicBezTo>
                    <a:cubicBezTo>
                      <a:pt x="42" y="145"/>
                      <a:pt x="39" y="149"/>
                      <a:pt x="34" y="148"/>
                    </a:cubicBezTo>
                    <a:cubicBezTo>
                      <a:pt x="33" y="148"/>
                      <a:pt x="31" y="146"/>
                      <a:pt x="30" y="145"/>
                    </a:cubicBezTo>
                    <a:cubicBezTo>
                      <a:pt x="29" y="141"/>
                      <a:pt x="28" y="140"/>
                      <a:pt x="24" y="143"/>
                    </a:cubicBezTo>
                    <a:cubicBezTo>
                      <a:pt x="20" y="146"/>
                      <a:pt x="16" y="145"/>
                      <a:pt x="12" y="142"/>
                    </a:cubicBezTo>
                    <a:cubicBezTo>
                      <a:pt x="8" y="145"/>
                      <a:pt x="6" y="144"/>
                      <a:pt x="4" y="140"/>
                    </a:cubicBezTo>
                    <a:cubicBezTo>
                      <a:pt x="2" y="135"/>
                      <a:pt x="1" y="131"/>
                      <a:pt x="0" y="128"/>
                    </a:cubicBezTo>
                    <a:cubicBezTo>
                      <a:pt x="2" y="124"/>
                      <a:pt x="5" y="121"/>
                      <a:pt x="6" y="118"/>
                    </a:cubicBezTo>
                    <a:cubicBezTo>
                      <a:pt x="7" y="114"/>
                      <a:pt x="9" y="112"/>
                      <a:pt x="13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8" y="106"/>
                      <a:pt x="24" y="107"/>
                      <a:pt x="29" y="103"/>
                    </a:cubicBezTo>
                    <a:cubicBezTo>
                      <a:pt x="32" y="101"/>
                      <a:pt x="32" y="99"/>
                      <a:pt x="27" y="97"/>
                    </a:cubicBezTo>
                    <a:cubicBezTo>
                      <a:pt x="31" y="93"/>
                      <a:pt x="33" y="88"/>
                      <a:pt x="39" y="89"/>
                    </a:cubicBezTo>
                    <a:cubicBezTo>
                      <a:pt x="41" y="89"/>
                      <a:pt x="43" y="92"/>
                      <a:pt x="45" y="94"/>
                    </a:cubicBezTo>
                    <a:cubicBezTo>
                      <a:pt x="48" y="91"/>
                      <a:pt x="48" y="90"/>
                      <a:pt x="45" y="86"/>
                    </a:cubicBezTo>
                    <a:cubicBezTo>
                      <a:pt x="45" y="84"/>
                      <a:pt x="45" y="83"/>
                      <a:pt x="44" y="81"/>
                    </a:cubicBezTo>
                    <a:cubicBezTo>
                      <a:pt x="44" y="78"/>
                      <a:pt x="42" y="75"/>
                      <a:pt x="42" y="72"/>
                    </a:cubicBezTo>
                    <a:cubicBezTo>
                      <a:pt x="42" y="70"/>
                      <a:pt x="43" y="68"/>
                      <a:pt x="44" y="66"/>
                    </a:cubicBezTo>
                    <a:cubicBezTo>
                      <a:pt x="46" y="64"/>
                      <a:pt x="50" y="62"/>
                      <a:pt x="47" y="59"/>
                    </a:cubicBezTo>
                    <a:cubicBezTo>
                      <a:pt x="44" y="55"/>
                      <a:pt x="41" y="58"/>
                      <a:pt x="38" y="60"/>
                    </a:cubicBezTo>
                    <a:cubicBezTo>
                      <a:pt x="33" y="62"/>
                      <a:pt x="28" y="64"/>
                      <a:pt x="22" y="67"/>
                    </a:cubicBezTo>
                    <a:cubicBezTo>
                      <a:pt x="21" y="62"/>
                      <a:pt x="21" y="58"/>
                      <a:pt x="20" y="54"/>
                    </a:cubicBezTo>
                    <a:cubicBezTo>
                      <a:pt x="25" y="53"/>
                      <a:pt x="26" y="50"/>
                      <a:pt x="25" y="44"/>
                    </a:cubicBezTo>
                    <a:cubicBezTo>
                      <a:pt x="25" y="41"/>
                      <a:pt x="26" y="39"/>
                      <a:pt x="30" y="39"/>
                    </a:cubicBezTo>
                    <a:cubicBezTo>
                      <a:pt x="31" y="39"/>
                      <a:pt x="32" y="39"/>
                      <a:pt x="33" y="38"/>
                    </a:cubicBezTo>
                    <a:cubicBezTo>
                      <a:pt x="35" y="36"/>
                      <a:pt x="37" y="34"/>
                      <a:pt x="39" y="31"/>
                    </a:cubicBezTo>
                    <a:cubicBezTo>
                      <a:pt x="36" y="30"/>
                      <a:pt x="34" y="29"/>
                      <a:pt x="32" y="28"/>
                    </a:cubicBezTo>
                    <a:cubicBezTo>
                      <a:pt x="31" y="28"/>
                      <a:pt x="30" y="28"/>
                      <a:pt x="3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788"/>
              <p:cNvSpPr/>
              <p:nvPr/>
            </p:nvSpPr>
            <p:spPr bwMode="auto">
              <a:xfrm>
                <a:off x="3386136" y="2611471"/>
                <a:ext cx="458788" cy="579446"/>
              </a:xfrm>
              <a:custGeom>
                <a:avLst/>
                <a:gdLst>
                  <a:gd name="T0" fmla="*/ 99 w 122"/>
                  <a:gd name="T1" fmla="*/ 23 h 154"/>
                  <a:gd name="T2" fmla="*/ 102 w 122"/>
                  <a:gd name="T3" fmla="*/ 37 h 154"/>
                  <a:gd name="T4" fmla="*/ 114 w 122"/>
                  <a:gd name="T5" fmla="*/ 35 h 154"/>
                  <a:gd name="T6" fmla="*/ 117 w 122"/>
                  <a:gd name="T7" fmla="*/ 66 h 154"/>
                  <a:gd name="T8" fmla="*/ 104 w 122"/>
                  <a:gd name="T9" fmla="*/ 84 h 154"/>
                  <a:gd name="T10" fmla="*/ 98 w 122"/>
                  <a:gd name="T11" fmla="*/ 97 h 154"/>
                  <a:gd name="T12" fmla="*/ 89 w 122"/>
                  <a:gd name="T13" fmla="*/ 109 h 154"/>
                  <a:gd name="T14" fmla="*/ 76 w 122"/>
                  <a:gd name="T15" fmla="*/ 76 h 154"/>
                  <a:gd name="T16" fmla="*/ 68 w 122"/>
                  <a:gd name="T17" fmla="*/ 52 h 154"/>
                  <a:gd name="T18" fmla="*/ 60 w 122"/>
                  <a:gd name="T19" fmla="*/ 62 h 154"/>
                  <a:gd name="T20" fmla="*/ 65 w 122"/>
                  <a:gd name="T21" fmla="*/ 89 h 154"/>
                  <a:gd name="T22" fmla="*/ 46 w 122"/>
                  <a:gd name="T23" fmla="*/ 87 h 154"/>
                  <a:gd name="T24" fmla="*/ 42 w 122"/>
                  <a:gd name="T25" fmla="*/ 93 h 154"/>
                  <a:gd name="T26" fmla="*/ 50 w 122"/>
                  <a:gd name="T27" fmla="*/ 99 h 154"/>
                  <a:gd name="T28" fmla="*/ 38 w 122"/>
                  <a:gd name="T29" fmla="*/ 110 h 154"/>
                  <a:gd name="T30" fmla="*/ 27 w 122"/>
                  <a:gd name="T31" fmla="*/ 115 h 154"/>
                  <a:gd name="T32" fmla="*/ 43 w 122"/>
                  <a:gd name="T33" fmla="*/ 120 h 154"/>
                  <a:gd name="T34" fmla="*/ 51 w 122"/>
                  <a:gd name="T35" fmla="*/ 133 h 154"/>
                  <a:gd name="T36" fmla="*/ 62 w 122"/>
                  <a:gd name="T37" fmla="*/ 145 h 154"/>
                  <a:gd name="T38" fmla="*/ 48 w 122"/>
                  <a:gd name="T39" fmla="*/ 150 h 154"/>
                  <a:gd name="T40" fmla="*/ 35 w 122"/>
                  <a:gd name="T41" fmla="*/ 153 h 154"/>
                  <a:gd name="T42" fmla="*/ 15 w 122"/>
                  <a:gd name="T43" fmla="*/ 136 h 154"/>
                  <a:gd name="T44" fmla="*/ 1 w 122"/>
                  <a:gd name="T45" fmla="*/ 123 h 154"/>
                  <a:gd name="T46" fmla="*/ 10 w 122"/>
                  <a:gd name="T47" fmla="*/ 117 h 154"/>
                  <a:gd name="T48" fmla="*/ 21 w 122"/>
                  <a:gd name="T49" fmla="*/ 99 h 154"/>
                  <a:gd name="T50" fmla="*/ 14 w 122"/>
                  <a:gd name="T51" fmla="*/ 96 h 154"/>
                  <a:gd name="T52" fmla="*/ 14 w 122"/>
                  <a:gd name="T53" fmla="*/ 57 h 154"/>
                  <a:gd name="T54" fmla="*/ 18 w 122"/>
                  <a:gd name="T55" fmla="*/ 47 h 154"/>
                  <a:gd name="T56" fmla="*/ 31 w 122"/>
                  <a:gd name="T57" fmla="*/ 47 h 154"/>
                  <a:gd name="T58" fmla="*/ 49 w 122"/>
                  <a:gd name="T59" fmla="*/ 34 h 154"/>
                  <a:gd name="T60" fmla="*/ 57 w 122"/>
                  <a:gd name="T61" fmla="*/ 21 h 154"/>
                  <a:gd name="T62" fmla="*/ 65 w 122"/>
                  <a:gd name="T63" fmla="*/ 6 h 154"/>
                  <a:gd name="T64" fmla="*/ 80 w 122"/>
                  <a:gd name="T65" fmla="*/ 3 h 154"/>
                  <a:gd name="T66" fmla="*/ 81 w 122"/>
                  <a:gd name="T67" fmla="*/ 2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2" h="154">
                    <a:moveTo>
                      <a:pt x="81" y="21"/>
                    </a:moveTo>
                    <a:cubicBezTo>
                      <a:pt x="87" y="22"/>
                      <a:pt x="93" y="23"/>
                      <a:pt x="99" y="23"/>
                    </a:cubicBezTo>
                    <a:cubicBezTo>
                      <a:pt x="99" y="30"/>
                      <a:pt x="91" y="35"/>
                      <a:pt x="93" y="42"/>
                    </a:cubicBezTo>
                    <a:cubicBezTo>
                      <a:pt x="97" y="40"/>
                      <a:pt x="99" y="39"/>
                      <a:pt x="102" y="37"/>
                    </a:cubicBezTo>
                    <a:cubicBezTo>
                      <a:pt x="104" y="36"/>
                      <a:pt x="105" y="35"/>
                      <a:pt x="106" y="34"/>
                    </a:cubicBezTo>
                    <a:cubicBezTo>
                      <a:pt x="109" y="31"/>
                      <a:pt x="111" y="31"/>
                      <a:pt x="114" y="35"/>
                    </a:cubicBezTo>
                    <a:cubicBezTo>
                      <a:pt x="115" y="37"/>
                      <a:pt x="117" y="39"/>
                      <a:pt x="119" y="41"/>
                    </a:cubicBezTo>
                    <a:cubicBezTo>
                      <a:pt x="122" y="49"/>
                      <a:pt x="118" y="57"/>
                      <a:pt x="117" y="66"/>
                    </a:cubicBezTo>
                    <a:cubicBezTo>
                      <a:pt x="115" y="73"/>
                      <a:pt x="110" y="77"/>
                      <a:pt x="107" y="83"/>
                    </a:cubicBezTo>
                    <a:cubicBezTo>
                      <a:pt x="106" y="83"/>
                      <a:pt x="105" y="83"/>
                      <a:pt x="104" y="84"/>
                    </a:cubicBezTo>
                    <a:cubicBezTo>
                      <a:pt x="100" y="84"/>
                      <a:pt x="96" y="89"/>
                      <a:pt x="96" y="92"/>
                    </a:cubicBezTo>
                    <a:cubicBezTo>
                      <a:pt x="96" y="94"/>
                      <a:pt x="97" y="96"/>
                      <a:pt x="98" y="97"/>
                    </a:cubicBezTo>
                    <a:cubicBezTo>
                      <a:pt x="101" y="99"/>
                      <a:pt x="101" y="102"/>
                      <a:pt x="98" y="104"/>
                    </a:cubicBezTo>
                    <a:cubicBezTo>
                      <a:pt x="95" y="105"/>
                      <a:pt x="91" y="107"/>
                      <a:pt x="89" y="109"/>
                    </a:cubicBezTo>
                    <a:cubicBezTo>
                      <a:pt x="84" y="113"/>
                      <a:pt x="79" y="113"/>
                      <a:pt x="72" y="109"/>
                    </a:cubicBezTo>
                    <a:cubicBezTo>
                      <a:pt x="85" y="99"/>
                      <a:pt x="82" y="87"/>
                      <a:pt x="76" y="76"/>
                    </a:cubicBezTo>
                    <a:cubicBezTo>
                      <a:pt x="83" y="69"/>
                      <a:pt x="84" y="59"/>
                      <a:pt x="81" y="54"/>
                    </a:cubicBezTo>
                    <a:cubicBezTo>
                      <a:pt x="76" y="53"/>
                      <a:pt x="72" y="53"/>
                      <a:pt x="68" y="52"/>
                    </a:cubicBezTo>
                    <a:cubicBezTo>
                      <a:pt x="61" y="51"/>
                      <a:pt x="57" y="52"/>
                      <a:pt x="56" y="57"/>
                    </a:cubicBezTo>
                    <a:cubicBezTo>
                      <a:pt x="56" y="60"/>
                      <a:pt x="56" y="63"/>
                      <a:pt x="60" y="62"/>
                    </a:cubicBezTo>
                    <a:cubicBezTo>
                      <a:pt x="59" y="70"/>
                      <a:pt x="60" y="77"/>
                      <a:pt x="65" y="83"/>
                    </a:cubicBezTo>
                    <a:cubicBezTo>
                      <a:pt x="66" y="85"/>
                      <a:pt x="65" y="87"/>
                      <a:pt x="65" y="89"/>
                    </a:cubicBezTo>
                    <a:cubicBezTo>
                      <a:pt x="62" y="86"/>
                      <a:pt x="60" y="87"/>
                      <a:pt x="57" y="88"/>
                    </a:cubicBezTo>
                    <a:cubicBezTo>
                      <a:pt x="53" y="89"/>
                      <a:pt x="49" y="88"/>
                      <a:pt x="46" y="87"/>
                    </a:cubicBezTo>
                    <a:cubicBezTo>
                      <a:pt x="45" y="86"/>
                      <a:pt x="45" y="86"/>
                      <a:pt x="45" y="85"/>
                    </a:cubicBezTo>
                    <a:cubicBezTo>
                      <a:pt x="44" y="88"/>
                      <a:pt x="42" y="90"/>
                      <a:pt x="42" y="93"/>
                    </a:cubicBezTo>
                    <a:cubicBezTo>
                      <a:pt x="42" y="94"/>
                      <a:pt x="43" y="96"/>
                      <a:pt x="46" y="96"/>
                    </a:cubicBezTo>
                    <a:cubicBezTo>
                      <a:pt x="47" y="95"/>
                      <a:pt x="50" y="98"/>
                      <a:pt x="50" y="99"/>
                    </a:cubicBezTo>
                    <a:cubicBezTo>
                      <a:pt x="51" y="102"/>
                      <a:pt x="51" y="105"/>
                      <a:pt x="47" y="106"/>
                    </a:cubicBezTo>
                    <a:cubicBezTo>
                      <a:pt x="44" y="107"/>
                      <a:pt x="41" y="108"/>
                      <a:pt x="38" y="110"/>
                    </a:cubicBezTo>
                    <a:cubicBezTo>
                      <a:pt x="35" y="112"/>
                      <a:pt x="32" y="114"/>
                      <a:pt x="29" y="116"/>
                    </a:cubicBezTo>
                    <a:cubicBezTo>
                      <a:pt x="28" y="115"/>
                      <a:pt x="28" y="115"/>
                      <a:pt x="27" y="115"/>
                    </a:cubicBezTo>
                    <a:cubicBezTo>
                      <a:pt x="28" y="117"/>
                      <a:pt x="29" y="119"/>
                      <a:pt x="30" y="122"/>
                    </a:cubicBezTo>
                    <a:cubicBezTo>
                      <a:pt x="34" y="118"/>
                      <a:pt x="38" y="119"/>
                      <a:pt x="43" y="120"/>
                    </a:cubicBezTo>
                    <a:cubicBezTo>
                      <a:pt x="50" y="120"/>
                      <a:pt x="49" y="125"/>
                      <a:pt x="50" y="129"/>
                    </a:cubicBezTo>
                    <a:cubicBezTo>
                      <a:pt x="50" y="130"/>
                      <a:pt x="51" y="132"/>
                      <a:pt x="51" y="133"/>
                    </a:cubicBezTo>
                    <a:cubicBezTo>
                      <a:pt x="53" y="135"/>
                      <a:pt x="54" y="137"/>
                      <a:pt x="56" y="139"/>
                    </a:cubicBezTo>
                    <a:cubicBezTo>
                      <a:pt x="57" y="141"/>
                      <a:pt x="59" y="142"/>
                      <a:pt x="62" y="145"/>
                    </a:cubicBezTo>
                    <a:cubicBezTo>
                      <a:pt x="62" y="147"/>
                      <a:pt x="61" y="150"/>
                      <a:pt x="60" y="153"/>
                    </a:cubicBezTo>
                    <a:cubicBezTo>
                      <a:pt x="55" y="152"/>
                      <a:pt x="52" y="151"/>
                      <a:pt x="48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4" y="154"/>
                      <a:pt x="39" y="151"/>
                      <a:pt x="35" y="153"/>
                    </a:cubicBezTo>
                    <a:cubicBezTo>
                      <a:pt x="32" y="154"/>
                      <a:pt x="30" y="151"/>
                      <a:pt x="30" y="148"/>
                    </a:cubicBezTo>
                    <a:cubicBezTo>
                      <a:pt x="28" y="141"/>
                      <a:pt x="22" y="137"/>
                      <a:pt x="15" y="136"/>
                    </a:cubicBezTo>
                    <a:cubicBezTo>
                      <a:pt x="6" y="136"/>
                      <a:pt x="6" y="136"/>
                      <a:pt x="2" y="128"/>
                    </a:cubicBezTo>
                    <a:cubicBezTo>
                      <a:pt x="2" y="126"/>
                      <a:pt x="1" y="124"/>
                      <a:pt x="1" y="123"/>
                    </a:cubicBezTo>
                    <a:cubicBezTo>
                      <a:pt x="0" y="118"/>
                      <a:pt x="4" y="115"/>
                      <a:pt x="8" y="116"/>
                    </a:cubicBezTo>
                    <a:cubicBezTo>
                      <a:pt x="9" y="116"/>
                      <a:pt x="9" y="117"/>
                      <a:pt x="10" y="117"/>
                    </a:cubicBezTo>
                    <a:cubicBezTo>
                      <a:pt x="18" y="121"/>
                      <a:pt x="21" y="120"/>
                      <a:pt x="22" y="110"/>
                    </a:cubicBezTo>
                    <a:cubicBezTo>
                      <a:pt x="22" y="107"/>
                      <a:pt x="22" y="103"/>
                      <a:pt x="21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5" y="100"/>
                      <a:pt x="15" y="98"/>
                      <a:pt x="14" y="96"/>
                    </a:cubicBezTo>
                    <a:cubicBezTo>
                      <a:pt x="14" y="95"/>
                      <a:pt x="13" y="94"/>
                      <a:pt x="13" y="93"/>
                    </a:cubicBezTo>
                    <a:cubicBezTo>
                      <a:pt x="16" y="81"/>
                      <a:pt x="9" y="69"/>
                      <a:pt x="14" y="57"/>
                    </a:cubicBezTo>
                    <a:cubicBezTo>
                      <a:pt x="15" y="56"/>
                      <a:pt x="15" y="54"/>
                      <a:pt x="15" y="53"/>
                    </a:cubicBezTo>
                    <a:cubicBezTo>
                      <a:pt x="15" y="49"/>
                      <a:pt x="15" y="49"/>
                      <a:pt x="18" y="47"/>
                    </a:cubicBezTo>
                    <a:cubicBezTo>
                      <a:pt x="20" y="51"/>
                      <a:pt x="22" y="51"/>
                      <a:pt x="24" y="48"/>
                    </a:cubicBezTo>
                    <a:cubicBezTo>
                      <a:pt x="27" y="44"/>
                      <a:pt x="28" y="43"/>
                      <a:pt x="31" y="47"/>
                    </a:cubicBezTo>
                    <a:cubicBezTo>
                      <a:pt x="33" y="49"/>
                      <a:pt x="39" y="48"/>
                      <a:pt x="40" y="46"/>
                    </a:cubicBezTo>
                    <a:cubicBezTo>
                      <a:pt x="43" y="42"/>
                      <a:pt x="46" y="38"/>
                      <a:pt x="49" y="34"/>
                    </a:cubicBezTo>
                    <a:cubicBezTo>
                      <a:pt x="50" y="33"/>
                      <a:pt x="51" y="32"/>
                      <a:pt x="52" y="32"/>
                    </a:cubicBezTo>
                    <a:cubicBezTo>
                      <a:pt x="61" y="32"/>
                      <a:pt x="57" y="25"/>
                      <a:pt x="57" y="21"/>
                    </a:cubicBezTo>
                    <a:cubicBezTo>
                      <a:pt x="57" y="17"/>
                      <a:pt x="58" y="15"/>
                      <a:pt x="61" y="13"/>
                    </a:cubicBezTo>
                    <a:cubicBezTo>
                      <a:pt x="64" y="11"/>
                      <a:pt x="66" y="9"/>
                      <a:pt x="65" y="6"/>
                    </a:cubicBezTo>
                    <a:cubicBezTo>
                      <a:pt x="65" y="5"/>
                      <a:pt x="65" y="4"/>
                      <a:pt x="65" y="4"/>
                    </a:cubicBezTo>
                    <a:cubicBezTo>
                      <a:pt x="67" y="1"/>
                      <a:pt x="78" y="0"/>
                      <a:pt x="80" y="3"/>
                    </a:cubicBezTo>
                    <a:cubicBezTo>
                      <a:pt x="82" y="7"/>
                      <a:pt x="84" y="11"/>
                      <a:pt x="82" y="15"/>
                    </a:cubicBezTo>
                    <a:cubicBezTo>
                      <a:pt x="81" y="16"/>
                      <a:pt x="81" y="18"/>
                      <a:pt x="8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789"/>
              <p:cNvSpPr/>
              <p:nvPr/>
            </p:nvSpPr>
            <p:spPr bwMode="auto">
              <a:xfrm>
                <a:off x="3009895" y="2871827"/>
                <a:ext cx="387348" cy="255590"/>
              </a:xfrm>
              <a:custGeom>
                <a:avLst/>
                <a:gdLst>
                  <a:gd name="T0" fmla="*/ 50 w 103"/>
                  <a:gd name="T1" fmla="*/ 25 h 68"/>
                  <a:gd name="T2" fmla="*/ 52 w 103"/>
                  <a:gd name="T3" fmla="*/ 16 h 68"/>
                  <a:gd name="T4" fmla="*/ 60 w 103"/>
                  <a:gd name="T5" fmla="*/ 18 h 68"/>
                  <a:gd name="T6" fmla="*/ 63 w 103"/>
                  <a:gd name="T7" fmla="*/ 22 h 68"/>
                  <a:gd name="T8" fmla="*/ 68 w 103"/>
                  <a:gd name="T9" fmla="*/ 26 h 68"/>
                  <a:gd name="T10" fmla="*/ 72 w 103"/>
                  <a:gd name="T11" fmla="*/ 30 h 68"/>
                  <a:gd name="T12" fmla="*/ 73 w 103"/>
                  <a:gd name="T13" fmla="*/ 39 h 68"/>
                  <a:gd name="T14" fmla="*/ 75 w 103"/>
                  <a:gd name="T15" fmla="*/ 39 h 68"/>
                  <a:gd name="T16" fmla="*/ 78 w 103"/>
                  <a:gd name="T17" fmla="*/ 31 h 68"/>
                  <a:gd name="T18" fmla="*/ 79 w 103"/>
                  <a:gd name="T19" fmla="*/ 20 h 68"/>
                  <a:gd name="T20" fmla="*/ 83 w 103"/>
                  <a:gd name="T21" fmla="*/ 13 h 68"/>
                  <a:gd name="T22" fmla="*/ 88 w 103"/>
                  <a:gd name="T23" fmla="*/ 15 h 68"/>
                  <a:gd name="T24" fmla="*/ 96 w 103"/>
                  <a:gd name="T25" fmla="*/ 20 h 68"/>
                  <a:gd name="T26" fmla="*/ 102 w 103"/>
                  <a:gd name="T27" fmla="*/ 28 h 68"/>
                  <a:gd name="T28" fmla="*/ 96 w 103"/>
                  <a:gd name="T29" fmla="*/ 37 h 68"/>
                  <a:gd name="T30" fmla="*/ 85 w 103"/>
                  <a:gd name="T31" fmla="*/ 51 h 68"/>
                  <a:gd name="T32" fmla="*/ 74 w 103"/>
                  <a:gd name="T33" fmla="*/ 62 h 68"/>
                  <a:gd name="T34" fmla="*/ 66 w 103"/>
                  <a:gd name="T35" fmla="*/ 62 h 68"/>
                  <a:gd name="T36" fmla="*/ 50 w 103"/>
                  <a:gd name="T37" fmla="*/ 67 h 68"/>
                  <a:gd name="T38" fmla="*/ 42 w 103"/>
                  <a:gd name="T39" fmla="*/ 62 h 68"/>
                  <a:gd name="T40" fmla="*/ 37 w 103"/>
                  <a:gd name="T41" fmla="*/ 62 h 68"/>
                  <a:gd name="T42" fmla="*/ 27 w 103"/>
                  <a:gd name="T43" fmla="*/ 65 h 68"/>
                  <a:gd name="T44" fmla="*/ 21 w 103"/>
                  <a:gd name="T45" fmla="*/ 56 h 68"/>
                  <a:gd name="T46" fmla="*/ 18 w 103"/>
                  <a:gd name="T47" fmla="*/ 38 h 68"/>
                  <a:gd name="T48" fmla="*/ 14 w 103"/>
                  <a:gd name="T49" fmla="*/ 31 h 68"/>
                  <a:gd name="T50" fmla="*/ 2 w 103"/>
                  <a:gd name="T51" fmla="*/ 30 h 68"/>
                  <a:gd name="T52" fmla="*/ 0 w 103"/>
                  <a:gd name="T53" fmla="*/ 25 h 68"/>
                  <a:gd name="T54" fmla="*/ 3 w 103"/>
                  <a:gd name="T55" fmla="*/ 4 h 68"/>
                  <a:gd name="T56" fmla="*/ 8 w 103"/>
                  <a:gd name="T57" fmla="*/ 1 h 68"/>
                  <a:gd name="T58" fmla="*/ 16 w 103"/>
                  <a:gd name="T59" fmla="*/ 0 h 68"/>
                  <a:gd name="T60" fmla="*/ 20 w 103"/>
                  <a:gd name="T61" fmla="*/ 5 h 68"/>
                  <a:gd name="T62" fmla="*/ 32 w 103"/>
                  <a:gd name="T63" fmla="*/ 6 h 68"/>
                  <a:gd name="T64" fmla="*/ 34 w 103"/>
                  <a:gd name="T65" fmla="*/ 19 h 68"/>
                  <a:gd name="T66" fmla="*/ 50 w 103"/>
                  <a:gd name="T67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68">
                    <a:moveTo>
                      <a:pt x="50" y="25"/>
                    </a:moveTo>
                    <a:cubicBezTo>
                      <a:pt x="51" y="22"/>
                      <a:pt x="51" y="19"/>
                      <a:pt x="52" y="16"/>
                    </a:cubicBezTo>
                    <a:cubicBezTo>
                      <a:pt x="55" y="17"/>
                      <a:pt x="58" y="17"/>
                      <a:pt x="60" y="18"/>
                    </a:cubicBezTo>
                    <a:cubicBezTo>
                      <a:pt x="61" y="18"/>
                      <a:pt x="62" y="21"/>
                      <a:pt x="63" y="22"/>
                    </a:cubicBezTo>
                    <a:cubicBezTo>
                      <a:pt x="64" y="24"/>
                      <a:pt x="64" y="27"/>
                      <a:pt x="68" y="26"/>
                    </a:cubicBezTo>
                    <a:cubicBezTo>
                      <a:pt x="71" y="25"/>
                      <a:pt x="72" y="27"/>
                      <a:pt x="72" y="30"/>
                    </a:cubicBezTo>
                    <a:cubicBezTo>
                      <a:pt x="72" y="33"/>
                      <a:pt x="73" y="36"/>
                      <a:pt x="73" y="39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6" y="36"/>
                      <a:pt x="78" y="34"/>
                      <a:pt x="78" y="31"/>
                    </a:cubicBezTo>
                    <a:cubicBezTo>
                      <a:pt x="79" y="28"/>
                      <a:pt x="78" y="24"/>
                      <a:pt x="79" y="20"/>
                    </a:cubicBezTo>
                    <a:cubicBezTo>
                      <a:pt x="79" y="18"/>
                      <a:pt x="81" y="15"/>
                      <a:pt x="83" y="13"/>
                    </a:cubicBezTo>
                    <a:cubicBezTo>
                      <a:pt x="85" y="12"/>
                      <a:pt x="87" y="13"/>
                      <a:pt x="88" y="15"/>
                    </a:cubicBezTo>
                    <a:cubicBezTo>
                      <a:pt x="90" y="17"/>
                      <a:pt x="93" y="19"/>
                      <a:pt x="96" y="20"/>
                    </a:cubicBezTo>
                    <a:cubicBezTo>
                      <a:pt x="101" y="21"/>
                      <a:pt x="103" y="23"/>
                      <a:pt x="102" y="28"/>
                    </a:cubicBezTo>
                    <a:cubicBezTo>
                      <a:pt x="101" y="31"/>
                      <a:pt x="98" y="35"/>
                      <a:pt x="96" y="37"/>
                    </a:cubicBezTo>
                    <a:cubicBezTo>
                      <a:pt x="92" y="41"/>
                      <a:pt x="87" y="45"/>
                      <a:pt x="85" y="51"/>
                    </a:cubicBezTo>
                    <a:cubicBezTo>
                      <a:pt x="83" y="55"/>
                      <a:pt x="78" y="59"/>
                      <a:pt x="74" y="62"/>
                    </a:cubicBezTo>
                    <a:cubicBezTo>
                      <a:pt x="72" y="63"/>
                      <a:pt x="69" y="62"/>
                      <a:pt x="66" y="62"/>
                    </a:cubicBezTo>
                    <a:cubicBezTo>
                      <a:pt x="62" y="66"/>
                      <a:pt x="57" y="68"/>
                      <a:pt x="50" y="67"/>
                    </a:cubicBezTo>
                    <a:cubicBezTo>
                      <a:pt x="46" y="66"/>
                      <a:pt x="43" y="67"/>
                      <a:pt x="42" y="62"/>
                    </a:cubicBezTo>
                    <a:cubicBezTo>
                      <a:pt x="42" y="62"/>
                      <a:pt x="38" y="62"/>
                      <a:pt x="37" y="62"/>
                    </a:cubicBezTo>
                    <a:cubicBezTo>
                      <a:pt x="34" y="64"/>
                      <a:pt x="31" y="66"/>
                      <a:pt x="27" y="65"/>
                    </a:cubicBezTo>
                    <a:cubicBezTo>
                      <a:pt x="22" y="63"/>
                      <a:pt x="21" y="61"/>
                      <a:pt x="21" y="56"/>
                    </a:cubicBezTo>
                    <a:cubicBezTo>
                      <a:pt x="20" y="50"/>
                      <a:pt x="19" y="44"/>
                      <a:pt x="18" y="38"/>
                    </a:cubicBezTo>
                    <a:cubicBezTo>
                      <a:pt x="17" y="35"/>
                      <a:pt x="15" y="33"/>
                      <a:pt x="14" y="31"/>
                    </a:cubicBezTo>
                    <a:cubicBezTo>
                      <a:pt x="10" y="31"/>
                      <a:pt x="6" y="31"/>
                      <a:pt x="2" y="30"/>
                    </a:cubicBezTo>
                    <a:cubicBezTo>
                      <a:pt x="1" y="29"/>
                      <a:pt x="0" y="27"/>
                      <a:pt x="0" y="25"/>
                    </a:cubicBezTo>
                    <a:cubicBezTo>
                      <a:pt x="1" y="18"/>
                      <a:pt x="2" y="11"/>
                      <a:pt x="3" y="4"/>
                    </a:cubicBezTo>
                    <a:cubicBezTo>
                      <a:pt x="4" y="2"/>
                      <a:pt x="5" y="1"/>
                      <a:pt x="8" y="1"/>
                    </a:cubicBezTo>
                    <a:cubicBezTo>
                      <a:pt x="10" y="1"/>
                      <a:pt x="13" y="1"/>
                      <a:pt x="16" y="0"/>
                    </a:cubicBezTo>
                    <a:cubicBezTo>
                      <a:pt x="17" y="1"/>
                      <a:pt x="19" y="3"/>
                      <a:pt x="20" y="5"/>
                    </a:cubicBezTo>
                    <a:cubicBezTo>
                      <a:pt x="25" y="11"/>
                      <a:pt x="26" y="12"/>
                      <a:pt x="32" y="6"/>
                    </a:cubicBezTo>
                    <a:cubicBezTo>
                      <a:pt x="38" y="10"/>
                      <a:pt x="38" y="13"/>
                      <a:pt x="34" y="19"/>
                    </a:cubicBezTo>
                    <a:cubicBezTo>
                      <a:pt x="37" y="26"/>
                      <a:pt x="44" y="22"/>
                      <a:pt x="5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790"/>
              <p:cNvSpPr/>
              <p:nvPr/>
            </p:nvSpPr>
            <p:spPr bwMode="auto">
              <a:xfrm>
                <a:off x="2566984" y="2949613"/>
                <a:ext cx="368300" cy="290515"/>
              </a:xfrm>
              <a:custGeom>
                <a:avLst/>
                <a:gdLst>
                  <a:gd name="T0" fmla="*/ 83 w 98"/>
                  <a:gd name="T1" fmla="*/ 17 h 77"/>
                  <a:gd name="T2" fmla="*/ 89 w 98"/>
                  <a:gd name="T3" fmla="*/ 26 h 77"/>
                  <a:gd name="T4" fmla="*/ 98 w 98"/>
                  <a:gd name="T5" fmla="*/ 21 h 77"/>
                  <a:gd name="T6" fmla="*/ 89 w 98"/>
                  <a:gd name="T7" fmla="*/ 40 h 77"/>
                  <a:gd name="T8" fmla="*/ 96 w 98"/>
                  <a:gd name="T9" fmla="*/ 44 h 77"/>
                  <a:gd name="T10" fmla="*/ 84 w 98"/>
                  <a:gd name="T11" fmla="*/ 57 h 77"/>
                  <a:gd name="T12" fmla="*/ 72 w 98"/>
                  <a:gd name="T13" fmla="*/ 70 h 77"/>
                  <a:gd name="T14" fmla="*/ 71 w 98"/>
                  <a:gd name="T15" fmla="*/ 68 h 77"/>
                  <a:gd name="T16" fmla="*/ 63 w 98"/>
                  <a:gd name="T17" fmla="*/ 67 h 77"/>
                  <a:gd name="T18" fmla="*/ 58 w 98"/>
                  <a:gd name="T19" fmla="*/ 64 h 77"/>
                  <a:gd name="T20" fmla="*/ 54 w 98"/>
                  <a:gd name="T21" fmla="*/ 51 h 77"/>
                  <a:gd name="T22" fmla="*/ 52 w 98"/>
                  <a:gd name="T23" fmla="*/ 57 h 77"/>
                  <a:gd name="T24" fmla="*/ 49 w 98"/>
                  <a:gd name="T25" fmla="*/ 65 h 77"/>
                  <a:gd name="T26" fmla="*/ 39 w 98"/>
                  <a:gd name="T27" fmla="*/ 66 h 77"/>
                  <a:gd name="T28" fmla="*/ 33 w 98"/>
                  <a:gd name="T29" fmla="*/ 76 h 77"/>
                  <a:gd name="T30" fmla="*/ 24 w 98"/>
                  <a:gd name="T31" fmla="*/ 75 h 77"/>
                  <a:gd name="T32" fmla="*/ 22 w 98"/>
                  <a:gd name="T33" fmla="*/ 66 h 77"/>
                  <a:gd name="T34" fmla="*/ 20 w 98"/>
                  <a:gd name="T35" fmla="*/ 65 h 77"/>
                  <a:gd name="T36" fmla="*/ 21 w 98"/>
                  <a:gd name="T37" fmla="*/ 56 h 77"/>
                  <a:gd name="T38" fmla="*/ 18 w 98"/>
                  <a:gd name="T39" fmla="*/ 52 h 77"/>
                  <a:gd name="T40" fmla="*/ 14 w 98"/>
                  <a:gd name="T41" fmla="*/ 53 h 77"/>
                  <a:gd name="T42" fmla="*/ 10 w 98"/>
                  <a:gd name="T43" fmla="*/ 55 h 77"/>
                  <a:gd name="T44" fmla="*/ 3 w 98"/>
                  <a:gd name="T45" fmla="*/ 55 h 77"/>
                  <a:gd name="T46" fmla="*/ 0 w 98"/>
                  <a:gd name="T47" fmla="*/ 48 h 77"/>
                  <a:gd name="T48" fmla="*/ 1 w 98"/>
                  <a:gd name="T49" fmla="*/ 43 h 77"/>
                  <a:gd name="T50" fmla="*/ 9 w 98"/>
                  <a:gd name="T51" fmla="*/ 41 h 77"/>
                  <a:gd name="T52" fmla="*/ 18 w 98"/>
                  <a:gd name="T53" fmla="*/ 41 h 77"/>
                  <a:gd name="T54" fmla="*/ 29 w 98"/>
                  <a:gd name="T55" fmla="*/ 33 h 77"/>
                  <a:gd name="T56" fmla="*/ 27 w 98"/>
                  <a:gd name="T57" fmla="*/ 28 h 77"/>
                  <a:gd name="T58" fmla="*/ 29 w 98"/>
                  <a:gd name="T59" fmla="*/ 21 h 77"/>
                  <a:gd name="T60" fmla="*/ 37 w 98"/>
                  <a:gd name="T61" fmla="*/ 15 h 77"/>
                  <a:gd name="T62" fmla="*/ 52 w 98"/>
                  <a:gd name="T63" fmla="*/ 4 h 77"/>
                  <a:gd name="T64" fmla="*/ 57 w 98"/>
                  <a:gd name="T65" fmla="*/ 1 h 77"/>
                  <a:gd name="T66" fmla="*/ 62 w 98"/>
                  <a:gd name="T67" fmla="*/ 0 h 77"/>
                  <a:gd name="T68" fmla="*/ 63 w 98"/>
                  <a:gd name="T69" fmla="*/ 4 h 77"/>
                  <a:gd name="T70" fmla="*/ 63 w 98"/>
                  <a:gd name="T71" fmla="*/ 15 h 77"/>
                  <a:gd name="T72" fmla="*/ 69 w 98"/>
                  <a:gd name="T73" fmla="*/ 19 h 77"/>
                  <a:gd name="T74" fmla="*/ 83 w 98"/>
                  <a:gd name="T75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" h="77">
                    <a:moveTo>
                      <a:pt x="83" y="17"/>
                    </a:moveTo>
                    <a:cubicBezTo>
                      <a:pt x="85" y="21"/>
                      <a:pt x="86" y="25"/>
                      <a:pt x="89" y="26"/>
                    </a:cubicBezTo>
                    <a:cubicBezTo>
                      <a:pt x="91" y="26"/>
                      <a:pt x="94" y="23"/>
                      <a:pt x="98" y="21"/>
                    </a:cubicBezTo>
                    <a:cubicBezTo>
                      <a:pt x="95" y="28"/>
                      <a:pt x="92" y="34"/>
                      <a:pt x="89" y="40"/>
                    </a:cubicBezTo>
                    <a:cubicBezTo>
                      <a:pt x="91" y="42"/>
                      <a:pt x="94" y="43"/>
                      <a:pt x="96" y="44"/>
                    </a:cubicBezTo>
                    <a:cubicBezTo>
                      <a:pt x="91" y="49"/>
                      <a:pt x="88" y="53"/>
                      <a:pt x="84" y="57"/>
                    </a:cubicBezTo>
                    <a:cubicBezTo>
                      <a:pt x="80" y="61"/>
                      <a:pt x="76" y="66"/>
                      <a:pt x="72" y="70"/>
                    </a:cubicBezTo>
                    <a:cubicBezTo>
                      <a:pt x="72" y="70"/>
                      <a:pt x="71" y="69"/>
                      <a:pt x="71" y="68"/>
                    </a:cubicBezTo>
                    <a:cubicBezTo>
                      <a:pt x="69" y="68"/>
                      <a:pt x="66" y="67"/>
                      <a:pt x="63" y="67"/>
                    </a:cubicBezTo>
                    <a:cubicBezTo>
                      <a:pt x="61" y="68"/>
                      <a:pt x="59" y="67"/>
                      <a:pt x="58" y="64"/>
                    </a:cubicBezTo>
                    <a:cubicBezTo>
                      <a:pt x="57" y="60"/>
                      <a:pt x="56" y="56"/>
                      <a:pt x="54" y="51"/>
                    </a:cubicBezTo>
                    <a:cubicBezTo>
                      <a:pt x="50" y="52"/>
                      <a:pt x="50" y="54"/>
                      <a:pt x="52" y="57"/>
                    </a:cubicBezTo>
                    <a:cubicBezTo>
                      <a:pt x="53" y="60"/>
                      <a:pt x="53" y="63"/>
                      <a:pt x="49" y="65"/>
                    </a:cubicBezTo>
                    <a:cubicBezTo>
                      <a:pt x="45" y="61"/>
                      <a:pt x="43" y="62"/>
                      <a:pt x="39" y="66"/>
                    </a:cubicBezTo>
                    <a:cubicBezTo>
                      <a:pt x="37" y="68"/>
                      <a:pt x="35" y="72"/>
                      <a:pt x="33" y="76"/>
                    </a:cubicBezTo>
                    <a:cubicBezTo>
                      <a:pt x="30" y="76"/>
                      <a:pt x="26" y="77"/>
                      <a:pt x="24" y="75"/>
                    </a:cubicBezTo>
                    <a:cubicBezTo>
                      <a:pt x="22" y="74"/>
                      <a:pt x="23" y="70"/>
                      <a:pt x="22" y="66"/>
                    </a:cubicBezTo>
                    <a:cubicBezTo>
                      <a:pt x="22" y="66"/>
                      <a:pt x="21" y="66"/>
                      <a:pt x="20" y="65"/>
                    </a:cubicBezTo>
                    <a:cubicBezTo>
                      <a:pt x="20" y="62"/>
                      <a:pt x="21" y="59"/>
                      <a:pt x="21" y="56"/>
                    </a:cubicBezTo>
                    <a:cubicBezTo>
                      <a:pt x="21" y="55"/>
                      <a:pt x="20" y="53"/>
                      <a:pt x="18" y="52"/>
                    </a:cubicBezTo>
                    <a:cubicBezTo>
                      <a:pt x="17" y="51"/>
                      <a:pt x="15" y="52"/>
                      <a:pt x="14" y="53"/>
                    </a:cubicBezTo>
                    <a:cubicBezTo>
                      <a:pt x="13" y="54"/>
                      <a:pt x="12" y="55"/>
                      <a:pt x="10" y="55"/>
                    </a:cubicBezTo>
                    <a:cubicBezTo>
                      <a:pt x="8" y="55"/>
                      <a:pt x="5" y="56"/>
                      <a:pt x="3" y="55"/>
                    </a:cubicBezTo>
                    <a:cubicBezTo>
                      <a:pt x="1" y="53"/>
                      <a:pt x="0" y="50"/>
                      <a:pt x="0" y="48"/>
                    </a:cubicBezTo>
                    <a:cubicBezTo>
                      <a:pt x="0" y="46"/>
                      <a:pt x="1" y="44"/>
                      <a:pt x="1" y="43"/>
                    </a:cubicBezTo>
                    <a:cubicBezTo>
                      <a:pt x="4" y="42"/>
                      <a:pt x="7" y="42"/>
                      <a:pt x="9" y="41"/>
                    </a:cubicBezTo>
                    <a:cubicBezTo>
                      <a:pt x="12" y="41"/>
                      <a:pt x="15" y="41"/>
                      <a:pt x="18" y="41"/>
                    </a:cubicBezTo>
                    <a:cubicBezTo>
                      <a:pt x="20" y="41"/>
                      <a:pt x="29" y="36"/>
                      <a:pt x="29" y="33"/>
                    </a:cubicBezTo>
                    <a:cubicBezTo>
                      <a:pt x="29" y="31"/>
                      <a:pt x="28" y="30"/>
                      <a:pt x="27" y="28"/>
                    </a:cubicBezTo>
                    <a:cubicBezTo>
                      <a:pt x="24" y="25"/>
                      <a:pt x="24" y="23"/>
                      <a:pt x="29" y="21"/>
                    </a:cubicBezTo>
                    <a:cubicBezTo>
                      <a:pt x="32" y="20"/>
                      <a:pt x="34" y="18"/>
                      <a:pt x="37" y="15"/>
                    </a:cubicBezTo>
                    <a:cubicBezTo>
                      <a:pt x="41" y="10"/>
                      <a:pt x="44" y="4"/>
                      <a:pt x="52" y="4"/>
                    </a:cubicBezTo>
                    <a:cubicBezTo>
                      <a:pt x="54" y="5"/>
                      <a:pt x="55" y="2"/>
                      <a:pt x="57" y="1"/>
                    </a:cubicBezTo>
                    <a:cubicBezTo>
                      <a:pt x="58" y="0"/>
                      <a:pt x="60" y="0"/>
                      <a:pt x="62" y="0"/>
                    </a:cubicBezTo>
                    <a:cubicBezTo>
                      <a:pt x="62" y="1"/>
                      <a:pt x="63" y="3"/>
                      <a:pt x="63" y="4"/>
                    </a:cubicBezTo>
                    <a:cubicBezTo>
                      <a:pt x="63" y="8"/>
                      <a:pt x="62" y="12"/>
                      <a:pt x="63" y="15"/>
                    </a:cubicBezTo>
                    <a:cubicBezTo>
                      <a:pt x="63" y="19"/>
                      <a:pt x="65" y="20"/>
                      <a:pt x="69" y="19"/>
                    </a:cubicBezTo>
                    <a:cubicBezTo>
                      <a:pt x="74" y="18"/>
                      <a:pt x="79" y="18"/>
                      <a:pt x="8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791"/>
              <p:cNvSpPr>
                <a:spLocks noEditPoints="1"/>
              </p:cNvSpPr>
              <p:nvPr/>
            </p:nvSpPr>
            <p:spPr bwMode="auto">
              <a:xfrm>
                <a:off x="2187573" y="2894053"/>
                <a:ext cx="323848" cy="346079"/>
              </a:xfrm>
              <a:custGeom>
                <a:avLst/>
                <a:gdLst>
                  <a:gd name="T0" fmla="*/ 45 w 86"/>
                  <a:gd name="T1" fmla="*/ 82 h 92"/>
                  <a:gd name="T2" fmla="*/ 42 w 86"/>
                  <a:gd name="T3" fmla="*/ 88 h 92"/>
                  <a:gd name="T4" fmla="*/ 37 w 86"/>
                  <a:gd name="T5" fmla="*/ 91 h 92"/>
                  <a:gd name="T6" fmla="*/ 25 w 86"/>
                  <a:gd name="T7" fmla="*/ 92 h 92"/>
                  <a:gd name="T8" fmla="*/ 16 w 86"/>
                  <a:gd name="T9" fmla="*/ 84 h 92"/>
                  <a:gd name="T10" fmla="*/ 13 w 86"/>
                  <a:gd name="T11" fmla="*/ 78 h 92"/>
                  <a:gd name="T12" fmla="*/ 5 w 86"/>
                  <a:gd name="T13" fmla="*/ 67 h 92"/>
                  <a:gd name="T14" fmla="*/ 2 w 86"/>
                  <a:gd name="T15" fmla="*/ 74 h 92"/>
                  <a:gd name="T16" fmla="*/ 0 w 86"/>
                  <a:gd name="T17" fmla="*/ 74 h 92"/>
                  <a:gd name="T18" fmla="*/ 3 w 86"/>
                  <a:gd name="T19" fmla="*/ 62 h 92"/>
                  <a:gd name="T20" fmla="*/ 10 w 86"/>
                  <a:gd name="T21" fmla="*/ 38 h 92"/>
                  <a:gd name="T22" fmla="*/ 4 w 86"/>
                  <a:gd name="T23" fmla="*/ 27 h 92"/>
                  <a:gd name="T24" fmla="*/ 9 w 86"/>
                  <a:gd name="T25" fmla="*/ 21 h 92"/>
                  <a:gd name="T26" fmla="*/ 16 w 86"/>
                  <a:gd name="T27" fmla="*/ 26 h 92"/>
                  <a:gd name="T28" fmla="*/ 22 w 86"/>
                  <a:gd name="T29" fmla="*/ 28 h 92"/>
                  <a:gd name="T30" fmla="*/ 26 w 86"/>
                  <a:gd name="T31" fmla="*/ 28 h 92"/>
                  <a:gd name="T32" fmla="*/ 37 w 86"/>
                  <a:gd name="T33" fmla="*/ 24 h 92"/>
                  <a:gd name="T34" fmla="*/ 33 w 86"/>
                  <a:gd name="T35" fmla="*/ 21 h 92"/>
                  <a:gd name="T36" fmla="*/ 37 w 86"/>
                  <a:gd name="T37" fmla="*/ 16 h 92"/>
                  <a:gd name="T38" fmla="*/ 44 w 86"/>
                  <a:gd name="T39" fmla="*/ 9 h 92"/>
                  <a:gd name="T40" fmla="*/ 52 w 86"/>
                  <a:gd name="T41" fmla="*/ 7 h 92"/>
                  <a:gd name="T42" fmla="*/ 57 w 86"/>
                  <a:gd name="T43" fmla="*/ 4 h 92"/>
                  <a:gd name="T44" fmla="*/ 65 w 86"/>
                  <a:gd name="T45" fmla="*/ 4 h 92"/>
                  <a:gd name="T46" fmla="*/ 71 w 86"/>
                  <a:gd name="T47" fmla="*/ 16 h 92"/>
                  <a:gd name="T48" fmla="*/ 77 w 86"/>
                  <a:gd name="T49" fmla="*/ 11 h 92"/>
                  <a:gd name="T50" fmla="*/ 76 w 86"/>
                  <a:gd name="T51" fmla="*/ 17 h 92"/>
                  <a:gd name="T52" fmla="*/ 79 w 86"/>
                  <a:gd name="T53" fmla="*/ 23 h 92"/>
                  <a:gd name="T54" fmla="*/ 84 w 86"/>
                  <a:gd name="T55" fmla="*/ 35 h 92"/>
                  <a:gd name="T56" fmla="*/ 84 w 86"/>
                  <a:gd name="T57" fmla="*/ 40 h 92"/>
                  <a:gd name="T58" fmla="*/ 86 w 86"/>
                  <a:gd name="T59" fmla="*/ 52 h 92"/>
                  <a:gd name="T60" fmla="*/ 81 w 86"/>
                  <a:gd name="T61" fmla="*/ 55 h 92"/>
                  <a:gd name="T62" fmla="*/ 66 w 86"/>
                  <a:gd name="T63" fmla="*/ 51 h 92"/>
                  <a:gd name="T64" fmla="*/ 59 w 86"/>
                  <a:gd name="T65" fmla="*/ 49 h 92"/>
                  <a:gd name="T66" fmla="*/ 47 w 86"/>
                  <a:gd name="T67" fmla="*/ 50 h 92"/>
                  <a:gd name="T68" fmla="*/ 40 w 86"/>
                  <a:gd name="T69" fmla="*/ 48 h 92"/>
                  <a:gd name="T70" fmla="*/ 30 w 86"/>
                  <a:gd name="T71" fmla="*/ 54 h 92"/>
                  <a:gd name="T72" fmla="*/ 32 w 86"/>
                  <a:gd name="T73" fmla="*/ 61 h 92"/>
                  <a:gd name="T74" fmla="*/ 41 w 86"/>
                  <a:gd name="T75" fmla="*/ 74 h 92"/>
                  <a:gd name="T76" fmla="*/ 44 w 86"/>
                  <a:gd name="T77" fmla="*/ 83 h 92"/>
                  <a:gd name="T78" fmla="*/ 45 w 86"/>
                  <a:gd name="T79" fmla="*/ 82 h 92"/>
                  <a:gd name="T80" fmla="*/ 9 w 86"/>
                  <a:gd name="T81" fmla="*/ 49 h 92"/>
                  <a:gd name="T82" fmla="*/ 15 w 86"/>
                  <a:gd name="T83" fmla="*/ 55 h 92"/>
                  <a:gd name="T84" fmla="*/ 23 w 86"/>
                  <a:gd name="T85" fmla="*/ 55 h 92"/>
                  <a:gd name="T86" fmla="*/ 21 w 86"/>
                  <a:gd name="T87" fmla="*/ 46 h 92"/>
                  <a:gd name="T88" fmla="*/ 13 w 86"/>
                  <a:gd name="T89" fmla="*/ 46 h 92"/>
                  <a:gd name="T90" fmla="*/ 9 w 86"/>
                  <a:gd name="T91" fmla="*/ 4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" h="92">
                    <a:moveTo>
                      <a:pt x="45" y="82"/>
                    </a:moveTo>
                    <a:cubicBezTo>
                      <a:pt x="44" y="84"/>
                      <a:pt x="43" y="86"/>
                      <a:pt x="42" y="88"/>
                    </a:cubicBezTo>
                    <a:cubicBezTo>
                      <a:pt x="41" y="90"/>
                      <a:pt x="40" y="91"/>
                      <a:pt x="37" y="91"/>
                    </a:cubicBezTo>
                    <a:cubicBezTo>
                      <a:pt x="32" y="90"/>
                      <a:pt x="28" y="91"/>
                      <a:pt x="25" y="92"/>
                    </a:cubicBezTo>
                    <a:cubicBezTo>
                      <a:pt x="22" y="89"/>
                      <a:pt x="19" y="86"/>
                      <a:pt x="16" y="84"/>
                    </a:cubicBezTo>
                    <a:cubicBezTo>
                      <a:pt x="14" y="83"/>
                      <a:pt x="11" y="81"/>
                      <a:pt x="13" y="78"/>
                    </a:cubicBezTo>
                    <a:cubicBezTo>
                      <a:pt x="15" y="72"/>
                      <a:pt x="10" y="70"/>
                      <a:pt x="5" y="67"/>
                    </a:cubicBezTo>
                    <a:cubicBezTo>
                      <a:pt x="4" y="69"/>
                      <a:pt x="3" y="72"/>
                      <a:pt x="2" y="74"/>
                    </a:cubicBezTo>
                    <a:cubicBezTo>
                      <a:pt x="1" y="74"/>
                      <a:pt x="1" y="74"/>
                      <a:pt x="0" y="74"/>
                    </a:cubicBezTo>
                    <a:cubicBezTo>
                      <a:pt x="1" y="70"/>
                      <a:pt x="2" y="66"/>
                      <a:pt x="3" y="62"/>
                    </a:cubicBezTo>
                    <a:cubicBezTo>
                      <a:pt x="5" y="54"/>
                      <a:pt x="8" y="46"/>
                      <a:pt x="10" y="38"/>
                    </a:cubicBezTo>
                    <a:cubicBezTo>
                      <a:pt x="12" y="33"/>
                      <a:pt x="9" y="29"/>
                      <a:pt x="4" y="27"/>
                    </a:cubicBezTo>
                    <a:cubicBezTo>
                      <a:pt x="6" y="25"/>
                      <a:pt x="7" y="22"/>
                      <a:pt x="9" y="21"/>
                    </a:cubicBezTo>
                    <a:cubicBezTo>
                      <a:pt x="12" y="21"/>
                      <a:pt x="15" y="23"/>
                      <a:pt x="16" y="26"/>
                    </a:cubicBezTo>
                    <a:cubicBezTo>
                      <a:pt x="17" y="29"/>
                      <a:pt x="19" y="29"/>
                      <a:pt x="22" y="28"/>
                    </a:cubicBezTo>
                    <a:cubicBezTo>
                      <a:pt x="23" y="27"/>
                      <a:pt x="25" y="27"/>
                      <a:pt x="26" y="28"/>
                    </a:cubicBezTo>
                    <a:cubicBezTo>
                      <a:pt x="32" y="32"/>
                      <a:pt x="34" y="31"/>
                      <a:pt x="37" y="24"/>
                    </a:cubicBezTo>
                    <a:cubicBezTo>
                      <a:pt x="36" y="23"/>
                      <a:pt x="33" y="22"/>
                      <a:pt x="33" y="21"/>
                    </a:cubicBezTo>
                    <a:cubicBezTo>
                      <a:pt x="34" y="19"/>
                      <a:pt x="36" y="18"/>
                      <a:pt x="37" y="16"/>
                    </a:cubicBezTo>
                    <a:cubicBezTo>
                      <a:pt x="39" y="14"/>
                      <a:pt x="41" y="12"/>
                      <a:pt x="44" y="9"/>
                    </a:cubicBezTo>
                    <a:cubicBezTo>
                      <a:pt x="46" y="7"/>
                      <a:pt x="48" y="5"/>
                      <a:pt x="52" y="7"/>
                    </a:cubicBezTo>
                    <a:cubicBezTo>
                      <a:pt x="53" y="7"/>
                      <a:pt x="56" y="5"/>
                      <a:pt x="57" y="4"/>
                    </a:cubicBezTo>
                    <a:cubicBezTo>
                      <a:pt x="60" y="0"/>
                      <a:pt x="62" y="0"/>
                      <a:pt x="65" y="4"/>
                    </a:cubicBezTo>
                    <a:cubicBezTo>
                      <a:pt x="67" y="8"/>
                      <a:pt x="69" y="11"/>
                      <a:pt x="71" y="16"/>
                    </a:cubicBezTo>
                    <a:cubicBezTo>
                      <a:pt x="73" y="15"/>
                      <a:pt x="74" y="13"/>
                      <a:pt x="77" y="11"/>
                    </a:cubicBezTo>
                    <a:cubicBezTo>
                      <a:pt x="77" y="14"/>
                      <a:pt x="77" y="16"/>
                      <a:pt x="76" y="17"/>
                    </a:cubicBezTo>
                    <a:cubicBezTo>
                      <a:pt x="74" y="21"/>
                      <a:pt x="74" y="24"/>
                      <a:pt x="79" y="23"/>
                    </a:cubicBezTo>
                    <a:cubicBezTo>
                      <a:pt x="81" y="27"/>
                      <a:pt x="83" y="31"/>
                      <a:pt x="84" y="35"/>
                    </a:cubicBezTo>
                    <a:cubicBezTo>
                      <a:pt x="85" y="36"/>
                      <a:pt x="84" y="38"/>
                      <a:pt x="84" y="40"/>
                    </a:cubicBezTo>
                    <a:cubicBezTo>
                      <a:pt x="83" y="44"/>
                      <a:pt x="82" y="48"/>
                      <a:pt x="86" y="52"/>
                    </a:cubicBezTo>
                    <a:cubicBezTo>
                      <a:pt x="84" y="53"/>
                      <a:pt x="83" y="54"/>
                      <a:pt x="81" y="55"/>
                    </a:cubicBezTo>
                    <a:cubicBezTo>
                      <a:pt x="77" y="52"/>
                      <a:pt x="72" y="51"/>
                      <a:pt x="66" y="51"/>
                    </a:cubicBezTo>
                    <a:cubicBezTo>
                      <a:pt x="64" y="52"/>
                      <a:pt x="61" y="51"/>
                      <a:pt x="59" y="49"/>
                    </a:cubicBezTo>
                    <a:cubicBezTo>
                      <a:pt x="55" y="45"/>
                      <a:pt x="51" y="46"/>
                      <a:pt x="47" y="50"/>
                    </a:cubicBezTo>
                    <a:cubicBezTo>
                      <a:pt x="45" y="46"/>
                      <a:pt x="43" y="46"/>
                      <a:pt x="40" y="48"/>
                    </a:cubicBezTo>
                    <a:cubicBezTo>
                      <a:pt x="37" y="50"/>
                      <a:pt x="33" y="52"/>
                      <a:pt x="30" y="54"/>
                    </a:cubicBezTo>
                    <a:cubicBezTo>
                      <a:pt x="26" y="57"/>
                      <a:pt x="27" y="60"/>
                      <a:pt x="32" y="61"/>
                    </a:cubicBezTo>
                    <a:cubicBezTo>
                      <a:pt x="41" y="64"/>
                      <a:pt x="41" y="64"/>
                      <a:pt x="41" y="74"/>
                    </a:cubicBezTo>
                    <a:cubicBezTo>
                      <a:pt x="41" y="77"/>
                      <a:pt x="43" y="80"/>
                      <a:pt x="44" y="83"/>
                    </a:cubicBezTo>
                    <a:cubicBezTo>
                      <a:pt x="44" y="83"/>
                      <a:pt x="44" y="82"/>
                      <a:pt x="45" y="82"/>
                    </a:cubicBezTo>
                    <a:close/>
                    <a:moveTo>
                      <a:pt x="9" y="49"/>
                    </a:moveTo>
                    <a:cubicBezTo>
                      <a:pt x="11" y="51"/>
                      <a:pt x="13" y="54"/>
                      <a:pt x="15" y="55"/>
                    </a:cubicBezTo>
                    <a:cubicBezTo>
                      <a:pt x="17" y="56"/>
                      <a:pt x="20" y="55"/>
                      <a:pt x="23" y="55"/>
                    </a:cubicBezTo>
                    <a:cubicBezTo>
                      <a:pt x="22" y="52"/>
                      <a:pt x="23" y="48"/>
                      <a:pt x="21" y="46"/>
                    </a:cubicBezTo>
                    <a:cubicBezTo>
                      <a:pt x="19" y="43"/>
                      <a:pt x="16" y="44"/>
                      <a:pt x="13" y="46"/>
                    </a:cubicBezTo>
                    <a:cubicBezTo>
                      <a:pt x="12" y="47"/>
                      <a:pt x="11" y="48"/>
                      <a:pt x="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92"/>
              <p:cNvSpPr>
                <a:spLocks noEditPoints="1"/>
              </p:cNvSpPr>
              <p:nvPr/>
            </p:nvSpPr>
            <p:spPr bwMode="auto">
              <a:xfrm>
                <a:off x="3036883" y="2487644"/>
                <a:ext cx="346074" cy="285753"/>
              </a:xfrm>
              <a:custGeom>
                <a:avLst/>
                <a:gdLst>
                  <a:gd name="T0" fmla="*/ 82 w 92"/>
                  <a:gd name="T1" fmla="*/ 38 h 76"/>
                  <a:gd name="T2" fmla="*/ 92 w 92"/>
                  <a:gd name="T3" fmla="*/ 40 h 76"/>
                  <a:gd name="T4" fmla="*/ 86 w 92"/>
                  <a:gd name="T5" fmla="*/ 59 h 76"/>
                  <a:gd name="T6" fmla="*/ 80 w 92"/>
                  <a:gd name="T7" fmla="*/ 73 h 76"/>
                  <a:gd name="T8" fmla="*/ 73 w 92"/>
                  <a:gd name="T9" fmla="*/ 75 h 76"/>
                  <a:gd name="T10" fmla="*/ 67 w 92"/>
                  <a:gd name="T11" fmla="*/ 73 h 76"/>
                  <a:gd name="T12" fmla="*/ 66 w 92"/>
                  <a:gd name="T13" fmla="*/ 69 h 76"/>
                  <a:gd name="T14" fmla="*/ 53 w 92"/>
                  <a:gd name="T15" fmla="*/ 67 h 76"/>
                  <a:gd name="T16" fmla="*/ 53 w 92"/>
                  <a:gd name="T17" fmla="*/ 53 h 76"/>
                  <a:gd name="T18" fmla="*/ 35 w 92"/>
                  <a:gd name="T19" fmla="*/ 46 h 76"/>
                  <a:gd name="T20" fmla="*/ 31 w 92"/>
                  <a:gd name="T21" fmla="*/ 47 h 76"/>
                  <a:gd name="T22" fmla="*/ 13 w 92"/>
                  <a:gd name="T23" fmla="*/ 46 h 76"/>
                  <a:gd name="T24" fmla="*/ 5 w 92"/>
                  <a:gd name="T25" fmla="*/ 47 h 76"/>
                  <a:gd name="T26" fmla="*/ 2 w 92"/>
                  <a:gd name="T27" fmla="*/ 39 h 76"/>
                  <a:gd name="T28" fmla="*/ 9 w 92"/>
                  <a:gd name="T29" fmla="*/ 25 h 76"/>
                  <a:gd name="T30" fmla="*/ 7 w 92"/>
                  <a:gd name="T31" fmla="*/ 20 h 76"/>
                  <a:gd name="T32" fmla="*/ 5 w 92"/>
                  <a:gd name="T33" fmla="*/ 6 h 76"/>
                  <a:gd name="T34" fmla="*/ 10 w 92"/>
                  <a:gd name="T35" fmla="*/ 0 h 76"/>
                  <a:gd name="T36" fmla="*/ 31 w 92"/>
                  <a:gd name="T37" fmla="*/ 10 h 76"/>
                  <a:gd name="T38" fmla="*/ 42 w 92"/>
                  <a:gd name="T39" fmla="*/ 10 h 76"/>
                  <a:gd name="T40" fmla="*/ 52 w 92"/>
                  <a:gd name="T41" fmla="*/ 12 h 76"/>
                  <a:gd name="T42" fmla="*/ 59 w 92"/>
                  <a:gd name="T43" fmla="*/ 12 h 76"/>
                  <a:gd name="T44" fmla="*/ 57 w 92"/>
                  <a:gd name="T45" fmla="*/ 17 h 76"/>
                  <a:gd name="T46" fmla="*/ 54 w 92"/>
                  <a:gd name="T47" fmla="*/ 22 h 76"/>
                  <a:gd name="T48" fmla="*/ 58 w 92"/>
                  <a:gd name="T49" fmla="*/ 28 h 76"/>
                  <a:gd name="T50" fmla="*/ 67 w 92"/>
                  <a:gd name="T51" fmla="*/ 28 h 76"/>
                  <a:gd name="T52" fmla="*/ 73 w 92"/>
                  <a:gd name="T53" fmla="*/ 20 h 76"/>
                  <a:gd name="T54" fmla="*/ 79 w 92"/>
                  <a:gd name="T55" fmla="*/ 18 h 76"/>
                  <a:gd name="T56" fmla="*/ 84 w 92"/>
                  <a:gd name="T57" fmla="*/ 25 h 76"/>
                  <a:gd name="T58" fmla="*/ 82 w 92"/>
                  <a:gd name="T59" fmla="*/ 38 h 76"/>
                  <a:gd name="T60" fmla="*/ 74 w 92"/>
                  <a:gd name="T61" fmla="*/ 38 h 76"/>
                  <a:gd name="T62" fmla="*/ 71 w 92"/>
                  <a:gd name="T63" fmla="*/ 43 h 76"/>
                  <a:gd name="T64" fmla="*/ 82 w 92"/>
                  <a:gd name="T65" fmla="*/ 38 h 76"/>
                  <a:gd name="T66" fmla="*/ 68 w 92"/>
                  <a:gd name="T67" fmla="*/ 37 h 76"/>
                  <a:gd name="T68" fmla="*/ 66 w 92"/>
                  <a:gd name="T69" fmla="*/ 36 h 76"/>
                  <a:gd name="T70" fmla="*/ 64 w 92"/>
                  <a:gd name="T71" fmla="*/ 44 h 76"/>
                  <a:gd name="T72" fmla="*/ 66 w 92"/>
                  <a:gd name="T73" fmla="*/ 45 h 76"/>
                  <a:gd name="T74" fmla="*/ 68 w 92"/>
                  <a:gd name="T75" fmla="*/ 3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76">
                    <a:moveTo>
                      <a:pt x="82" y="38"/>
                    </a:moveTo>
                    <a:cubicBezTo>
                      <a:pt x="85" y="39"/>
                      <a:pt x="88" y="40"/>
                      <a:pt x="92" y="40"/>
                    </a:cubicBezTo>
                    <a:cubicBezTo>
                      <a:pt x="90" y="46"/>
                      <a:pt x="89" y="52"/>
                      <a:pt x="86" y="59"/>
                    </a:cubicBezTo>
                    <a:cubicBezTo>
                      <a:pt x="85" y="64"/>
                      <a:pt x="82" y="68"/>
                      <a:pt x="80" y="73"/>
                    </a:cubicBezTo>
                    <a:cubicBezTo>
                      <a:pt x="79" y="76"/>
                      <a:pt x="76" y="76"/>
                      <a:pt x="73" y="75"/>
                    </a:cubicBezTo>
                    <a:cubicBezTo>
                      <a:pt x="71" y="74"/>
                      <a:pt x="69" y="73"/>
                      <a:pt x="67" y="73"/>
                    </a:cubicBezTo>
                    <a:cubicBezTo>
                      <a:pt x="67" y="72"/>
                      <a:pt x="66" y="70"/>
                      <a:pt x="66" y="69"/>
                    </a:cubicBezTo>
                    <a:cubicBezTo>
                      <a:pt x="62" y="69"/>
                      <a:pt x="57" y="73"/>
                      <a:pt x="53" y="67"/>
                    </a:cubicBezTo>
                    <a:cubicBezTo>
                      <a:pt x="50" y="63"/>
                      <a:pt x="51" y="59"/>
                      <a:pt x="53" y="53"/>
                    </a:cubicBezTo>
                    <a:cubicBezTo>
                      <a:pt x="45" y="54"/>
                      <a:pt x="39" y="52"/>
                      <a:pt x="35" y="46"/>
                    </a:cubicBezTo>
                    <a:cubicBezTo>
                      <a:pt x="34" y="46"/>
                      <a:pt x="32" y="47"/>
                      <a:pt x="31" y="47"/>
                    </a:cubicBezTo>
                    <a:cubicBezTo>
                      <a:pt x="26" y="39"/>
                      <a:pt x="19" y="39"/>
                      <a:pt x="13" y="46"/>
                    </a:cubicBezTo>
                    <a:cubicBezTo>
                      <a:pt x="10" y="49"/>
                      <a:pt x="8" y="49"/>
                      <a:pt x="5" y="47"/>
                    </a:cubicBezTo>
                    <a:cubicBezTo>
                      <a:pt x="3" y="45"/>
                      <a:pt x="0" y="43"/>
                      <a:pt x="2" y="39"/>
                    </a:cubicBezTo>
                    <a:cubicBezTo>
                      <a:pt x="4" y="35"/>
                      <a:pt x="6" y="30"/>
                      <a:pt x="9" y="25"/>
                    </a:cubicBezTo>
                    <a:cubicBezTo>
                      <a:pt x="10" y="22"/>
                      <a:pt x="8" y="21"/>
                      <a:pt x="7" y="20"/>
                    </a:cubicBezTo>
                    <a:cubicBezTo>
                      <a:pt x="0" y="14"/>
                      <a:pt x="0" y="13"/>
                      <a:pt x="5" y="6"/>
                    </a:cubicBezTo>
                    <a:cubicBezTo>
                      <a:pt x="7" y="4"/>
                      <a:pt x="8" y="2"/>
                      <a:pt x="10" y="0"/>
                    </a:cubicBezTo>
                    <a:cubicBezTo>
                      <a:pt x="14" y="8"/>
                      <a:pt x="25" y="5"/>
                      <a:pt x="31" y="10"/>
                    </a:cubicBezTo>
                    <a:cubicBezTo>
                      <a:pt x="37" y="5"/>
                      <a:pt x="37" y="5"/>
                      <a:pt x="42" y="10"/>
                    </a:cubicBezTo>
                    <a:cubicBezTo>
                      <a:pt x="45" y="13"/>
                      <a:pt x="48" y="14"/>
                      <a:pt x="52" y="12"/>
                    </a:cubicBezTo>
                    <a:cubicBezTo>
                      <a:pt x="53" y="11"/>
                      <a:pt x="56" y="12"/>
                      <a:pt x="59" y="12"/>
                    </a:cubicBezTo>
                    <a:cubicBezTo>
                      <a:pt x="58" y="14"/>
                      <a:pt x="58" y="16"/>
                      <a:pt x="57" y="17"/>
                    </a:cubicBezTo>
                    <a:cubicBezTo>
                      <a:pt x="56" y="19"/>
                      <a:pt x="55" y="20"/>
                      <a:pt x="54" y="22"/>
                    </a:cubicBezTo>
                    <a:cubicBezTo>
                      <a:pt x="55" y="24"/>
                      <a:pt x="57" y="26"/>
                      <a:pt x="58" y="28"/>
                    </a:cubicBezTo>
                    <a:cubicBezTo>
                      <a:pt x="62" y="32"/>
                      <a:pt x="63" y="32"/>
                      <a:pt x="67" y="28"/>
                    </a:cubicBezTo>
                    <a:cubicBezTo>
                      <a:pt x="69" y="25"/>
                      <a:pt x="71" y="22"/>
                      <a:pt x="73" y="20"/>
                    </a:cubicBezTo>
                    <a:cubicBezTo>
                      <a:pt x="75" y="18"/>
                      <a:pt x="78" y="17"/>
                      <a:pt x="79" y="18"/>
                    </a:cubicBezTo>
                    <a:cubicBezTo>
                      <a:pt x="81" y="20"/>
                      <a:pt x="84" y="23"/>
                      <a:pt x="84" y="25"/>
                    </a:cubicBezTo>
                    <a:cubicBezTo>
                      <a:pt x="84" y="30"/>
                      <a:pt x="82" y="34"/>
                      <a:pt x="82" y="38"/>
                    </a:cubicBezTo>
                    <a:cubicBezTo>
                      <a:pt x="79" y="36"/>
                      <a:pt x="76" y="36"/>
                      <a:pt x="74" y="38"/>
                    </a:cubicBezTo>
                    <a:cubicBezTo>
                      <a:pt x="72" y="39"/>
                      <a:pt x="72" y="41"/>
                      <a:pt x="71" y="43"/>
                    </a:cubicBezTo>
                    <a:cubicBezTo>
                      <a:pt x="76" y="43"/>
                      <a:pt x="81" y="44"/>
                      <a:pt x="82" y="38"/>
                    </a:cubicBezTo>
                    <a:close/>
                    <a:moveTo>
                      <a:pt x="68" y="37"/>
                    </a:moveTo>
                    <a:cubicBezTo>
                      <a:pt x="68" y="36"/>
                      <a:pt x="67" y="36"/>
                      <a:pt x="66" y="36"/>
                    </a:cubicBezTo>
                    <a:cubicBezTo>
                      <a:pt x="64" y="38"/>
                      <a:pt x="61" y="40"/>
                      <a:pt x="64" y="44"/>
                    </a:cubicBezTo>
                    <a:cubicBezTo>
                      <a:pt x="64" y="44"/>
                      <a:pt x="65" y="45"/>
                      <a:pt x="66" y="45"/>
                    </a:cubicBezTo>
                    <a:cubicBezTo>
                      <a:pt x="67" y="42"/>
                      <a:pt x="67" y="39"/>
                      <a:pt x="6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793"/>
              <p:cNvSpPr/>
              <p:nvPr/>
            </p:nvSpPr>
            <p:spPr bwMode="auto">
              <a:xfrm>
                <a:off x="4497381" y="3867202"/>
                <a:ext cx="307975" cy="231776"/>
              </a:xfrm>
              <a:custGeom>
                <a:avLst/>
                <a:gdLst>
                  <a:gd name="T0" fmla="*/ 46 w 82"/>
                  <a:gd name="T1" fmla="*/ 17 h 62"/>
                  <a:gd name="T2" fmla="*/ 40 w 82"/>
                  <a:gd name="T3" fmla="*/ 25 h 62"/>
                  <a:gd name="T4" fmla="*/ 34 w 82"/>
                  <a:gd name="T5" fmla="*/ 35 h 62"/>
                  <a:gd name="T6" fmla="*/ 35 w 82"/>
                  <a:gd name="T7" fmla="*/ 40 h 62"/>
                  <a:gd name="T8" fmla="*/ 39 w 82"/>
                  <a:gd name="T9" fmla="*/ 41 h 62"/>
                  <a:gd name="T10" fmla="*/ 45 w 82"/>
                  <a:gd name="T11" fmla="*/ 38 h 62"/>
                  <a:gd name="T12" fmla="*/ 49 w 82"/>
                  <a:gd name="T13" fmla="*/ 42 h 62"/>
                  <a:gd name="T14" fmla="*/ 51 w 82"/>
                  <a:gd name="T15" fmla="*/ 50 h 62"/>
                  <a:gd name="T16" fmla="*/ 46 w 82"/>
                  <a:gd name="T17" fmla="*/ 60 h 62"/>
                  <a:gd name="T18" fmla="*/ 42 w 82"/>
                  <a:gd name="T19" fmla="*/ 61 h 62"/>
                  <a:gd name="T20" fmla="*/ 33 w 82"/>
                  <a:gd name="T21" fmla="*/ 61 h 62"/>
                  <a:gd name="T22" fmla="*/ 29 w 82"/>
                  <a:gd name="T23" fmla="*/ 57 h 62"/>
                  <a:gd name="T24" fmla="*/ 31 w 82"/>
                  <a:gd name="T25" fmla="*/ 49 h 62"/>
                  <a:gd name="T26" fmla="*/ 31 w 82"/>
                  <a:gd name="T27" fmla="*/ 44 h 62"/>
                  <a:gd name="T28" fmla="*/ 16 w 82"/>
                  <a:gd name="T29" fmla="*/ 47 h 62"/>
                  <a:gd name="T30" fmla="*/ 0 w 82"/>
                  <a:gd name="T31" fmla="*/ 43 h 62"/>
                  <a:gd name="T32" fmla="*/ 3 w 82"/>
                  <a:gd name="T33" fmla="*/ 35 h 62"/>
                  <a:gd name="T34" fmla="*/ 4 w 82"/>
                  <a:gd name="T35" fmla="*/ 15 h 62"/>
                  <a:gd name="T36" fmla="*/ 5 w 82"/>
                  <a:gd name="T37" fmla="*/ 1 h 62"/>
                  <a:gd name="T38" fmla="*/ 7 w 82"/>
                  <a:gd name="T39" fmla="*/ 1 h 62"/>
                  <a:gd name="T40" fmla="*/ 11 w 82"/>
                  <a:gd name="T41" fmla="*/ 4 h 62"/>
                  <a:gd name="T42" fmla="*/ 13 w 82"/>
                  <a:gd name="T43" fmla="*/ 6 h 62"/>
                  <a:gd name="T44" fmla="*/ 25 w 82"/>
                  <a:gd name="T45" fmla="*/ 12 h 62"/>
                  <a:gd name="T46" fmla="*/ 34 w 82"/>
                  <a:gd name="T47" fmla="*/ 19 h 62"/>
                  <a:gd name="T48" fmla="*/ 58 w 82"/>
                  <a:gd name="T49" fmla="*/ 0 h 62"/>
                  <a:gd name="T50" fmla="*/ 64 w 82"/>
                  <a:gd name="T51" fmla="*/ 7 h 62"/>
                  <a:gd name="T52" fmla="*/ 71 w 82"/>
                  <a:gd name="T53" fmla="*/ 14 h 62"/>
                  <a:gd name="T54" fmla="*/ 78 w 82"/>
                  <a:gd name="T55" fmla="*/ 19 h 62"/>
                  <a:gd name="T56" fmla="*/ 75 w 82"/>
                  <a:gd name="T57" fmla="*/ 24 h 62"/>
                  <a:gd name="T58" fmla="*/ 74 w 82"/>
                  <a:gd name="T59" fmla="*/ 38 h 62"/>
                  <a:gd name="T60" fmla="*/ 71 w 82"/>
                  <a:gd name="T61" fmla="*/ 36 h 62"/>
                  <a:gd name="T62" fmla="*/ 63 w 82"/>
                  <a:gd name="T63" fmla="*/ 51 h 62"/>
                  <a:gd name="T64" fmla="*/ 61 w 82"/>
                  <a:gd name="T65" fmla="*/ 50 h 62"/>
                  <a:gd name="T66" fmla="*/ 60 w 82"/>
                  <a:gd name="T67" fmla="*/ 45 h 62"/>
                  <a:gd name="T68" fmla="*/ 58 w 82"/>
                  <a:gd name="T69" fmla="*/ 36 h 62"/>
                  <a:gd name="T70" fmla="*/ 61 w 82"/>
                  <a:gd name="T71" fmla="*/ 31 h 62"/>
                  <a:gd name="T72" fmla="*/ 64 w 82"/>
                  <a:gd name="T73" fmla="*/ 23 h 62"/>
                  <a:gd name="T74" fmla="*/ 48 w 82"/>
                  <a:gd name="T75" fmla="*/ 28 h 62"/>
                  <a:gd name="T76" fmla="*/ 48 w 82"/>
                  <a:gd name="T77" fmla="*/ 18 h 62"/>
                  <a:gd name="T78" fmla="*/ 46 w 82"/>
                  <a:gd name="T79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62">
                    <a:moveTo>
                      <a:pt x="46" y="17"/>
                    </a:moveTo>
                    <a:cubicBezTo>
                      <a:pt x="44" y="20"/>
                      <a:pt x="42" y="22"/>
                      <a:pt x="40" y="25"/>
                    </a:cubicBezTo>
                    <a:cubicBezTo>
                      <a:pt x="38" y="28"/>
                      <a:pt x="36" y="31"/>
                      <a:pt x="34" y="35"/>
                    </a:cubicBezTo>
                    <a:cubicBezTo>
                      <a:pt x="33" y="37"/>
                      <a:pt x="34" y="39"/>
                      <a:pt x="35" y="40"/>
                    </a:cubicBezTo>
                    <a:cubicBezTo>
                      <a:pt x="35" y="41"/>
                      <a:pt x="38" y="42"/>
                      <a:pt x="39" y="41"/>
                    </a:cubicBezTo>
                    <a:cubicBezTo>
                      <a:pt x="41" y="41"/>
                      <a:pt x="43" y="39"/>
                      <a:pt x="45" y="38"/>
                    </a:cubicBezTo>
                    <a:cubicBezTo>
                      <a:pt x="48" y="37"/>
                      <a:pt x="49" y="39"/>
                      <a:pt x="49" y="42"/>
                    </a:cubicBezTo>
                    <a:cubicBezTo>
                      <a:pt x="49" y="45"/>
                      <a:pt x="50" y="48"/>
                      <a:pt x="51" y="50"/>
                    </a:cubicBezTo>
                    <a:cubicBezTo>
                      <a:pt x="53" y="56"/>
                      <a:pt x="53" y="58"/>
                      <a:pt x="46" y="60"/>
                    </a:cubicBezTo>
                    <a:cubicBezTo>
                      <a:pt x="45" y="61"/>
                      <a:pt x="43" y="62"/>
                      <a:pt x="42" y="61"/>
                    </a:cubicBezTo>
                    <a:cubicBezTo>
                      <a:pt x="39" y="61"/>
                      <a:pt x="36" y="61"/>
                      <a:pt x="33" y="61"/>
                    </a:cubicBezTo>
                    <a:cubicBezTo>
                      <a:pt x="29" y="62"/>
                      <a:pt x="28" y="61"/>
                      <a:pt x="29" y="57"/>
                    </a:cubicBezTo>
                    <a:cubicBezTo>
                      <a:pt x="29" y="54"/>
                      <a:pt x="30" y="51"/>
                      <a:pt x="31" y="49"/>
                    </a:cubicBezTo>
                    <a:cubicBezTo>
                      <a:pt x="31" y="47"/>
                      <a:pt x="31" y="45"/>
                      <a:pt x="31" y="44"/>
                    </a:cubicBezTo>
                    <a:cubicBezTo>
                      <a:pt x="25" y="45"/>
                      <a:pt x="21" y="46"/>
                      <a:pt x="16" y="47"/>
                    </a:cubicBezTo>
                    <a:cubicBezTo>
                      <a:pt x="13" y="37"/>
                      <a:pt x="11" y="36"/>
                      <a:pt x="0" y="43"/>
                    </a:cubicBezTo>
                    <a:cubicBezTo>
                      <a:pt x="2" y="40"/>
                      <a:pt x="3" y="37"/>
                      <a:pt x="3" y="35"/>
                    </a:cubicBezTo>
                    <a:cubicBezTo>
                      <a:pt x="3" y="28"/>
                      <a:pt x="3" y="22"/>
                      <a:pt x="4" y="15"/>
                    </a:cubicBezTo>
                    <a:cubicBezTo>
                      <a:pt x="4" y="11"/>
                      <a:pt x="5" y="6"/>
                      <a:pt x="5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9" y="3"/>
                      <a:pt x="11" y="4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9" y="4"/>
                      <a:pt x="22" y="6"/>
                      <a:pt x="25" y="12"/>
                    </a:cubicBezTo>
                    <a:cubicBezTo>
                      <a:pt x="27" y="15"/>
                      <a:pt x="31" y="17"/>
                      <a:pt x="34" y="19"/>
                    </a:cubicBezTo>
                    <a:cubicBezTo>
                      <a:pt x="42" y="12"/>
                      <a:pt x="50" y="6"/>
                      <a:pt x="58" y="0"/>
                    </a:cubicBezTo>
                    <a:cubicBezTo>
                      <a:pt x="60" y="2"/>
                      <a:pt x="66" y="1"/>
                      <a:pt x="64" y="7"/>
                    </a:cubicBezTo>
                    <a:cubicBezTo>
                      <a:pt x="67" y="10"/>
                      <a:pt x="68" y="12"/>
                      <a:pt x="71" y="14"/>
                    </a:cubicBezTo>
                    <a:cubicBezTo>
                      <a:pt x="72" y="16"/>
                      <a:pt x="75" y="17"/>
                      <a:pt x="78" y="19"/>
                    </a:cubicBezTo>
                    <a:cubicBezTo>
                      <a:pt x="77" y="20"/>
                      <a:pt x="76" y="22"/>
                      <a:pt x="75" y="24"/>
                    </a:cubicBezTo>
                    <a:cubicBezTo>
                      <a:pt x="82" y="30"/>
                      <a:pt x="82" y="33"/>
                      <a:pt x="74" y="38"/>
                    </a:cubicBezTo>
                    <a:cubicBezTo>
                      <a:pt x="73" y="38"/>
                      <a:pt x="72" y="37"/>
                      <a:pt x="71" y="36"/>
                    </a:cubicBezTo>
                    <a:cubicBezTo>
                      <a:pt x="68" y="41"/>
                      <a:pt x="66" y="46"/>
                      <a:pt x="63" y="51"/>
                    </a:cubicBezTo>
                    <a:cubicBezTo>
                      <a:pt x="63" y="50"/>
                      <a:pt x="62" y="50"/>
                      <a:pt x="61" y="50"/>
                    </a:cubicBezTo>
                    <a:cubicBezTo>
                      <a:pt x="61" y="48"/>
                      <a:pt x="60" y="47"/>
                      <a:pt x="60" y="45"/>
                    </a:cubicBezTo>
                    <a:cubicBezTo>
                      <a:pt x="61" y="42"/>
                      <a:pt x="62" y="38"/>
                      <a:pt x="58" y="36"/>
                    </a:cubicBezTo>
                    <a:cubicBezTo>
                      <a:pt x="58" y="35"/>
                      <a:pt x="60" y="32"/>
                      <a:pt x="61" y="31"/>
                    </a:cubicBezTo>
                    <a:cubicBezTo>
                      <a:pt x="64" y="29"/>
                      <a:pt x="65" y="26"/>
                      <a:pt x="64" y="23"/>
                    </a:cubicBezTo>
                    <a:cubicBezTo>
                      <a:pt x="59" y="25"/>
                      <a:pt x="54" y="26"/>
                      <a:pt x="48" y="28"/>
                    </a:cubicBezTo>
                    <a:cubicBezTo>
                      <a:pt x="48" y="25"/>
                      <a:pt x="48" y="22"/>
                      <a:pt x="48" y="18"/>
                    </a:cubicBezTo>
                    <a:cubicBezTo>
                      <a:pt x="48" y="18"/>
                      <a:pt x="47" y="18"/>
                      <a:pt x="4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794"/>
              <p:cNvSpPr>
                <a:spLocks noEditPoints="1"/>
              </p:cNvSpPr>
              <p:nvPr/>
            </p:nvSpPr>
            <p:spPr bwMode="auto">
              <a:xfrm>
                <a:off x="4032244" y="4738750"/>
                <a:ext cx="255586" cy="277816"/>
              </a:xfrm>
              <a:custGeom>
                <a:avLst/>
                <a:gdLst>
                  <a:gd name="T0" fmla="*/ 68 w 68"/>
                  <a:gd name="T1" fmla="*/ 40 h 74"/>
                  <a:gd name="T2" fmla="*/ 61 w 68"/>
                  <a:gd name="T3" fmla="*/ 67 h 74"/>
                  <a:gd name="T4" fmla="*/ 46 w 68"/>
                  <a:gd name="T5" fmla="*/ 74 h 74"/>
                  <a:gd name="T6" fmla="*/ 46 w 68"/>
                  <a:gd name="T7" fmla="*/ 72 h 74"/>
                  <a:gd name="T8" fmla="*/ 46 w 68"/>
                  <a:gd name="T9" fmla="*/ 66 h 74"/>
                  <a:gd name="T10" fmla="*/ 38 w 68"/>
                  <a:gd name="T11" fmla="*/ 67 h 74"/>
                  <a:gd name="T12" fmla="*/ 30 w 68"/>
                  <a:gd name="T13" fmla="*/ 71 h 74"/>
                  <a:gd name="T14" fmla="*/ 0 w 68"/>
                  <a:gd name="T15" fmla="*/ 18 h 74"/>
                  <a:gd name="T16" fmla="*/ 15 w 68"/>
                  <a:gd name="T17" fmla="*/ 14 h 74"/>
                  <a:gd name="T18" fmla="*/ 17 w 68"/>
                  <a:gd name="T19" fmla="*/ 12 h 74"/>
                  <a:gd name="T20" fmla="*/ 24 w 68"/>
                  <a:gd name="T21" fmla="*/ 0 h 74"/>
                  <a:gd name="T22" fmla="*/ 46 w 68"/>
                  <a:gd name="T23" fmla="*/ 32 h 74"/>
                  <a:gd name="T24" fmla="*/ 55 w 68"/>
                  <a:gd name="T25" fmla="*/ 39 h 74"/>
                  <a:gd name="T26" fmla="*/ 68 w 68"/>
                  <a:gd name="T27" fmla="*/ 40 h 74"/>
                  <a:gd name="T28" fmla="*/ 22 w 68"/>
                  <a:gd name="T29" fmla="*/ 13 h 74"/>
                  <a:gd name="T30" fmla="*/ 19 w 68"/>
                  <a:gd name="T31" fmla="*/ 13 h 74"/>
                  <a:gd name="T32" fmla="*/ 17 w 68"/>
                  <a:gd name="T33" fmla="*/ 18 h 74"/>
                  <a:gd name="T34" fmla="*/ 21 w 68"/>
                  <a:gd name="T35" fmla="*/ 22 h 74"/>
                  <a:gd name="T36" fmla="*/ 22 w 68"/>
                  <a:gd name="T37" fmla="*/ 21 h 74"/>
                  <a:gd name="T38" fmla="*/ 22 w 68"/>
                  <a:gd name="T3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74">
                    <a:moveTo>
                      <a:pt x="68" y="40"/>
                    </a:moveTo>
                    <a:cubicBezTo>
                      <a:pt x="63" y="49"/>
                      <a:pt x="59" y="58"/>
                      <a:pt x="61" y="67"/>
                    </a:cubicBezTo>
                    <a:cubicBezTo>
                      <a:pt x="54" y="66"/>
                      <a:pt x="49" y="69"/>
                      <a:pt x="46" y="74"/>
                    </a:cubicBezTo>
                    <a:cubicBezTo>
                      <a:pt x="46" y="74"/>
                      <a:pt x="46" y="73"/>
                      <a:pt x="46" y="72"/>
                    </a:cubicBezTo>
                    <a:cubicBezTo>
                      <a:pt x="46" y="70"/>
                      <a:pt x="46" y="68"/>
                      <a:pt x="46" y="66"/>
                    </a:cubicBezTo>
                    <a:cubicBezTo>
                      <a:pt x="43" y="66"/>
                      <a:pt x="41" y="66"/>
                      <a:pt x="38" y="67"/>
                    </a:cubicBezTo>
                    <a:cubicBezTo>
                      <a:pt x="35" y="68"/>
                      <a:pt x="32" y="70"/>
                      <a:pt x="30" y="71"/>
                    </a:cubicBezTo>
                    <a:cubicBezTo>
                      <a:pt x="20" y="53"/>
                      <a:pt x="10" y="36"/>
                      <a:pt x="0" y="18"/>
                    </a:cubicBezTo>
                    <a:cubicBezTo>
                      <a:pt x="6" y="18"/>
                      <a:pt x="9" y="12"/>
                      <a:pt x="15" y="14"/>
                    </a:cubicBezTo>
                    <a:cubicBezTo>
                      <a:pt x="15" y="15"/>
                      <a:pt x="16" y="13"/>
                      <a:pt x="17" y="12"/>
                    </a:cubicBezTo>
                    <a:cubicBezTo>
                      <a:pt x="19" y="8"/>
                      <a:pt x="22" y="5"/>
                      <a:pt x="24" y="0"/>
                    </a:cubicBezTo>
                    <a:cubicBezTo>
                      <a:pt x="34" y="10"/>
                      <a:pt x="45" y="18"/>
                      <a:pt x="46" y="32"/>
                    </a:cubicBezTo>
                    <a:cubicBezTo>
                      <a:pt x="46" y="37"/>
                      <a:pt x="50" y="39"/>
                      <a:pt x="55" y="39"/>
                    </a:cubicBezTo>
                    <a:cubicBezTo>
                      <a:pt x="59" y="39"/>
                      <a:pt x="63" y="39"/>
                      <a:pt x="68" y="40"/>
                    </a:cubicBezTo>
                    <a:close/>
                    <a:moveTo>
                      <a:pt x="22" y="13"/>
                    </a:moveTo>
                    <a:cubicBezTo>
                      <a:pt x="21" y="13"/>
                      <a:pt x="20" y="13"/>
                      <a:pt x="19" y="13"/>
                    </a:cubicBezTo>
                    <a:cubicBezTo>
                      <a:pt x="18" y="15"/>
                      <a:pt x="17" y="17"/>
                      <a:pt x="17" y="18"/>
                    </a:cubicBezTo>
                    <a:cubicBezTo>
                      <a:pt x="17" y="20"/>
                      <a:pt x="20" y="21"/>
                      <a:pt x="21" y="22"/>
                    </a:cubicBezTo>
                    <a:cubicBezTo>
                      <a:pt x="21" y="22"/>
                      <a:pt x="22" y="21"/>
                      <a:pt x="22" y="21"/>
                    </a:cubicBezTo>
                    <a:cubicBezTo>
                      <a:pt x="22" y="19"/>
                      <a:pt x="22" y="16"/>
                      <a:pt x="2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795"/>
              <p:cNvSpPr/>
              <p:nvPr/>
            </p:nvSpPr>
            <p:spPr bwMode="auto">
              <a:xfrm>
                <a:off x="3892546" y="3510008"/>
                <a:ext cx="312737" cy="258764"/>
              </a:xfrm>
              <a:custGeom>
                <a:avLst/>
                <a:gdLst>
                  <a:gd name="T0" fmla="*/ 51 w 83"/>
                  <a:gd name="T1" fmla="*/ 66 h 69"/>
                  <a:gd name="T2" fmla="*/ 42 w 83"/>
                  <a:gd name="T3" fmla="*/ 53 h 69"/>
                  <a:gd name="T4" fmla="*/ 38 w 83"/>
                  <a:gd name="T5" fmla="*/ 61 h 69"/>
                  <a:gd name="T6" fmla="*/ 31 w 83"/>
                  <a:gd name="T7" fmla="*/ 68 h 69"/>
                  <a:gd name="T8" fmla="*/ 27 w 83"/>
                  <a:gd name="T9" fmla="*/ 59 h 69"/>
                  <a:gd name="T10" fmla="*/ 28 w 83"/>
                  <a:gd name="T11" fmla="*/ 48 h 69"/>
                  <a:gd name="T12" fmla="*/ 32 w 83"/>
                  <a:gd name="T13" fmla="*/ 26 h 69"/>
                  <a:gd name="T14" fmla="*/ 29 w 83"/>
                  <a:gd name="T15" fmla="*/ 22 h 69"/>
                  <a:gd name="T16" fmla="*/ 24 w 83"/>
                  <a:gd name="T17" fmla="*/ 23 h 69"/>
                  <a:gd name="T18" fmla="*/ 22 w 83"/>
                  <a:gd name="T19" fmla="*/ 33 h 69"/>
                  <a:gd name="T20" fmla="*/ 16 w 83"/>
                  <a:gd name="T21" fmla="*/ 36 h 69"/>
                  <a:gd name="T22" fmla="*/ 6 w 83"/>
                  <a:gd name="T23" fmla="*/ 35 h 69"/>
                  <a:gd name="T24" fmla="*/ 0 w 83"/>
                  <a:gd name="T25" fmla="*/ 31 h 69"/>
                  <a:gd name="T26" fmla="*/ 8 w 83"/>
                  <a:gd name="T27" fmla="*/ 19 h 69"/>
                  <a:gd name="T28" fmla="*/ 11 w 83"/>
                  <a:gd name="T29" fmla="*/ 21 h 69"/>
                  <a:gd name="T30" fmla="*/ 10 w 83"/>
                  <a:gd name="T31" fmla="*/ 6 h 69"/>
                  <a:gd name="T32" fmla="*/ 22 w 83"/>
                  <a:gd name="T33" fmla="*/ 6 h 69"/>
                  <a:gd name="T34" fmla="*/ 29 w 83"/>
                  <a:gd name="T35" fmla="*/ 6 h 69"/>
                  <a:gd name="T36" fmla="*/ 37 w 83"/>
                  <a:gd name="T37" fmla="*/ 6 h 69"/>
                  <a:gd name="T38" fmla="*/ 41 w 83"/>
                  <a:gd name="T39" fmla="*/ 3 h 69"/>
                  <a:gd name="T40" fmla="*/ 47 w 83"/>
                  <a:gd name="T41" fmla="*/ 3 h 69"/>
                  <a:gd name="T42" fmla="*/ 48 w 83"/>
                  <a:gd name="T43" fmla="*/ 23 h 69"/>
                  <a:gd name="T44" fmla="*/ 51 w 83"/>
                  <a:gd name="T45" fmla="*/ 21 h 69"/>
                  <a:gd name="T46" fmla="*/ 55 w 83"/>
                  <a:gd name="T47" fmla="*/ 20 h 69"/>
                  <a:gd name="T48" fmla="*/ 56 w 83"/>
                  <a:gd name="T49" fmla="*/ 25 h 69"/>
                  <a:gd name="T50" fmla="*/ 60 w 83"/>
                  <a:gd name="T51" fmla="*/ 33 h 69"/>
                  <a:gd name="T52" fmla="*/ 68 w 83"/>
                  <a:gd name="T53" fmla="*/ 36 h 69"/>
                  <a:gd name="T54" fmla="*/ 72 w 83"/>
                  <a:gd name="T55" fmla="*/ 41 h 69"/>
                  <a:gd name="T56" fmla="*/ 78 w 83"/>
                  <a:gd name="T57" fmla="*/ 46 h 69"/>
                  <a:gd name="T58" fmla="*/ 81 w 83"/>
                  <a:gd name="T59" fmla="*/ 52 h 69"/>
                  <a:gd name="T60" fmla="*/ 73 w 83"/>
                  <a:gd name="T61" fmla="*/ 58 h 69"/>
                  <a:gd name="T62" fmla="*/ 70 w 83"/>
                  <a:gd name="T63" fmla="*/ 53 h 69"/>
                  <a:gd name="T64" fmla="*/ 67 w 83"/>
                  <a:gd name="T65" fmla="*/ 49 h 69"/>
                  <a:gd name="T66" fmla="*/ 63 w 83"/>
                  <a:gd name="T67" fmla="*/ 53 h 69"/>
                  <a:gd name="T68" fmla="*/ 51 w 83"/>
                  <a:gd name="T69" fmla="*/ 6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69">
                    <a:moveTo>
                      <a:pt x="51" y="66"/>
                    </a:moveTo>
                    <a:cubicBezTo>
                      <a:pt x="48" y="62"/>
                      <a:pt x="46" y="58"/>
                      <a:pt x="42" y="53"/>
                    </a:cubicBezTo>
                    <a:cubicBezTo>
                      <a:pt x="41" y="56"/>
                      <a:pt x="39" y="58"/>
                      <a:pt x="38" y="61"/>
                    </a:cubicBezTo>
                    <a:cubicBezTo>
                      <a:pt x="36" y="64"/>
                      <a:pt x="35" y="69"/>
                      <a:pt x="31" y="68"/>
                    </a:cubicBezTo>
                    <a:cubicBezTo>
                      <a:pt x="29" y="68"/>
                      <a:pt x="27" y="62"/>
                      <a:pt x="27" y="59"/>
                    </a:cubicBezTo>
                    <a:cubicBezTo>
                      <a:pt x="27" y="56"/>
                      <a:pt x="27" y="52"/>
                      <a:pt x="28" y="48"/>
                    </a:cubicBezTo>
                    <a:cubicBezTo>
                      <a:pt x="29" y="41"/>
                      <a:pt x="31" y="33"/>
                      <a:pt x="32" y="26"/>
                    </a:cubicBezTo>
                    <a:cubicBezTo>
                      <a:pt x="32" y="24"/>
                      <a:pt x="30" y="22"/>
                      <a:pt x="29" y="22"/>
                    </a:cubicBezTo>
                    <a:cubicBezTo>
                      <a:pt x="28" y="21"/>
                      <a:pt x="25" y="22"/>
                      <a:pt x="24" y="23"/>
                    </a:cubicBezTo>
                    <a:cubicBezTo>
                      <a:pt x="23" y="26"/>
                      <a:pt x="23" y="30"/>
                      <a:pt x="22" y="33"/>
                    </a:cubicBezTo>
                    <a:cubicBezTo>
                      <a:pt x="22" y="36"/>
                      <a:pt x="20" y="37"/>
                      <a:pt x="16" y="36"/>
                    </a:cubicBezTo>
                    <a:cubicBezTo>
                      <a:pt x="13" y="35"/>
                      <a:pt x="10" y="36"/>
                      <a:pt x="6" y="35"/>
                    </a:cubicBezTo>
                    <a:cubicBezTo>
                      <a:pt x="4" y="34"/>
                      <a:pt x="1" y="32"/>
                      <a:pt x="0" y="31"/>
                    </a:cubicBezTo>
                    <a:cubicBezTo>
                      <a:pt x="0" y="26"/>
                      <a:pt x="5" y="18"/>
                      <a:pt x="8" y="19"/>
                    </a:cubicBezTo>
                    <a:cubicBezTo>
                      <a:pt x="9" y="19"/>
                      <a:pt x="10" y="20"/>
                      <a:pt x="11" y="21"/>
                    </a:cubicBezTo>
                    <a:cubicBezTo>
                      <a:pt x="16" y="14"/>
                      <a:pt x="16" y="13"/>
                      <a:pt x="10" y="6"/>
                    </a:cubicBezTo>
                    <a:cubicBezTo>
                      <a:pt x="15" y="6"/>
                      <a:pt x="18" y="6"/>
                      <a:pt x="22" y="6"/>
                    </a:cubicBezTo>
                    <a:cubicBezTo>
                      <a:pt x="24" y="6"/>
                      <a:pt x="27" y="6"/>
                      <a:pt x="29" y="6"/>
                    </a:cubicBezTo>
                    <a:cubicBezTo>
                      <a:pt x="32" y="6"/>
                      <a:pt x="34" y="6"/>
                      <a:pt x="37" y="6"/>
                    </a:cubicBezTo>
                    <a:cubicBezTo>
                      <a:pt x="38" y="5"/>
                      <a:pt x="40" y="4"/>
                      <a:pt x="41" y="3"/>
                    </a:cubicBezTo>
                    <a:cubicBezTo>
                      <a:pt x="43" y="1"/>
                      <a:pt x="45" y="0"/>
                      <a:pt x="47" y="3"/>
                    </a:cubicBezTo>
                    <a:cubicBezTo>
                      <a:pt x="39" y="12"/>
                      <a:pt x="41" y="16"/>
                      <a:pt x="48" y="23"/>
                    </a:cubicBezTo>
                    <a:cubicBezTo>
                      <a:pt x="49" y="22"/>
                      <a:pt x="50" y="21"/>
                      <a:pt x="51" y="21"/>
                    </a:cubicBezTo>
                    <a:cubicBezTo>
                      <a:pt x="53" y="20"/>
                      <a:pt x="55" y="19"/>
                      <a:pt x="55" y="20"/>
                    </a:cubicBezTo>
                    <a:cubicBezTo>
                      <a:pt x="56" y="21"/>
                      <a:pt x="57" y="23"/>
                      <a:pt x="56" y="25"/>
                    </a:cubicBezTo>
                    <a:cubicBezTo>
                      <a:pt x="55" y="31"/>
                      <a:pt x="55" y="31"/>
                      <a:pt x="60" y="33"/>
                    </a:cubicBezTo>
                    <a:cubicBezTo>
                      <a:pt x="63" y="34"/>
                      <a:pt x="65" y="35"/>
                      <a:pt x="68" y="36"/>
                    </a:cubicBezTo>
                    <a:cubicBezTo>
                      <a:pt x="70" y="37"/>
                      <a:pt x="72" y="38"/>
                      <a:pt x="72" y="41"/>
                    </a:cubicBezTo>
                    <a:cubicBezTo>
                      <a:pt x="72" y="43"/>
                      <a:pt x="76" y="45"/>
                      <a:pt x="78" y="46"/>
                    </a:cubicBezTo>
                    <a:cubicBezTo>
                      <a:pt x="80" y="47"/>
                      <a:pt x="83" y="49"/>
                      <a:pt x="81" y="52"/>
                    </a:cubicBezTo>
                    <a:cubicBezTo>
                      <a:pt x="79" y="54"/>
                      <a:pt x="76" y="56"/>
                      <a:pt x="73" y="58"/>
                    </a:cubicBezTo>
                    <a:cubicBezTo>
                      <a:pt x="72" y="56"/>
                      <a:pt x="71" y="55"/>
                      <a:pt x="70" y="53"/>
                    </a:cubicBezTo>
                    <a:cubicBezTo>
                      <a:pt x="69" y="52"/>
                      <a:pt x="68" y="51"/>
                      <a:pt x="67" y="49"/>
                    </a:cubicBezTo>
                    <a:cubicBezTo>
                      <a:pt x="66" y="50"/>
                      <a:pt x="64" y="51"/>
                      <a:pt x="63" y="53"/>
                    </a:cubicBezTo>
                    <a:cubicBezTo>
                      <a:pt x="59" y="57"/>
                      <a:pt x="56" y="61"/>
                      <a:pt x="5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96"/>
              <p:cNvSpPr/>
              <p:nvPr/>
            </p:nvSpPr>
            <p:spPr bwMode="auto">
              <a:xfrm>
                <a:off x="4122732" y="3375070"/>
                <a:ext cx="236539" cy="307979"/>
              </a:xfrm>
              <a:custGeom>
                <a:avLst/>
                <a:gdLst>
                  <a:gd name="T0" fmla="*/ 33 w 63"/>
                  <a:gd name="T1" fmla="*/ 7 h 82"/>
                  <a:gd name="T2" fmla="*/ 35 w 63"/>
                  <a:gd name="T3" fmla="*/ 0 h 82"/>
                  <a:gd name="T4" fmla="*/ 37 w 63"/>
                  <a:gd name="T5" fmla="*/ 3 h 82"/>
                  <a:gd name="T6" fmla="*/ 44 w 63"/>
                  <a:gd name="T7" fmla="*/ 14 h 82"/>
                  <a:gd name="T8" fmla="*/ 48 w 63"/>
                  <a:gd name="T9" fmla="*/ 18 h 82"/>
                  <a:gd name="T10" fmla="*/ 51 w 63"/>
                  <a:gd name="T11" fmla="*/ 24 h 82"/>
                  <a:gd name="T12" fmla="*/ 45 w 63"/>
                  <a:gd name="T13" fmla="*/ 40 h 82"/>
                  <a:gd name="T14" fmla="*/ 42 w 63"/>
                  <a:gd name="T15" fmla="*/ 42 h 82"/>
                  <a:gd name="T16" fmla="*/ 42 w 63"/>
                  <a:gd name="T17" fmla="*/ 49 h 82"/>
                  <a:gd name="T18" fmla="*/ 48 w 63"/>
                  <a:gd name="T19" fmla="*/ 50 h 82"/>
                  <a:gd name="T20" fmla="*/ 55 w 63"/>
                  <a:gd name="T21" fmla="*/ 44 h 82"/>
                  <a:gd name="T22" fmla="*/ 58 w 63"/>
                  <a:gd name="T23" fmla="*/ 48 h 82"/>
                  <a:gd name="T24" fmla="*/ 58 w 63"/>
                  <a:gd name="T25" fmla="*/ 55 h 82"/>
                  <a:gd name="T26" fmla="*/ 54 w 63"/>
                  <a:gd name="T27" fmla="*/ 69 h 82"/>
                  <a:gd name="T28" fmla="*/ 57 w 63"/>
                  <a:gd name="T29" fmla="*/ 72 h 82"/>
                  <a:gd name="T30" fmla="*/ 63 w 63"/>
                  <a:gd name="T31" fmla="*/ 74 h 82"/>
                  <a:gd name="T32" fmla="*/ 55 w 63"/>
                  <a:gd name="T33" fmla="*/ 78 h 82"/>
                  <a:gd name="T34" fmla="*/ 52 w 63"/>
                  <a:gd name="T35" fmla="*/ 72 h 82"/>
                  <a:gd name="T36" fmla="*/ 47 w 63"/>
                  <a:gd name="T37" fmla="*/ 69 h 82"/>
                  <a:gd name="T38" fmla="*/ 40 w 63"/>
                  <a:gd name="T39" fmla="*/ 65 h 82"/>
                  <a:gd name="T40" fmla="*/ 37 w 63"/>
                  <a:gd name="T41" fmla="*/ 71 h 82"/>
                  <a:gd name="T42" fmla="*/ 35 w 63"/>
                  <a:gd name="T43" fmla="*/ 76 h 82"/>
                  <a:gd name="T44" fmla="*/ 28 w 63"/>
                  <a:gd name="T45" fmla="*/ 75 h 82"/>
                  <a:gd name="T46" fmla="*/ 21 w 63"/>
                  <a:gd name="T47" fmla="*/ 70 h 82"/>
                  <a:gd name="T48" fmla="*/ 8 w 63"/>
                  <a:gd name="T49" fmla="*/ 64 h 82"/>
                  <a:gd name="T50" fmla="*/ 0 w 63"/>
                  <a:gd name="T51" fmla="*/ 54 h 82"/>
                  <a:gd name="T52" fmla="*/ 3 w 63"/>
                  <a:gd name="T53" fmla="*/ 51 h 82"/>
                  <a:gd name="T54" fmla="*/ 7 w 63"/>
                  <a:gd name="T55" fmla="*/ 49 h 82"/>
                  <a:gd name="T56" fmla="*/ 15 w 63"/>
                  <a:gd name="T57" fmla="*/ 47 h 82"/>
                  <a:gd name="T58" fmla="*/ 21 w 63"/>
                  <a:gd name="T59" fmla="*/ 39 h 82"/>
                  <a:gd name="T60" fmla="*/ 18 w 63"/>
                  <a:gd name="T61" fmla="*/ 31 h 82"/>
                  <a:gd name="T62" fmla="*/ 21 w 63"/>
                  <a:gd name="T63" fmla="*/ 23 h 82"/>
                  <a:gd name="T64" fmla="*/ 25 w 63"/>
                  <a:gd name="T65" fmla="*/ 13 h 82"/>
                  <a:gd name="T66" fmla="*/ 25 w 63"/>
                  <a:gd name="T67" fmla="*/ 13 h 82"/>
                  <a:gd name="T68" fmla="*/ 33 w 63"/>
                  <a:gd name="T69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82">
                    <a:moveTo>
                      <a:pt x="33" y="7"/>
                    </a:moveTo>
                    <a:cubicBezTo>
                      <a:pt x="34" y="5"/>
                      <a:pt x="34" y="3"/>
                      <a:pt x="35" y="0"/>
                    </a:cubicBezTo>
                    <a:cubicBezTo>
                      <a:pt x="36" y="1"/>
                      <a:pt x="37" y="2"/>
                      <a:pt x="37" y="3"/>
                    </a:cubicBezTo>
                    <a:cubicBezTo>
                      <a:pt x="37" y="8"/>
                      <a:pt x="40" y="11"/>
                      <a:pt x="44" y="14"/>
                    </a:cubicBezTo>
                    <a:cubicBezTo>
                      <a:pt x="45" y="15"/>
                      <a:pt x="47" y="17"/>
                      <a:pt x="48" y="18"/>
                    </a:cubicBezTo>
                    <a:cubicBezTo>
                      <a:pt x="50" y="20"/>
                      <a:pt x="52" y="22"/>
                      <a:pt x="51" y="24"/>
                    </a:cubicBezTo>
                    <a:cubicBezTo>
                      <a:pt x="50" y="29"/>
                      <a:pt x="50" y="36"/>
                      <a:pt x="45" y="40"/>
                    </a:cubicBezTo>
                    <a:cubicBezTo>
                      <a:pt x="44" y="40"/>
                      <a:pt x="42" y="41"/>
                      <a:pt x="42" y="42"/>
                    </a:cubicBezTo>
                    <a:cubicBezTo>
                      <a:pt x="42" y="44"/>
                      <a:pt x="41" y="47"/>
                      <a:pt x="42" y="49"/>
                    </a:cubicBezTo>
                    <a:cubicBezTo>
                      <a:pt x="43" y="50"/>
                      <a:pt x="47" y="50"/>
                      <a:pt x="48" y="50"/>
                    </a:cubicBezTo>
                    <a:cubicBezTo>
                      <a:pt x="51" y="49"/>
                      <a:pt x="52" y="47"/>
                      <a:pt x="55" y="44"/>
                    </a:cubicBezTo>
                    <a:cubicBezTo>
                      <a:pt x="56" y="46"/>
                      <a:pt x="57" y="47"/>
                      <a:pt x="58" y="48"/>
                    </a:cubicBezTo>
                    <a:cubicBezTo>
                      <a:pt x="60" y="50"/>
                      <a:pt x="61" y="52"/>
                      <a:pt x="58" y="55"/>
                    </a:cubicBezTo>
                    <a:cubicBezTo>
                      <a:pt x="53" y="58"/>
                      <a:pt x="51" y="63"/>
                      <a:pt x="54" y="69"/>
                    </a:cubicBezTo>
                    <a:cubicBezTo>
                      <a:pt x="54" y="70"/>
                      <a:pt x="56" y="71"/>
                      <a:pt x="57" y="72"/>
                    </a:cubicBezTo>
                    <a:cubicBezTo>
                      <a:pt x="59" y="73"/>
                      <a:pt x="61" y="73"/>
                      <a:pt x="63" y="74"/>
                    </a:cubicBezTo>
                    <a:cubicBezTo>
                      <a:pt x="63" y="82"/>
                      <a:pt x="57" y="76"/>
                      <a:pt x="55" y="78"/>
                    </a:cubicBezTo>
                    <a:cubicBezTo>
                      <a:pt x="54" y="76"/>
                      <a:pt x="53" y="74"/>
                      <a:pt x="52" y="72"/>
                    </a:cubicBezTo>
                    <a:cubicBezTo>
                      <a:pt x="51" y="71"/>
                      <a:pt x="49" y="70"/>
                      <a:pt x="47" y="69"/>
                    </a:cubicBezTo>
                    <a:cubicBezTo>
                      <a:pt x="45" y="68"/>
                      <a:pt x="43" y="66"/>
                      <a:pt x="40" y="65"/>
                    </a:cubicBezTo>
                    <a:cubicBezTo>
                      <a:pt x="39" y="67"/>
                      <a:pt x="38" y="69"/>
                      <a:pt x="37" y="71"/>
                    </a:cubicBezTo>
                    <a:cubicBezTo>
                      <a:pt x="36" y="72"/>
                      <a:pt x="36" y="74"/>
                      <a:pt x="35" y="76"/>
                    </a:cubicBezTo>
                    <a:cubicBezTo>
                      <a:pt x="32" y="79"/>
                      <a:pt x="29" y="78"/>
                      <a:pt x="28" y="75"/>
                    </a:cubicBezTo>
                    <a:cubicBezTo>
                      <a:pt x="26" y="71"/>
                      <a:pt x="24" y="68"/>
                      <a:pt x="21" y="70"/>
                    </a:cubicBezTo>
                    <a:cubicBezTo>
                      <a:pt x="16" y="67"/>
                      <a:pt x="12" y="65"/>
                      <a:pt x="8" y="64"/>
                    </a:cubicBezTo>
                    <a:cubicBezTo>
                      <a:pt x="3" y="62"/>
                      <a:pt x="0" y="59"/>
                      <a:pt x="0" y="54"/>
                    </a:cubicBezTo>
                    <a:cubicBezTo>
                      <a:pt x="0" y="53"/>
                      <a:pt x="2" y="52"/>
                      <a:pt x="3" y="51"/>
                    </a:cubicBezTo>
                    <a:cubicBezTo>
                      <a:pt x="4" y="50"/>
                      <a:pt x="6" y="50"/>
                      <a:pt x="7" y="49"/>
                    </a:cubicBezTo>
                    <a:cubicBezTo>
                      <a:pt x="10" y="47"/>
                      <a:pt x="11" y="45"/>
                      <a:pt x="15" y="47"/>
                    </a:cubicBezTo>
                    <a:cubicBezTo>
                      <a:pt x="18" y="48"/>
                      <a:pt x="22" y="43"/>
                      <a:pt x="21" y="39"/>
                    </a:cubicBezTo>
                    <a:cubicBezTo>
                      <a:pt x="20" y="36"/>
                      <a:pt x="19" y="34"/>
                      <a:pt x="18" y="31"/>
                    </a:cubicBezTo>
                    <a:cubicBezTo>
                      <a:pt x="17" y="28"/>
                      <a:pt x="18" y="25"/>
                      <a:pt x="21" y="23"/>
                    </a:cubicBezTo>
                    <a:cubicBezTo>
                      <a:pt x="25" y="21"/>
                      <a:pt x="25" y="18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6" y="5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797"/>
              <p:cNvSpPr/>
              <p:nvPr/>
            </p:nvSpPr>
            <p:spPr bwMode="auto">
              <a:xfrm>
                <a:off x="2838448" y="2567022"/>
                <a:ext cx="198436" cy="239717"/>
              </a:xfrm>
              <a:custGeom>
                <a:avLst/>
                <a:gdLst>
                  <a:gd name="T0" fmla="*/ 53 w 53"/>
                  <a:gd name="T1" fmla="*/ 19 h 64"/>
                  <a:gd name="T2" fmla="*/ 51 w 53"/>
                  <a:gd name="T3" fmla="*/ 24 h 64"/>
                  <a:gd name="T4" fmla="*/ 48 w 53"/>
                  <a:gd name="T5" fmla="*/ 34 h 64"/>
                  <a:gd name="T6" fmla="*/ 46 w 53"/>
                  <a:gd name="T7" fmla="*/ 39 h 64"/>
                  <a:gd name="T8" fmla="*/ 41 w 53"/>
                  <a:gd name="T9" fmla="*/ 42 h 64"/>
                  <a:gd name="T10" fmla="*/ 41 w 53"/>
                  <a:gd name="T11" fmla="*/ 47 h 64"/>
                  <a:gd name="T12" fmla="*/ 42 w 53"/>
                  <a:gd name="T13" fmla="*/ 53 h 64"/>
                  <a:gd name="T14" fmla="*/ 40 w 53"/>
                  <a:gd name="T15" fmla="*/ 62 h 64"/>
                  <a:gd name="T16" fmla="*/ 27 w 53"/>
                  <a:gd name="T17" fmla="*/ 64 h 64"/>
                  <a:gd name="T18" fmla="*/ 27 w 53"/>
                  <a:gd name="T19" fmla="*/ 60 h 64"/>
                  <a:gd name="T20" fmla="*/ 21 w 53"/>
                  <a:gd name="T21" fmla="*/ 55 h 64"/>
                  <a:gd name="T22" fmla="*/ 6 w 53"/>
                  <a:gd name="T23" fmla="*/ 52 h 64"/>
                  <a:gd name="T24" fmla="*/ 1 w 53"/>
                  <a:gd name="T25" fmla="*/ 44 h 64"/>
                  <a:gd name="T26" fmla="*/ 4 w 53"/>
                  <a:gd name="T27" fmla="*/ 40 h 64"/>
                  <a:gd name="T28" fmla="*/ 6 w 53"/>
                  <a:gd name="T29" fmla="*/ 28 h 64"/>
                  <a:gd name="T30" fmla="*/ 6 w 53"/>
                  <a:gd name="T31" fmla="*/ 20 h 64"/>
                  <a:gd name="T32" fmla="*/ 4 w 53"/>
                  <a:gd name="T33" fmla="*/ 8 h 64"/>
                  <a:gd name="T34" fmla="*/ 8 w 53"/>
                  <a:gd name="T35" fmla="*/ 0 h 64"/>
                  <a:gd name="T36" fmla="*/ 22 w 53"/>
                  <a:gd name="T37" fmla="*/ 8 h 64"/>
                  <a:gd name="T38" fmla="*/ 25 w 53"/>
                  <a:gd name="T39" fmla="*/ 5 h 64"/>
                  <a:gd name="T40" fmla="*/ 29 w 53"/>
                  <a:gd name="T41" fmla="*/ 2 h 64"/>
                  <a:gd name="T42" fmla="*/ 33 w 53"/>
                  <a:gd name="T43" fmla="*/ 6 h 64"/>
                  <a:gd name="T44" fmla="*/ 40 w 53"/>
                  <a:gd name="T45" fmla="*/ 9 h 64"/>
                  <a:gd name="T46" fmla="*/ 44 w 53"/>
                  <a:gd name="T47" fmla="*/ 8 h 64"/>
                  <a:gd name="T48" fmla="*/ 47 w 53"/>
                  <a:gd name="T49" fmla="*/ 13 h 64"/>
                  <a:gd name="T50" fmla="*/ 45 w 53"/>
                  <a:gd name="T51" fmla="*/ 19 h 64"/>
                  <a:gd name="T52" fmla="*/ 47 w 53"/>
                  <a:gd name="T53" fmla="*/ 24 h 64"/>
                  <a:gd name="T54" fmla="*/ 50 w 53"/>
                  <a:gd name="T55" fmla="*/ 21 h 64"/>
                  <a:gd name="T56" fmla="*/ 51 w 53"/>
                  <a:gd name="T57" fmla="*/ 19 h 64"/>
                  <a:gd name="T58" fmla="*/ 53 w 53"/>
                  <a:gd name="T59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64">
                    <a:moveTo>
                      <a:pt x="53" y="19"/>
                    </a:moveTo>
                    <a:cubicBezTo>
                      <a:pt x="52" y="21"/>
                      <a:pt x="52" y="23"/>
                      <a:pt x="51" y="24"/>
                    </a:cubicBezTo>
                    <a:cubicBezTo>
                      <a:pt x="49" y="27"/>
                      <a:pt x="47" y="30"/>
                      <a:pt x="48" y="34"/>
                    </a:cubicBezTo>
                    <a:cubicBezTo>
                      <a:pt x="49" y="35"/>
                      <a:pt x="47" y="37"/>
                      <a:pt x="46" y="39"/>
                    </a:cubicBezTo>
                    <a:cubicBezTo>
                      <a:pt x="44" y="40"/>
                      <a:pt x="42" y="41"/>
                      <a:pt x="41" y="42"/>
                    </a:cubicBezTo>
                    <a:cubicBezTo>
                      <a:pt x="41" y="44"/>
                      <a:pt x="41" y="46"/>
                      <a:pt x="41" y="47"/>
                    </a:cubicBezTo>
                    <a:cubicBezTo>
                      <a:pt x="45" y="49"/>
                      <a:pt x="44" y="51"/>
                      <a:pt x="42" y="53"/>
                    </a:cubicBezTo>
                    <a:cubicBezTo>
                      <a:pt x="41" y="56"/>
                      <a:pt x="41" y="58"/>
                      <a:pt x="40" y="62"/>
                    </a:cubicBezTo>
                    <a:cubicBezTo>
                      <a:pt x="36" y="62"/>
                      <a:pt x="32" y="63"/>
                      <a:pt x="27" y="64"/>
                    </a:cubicBezTo>
                    <a:cubicBezTo>
                      <a:pt x="27" y="63"/>
                      <a:pt x="27" y="62"/>
                      <a:pt x="27" y="60"/>
                    </a:cubicBezTo>
                    <a:cubicBezTo>
                      <a:pt x="28" y="55"/>
                      <a:pt x="26" y="53"/>
                      <a:pt x="21" y="55"/>
                    </a:cubicBezTo>
                    <a:cubicBezTo>
                      <a:pt x="15" y="56"/>
                      <a:pt x="11" y="55"/>
                      <a:pt x="6" y="52"/>
                    </a:cubicBezTo>
                    <a:cubicBezTo>
                      <a:pt x="3" y="49"/>
                      <a:pt x="0" y="48"/>
                      <a:pt x="1" y="44"/>
                    </a:cubicBezTo>
                    <a:cubicBezTo>
                      <a:pt x="2" y="43"/>
                      <a:pt x="3" y="41"/>
                      <a:pt x="4" y="40"/>
                    </a:cubicBezTo>
                    <a:cubicBezTo>
                      <a:pt x="7" y="37"/>
                      <a:pt x="8" y="33"/>
                      <a:pt x="6" y="28"/>
                    </a:cubicBezTo>
                    <a:cubicBezTo>
                      <a:pt x="5" y="26"/>
                      <a:pt x="6" y="23"/>
                      <a:pt x="6" y="20"/>
                    </a:cubicBezTo>
                    <a:cubicBezTo>
                      <a:pt x="7" y="15"/>
                      <a:pt x="8" y="12"/>
                      <a:pt x="4" y="8"/>
                    </a:cubicBezTo>
                    <a:cubicBezTo>
                      <a:pt x="1" y="6"/>
                      <a:pt x="4" y="2"/>
                      <a:pt x="8" y="0"/>
                    </a:cubicBezTo>
                    <a:cubicBezTo>
                      <a:pt x="9" y="8"/>
                      <a:pt x="17" y="5"/>
                      <a:pt x="22" y="8"/>
                    </a:cubicBezTo>
                    <a:cubicBezTo>
                      <a:pt x="22" y="9"/>
                      <a:pt x="24" y="6"/>
                      <a:pt x="25" y="5"/>
                    </a:cubicBezTo>
                    <a:cubicBezTo>
                      <a:pt x="27" y="4"/>
                      <a:pt x="28" y="2"/>
                      <a:pt x="29" y="2"/>
                    </a:cubicBezTo>
                    <a:cubicBezTo>
                      <a:pt x="31" y="3"/>
                      <a:pt x="32" y="5"/>
                      <a:pt x="33" y="6"/>
                    </a:cubicBezTo>
                    <a:cubicBezTo>
                      <a:pt x="35" y="12"/>
                      <a:pt x="36" y="12"/>
                      <a:pt x="40" y="9"/>
                    </a:cubicBezTo>
                    <a:cubicBezTo>
                      <a:pt x="42" y="8"/>
                      <a:pt x="44" y="7"/>
                      <a:pt x="44" y="8"/>
                    </a:cubicBezTo>
                    <a:cubicBezTo>
                      <a:pt x="45" y="9"/>
                      <a:pt x="47" y="11"/>
                      <a:pt x="47" y="13"/>
                    </a:cubicBezTo>
                    <a:cubicBezTo>
                      <a:pt x="47" y="15"/>
                      <a:pt x="46" y="17"/>
                      <a:pt x="45" y="19"/>
                    </a:cubicBezTo>
                    <a:cubicBezTo>
                      <a:pt x="45" y="20"/>
                      <a:pt x="46" y="22"/>
                      <a:pt x="47" y="24"/>
                    </a:cubicBezTo>
                    <a:cubicBezTo>
                      <a:pt x="48" y="23"/>
                      <a:pt x="49" y="22"/>
                      <a:pt x="50" y="21"/>
                    </a:cubicBezTo>
                    <a:cubicBezTo>
                      <a:pt x="50" y="20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798"/>
              <p:cNvSpPr/>
              <p:nvPr/>
            </p:nvSpPr>
            <p:spPr bwMode="auto">
              <a:xfrm>
                <a:off x="2736849" y="3405233"/>
                <a:ext cx="258761" cy="168275"/>
              </a:xfrm>
              <a:custGeom>
                <a:avLst/>
                <a:gdLst>
                  <a:gd name="T0" fmla="*/ 40 w 69"/>
                  <a:gd name="T1" fmla="*/ 40 h 45"/>
                  <a:gd name="T2" fmla="*/ 37 w 69"/>
                  <a:gd name="T3" fmla="*/ 33 h 45"/>
                  <a:gd name="T4" fmla="*/ 29 w 69"/>
                  <a:gd name="T5" fmla="*/ 37 h 45"/>
                  <a:gd name="T6" fmla="*/ 7 w 69"/>
                  <a:gd name="T7" fmla="*/ 39 h 45"/>
                  <a:gd name="T8" fmla="*/ 2 w 69"/>
                  <a:gd name="T9" fmla="*/ 31 h 45"/>
                  <a:gd name="T10" fmla="*/ 0 w 69"/>
                  <a:gd name="T11" fmla="*/ 12 h 45"/>
                  <a:gd name="T12" fmla="*/ 2 w 69"/>
                  <a:gd name="T13" fmla="*/ 4 h 45"/>
                  <a:gd name="T14" fmla="*/ 13 w 69"/>
                  <a:gd name="T15" fmla="*/ 7 h 45"/>
                  <a:gd name="T16" fmla="*/ 13 w 69"/>
                  <a:gd name="T17" fmla="*/ 6 h 45"/>
                  <a:gd name="T18" fmla="*/ 22 w 69"/>
                  <a:gd name="T19" fmla="*/ 4 h 45"/>
                  <a:gd name="T20" fmla="*/ 26 w 69"/>
                  <a:gd name="T21" fmla="*/ 5 h 45"/>
                  <a:gd name="T22" fmla="*/ 31 w 69"/>
                  <a:gd name="T23" fmla="*/ 4 h 45"/>
                  <a:gd name="T24" fmla="*/ 41 w 69"/>
                  <a:gd name="T25" fmla="*/ 12 h 45"/>
                  <a:gd name="T26" fmla="*/ 47 w 69"/>
                  <a:gd name="T27" fmla="*/ 8 h 45"/>
                  <a:gd name="T28" fmla="*/ 50 w 69"/>
                  <a:gd name="T29" fmla="*/ 5 h 45"/>
                  <a:gd name="T30" fmla="*/ 54 w 69"/>
                  <a:gd name="T31" fmla="*/ 5 h 45"/>
                  <a:gd name="T32" fmla="*/ 54 w 69"/>
                  <a:gd name="T33" fmla="*/ 8 h 45"/>
                  <a:gd name="T34" fmla="*/ 53 w 69"/>
                  <a:gd name="T35" fmla="*/ 14 h 45"/>
                  <a:gd name="T36" fmla="*/ 64 w 69"/>
                  <a:gd name="T37" fmla="*/ 12 h 45"/>
                  <a:gd name="T38" fmla="*/ 69 w 69"/>
                  <a:gd name="T39" fmla="*/ 23 h 45"/>
                  <a:gd name="T40" fmla="*/ 57 w 69"/>
                  <a:gd name="T41" fmla="*/ 37 h 45"/>
                  <a:gd name="T42" fmla="*/ 47 w 69"/>
                  <a:gd name="T43" fmla="*/ 43 h 45"/>
                  <a:gd name="T44" fmla="*/ 40 w 69"/>
                  <a:gd name="T45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45">
                    <a:moveTo>
                      <a:pt x="40" y="40"/>
                    </a:moveTo>
                    <a:cubicBezTo>
                      <a:pt x="39" y="38"/>
                      <a:pt x="38" y="35"/>
                      <a:pt x="37" y="33"/>
                    </a:cubicBezTo>
                    <a:cubicBezTo>
                      <a:pt x="34" y="34"/>
                      <a:pt x="31" y="35"/>
                      <a:pt x="29" y="37"/>
                    </a:cubicBezTo>
                    <a:cubicBezTo>
                      <a:pt x="22" y="43"/>
                      <a:pt x="14" y="41"/>
                      <a:pt x="7" y="39"/>
                    </a:cubicBezTo>
                    <a:cubicBezTo>
                      <a:pt x="5" y="39"/>
                      <a:pt x="3" y="34"/>
                      <a:pt x="2" y="31"/>
                    </a:cubicBezTo>
                    <a:cubicBezTo>
                      <a:pt x="1" y="25"/>
                      <a:pt x="0" y="19"/>
                      <a:pt x="0" y="12"/>
                    </a:cubicBezTo>
                    <a:cubicBezTo>
                      <a:pt x="0" y="10"/>
                      <a:pt x="1" y="7"/>
                      <a:pt x="2" y="4"/>
                    </a:cubicBezTo>
                    <a:cubicBezTo>
                      <a:pt x="6" y="5"/>
                      <a:pt x="9" y="6"/>
                      <a:pt x="13" y="7"/>
                    </a:cubicBezTo>
                    <a:cubicBezTo>
                      <a:pt x="13" y="8"/>
                      <a:pt x="13" y="7"/>
                      <a:pt x="13" y="6"/>
                    </a:cubicBezTo>
                    <a:cubicBezTo>
                      <a:pt x="16" y="0"/>
                      <a:pt x="17" y="0"/>
                      <a:pt x="22" y="4"/>
                    </a:cubicBezTo>
                    <a:cubicBezTo>
                      <a:pt x="23" y="5"/>
                      <a:pt x="25" y="5"/>
                      <a:pt x="26" y="5"/>
                    </a:cubicBezTo>
                    <a:cubicBezTo>
                      <a:pt x="28" y="5"/>
                      <a:pt x="29" y="4"/>
                      <a:pt x="31" y="4"/>
                    </a:cubicBezTo>
                    <a:cubicBezTo>
                      <a:pt x="40" y="1"/>
                      <a:pt x="41" y="1"/>
                      <a:pt x="41" y="12"/>
                    </a:cubicBezTo>
                    <a:cubicBezTo>
                      <a:pt x="43" y="10"/>
                      <a:pt x="45" y="9"/>
                      <a:pt x="47" y="8"/>
                    </a:cubicBezTo>
                    <a:cubicBezTo>
                      <a:pt x="48" y="7"/>
                      <a:pt x="49" y="6"/>
                      <a:pt x="50" y="5"/>
                    </a:cubicBezTo>
                    <a:cubicBezTo>
                      <a:pt x="51" y="4"/>
                      <a:pt x="53" y="5"/>
                      <a:pt x="54" y="5"/>
                    </a:cubicBezTo>
                    <a:cubicBezTo>
                      <a:pt x="54" y="6"/>
                      <a:pt x="54" y="7"/>
                      <a:pt x="54" y="8"/>
                    </a:cubicBezTo>
                    <a:cubicBezTo>
                      <a:pt x="54" y="10"/>
                      <a:pt x="53" y="12"/>
                      <a:pt x="53" y="14"/>
                    </a:cubicBezTo>
                    <a:cubicBezTo>
                      <a:pt x="57" y="13"/>
                      <a:pt x="62" y="11"/>
                      <a:pt x="64" y="12"/>
                    </a:cubicBezTo>
                    <a:cubicBezTo>
                      <a:pt x="67" y="14"/>
                      <a:pt x="68" y="19"/>
                      <a:pt x="69" y="23"/>
                    </a:cubicBezTo>
                    <a:cubicBezTo>
                      <a:pt x="60" y="24"/>
                      <a:pt x="59" y="31"/>
                      <a:pt x="57" y="37"/>
                    </a:cubicBezTo>
                    <a:cubicBezTo>
                      <a:pt x="55" y="44"/>
                      <a:pt x="54" y="45"/>
                      <a:pt x="47" y="43"/>
                    </a:cubicBezTo>
                    <a:cubicBezTo>
                      <a:pt x="45" y="42"/>
                      <a:pt x="42" y="41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799"/>
              <p:cNvSpPr/>
              <p:nvPr/>
            </p:nvSpPr>
            <p:spPr bwMode="auto">
              <a:xfrm>
                <a:off x="4002081" y="1808189"/>
                <a:ext cx="319086" cy="511180"/>
              </a:xfrm>
              <a:custGeom>
                <a:avLst/>
                <a:gdLst>
                  <a:gd name="T0" fmla="*/ 0 w 85"/>
                  <a:gd name="T1" fmla="*/ 134 h 136"/>
                  <a:gd name="T2" fmla="*/ 5 w 85"/>
                  <a:gd name="T3" fmla="*/ 115 h 136"/>
                  <a:gd name="T4" fmla="*/ 13 w 85"/>
                  <a:gd name="T5" fmla="*/ 94 h 136"/>
                  <a:gd name="T6" fmla="*/ 18 w 85"/>
                  <a:gd name="T7" fmla="*/ 84 h 136"/>
                  <a:gd name="T8" fmla="*/ 30 w 85"/>
                  <a:gd name="T9" fmla="*/ 67 h 136"/>
                  <a:gd name="T10" fmla="*/ 38 w 85"/>
                  <a:gd name="T11" fmla="*/ 58 h 136"/>
                  <a:gd name="T12" fmla="*/ 72 w 85"/>
                  <a:gd name="T13" fmla="*/ 11 h 136"/>
                  <a:gd name="T14" fmla="*/ 70 w 85"/>
                  <a:gd name="T15" fmla="*/ 11 h 136"/>
                  <a:gd name="T16" fmla="*/ 69 w 85"/>
                  <a:gd name="T17" fmla="*/ 10 h 136"/>
                  <a:gd name="T18" fmla="*/ 69 w 85"/>
                  <a:gd name="T19" fmla="*/ 9 h 136"/>
                  <a:gd name="T20" fmla="*/ 74 w 85"/>
                  <a:gd name="T21" fmla="*/ 9 h 136"/>
                  <a:gd name="T22" fmla="*/ 80 w 85"/>
                  <a:gd name="T23" fmla="*/ 6 h 136"/>
                  <a:gd name="T24" fmla="*/ 76 w 85"/>
                  <a:gd name="T25" fmla="*/ 4 h 136"/>
                  <a:gd name="T26" fmla="*/ 77 w 85"/>
                  <a:gd name="T27" fmla="*/ 3 h 136"/>
                  <a:gd name="T28" fmla="*/ 84 w 85"/>
                  <a:gd name="T29" fmla="*/ 0 h 136"/>
                  <a:gd name="T30" fmla="*/ 85 w 85"/>
                  <a:gd name="T31" fmla="*/ 2 h 136"/>
                  <a:gd name="T32" fmla="*/ 78 w 85"/>
                  <a:gd name="T33" fmla="*/ 12 h 136"/>
                  <a:gd name="T34" fmla="*/ 75 w 85"/>
                  <a:gd name="T35" fmla="*/ 21 h 136"/>
                  <a:gd name="T36" fmla="*/ 71 w 85"/>
                  <a:gd name="T37" fmla="*/ 22 h 136"/>
                  <a:gd name="T38" fmla="*/ 69 w 85"/>
                  <a:gd name="T39" fmla="*/ 21 h 136"/>
                  <a:gd name="T40" fmla="*/ 66 w 85"/>
                  <a:gd name="T41" fmla="*/ 35 h 136"/>
                  <a:gd name="T42" fmla="*/ 62 w 85"/>
                  <a:gd name="T43" fmla="*/ 44 h 136"/>
                  <a:gd name="T44" fmla="*/ 39 w 85"/>
                  <a:gd name="T45" fmla="*/ 73 h 136"/>
                  <a:gd name="T46" fmla="*/ 11 w 85"/>
                  <a:gd name="T47" fmla="*/ 126 h 136"/>
                  <a:gd name="T48" fmla="*/ 9 w 85"/>
                  <a:gd name="T49" fmla="*/ 130 h 136"/>
                  <a:gd name="T50" fmla="*/ 0 w 85"/>
                  <a:gd name="T51" fmla="*/ 13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" h="136">
                    <a:moveTo>
                      <a:pt x="0" y="134"/>
                    </a:moveTo>
                    <a:cubicBezTo>
                      <a:pt x="1" y="127"/>
                      <a:pt x="3" y="121"/>
                      <a:pt x="5" y="115"/>
                    </a:cubicBezTo>
                    <a:cubicBezTo>
                      <a:pt x="7" y="108"/>
                      <a:pt x="10" y="101"/>
                      <a:pt x="13" y="94"/>
                    </a:cubicBezTo>
                    <a:cubicBezTo>
                      <a:pt x="14" y="91"/>
                      <a:pt x="16" y="87"/>
                      <a:pt x="18" y="84"/>
                    </a:cubicBezTo>
                    <a:cubicBezTo>
                      <a:pt x="22" y="78"/>
                      <a:pt x="26" y="72"/>
                      <a:pt x="30" y="67"/>
                    </a:cubicBezTo>
                    <a:cubicBezTo>
                      <a:pt x="32" y="64"/>
                      <a:pt x="35" y="62"/>
                      <a:pt x="38" y="58"/>
                    </a:cubicBezTo>
                    <a:cubicBezTo>
                      <a:pt x="44" y="40"/>
                      <a:pt x="57" y="25"/>
                      <a:pt x="72" y="11"/>
                    </a:cubicBezTo>
                    <a:cubicBezTo>
                      <a:pt x="71" y="11"/>
                      <a:pt x="71" y="11"/>
                      <a:pt x="70" y="11"/>
                    </a:cubicBezTo>
                    <a:cubicBezTo>
                      <a:pt x="70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9"/>
                    </a:cubicBezTo>
                    <a:cubicBezTo>
                      <a:pt x="71" y="9"/>
                      <a:pt x="73" y="9"/>
                      <a:pt x="74" y="9"/>
                    </a:cubicBezTo>
                    <a:cubicBezTo>
                      <a:pt x="76" y="8"/>
                      <a:pt x="77" y="7"/>
                      <a:pt x="80" y="6"/>
                    </a:cubicBezTo>
                    <a:cubicBezTo>
                      <a:pt x="78" y="5"/>
                      <a:pt x="77" y="5"/>
                      <a:pt x="76" y="4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9" y="2"/>
                      <a:pt x="82" y="1"/>
                      <a:pt x="84" y="0"/>
                    </a:cubicBezTo>
                    <a:cubicBezTo>
                      <a:pt x="84" y="1"/>
                      <a:pt x="85" y="1"/>
                      <a:pt x="85" y="2"/>
                    </a:cubicBezTo>
                    <a:cubicBezTo>
                      <a:pt x="83" y="5"/>
                      <a:pt x="80" y="9"/>
                      <a:pt x="78" y="12"/>
                    </a:cubicBezTo>
                    <a:cubicBezTo>
                      <a:pt x="77" y="15"/>
                      <a:pt x="77" y="18"/>
                      <a:pt x="75" y="21"/>
                    </a:cubicBezTo>
                    <a:cubicBezTo>
                      <a:pt x="74" y="22"/>
                      <a:pt x="72" y="22"/>
                      <a:pt x="71" y="22"/>
                    </a:cubicBezTo>
                    <a:cubicBezTo>
                      <a:pt x="70" y="22"/>
                      <a:pt x="70" y="22"/>
                      <a:pt x="69" y="21"/>
                    </a:cubicBezTo>
                    <a:cubicBezTo>
                      <a:pt x="68" y="26"/>
                      <a:pt x="67" y="31"/>
                      <a:pt x="66" y="35"/>
                    </a:cubicBezTo>
                    <a:cubicBezTo>
                      <a:pt x="65" y="38"/>
                      <a:pt x="64" y="41"/>
                      <a:pt x="62" y="44"/>
                    </a:cubicBezTo>
                    <a:cubicBezTo>
                      <a:pt x="54" y="54"/>
                      <a:pt x="45" y="63"/>
                      <a:pt x="39" y="73"/>
                    </a:cubicBezTo>
                    <a:cubicBezTo>
                      <a:pt x="29" y="90"/>
                      <a:pt x="21" y="108"/>
                      <a:pt x="11" y="126"/>
                    </a:cubicBezTo>
                    <a:cubicBezTo>
                      <a:pt x="11" y="127"/>
                      <a:pt x="10" y="129"/>
                      <a:pt x="9" y="130"/>
                    </a:cubicBezTo>
                    <a:cubicBezTo>
                      <a:pt x="8" y="134"/>
                      <a:pt x="5" y="136"/>
                      <a:pt x="0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800"/>
              <p:cNvSpPr/>
              <p:nvPr/>
            </p:nvSpPr>
            <p:spPr bwMode="auto">
              <a:xfrm>
                <a:off x="3892546" y="4395846"/>
                <a:ext cx="222249" cy="338142"/>
              </a:xfrm>
              <a:custGeom>
                <a:avLst/>
                <a:gdLst>
                  <a:gd name="T0" fmla="*/ 14 w 59"/>
                  <a:gd name="T1" fmla="*/ 23 h 90"/>
                  <a:gd name="T2" fmla="*/ 7 w 59"/>
                  <a:gd name="T3" fmla="*/ 24 h 90"/>
                  <a:gd name="T4" fmla="*/ 1 w 59"/>
                  <a:gd name="T5" fmla="*/ 17 h 90"/>
                  <a:gd name="T6" fmla="*/ 5 w 59"/>
                  <a:gd name="T7" fmla="*/ 14 h 90"/>
                  <a:gd name="T8" fmla="*/ 13 w 59"/>
                  <a:gd name="T9" fmla="*/ 8 h 90"/>
                  <a:gd name="T10" fmla="*/ 14 w 59"/>
                  <a:gd name="T11" fmla="*/ 4 h 90"/>
                  <a:gd name="T12" fmla="*/ 21 w 59"/>
                  <a:gd name="T13" fmla="*/ 3 h 90"/>
                  <a:gd name="T14" fmla="*/ 21 w 59"/>
                  <a:gd name="T15" fmla="*/ 4 h 90"/>
                  <a:gd name="T16" fmla="*/ 32 w 59"/>
                  <a:gd name="T17" fmla="*/ 8 h 90"/>
                  <a:gd name="T18" fmla="*/ 38 w 59"/>
                  <a:gd name="T19" fmla="*/ 34 h 90"/>
                  <a:gd name="T20" fmla="*/ 50 w 59"/>
                  <a:gd name="T21" fmla="*/ 63 h 90"/>
                  <a:gd name="T22" fmla="*/ 57 w 59"/>
                  <a:gd name="T23" fmla="*/ 78 h 90"/>
                  <a:gd name="T24" fmla="*/ 59 w 59"/>
                  <a:gd name="T25" fmla="*/ 83 h 90"/>
                  <a:gd name="T26" fmla="*/ 56 w 59"/>
                  <a:gd name="T27" fmla="*/ 90 h 90"/>
                  <a:gd name="T28" fmla="*/ 50 w 59"/>
                  <a:gd name="T29" fmla="*/ 88 h 90"/>
                  <a:gd name="T30" fmla="*/ 40 w 59"/>
                  <a:gd name="T31" fmla="*/ 84 h 90"/>
                  <a:gd name="T32" fmla="*/ 36 w 59"/>
                  <a:gd name="T33" fmla="*/ 77 h 90"/>
                  <a:gd name="T34" fmla="*/ 31 w 59"/>
                  <a:gd name="T35" fmla="*/ 57 h 90"/>
                  <a:gd name="T36" fmla="*/ 27 w 59"/>
                  <a:gd name="T37" fmla="*/ 47 h 90"/>
                  <a:gd name="T38" fmla="*/ 21 w 59"/>
                  <a:gd name="T39" fmla="*/ 38 h 90"/>
                  <a:gd name="T40" fmla="*/ 20 w 59"/>
                  <a:gd name="T41" fmla="*/ 36 h 90"/>
                  <a:gd name="T42" fmla="*/ 16 w 59"/>
                  <a:gd name="T43" fmla="*/ 22 h 90"/>
                  <a:gd name="T44" fmla="*/ 14 w 59"/>
                  <a:gd name="T45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90">
                    <a:moveTo>
                      <a:pt x="14" y="23"/>
                    </a:moveTo>
                    <a:cubicBezTo>
                      <a:pt x="12" y="23"/>
                      <a:pt x="10" y="24"/>
                      <a:pt x="7" y="24"/>
                    </a:cubicBezTo>
                    <a:cubicBezTo>
                      <a:pt x="4" y="24"/>
                      <a:pt x="0" y="20"/>
                      <a:pt x="1" y="17"/>
                    </a:cubicBezTo>
                    <a:cubicBezTo>
                      <a:pt x="1" y="16"/>
                      <a:pt x="3" y="14"/>
                      <a:pt x="5" y="14"/>
                    </a:cubicBezTo>
                    <a:cubicBezTo>
                      <a:pt x="10" y="15"/>
                      <a:pt x="13" y="13"/>
                      <a:pt x="13" y="8"/>
                    </a:cubicBezTo>
                    <a:cubicBezTo>
                      <a:pt x="13" y="6"/>
                      <a:pt x="13" y="5"/>
                      <a:pt x="14" y="4"/>
                    </a:cubicBezTo>
                    <a:cubicBezTo>
                      <a:pt x="16" y="0"/>
                      <a:pt x="18" y="0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5" y="11"/>
                      <a:pt x="25" y="11"/>
                      <a:pt x="32" y="8"/>
                    </a:cubicBezTo>
                    <a:cubicBezTo>
                      <a:pt x="27" y="18"/>
                      <a:pt x="35" y="25"/>
                      <a:pt x="38" y="34"/>
                    </a:cubicBezTo>
                    <a:cubicBezTo>
                      <a:pt x="41" y="44"/>
                      <a:pt x="45" y="54"/>
                      <a:pt x="50" y="63"/>
                    </a:cubicBezTo>
                    <a:cubicBezTo>
                      <a:pt x="53" y="68"/>
                      <a:pt x="56" y="73"/>
                      <a:pt x="57" y="78"/>
                    </a:cubicBezTo>
                    <a:cubicBezTo>
                      <a:pt x="58" y="80"/>
                      <a:pt x="59" y="82"/>
                      <a:pt x="59" y="83"/>
                    </a:cubicBezTo>
                    <a:cubicBezTo>
                      <a:pt x="58" y="86"/>
                      <a:pt x="58" y="89"/>
                      <a:pt x="56" y="90"/>
                    </a:cubicBezTo>
                    <a:cubicBezTo>
                      <a:pt x="55" y="90"/>
                      <a:pt x="51" y="90"/>
                      <a:pt x="50" y="88"/>
                    </a:cubicBezTo>
                    <a:cubicBezTo>
                      <a:pt x="47" y="85"/>
                      <a:pt x="45" y="84"/>
                      <a:pt x="40" y="84"/>
                    </a:cubicBezTo>
                    <a:cubicBezTo>
                      <a:pt x="36" y="84"/>
                      <a:pt x="35" y="80"/>
                      <a:pt x="36" y="77"/>
                    </a:cubicBezTo>
                    <a:cubicBezTo>
                      <a:pt x="38" y="69"/>
                      <a:pt x="37" y="63"/>
                      <a:pt x="31" y="57"/>
                    </a:cubicBezTo>
                    <a:cubicBezTo>
                      <a:pt x="29" y="55"/>
                      <a:pt x="28" y="51"/>
                      <a:pt x="27" y="47"/>
                    </a:cubicBezTo>
                    <a:cubicBezTo>
                      <a:pt x="25" y="44"/>
                      <a:pt x="26" y="39"/>
                      <a:pt x="21" y="38"/>
                    </a:cubicBezTo>
                    <a:cubicBezTo>
                      <a:pt x="21" y="37"/>
                      <a:pt x="20" y="37"/>
                      <a:pt x="20" y="36"/>
                    </a:cubicBezTo>
                    <a:cubicBezTo>
                      <a:pt x="19" y="32"/>
                      <a:pt x="17" y="27"/>
                      <a:pt x="16" y="22"/>
                    </a:cubicBezTo>
                    <a:cubicBezTo>
                      <a:pt x="15" y="23"/>
                      <a:pt x="15" y="23"/>
                      <a:pt x="1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801"/>
              <p:cNvSpPr>
                <a:spLocks noEditPoints="1"/>
              </p:cNvSpPr>
              <p:nvPr/>
            </p:nvSpPr>
            <p:spPr bwMode="auto">
              <a:xfrm>
                <a:off x="4757733" y="3724323"/>
                <a:ext cx="223836" cy="179391"/>
              </a:xfrm>
              <a:custGeom>
                <a:avLst/>
                <a:gdLst>
                  <a:gd name="T0" fmla="*/ 16 w 60"/>
                  <a:gd name="T1" fmla="*/ 44 h 48"/>
                  <a:gd name="T2" fmla="*/ 12 w 60"/>
                  <a:gd name="T3" fmla="*/ 31 h 48"/>
                  <a:gd name="T4" fmla="*/ 15 w 60"/>
                  <a:gd name="T5" fmla="*/ 25 h 48"/>
                  <a:gd name="T6" fmla="*/ 4 w 60"/>
                  <a:gd name="T7" fmla="*/ 20 h 48"/>
                  <a:gd name="T8" fmla="*/ 3 w 60"/>
                  <a:gd name="T9" fmla="*/ 12 h 48"/>
                  <a:gd name="T10" fmla="*/ 17 w 60"/>
                  <a:gd name="T11" fmla="*/ 9 h 48"/>
                  <a:gd name="T12" fmla="*/ 21 w 60"/>
                  <a:gd name="T13" fmla="*/ 7 h 48"/>
                  <a:gd name="T14" fmla="*/ 25 w 60"/>
                  <a:gd name="T15" fmla="*/ 4 h 48"/>
                  <a:gd name="T16" fmla="*/ 33 w 60"/>
                  <a:gd name="T17" fmla="*/ 7 h 48"/>
                  <a:gd name="T18" fmla="*/ 36 w 60"/>
                  <a:gd name="T19" fmla="*/ 14 h 48"/>
                  <a:gd name="T20" fmla="*/ 40 w 60"/>
                  <a:gd name="T21" fmla="*/ 12 h 48"/>
                  <a:gd name="T22" fmla="*/ 51 w 60"/>
                  <a:gd name="T23" fmla="*/ 20 h 48"/>
                  <a:gd name="T24" fmla="*/ 60 w 60"/>
                  <a:gd name="T25" fmla="*/ 34 h 48"/>
                  <a:gd name="T26" fmla="*/ 56 w 60"/>
                  <a:gd name="T27" fmla="*/ 39 h 48"/>
                  <a:gd name="T28" fmla="*/ 46 w 60"/>
                  <a:gd name="T29" fmla="*/ 46 h 48"/>
                  <a:gd name="T30" fmla="*/ 38 w 60"/>
                  <a:gd name="T31" fmla="*/ 48 h 48"/>
                  <a:gd name="T32" fmla="*/ 23 w 60"/>
                  <a:gd name="T33" fmla="*/ 45 h 48"/>
                  <a:gd name="T34" fmla="*/ 16 w 60"/>
                  <a:gd name="T35" fmla="*/ 44 h 48"/>
                  <a:gd name="T36" fmla="*/ 36 w 60"/>
                  <a:gd name="T37" fmla="*/ 29 h 48"/>
                  <a:gd name="T38" fmla="*/ 44 w 60"/>
                  <a:gd name="T39" fmla="*/ 22 h 48"/>
                  <a:gd name="T40" fmla="*/ 42 w 60"/>
                  <a:gd name="T41" fmla="*/ 17 h 48"/>
                  <a:gd name="T42" fmla="*/ 36 w 60"/>
                  <a:gd name="T43" fmla="*/ 20 h 48"/>
                  <a:gd name="T44" fmla="*/ 36 w 60"/>
                  <a:gd name="T45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48">
                    <a:moveTo>
                      <a:pt x="16" y="44"/>
                    </a:moveTo>
                    <a:cubicBezTo>
                      <a:pt x="15" y="40"/>
                      <a:pt x="13" y="36"/>
                      <a:pt x="12" y="31"/>
                    </a:cubicBezTo>
                    <a:cubicBezTo>
                      <a:pt x="12" y="29"/>
                      <a:pt x="14" y="27"/>
                      <a:pt x="15" y="25"/>
                    </a:cubicBezTo>
                    <a:cubicBezTo>
                      <a:pt x="11" y="23"/>
                      <a:pt x="7" y="22"/>
                      <a:pt x="4" y="20"/>
                    </a:cubicBezTo>
                    <a:cubicBezTo>
                      <a:pt x="1" y="19"/>
                      <a:pt x="0" y="14"/>
                      <a:pt x="3" y="12"/>
                    </a:cubicBezTo>
                    <a:cubicBezTo>
                      <a:pt x="7" y="10"/>
                      <a:pt x="11" y="7"/>
                      <a:pt x="17" y="9"/>
                    </a:cubicBezTo>
                    <a:cubicBezTo>
                      <a:pt x="18" y="9"/>
                      <a:pt x="19" y="8"/>
                      <a:pt x="21" y="7"/>
                    </a:cubicBezTo>
                    <a:cubicBezTo>
                      <a:pt x="22" y="6"/>
                      <a:pt x="23" y="5"/>
                      <a:pt x="25" y="4"/>
                    </a:cubicBezTo>
                    <a:cubicBezTo>
                      <a:pt x="31" y="0"/>
                      <a:pt x="32" y="1"/>
                      <a:pt x="33" y="7"/>
                    </a:cubicBezTo>
                    <a:cubicBezTo>
                      <a:pt x="34" y="10"/>
                      <a:pt x="35" y="12"/>
                      <a:pt x="36" y="14"/>
                    </a:cubicBezTo>
                    <a:cubicBezTo>
                      <a:pt x="38" y="13"/>
                      <a:pt x="40" y="13"/>
                      <a:pt x="40" y="12"/>
                    </a:cubicBezTo>
                    <a:cubicBezTo>
                      <a:pt x="44" y="15"/>
                      <a:pt x="47" y="18"/>
                      <a:pt x="51" y="20"/>
                    </a:cubicBezTo>
                    <a:cubicBezTo>
                      <a:pt x="57" y="23"/>
                      <a:pt x="60" y="28"/>
                      <a:pt x="60" y="34"/>
                    </a:cubicBezTo>
                    <a:cubicBezTo>
                      <a:pt x="60" y="36"/>
                      <a:pt x="57" y="37"/>
                      <a:pt x="56" y="39"/>
                    </a:cubicBezTo>
                    <a:cubicBezTo>
                      <a:pt x="53" y="41"/>
                      <a:pt x="49" y="44"/>
                      <a:pt x="46" y="46"/>
                    </a:cubicBezTo>
                    <a:cubicBezTo>
                      <a:pt x="43" y="47"/>
                      <a:pt x="40" y="48"/>
                      <a:pt x="38" y="48"/>
                    </a:cubicBezTo>
                    <a:cubicBezTo>
                      <a:pt x="33" y="47"/>
                      <a:pt x="28" y="46"/>
                      <a:pt x="23" y="45"/>
                    </a:cubicBezTo>
                    <a:cubicBezTo>
                      <a:pt x="20" y="44"/>
                      <a:pt x="18" y="44"/>
                      <a:pt x="16" y="44"/>
                    </a:cubicBezTo>
                    <a:close/>
                    <a:moveTo>
                      <a:pt x="36" y="29"/>
                    </a:moveTo>
                    <a:cubicBezTo>
                      <a:pt x="41" y="29"/>
                      <a:pt x="42" y="25"/>
                      <a:pt x="44" y="22"/>
                    </a:cubicBezTo>
                    <a:cubicBezTo>
                      <a:pt x="45" y="20"/>
                      <a:pt x="45" y="18"/>
                      <a:pt x="42" y="17"/>
                    </a:cubicBezTo>
                    <a:cubicBezTo>
                      <a:pt x="39" y="16"/>
                      <a:pt x="36" y="17"/>
                      <a:pt x="36" y="20"/>
                    </a:cubicBezTo>
                    <a:cubicBezTo>
                      <a:pt x="35" y="23"/>
                      <a:pt x="36" y="26"/>
                      <a:pt x="36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02"/>
              <p:cNvSpPr/>
              <p:nvPr/>
            </p:nvSpPr>
            <p:spPr bwMode="auto">
              <a:xfrm>
                <a:off x="5605456" y="4197403"/>
                <a:ext cx="192086" cy="176216"/>
              </a:xfrm>
              <a:custGeom>
                <a:avLst/>
                <a:gdLst>
                  <a:gd name="T0" fmla="*/ 18 w 51"/>
                  <a:gd name="T1" fmla="*/ 10 h 47"/>
                  <a:gd name="T2" fmla="*/ 22 w 51"/>
                  <a:gd name="T3" fmla="*/ 12 h 47"/>
                  <a:gd name="T4" fmla="*/ 25 w 51"/>
                  <a:gd name="T5" fmla="*/ 7 h 47"/>
                  <a:gd name="T6" fmla="*/ 35 w 51"/>
                  <a:gd name="T7" fmla="*/ 1 h 47"/>
                  <a:gd name="T8" fmla="*/ 39 w 51"/>
                  <a:gd name="T9" fmla="*/ 4 h 47"/>
                  <a:gd name="T10" fmla="*/ 38 w 51"/>
                  <a:gd name="T11" fmla="*/ 8 h 47"/>
                  <a:gd name="T12" fmla="*/ 37 w 51"/>
                  <a:gd name="T13" fmla="*/ 8 h 47"/>
                  <a:gd name="T14" fmla="*/ 33 w 51"/>
                  <a:gd name="T15" fmla="*/ 15 h 47"/>
                  <a:gd name="T16" fmla="*/ 40 w 51"/>
                  <a:gd name="T17" fmla="*/ 17 h 47"/>
                  <a:gd name="T18" fmla="*/ 48 w 51"/>
                  <a:gd name="T19" fmla="*/ 23 h 47"/>
                  <a:gd name="T20" fmla="*/ 49 w 51"/>
                  <a:gd name="T21" fmla="*/ 41 h 47"/>
                  <a:gd name="T22" fmla="*/ 40 w 51"/>
                  <a:gd name="T23" fmla="*/ 47 h 47"/>
                  <a:gd name="T24" fmla="*/ 24 w 51"/>
                  <a:gd name="T25" fmla="*/ 47 h 47"/>
                  <a:gd name="T26" fmla="*/ 18 w 51"/>
                  <a:gd name="T27" fmla="*/ 45 h 47"/>
                  <a:gd name="T28" fmla="*/ 10 w 51"/>
                  <a:gd name="T29" fmla="*/ 42 h 47"/>
                  <a:gd name="T30" fmla="*/ 5 w 51"/>
                  <a:gd name="T31" fmla="*/ 38 h 47"/>
                  <a:gd name="T32" fmla="*/ 2 w 51"/>
                  <a:gd name="T33" fmla="*/ 33 h 47"/>
                  <a:gd name="T34" fmla="*/ 4 w 51"/>
                  <a:gd name="T35" fmla="*/ 25 h 47"/>
                  <a:gd name="T36" fmla="*/ 7 w 51"/>
                  <a:gd name="T37" fmla="*/ 23 h 47"/>
                  <a:gd name="T38" fmla="*/ 18 w 51"/>
                  <a:gd name="T3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7">
                    <a:moveTo>
                      <a:pt x="18" y="10"/>
                    </a:moveTo>
                    <a:cubicBezTo>
                      <a:pt x="19" y="11"/>
                      <a:pt x="22" y="13"/>
                      <a:pt x="22" y="12"/>
                    </a:cubicBezTo>
                    <a:cubicBezTo>
                      <a:pt x="24" y="11"/>
                      <a:pt x="25" y="9"/>
                      <a:pt x="25" y="7"/>
                    </a:cubicBezTo>
                    <a:cubicBezTo>
                      <a:pt x="27" y="2"/>
                      <a:pt x="30" y="0"/>
                      <a:pt x="35" y="1"/>
                    </a:cubicBezTo>
                    <a:cubicBezTo>
                      <a:pt x="37" y="1"/>
                      <a:pt x="38" y="3"/>
                      <a:pt x="39" y="4"/>
                    </a:cubicBezTo>
                    <a:cubicBezTo>
                      <a:pt x="39" y="5"/>
                      <a:pt x="38" y="6"/>
                      <a:pt x="38" y="8"/>
                    </a:cubicBezTo>
                    <a:cubicBezTo>
                      <a:pt x="38" y="8"/>
                      <a:pt x="37" y="8"/>
                      <a:pt x="37" y="8"/>
                    </a:cubicBezTo>
                    <a:cubicBezTo>
                      <a:pt x="36" y="10"/>
                      <a:pt x="34" y="13"/>
                      <a:pt x="33" y="15"/>
                    </a:cubicBezTo>
                    <a:cubicBezTo>
                      <a:pt x="35" y="15"/>
                      <a:pt x="38" y="15"/>
                      <a:pt x="40" y="17"/>
                    </a:cubicBezTo>
                    <a:cubicBezTo>
                      <a:pt x="43" y="18"/>
                      <a:pt x="46" y="20"/>
                      <a:pt x="48" y="23"/>
                    </a:cubicBezTo>
                    <a:cubicBezTo>
                      <a:pt x="50" y="29"/>
                      <a:pt x="51" y="35"/>
                      <a:pt x="49" y="41"/>
                    </a:cubicBezTo>
                    <a:cubicBezTo>
                      <a:pt x="47" y="45"/>
                      <a:pt x="45" y="47"/>
                      <a:pt x="40" y="47"/>
                    </a:cubicBezTo>
                    <a:cubicBezTo>
                      <a:pt x="34" y="46"/>
                      <a:pt x="29" y="47"/>
                      <a:pt x="24" y="47"/>
                    </a:cubicBezTo>
                    <a:cubicBezTo>
                      <a:pt x="22" y="47"/>
                      <a:pt x="20" y="46"/>
                      <a:pt x="18" y="45"/>
                    </a:cubicBezTo>
                    <a:cubicBezTo>
                      <a:pt x="15" y="44"/>
                      <a:pt x="13" y="41"/>
                      <a:pt x="10" y="42"/>
                    </a:cubicBezTo>
                    <a:cubicBezTo>
                      <a:pt x="6" y="42"/>
                      <a:pt x="6" y="40"/>
                      <a:pt x="5" y="38"/>
                    </a:cubicBezTo>
                    <a:cubicBezTo>
                      <a:pt x="4" y="36"/>
                      <a:pt x="2" y="34"/>
                      <a:pt x="2" y="33"/>
                    </a:cubicBezTo>
                    <a:cubicBezTo>
                      <a:pt x="0" y="29"/>
                      <a:pt x="0" y="27"/>
                      <a:pt x="4" y="25"/>
                    </a:cubicBezTo>
                    <a:cubicBezTo>
                      <a:pt x="5" y="25"/>
                      <a:pt x="7" y="24"/>
                      <a:pt x="7" y="23"/>
                    </a:cubicBezTo>
                    <a:cubicBezTo>
                      <a:pt x="10" y="17"/>
                      <a:pt x="12" y="12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03"/>
              <p:cNvSpPr/>
              <p:nvPr/>
            </p:nvSpPr>
            <p:spPr bwMode="auto">
              <a:xfrm>
                <a:off x="4625968" y="3197266"/>
                <a:ext cx="173039" cy="196851"/>
              </a:xfrm>
              <a:custGeom>
                <a:avLst/>
                <a:gdLst>
                  <a:gd name="T0" fmla="*/ 27 w 46"/>
                  <a:gd name="T1" fmla="*/ 14 h 52"/>
                  <a:gd name="T2" fmla="*/ 28 w 46"/>
                  <a:gd name="T3" fmla="*/ 7 h 52"/>
                  <a:gd name="T4" fmla="*/ 32 w 46"/>
                  <a:gd name="T5" fmla="*/ 3 h 52"/>
                  <a:gd name="T6" fmla="*/ 35 w 46"/>
                  <a:gd name="T7" fmla="*/ 2 h 52"/>
                  <a:gd name="T8" fmla="*/ 39 w 46"/>
                  <a:gd name="T9" fmla="*/ 0 h 52"/>
                  <a:gd name="T10" fmla="*/ 46 w 46"/>
                  <a:gd name="T11" fmla="*/ 1 h 52"/>
                  <a:gd name="T12" fmla="*/ 44 w 46"/>
                  <a:gd name="T13" fmla="*/ 8 h 52"/>
                  <a:gd name="T14" fmla="*/ 38 w 46"/>
                  <a:gd name="T15" fmla="*/ 21 h 52"/>
                  <a:gd name="T16" fmla="*/ 43 w 46"/>
                  <a:gd name="T17" fmla="*/ 22 h 52"/>
                  <a:gd name="T18" fmla="*/ 28 w 46"/>
                  <a:gd name="T19" fmla="*/ 52 h 52"/>
                  <a:gd name="T20" fmla="*/ 19 w 46"/>
                  <a:gd name="T21" fmla="*/ 45 h 52"/>
                  <a:gd name="T22" fmla="*/ 11 w 46"/>
                  <a:gd name="T23" fmla="*/ 43 h 52"/>
                  <a:gd name="T24" fmla="*/ 6 w 46"/>
                  <a:gd name="T25" fmla="*/ 40 h 52"/>
                  <a:gd name="T26" fmla="*/ 3 w 46"/>
                  <a:gd name="T27" fmla="*/ 35 h 52"/>
                  <a:gd name="T28" fmla="*/ 4 w 46"/>
                  <a:gd name="T29" fmla="*/ 28 h 52"/>
                  <a:gd name="T30" fmla="*/ 10 w 46"/>
                  <a:gd name="T31" fmla="*/ 18 h 52"/>
                  <a:gd name="T32" fmla="*/ 15 w 46"/>
                  <a:gd name="T33" fmla="*/ 6 h 52"/>
                  <a:gd name="T34" fmla="*/ 24 w 46"/>
                  <a:gd name="T35" fmla="*/ 10 h 52"/>
                  <a:gd name="T36" fmla="*/ 25 w 46"/>
                  <a:gd name="T37" fmla="*/ 14 h 52"/>
                  <a:gd name="T38" fmla="*/ 27 w 46"/>
                  <a:gd name="T39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2">
                    <a:moveTo>
                      <a:pt x="27" y="14"/>
                    </a:moveTo>
                    <a:cubicBezTo>
                      <a:pt x="27" y="12"/>
                      <a:pt x="28" y="9"/>
                      <a:pt x="28" y="7"/>
                    </a:cubicBezTo>
                    <a:cubicBezTo>
                      <a:pt x="27" y="4"/>
                      <a:pt x="28" y="2"/>
                      <a:pt x="32" y="3"/>
                    </a:cubicBezTo>
                    <a:cubicBezTo>
                      <a:pt x="33" y="3"/>
                      <a:pt x="34" y="2"/>
                      <a:pt x="35" y="2"/>
                    </a:cubicBezTo>
                    <a:cubicBezTo>
                      <a:pt x="36" y="1"/>
                      <a:pt x="38" y="0"/>
                      <a:pt x="39" y="0"/>
                    </a:cubicBezTo>
                    <a:cubicBezTo>
                      <a:pt x="42" y="0"/>
                      <a:pt x="44" y="1"/>
                      <a:pt x="46" y="1"/>
                    </a:cubicBezTo>
                    <a:cubicBezTo>
                      <a:pt x="45" y="3"/>
                      <a:pt x="45" y="5"/>
                      <a:pt x="44" y="8"/>
                    </a:cubicBezTo>
                    <a:cubicBezTo>
                      <a:pt x="42" y="12"/>
                      <a:pt x="40" y="16"/>
                      <a:pt x="38" y="21"/>
                    </a:cubicBezTo>
                    <a:cubicBezTo>
                      <a:pt x="41" y="22"/>
                      <a:pt x="42" y="22"/>
                      <a:pt x="43" y="22"/>
                    </a:cubicBezTo>
                    <a:cubicBezTo>
                      <a:pt x="36" y="31"/>
                      <a:pt x="38" y="44"/>
                      <a:pt x="28" y="52"/>
                    </a:cubicBezTo>
                    <a:cubicBezTo>
                      <a:pt x="25" y="50"/>
                      <a:pt x="21" y="50"/>
                      <a:pt x="19" y="45"/>
                    </a:cubicBezTo>
                    <a:cubicBezTo>
                      <a:pt x="18" y="42"/>
                      <a:pt x="15" y="42"/>
                      <a:pt x="11" y="43"/>
                    </a:cubicBezTo>
                    <a:cubicBezTo>
                      <a:pt x="7" y="46"/>
                      <a:pt x="6" y="45"/>
                      <a:pt x="6" y="40"/>
                    </a:cubicBezTo>
                    <a:cubicBezTo>
                      <a:pt x="6" y="39"/>
                      <a:pt x="4" y="37"/>
                      <a:pt x="3" y="35"/>
                    </a:cubicBezTo>
                    <a:cubicBezTo>
                      <a:pt x="0" y="31"/>
                      <a:pt x="0" y="30"/>
                      <a:pt x="4" y="28"/>
                    </a:cubicBezTo>
                    <a:cubicBezTo>
                      <a:pt x="7" y="27"/>
                      <a:pt x="10" y="21"/>
                      <a:pt x="10" y="18"/>
                    </a:cubicBezTo>
                    <a:cubicBezTo>
                      <a:pt x="9" y="16"/>
                      <a:pt x="14" y="6"/>
                      <a:pt x="15" y="6"/>
                    </a:cubicBezTo>
                    <a:cubicBezTo>
                      <a:pt x="18" y="4"/>
                      <a:pt x="22" y="6"/>
                      <a:pt x="24" y="10"/>
                    </a:cubicBezTo>
                    <a:cubicBezTo>
                      <a:pt x="24" y="11"/>
                      <a:pt x="25" y="12"/>
                      <a:pt x="25" y="14"/>
                    </a:cubicBezTo>
                    <a:cubicBezTo>
                      <a:pt x="26" y="14"/>
                      <a:pt x="26" y="14"/>
                      <a:pt x="2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804"/>
              <p:cNvSpPr/>
              <p:nvPr/>
            </p:nvSpPr>
            <p:spPr bwMode="auto">
              <a:xfrm>
                <a:off x="5508619" y="3765597"/>
                <a:ext cx="184150" cy="150815"/>
              </a:xfrm>
              <a:custGeom>
                <a:avLst/>
                <a:gdLst>
                  <a:gd name="T0" fmla="*/ 31 w 49"/>
                  <a:gd name="T1" fmla="*/ 0 h 40"/>
                  <a:gd name="T2" fmla="*/ 42 w 49"/>
                  <a:gd name="T3" fmla="*/ 18 h 40"/>
                  <a:gd name="T4" fmla="*/ 34 w 49"/>
                  <a:gd name="T5" fmla="*/ 38 h 40"/>
                  <a:gd name="T6" fmla="*/ 23 w 49"/>
                  <a:gd name="T7" fmla="*/ 34 h 40"/>
                  <a:gd name="T8" fmla="*/ 18 w 49"/>
                  <a:gd name="T9" fmla="*/ 37 h 40"/>
                  <a:gd name="T10" fmla="*/ 9 w 49"/>
                  <a:gd name="T11" fmla="*/ 34 h 40"/>
                  <a:gd name="T12" fmla="*/ 6 w 49"/>
                  <a:gd name="T13" fmla="*/ 29 h 40"/>
                  <a:gd name="T14" fmla="*/ 1 w 49"/>
                  <a:gd name="T15" fmla="*/ 32 h 40"/>
                  <a:gd name="T16" fmla="*/ 1 w 49"/>
                  <a:gd name="T17" fmla="*/ 24 h 40"/>
                  <a:gd name="T18" fmla="*/ 7 w 49"/>
                  <a:gd name="T19" fmla="*/ 15 h 40"/>
                  <a:gd name="T20" fmla="*/ 27 w 49"/>
                  <a:gd name="T21" fmla="*/ 2 h 40"/>
                  <a:gd name="T22" fmla="*/ 31 w 49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40">
                    <a:moveTo>
                      <a:pt x="31" y="0"/>
                    </a:moveTo>
                    <a:cubicBezTo>
                      <a:pt x="35" y="6"/>
                      <a:pt x="38" y="12"/>
                      <a:pt x="42" y="18"/>
                    </a:cubicBezTo>
                    <a:cubicBezTo>
                      <a:pt x="49" y="28"/>
                      <a:pt x="46" y="36"/>
                      <a:pt x="34" y="38"/>
                    </a:cubicBezTo>
                    <a:cubicBezTo>
                      <a:pt x="29" y="39"/>
                      <a:pt x="25" y="40"/>
                      <a:pt x="23" y="34"/>
                    </a:cubicBezTo>
                    <a:cubicBezTo>
                      <a:pt x="21" y="35"/>
                      <a:pt x="20" y="36"/>
                      <a:pt x="18" y="37"/>
                    </a:cubicBezTo>
                    <a:cubicBezTo>
                      <a:pt x="14" y="38"/>
                      <a:pt x="10" y="39"/>
                      <a:pt x="9" y="34"/>
                    </a:cubicBezTo>
                    <a:cubicBezTo>
                      <a:pt x="8" y="32"/>
                      <a:pt x="7" y="31"/>
                      <a:pt x="6" y="29"/>
                    </a:cubicBezTo>
                    <a:cubicBezTo>
                      <a:pt x="4" y="30"/>
                      <a:pt x="3" y="31"/>
                      <a:pt x="1" y="32"/>
                    </a:cubicBezTo>
                    <a:cubicBezTo>
                      <a:pt x="1" y="28"/>
                      <a:pt x="0" y="26"/>
                      <a:pt x="1" y="24"/>
                    </a:cubicBezTo>
                    <a:cubicBezTo>
                      <a:pt x="2" y="20"/>
                      <a:pt x="5" y="17"/>
                      <a:pt x="7" y="15"/>
                    </a:cubicBezTo>
                    <a:cubicBezTo>
                      <a:pt x="15" y="6"/>
                      <a:pt x="16" y="6"/>
                      <a:pt x="27" y="2"/>
                    </a:cubicBezTo>
                    <a:cubicBezTo>
                      <a:pt x="28" y="1"/>
                      <a:pt x="29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805"/>
              <p:cNvSpPr/>
              <p:nvPr/>
            </p:nvSpPr>
            <p:spPr bwMode="auto">
              <a:xfrm>
                <a:off x="2146300" y="3400471"/>
                <a:ext cx="147638" cy="188915"/>
              </a:xfrm>
              <a:custGeom>
                <a:avLst/>
                <a:gdLst>
                  <a:gd name="T0" fmla="*/ 5 w 39"/>
                  <a:gd name="T1" fmla="*/ 41 h 50"/>
                  <a:gd name="T2" fmla="*/ 7 w 39"/>
                  <a:gd name="T3" fmla="*/ 38 h 50"/>
                  <a:gd name="T4" fmla="*/ 5 w 39"/>
                  <a:gd name="T5" fmla="*/ 24 h 50"/>
                  <a:gd name="T6" fmla="*/ 8 w 39"/>
                  <a:gd name="T7" fmla="*/ 28 h 50"/>
                  <a:gd name="T8" fmla="*/ 11 w 39"/>
                  <a:gd name="T9" fmla="*/ 18 h 50"/>
                  <a:gd name="T10" fmla="*/ 10 w 39"/>
                  <a:gd name="T11" fmla="*/ 0 h 50"/>
                  <a:gd name="T12" fmla="*/ 26 w 39"/>
                  <a:gd name="T13" fmla="*/ 13 h 50"/>
                  <a:gd name="T14" fmla="*/ 34 w 39"/>
                  <a:gd name="T15" fmla="*/ 17 h 50"/>
                  <a:gd name="T16" fmla="*/ 36 w 39"/>
                  <a:gd name="T17" fmla="*/ 22 h 50"/>
                  <a:gd name="T18" fmla="*/ 39 w 39"/>
                  <a:gd name="T19" fmla="*/ 31 h 50"/>
                  <a:gd name="T20" fmla="*/ 33 w 39"/>
                  <a:gd name="T21" fmla="*/ 34 h 50"/>
                  <a:gd name="T22" fmla="*/ 26 w 39"/>
                  <a:gd name="T23" fmla="*/ 41 h 50"/>
                  <a:gd name="T24" fmla="*/ 27 w 39"/>
                  <a:gd name="T25" fmla="*/ 47 h 50"/>
                  <a:gd name="T26" fmla="*/ 18 w 39"/>
                  <a:gd name="T27" fmla="*/ 50 h 50"/>
                  <a:gd name="T28" fmla="*/ 5 w 39"/>
                  <a:gd name="T29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50">
                    <a:moveTo>
                      <a:pt x="5" y="41"/>
                    </a:moveTo>
                    <a:cubicBezTo>
                      <a:pt x="5" y="40"/>
                      <a:pt x="6" y="39"/>
                      <a:pt x="7" y="38"/>
                    </a:cubicBezTo>
                    <a:cubicBezTo>
                      <a:pt x="2" y="34"/>
                      <a:pt x="2" y="34"/>
                      <a:pt x="5" y="24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4"/>
                      <a:pt x="10" y="21"/>
                      <a:pt x="11" y="18"/>
                    </a:cubicBezTo>
                    <a:cubicBezTo>
                      <a:pt x="0" y="13"/>
                      <a:pt x="0" y="8"/>
                      <a:pt x="10" y="0"/>
                    </a:cubicBezTo>
                    <a:cubicBezTo>
                      <a:pt x="18" y="2"/>
                      <a:pt x="23" y="6"/>
                      <a:pt x="26" y="13"/>
                    </a:cubicBezTo>
                    <a:cubicBezTo>
                      <a:pt x="27" y="15"/>
                      <a:pt x="31" y="17"/>
                      <a:pt x="34" y="17"/>
                    </a:cubicBezTo>
                    <a:cubicBezTo>
                      <a:pt x="37" y="18"/>
                      <a:pt x="37" y="19"/>
                      <a:pt x="36" y="22"/>
                    </a:cubicBezTo>
                    <a:cubicBezTo>
                      <a:pt x="36" y="25"/>
                      <a:pt x="33" y="29"/>
                      <a:pt x="39" y="31"/>
                    </a:cubicBezTo>
                    <a:cubicBezTo>
                      <a:pt x="38" y="35"/>
                      <a:pt x="36" y="35"/>
                      <a:pt x="33" y="34"/>
                    </a:cubicBezTo>
                    <a:cubicBezTo>
                      <a:pt x="27" y="32"/>
                      <a:pt x="25" y="35"/>
                      <a:pt x="26" y="41"/>
                    </a:cubicBezTo>
                    <a:cubicBezTo>
                      <a:pt x="26" y="43"/>
                      <a:pt x="26" y="46"/>
                      <a:pt x="27" y="47"/>
                    </a:cubicBezTo>
                    <a:cubicBezTo>
                      <a:pt x="23" y="49"/>
                      <a:pt x="20" y="50"/>
                      <a:pt x="18" y="50"/>
                    </a:cubicBezTo>
                    <a:cubicBezTo>
                      <a:pt x="14" y="47"/>
                      <a:pt x="10" y="44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806"/>
              <p:cNvSpPr/>
              <p:nvPr/>
            </p:nvSpPr>
            <p:spPr bwMode="auto">
              <a:xfrm>
                <a:off x="5410191" y="3483019"/>
                <a:ext cx="139698" cy="142879"/>
              </a:xfrm>
              <a:custGeom>
                <a:avLst/>
                <a:gdLst>
                  <a:gd name="T0" fmla="*/ 31 w 37"/>
                  <a:gd name="T1" fmla="*/ 0 h 38"/>
                  <a:gd name="T2" fmla="*/ 35 w 37"/>
                  <a:gd name="T3" fmla="*/ 13 h 38"/>
                  <a:gd name="T4" fmla="*/ 29 w 37"/>
                  <a:gd name="T5" fmla="*/ 25 h 38"/>
                  <a:gd name="T6" fmla="*/ 29 w 37"/>
                  <a:gd name="T7" fmla="*/ 31 h 38"/>
                  <a:gd name="T8" fmla="*/ 11 w 37"/>
                  <a:gd name="T9" fmla="*/ 28 h 38"/>
                  <a:gd name="T10" fmla="*/ 1 w 37"/>
                  <a:gd name="T11" fmla="*/ 23 h 38"/>
                  <a:gd name="T12" fmla="*/ 0 w 37"/>
                  <a:gd name="T13" fmla="*/ 11 h 38"/>
                  <a:gd name="T14" fmla="*/ 5 w 37"/>
                  <a:gd name="T15" fmla="*/ 7 h 38"/>
                  <a:gd name="T16" fmla="*/ 9 w 37"/>
                  <a:gd name="T17" fmla="*/ 6 h 38"/>
                  <a:gd name="T18" fmla="*/ 18 w 37"/>
                  <a:gd name="T19" fmla="*/ 5 h 38"/>
                  <a:gd name="T20" fmla="*/ 31 w 37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8">
                    <a:moveTo>
                      <a:pt x="31" y="0"/>
                    </a:moveTo>
                    <a:cubicBezTo>
                      <a:pt x="35" y="4"/>
                      <a:pt x="33" y="9"/>
                      <a:pt x="35" y="13"/>
                    </a:cubicBezTo>
                    <a:cubicBezTo>
                      <a:pt x="37" y="19"/>
                      <a:pt x="31" y="20"/>
                      <a:pt x="29" y="25"/>
                    </a:cubicBezTo>
                    <a:cubicBezTo>
                      <a:pt x="33" y="27"/>
                      <a:pt x="33" y="28"/>
                      <a:pt x="29" y="31"/>
                    </a:cubicBezTo>
                    <a:cubicBezTo>
                      <a:pt x="20" y="37"/>
                      <a:pt x="21" y="38"/>
                      <a:pt x="11" y="28"/>
                    </a:cubicBezTo>
                    <a:cubicBezTo>
                      <a:pt x="9" y="25"/>
                      <a:pt x="5" y="25"/>
                      <a:pt x="1" y="23"/>
                    </a:cubicBezTo>
                    <a:cubicBezTo>
                      <a:pt x="1" y="20"/>
                      <a:pt x="0" y="15"/>
                      <a:pt x="0" y="11"/>
                    </a:cubicBezTo>
                    <a:cubicBezTo>
                      <a:pt x="0" y="8"/>
                      <a:pt x="2" y="5"/>
                      <a:pt x="5" y="7"/>
                    </a:cubicBezTo>
                    <a:cubicBezTo>
                      <a:pt x="6" y="7"/>
                      <a:pt x="8" y="6"/>
                      <a:pt x="9" y="6"/>
                    </a:cubicBezTo>
                    <a:cubicBezTo>
                      <a:pt x="12" y="6"/>
                      <a:pt x="15" y="5"/>
                      <a:pt x="18" y="5"/>
                    </a:cubicBezTo>
                    <a:cubicBezTo>
                      <a:pt x="23" y="6"/>
                      <a:pt x="27" y="4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07"/>
              <p:cNvSpPr/>
              <p:nvPr/>
            </p:nvSpPr>
            <p:spPr bwMode="auto">
              <a:xfrm>
                <a:off x="4783130" y="4403783"/>
                <a:ext cx="146051" cy="161926"/>
              </a:xfrm>
              <a:custGeom>
                <a:avLst/>
                <a:gdLst>
                  <a:gd name="T0" fmla="*/ 18 w 39"/>
                  <a:gd name="T1" fmla="*/ 33 h 43"/>
                  <a:gd name="T2" fmla="*/ 14 w 39"/>
                  <a:gd name="T3" fmla="*/ 31 h 43"/>
                  <a:gd name="T4" fmla="*/ 2 w 39"/>
                  <a:gd name="T5" fmla="*/ 18 h 43"/>
                  <a:gd name="T6" fmla="*/ 3 w 39"/>
                  <a:gd name="T7" fmla="*/ 14 h 43"/>
                  <a:gd name="T8" fmla="*/ 14 w 39"/>
                  <a:gd name="T9" fmla="*/ 5 h 43"/>
                  <a:gd name="T10" fmla="*/ 18 w 39"/>
                  <a:gd name="T11" fmla="*/ 0 h 43"/>
                  <a:gd name="T12" fmla="*/ 19 w 39"/>
                  <a:gd name="T13" fmla="*/ 1 h 43"/>
                  <a:gd name="T14" fmla="*/ 34 w 39"/>
                  <a:gd name="T15" fmla="*/ 16 h 43"/>
                  <a:gd name="T16" fmla="*/ 39 w 39"/>
                  <a:gd name="T17" fmla="*/ 18 h 43"/>
                  <a:gd name="T18" fmla="*/ 32 w 39"/>
                  <a:gd name="T19" fmla="*/ 36 h 43"/>
                  <a:gd name="T20" fmla="*/ 19 w 39"/>
                  <a:gd name="T21" fmla="*/ 41 h 43"/>
                  <a:gd name="T22" fmla="*/ 18 w 39"/>
                  <a:gd name="T23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3">
                    <a:moveTo>
                      <a:pt x="18" y="33"/>
                    </a:moveTo>
                    <a:cubicBezTo>
                      <a:pt x="16" y="32"/>
                      <a:pt x="15" y="32"/>
                      <a:pt x="14" y="31"/>
                    </a:cubicBezTo>
                    <a:cubicBezTo>
                      <a:pt x="11" y="26"/>
                      <a:pt x="7" y="22"/>
                      <a:pt x="2" y="18"/>
                    </a:cubicBezTo>
                    <a:cubicBezTo>
                      <a:pt x="0" y="16"/>
                      <a:pt x="0" y="14"/>
                      <a:pt x="3" y="14"/>
                    </a:cubicBezTo>
                    <a:cubicBezTo>
                      <a:pt x="9" y="14"/>
                      <a:pt x="11" y="9"/>
                      <a:pt x="14" y="5"/>
                    </a:cubicBezTo>
                    <a:cubicBezTo>
                      <a:pt x="15" y="3"/>
                      <a:pt x="16" y="1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0"/>
                      <a:pt x="25" y="15"/>
                      <a:pt x="34" y="16"/>
                    </a:cubicBezTo>
                    <a:cubicBezTo>
                      <a:pt x="36" y="16"/>
                      <a:pt x="37" y="17"/>
                      <a:pt x="39" y="18"/>
                    </a:cubicBezTo>
                    <a:cubicBezTo>
                      <a:pt x="36" y="24"/>
                      <a:pt x="34" y="30"/>
                      <a:pt x="32" y="36"/>
                    </a:cubicBezTo>
                    <a:cubicBezTo>
                      <a:pt x="29" y="42"/>
                      <a:pt x="26" y="43"/>
                      <a:pt x="19" y="41"/>
                    </a:cubicBezTo>
                    <a:cubicBezTo>
                      <a:pt x="14" y="39"/>
                      <a:pt x="14" y="39"/>
                      <a:pt x="1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808"/>
              <p:cNvSpPr/>
              <p:nvPr/>
            </p:nvSpPr>
            <p:spPr bwMode="auto">
              <a:xfrm>
                <a:off x="5011732" y="3490960"/>
                <a:ext cx="136523" cy="169867"/>
              </a:xfrm>
              <a:custGeom>
                <a:avLst/>
                <a:gdLst>
                  <a:gd name="T0" fmla="*/ 0 w 36"/>
                  <a:gd name="T1" fmla="*/ 39 h 45"/>
                  <a:gd name="T2" fmla="*/ 4 w 36"/>
                  <a:gd name="T3" fmla="*/ 31 h 45"/>
                  <a:gd name="T4" fmla="*/ 9 w 36"/>
                  <a:gd name="T5" fmla="*/ 16 h 45"/>
                  <a:gd name="T6" fmla="*/ 13 w 36"/>
                  <a:gd name="T7" fmla="*/ 11 h 45"/>
                  <a:gd name="T8" fmla="*/ 18 w 36"/>
                  <a:gd name="T9" fmla="*/ 7 h 45"/>
                  <a:gd name="T10" fmla="*/ 29 w 36"/>
                  <a:gd name="T11" fmla="*/ 3 h 45"/>
                  <a:gd name="T12" fmla="*/ 36 w 36"/>
                  <a:gd name="T13" fmla="*/ 18 h 45"/>
                  <a:gd name="T14" fmla="*/ 27 w 36"/>
                  <a:gd name="T15" fmla="*/ 31 h 45"/>
                  <a:gd name="T16" fmla="*/ 20 w 36"/>
                  <a:gd name="T17" fmla="*/ 45 h 45"/>
                  <a:gd name="T18" fmla="*/ 8 w 36"/>
                  <a:gd name="T19" fmla="*/ 36 h 45"/>
                  <a:gd name="T20" fmla="*/ 1 w 36"/>
                  <a:gd name="T21" fmla="*/ 40 h 45"/>
                  <a:gd name="T22" fmla="*/ 0 w 36"/>
                  <a:gd name="T23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45">
                    <a:moveTo>
                      <a:pt x="0" y="39"/>
                    </a:moveTo>
                    <a:cubicBezTo>
                      <a:pt x="1" y="36"/>
                      <a:pt x="2" y="33"/>
                      <a:pt x="4" y="31"/>
                    </a:cubicBezTo>
                    <a:cubicBezTo>
                      <a:pt x="6" y="26"/>
                      <a:pt x="10" y="22"/>
                      <a:pt x="9" y="16"/>
                    </a:cubicBezTo>
                    <a:cubicBezTo>
                      <a:pt x="8" y="15"/>
                      <a:pt x="12" y="11"/>
                      <a:pt x="13" y="11"/>
                    </a:cubicBezTo>
                    <a:cubicBezTo>
                      <a:pt x="17" y="11"/>
                      <a:pt x="17" y="9"/>
                      <a:pt x="18" y="7"/>
                    </a:cubicBezTo>
                    <a:cubicBezTo>
                      <a:pt x="21" y="1"/>
                      <a:pt x="24" y="0"/>
                      <a:pt x="29" y="3"/>
                    </a:cubicBezTo>
                    <a:cubicBezTo>
                      <a:pt x="24" y="11"/>
                      <a:pt x="35" y="12"/>
                      <a:pt x="36" y="18"/>
                    </a:cubicBezTo>
                    <a:cubicBezTo>
                      <a:pt x="33" y="22"/>
                      <a:pt x="29" y="26"/>
                      <a:pt x="27" y="31"/>
                    </a:cubicBezTo>
                    <a:cubicBezTo>
                      <a:pt x="24" y="36"/>
                      <a:pt x="23" y="41"/>
                      <a:pt x="20" y="45"/>
                    </a:cubicBezTo>
                    <a:cubicBezTo>
                      <a:pt x="19" y="37"/>
                      <a:pt x="11" y="40"/>
                      <a:pt x="8" y="36"/>
                    </a:cubicBezTo>
                    <a:cubicBezTo>
                      <a:pt x="5" y="38"/>
                      <a:pt x="3" y="39"/>
                      <a:pt x="1" y="40"/>
                    </a:cubicBezTo>
                    <a:cubicBezTo>
                      <a:pt x="1" y="40"/>
                      <a:pt x="1" y="40"/>
                      <a:pt x="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809"/>
              <p:cNvSpPr/>
              <p:nvPr/>
            </p:nvSpPr>
            <p:spPr bwMode="auto">
              <a:xfrm>
                <a:off x="4133843" y="4384731"/>
                <a:ext cx="82551" cy="184153"/>
              </a:xfrm>
              <a:custGeom>
                <a:avLst/>
                <a:gdLst>
                  <a:gd name="T0" fmla="*/ 6 w 22"/>
                  <a:gd name="T1" fmla="*/ 0 h 49"/>
                  <a:gd name="T2" fmla="*/ 21 w 22"/>
                  <a:gd name="T3" fmla="*/ 24 h 49"/>
                  <a:gd name="T4" fmla="*/ 18 w 22"/>
                  <a:gd name="T5" fmla="*/ 36 h 49"/>
                  <a:gd name="T6" fmla="*/ 14 w 22"/>
                  <a:gd name="T7" fmla="*/ 44 h 49"/>
                  <a:gd name="T8" fmla="*/ 12 w 22"/>
                  <a:gd name="T9" fmla="*/ 47 h 49"/>
                  <a:gd name="T10" fmla="*/ 0 w 22"/>
                  <a:gd name="T11" fmla="*/ 40 h 49"/>
                  <a:gd name="T12" fmla="*/ 2 w 22"/>
                  <a:gd name="T13" fmla="*/ 5 h 49"/>
                  <a:gd name="T14" fmla="*/ 6 w 22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9">
                    <a:moveTo>
                      <a:pt x="6" y="0"/>
                    </a:moveTo>
                    <a:cubicBezTo>
                      <a:pt x="16" y="6"/>
                      <a:pt x="18" y="15"/>
                      <a:pt x="21" y="24"/>
                    </a:cubicBezTo>
                    <a:cubicBezTo>
                      <a:pt x="22" y="29"/>
                      <a:pt x="21" y="33"/>
                      <a:pt x="18" y="36"/>
                    </a:cubicBezTo>
                    <a:cubicBezTo>
                      <a:pt x="16" y="39"/>
                      <a:pt x="15" y="42"/>
                      <a:pt x="14" y="44"/>
                    </a:cubicBezTo>
                    <a:cubicBezTo>
                      <a:pt x="13" y="45"/>
                      <a:pt x="13" y="47"/>
                      <a:pt x="12" y="47"/>
                    </a:cubicBezTo>
                    <a:cubicBezTo>
                      <a:pt x="8" y="49"/>
                      <a:pt x="0" y="44"/>
                      <a:pt x="0" y="40"/>
                    </a:cubicBezTo>
                    <a:cubicBezTo>
                      <a:pt x="1" y="28"/>
                      <a:pt x="1" y="17"/>
                      <a:pt x="2" y="5"/>
                    </a:cubicBezTo>
                    <a:cubicBezTo>
                      <a:pt x="2" y="3"/>
                      <a:pt x="4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810"/>
              <p:cNvSpPr/>
              <p:nvPr/>
            </p:nvSpPr>
            <p:spPr bwMode="auto">
              <a:xfrm>
                <a:off x="2679698" y="3837039"/>
                <a:ext cx="117476" cy="134938"/>
              </a:xfrm>
              <a:custGeom>
                <a:avLst/>
                <a:gdLst>
                  <a:gd name="T0" fmla="*/ 12 w 31"/>
                  <a:gd name="T1" fmla="*/ 12 h 36"/>
                  <a:gd name="T2" fmla="*/ 17 w 31"/>
                  <a:gd name="T3" fmla="*/ 2 h 36"/>
                  <a:gd name="T4" fmla="*/ 19 w 31"/>
                  <a:gd name="T5" fmla="*/ 1 h 36"/>
                  <a:gd name="T6" fmla="*/ 27 w 31"/>
                  <a:gd name="T7" fmla="*/ 11 h 36"/>
                  <a:gd name="T8" fmla="*/ 30 w 31"/>
                  <a:gd name="T9" fmla="*/ 19 h 36"/>
                  <a:gd name="T10" fmla="*/ 29 w 31"/>
                  <a:gd name="T11" fmla="*/ 28 h 36"/>
                  <a:gd name="T12" fmla="*/ 22 w 31"/>
                  <a:gd name="T13" fmla="*/ 35 h 36"/>
                  <a:gd name="T14" fmla="*/ 17 w 31"/>
                  <a:gd name="T15" fmla="*/ 35 h 36"/>
                  <a:gd name="T16" fmla="*/ 12 w 31"/>
                  <a:gd name="T17" fmla="*/ 33 h 36"/>
                  <a:gd name="T18" fmla="*/ 5 w 31"/>
                  <a:gd name="T19" fmla="*/ 22 h 36"/>
                  <a:gd name="T20" fmla="*/ 2 w 31"/>
                  <a:gd name="T21" fmla="*/ 15 h 36"/>
                  <a:gd name="T22" fmla="*/ 0 w 31"/>
                  <a:gd name="T23" fmla="*/ 12 h 36"/>
                  <a:gd name="T24" fmla="*/ 6 w 31"/>
                  <a:gd name="T25" fmla="*/ 2 h 36"/>
                  <a:gd name="T26" fmla="*/ 9 w 31"/>
                  <a:gd name="T27" fmla="*/ 1 h 36"/>
                  <a:gd name="T28" fmla="*/ 10 w 31"/>
                  <a:gd name="T29" fmla="*/ 3 h 36"/>
                  <a:gd name="T30" fmla="*/ 10 w 31"/>
                  <a:gd name="T31" fmla="*/ 11 h 36"/>
                  <a:gd name="T32" fmla="*/ 12 w 31"/>
                  <a:gd name="T3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6">
                    <a:moveTo>
                      <a:pt x="12" y="12"/>
                    </a:moveTo>
                    <a:cubicBezTo>
                      <a:pt x="14" y="8"/>
                      <a:pt x="15" y="5"/>
                      <a:pt x="17" y="2"/>
                    </a:cubicBezTo>
                    <a:cubicBezTo>
                      <a:pt x="18" y="2"/>
                      <a:pt x="18" y="2"/>
                      <a:pt x="19" y="1"/>
                    </a:cubicBezTo>
                    <a:cubicBezTo>
                      <a:pt x="18" y="8"/>
                      <a:pt x="22" y="9"/>
                      <a:pt x="27" y="11"/>
                    </a:cubicBezTo>
                    <a:cubicBezTo>
                      <a:pt x="31" y="12"/>
                      <a:pt x="31" y="15"/>
                      <a:pt x="30" y="19"/>
                    </a:cubicBezTo>
                    <a:cubicBezTo>
                      <a:pt x="30" y="22"/>
                      <a:pt x="30" y="25"/>
                      <a:pt x="29" y="28"/>
                    </a:cubicBezTo>
                    <a:cubicBezTo>
                      <a:pt x="27" y="31"/>
                      <a:pt x="25" y="33"/>
                      <a:pt x="22" y="35"/>
                    </a:cubicBezTo>
                    <a:cubicBezTo>
                      <a:pt x="21" y="36"/>
                      <a:pt x="19" y="35"/>
                      <a:pt x="17" y="35"/>
                    </a:cubicBezTo>
                    <a:cubicBezTo>
                      <a:pt x="15" y="35"/>
                      <a:pt x="13" y="34"/>
                      <a:pt x="12" y="33"/>
                    </a:cubicBezTo>
                    <a:cubicBezTo>
                      <a:pt x="6" y="32"/>
                      <a:pt x="3" y="28"/>
                      <a:pt x="5" y="22"/>
                    </a:cubicBezTo>
                    <a:cubicBezTo>
                      <a:pt x="7" y="18"/>
                      <a:pt x="8" y="15"/>
                      <a:pt x="2" y="15"/>
                    </a:cubicBezTo>
                    <a:cubicBezTo>
                      <a:pt x="1" y="15"/>
                      <a:pt x="0" y="12"/>
                      <a:pt x="0" y="12"/>
                    </a:cubicBezTo>
                    <a:cubicBezTo>
                      <a:pt x="2" y="8"/>
                      <a:pt x="4" y="5"/>
                      <a:pt x="6" y="2"/>
                    </a:cubicBezTo>
                    <a:cubicBezTo>
                      <a:pt x="6" y="1"/>
                      <a:pt x="8" y="0"/>
                      <a:pt x="9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10" y="6"/>
                      <a:pt x="10" y="8"/>
                      <a:pt x="10" y="11"/>
                    </a:cubicBezTo>
                    <a:cubicBezTo>
                      <a:pt x="11" y="11"/>
                      <a:pt x="12" y="11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811"/>
              <p:cNvSpPr/>
              <p:nvPr/>
            </p:nvSpPr>
            <p:spPr bwMode="auto">
              <a:xfrm>
                <a:off x="7096116" y="1049352"/>
                <a:ext cx="117476" cy="176216"/>
              </a:xfrm>
              <a:custGeom>
                <a:avLst/>
                <a:gdLst>
                  <a:gd name="T0" fmla="*/ 14 w 31"/>
                  <a:gd name="T1" fmla="*/ 47 h 47"/>
                  <a:gd name="T2" fmla="*/ 10 w 31"/>
                  <a:gd name="T3" fmla="*/ 45 h 47"/>
                  <a:gd name="T4" fmla="*/ 6 w 31"/>
                  <a:gd name="T5" fmla="*/ 40 h 47"/>
                  <a:gd name="T6" fmla="*/ 6 w 31"/>
                  <a:gd name="T7" fmla="*/ 30 h 47"/>
                  <a:gd name="T8" fmla="*/ 1 w 31"/>
                  <a:gd name="T9" fmla="*/ 35 h 47"/>
                  <a:gd name="T10" fmla="*/ 0 w 31"/>
                  <a:gd name="T11" fmla="*/ 29 h 47"/>
                  <a:gd name="T12" fmla="*/ 7 w 31"/>
                  <a:gd name="T13" fmla="*/ 16 h 47"/>
                  <a:gd name="T14" fmla="*/ 20 w 31"/>
                  <a:gd name="T15" fmla="*/ 12 h 47"/>
                  <a:gd name="T16" fmla="*/ 26 w 31"/>
                  <a:gd name="T17" fmla="*/ 10 h 47"/>
                  <a:gd name="T18" fmla="*/ 30 w 31"/>
                  <a:gd name="T19" fmla="*/ 0 h 47"/>
                  <a:gd name="T20" fmla="*/ 31 w 31"/>
                  <a:gd name="T21" fmla="*/ 0 h 47"/>
                  <a:gd name="T22" fmla="*/ 30 w 31"/>
                  <a:gd name="T23" fmla="*/ 9 h 47"/>
                  <a:gd name="T24" fmla="*/ 21 w 31"/>
                  <a:gd name="T25" fmla="*/ 33 h 47"/>
                  <a:gd name="T26" fmla="*/ 14 w 31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7">
                    <a:moveTo>
                      <a:pt x="14" y="47"/>
                    </a:moveTo>
                    <a:cubicBezTo>
                      <a:pt x="13" y="47"/>
                      <a:pt x="12" y="45"/>
                      <a:pt x="10" y="45"/>
                    </a:cubicBezTo>
                    <a:cubicBezTo>
                      <a:pt x="6" y="45"/>
                      <a:pt x="5" y="44"/>
                      <a:pt x="6" y="40"/>
                    </a:cubicBezTo>
                    <a:cubicBezTo>
                      <a:pt x="6" y="37"/>
                      <a:pt x="6" y="34"/>
                      <a:pt x="6" y="30"/>
                    </a:cubicBezTo>
                    <a:cubicBezTo>
                      <a:pt x="4" y="32"/>
                      <a:pt x="3" y="33"/>
                      <a:pt x="1" y="35"/>
                    </a:cubicBezTo>
                    <a:cubicBezTo>
                      <a:pt x="1" y="33"/>
                      <a:pt x="0" y="31"/>
                      <a:pt x="0" y="29"/>
                    </a:cubicBezTo>
                    <a:cubicBezTo>
                      <a:pt x="2" y="25"/>
                      <a:pt x="3" y="19"/>
                      <a:pt x="7" y="16"/>
                    </a:cubicBezTo>
                    <a:cubicBezTo>
                      <a:pt x="10" y="13"/>
                      <a:pt x="16" y="12"/>
                      <a:pt x="20" y="12"/>
                    </a:cubicBezTo>
                    <a:cubicBezTo>
                      <a:pt x="23" y="13"/>
                      <a:pt x="25" y="12"/>
                      <a:pt x="26" y="10"/>
                    </a:cubicBezTo>
                    <a:cubicBezTo>
                      <a:pt x="27" y="7"/>
                      <a:pt x="28" y="3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3"/>
                      <a:pt x="31" y="7"/>
                      <a:pt x="30" y="9"/>
                    </a:cubicBezTo>
                    <a:cubicBezTo>
                      <a:pt x="28" y="17"/>
                      <a:pt x="25" y="25"/>
                      <a:pt x="21" y="33"/>
                    </a:cubicBezTo>
                    <a:cubicBezTo>
                      <a:pt x="19" y="38"/>
                      <a:pt x="16" y="43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812"/>
              <p:cNvSpPr/>
              <p:nvPr/>
            </p:nvSpPr>
            <p:spPr bwMode="auto">
              <a:xfrm>
                <a:off x="8423261" y="2259043"/>
                <a:ext cx="165098" cy="142879"/>
              </a:xfrm>
              <a:custGeom>
                <a:avLst/>
                <a:gdLst>
                  <a:gd name="T0" fmla="*/ 24 w 44"/>
                  <a:gd name="T1" fmla="*/ 22 h 38"/>
                  <a:gd name="T2" fmla="*/ 1 w 44"/>
                  <a:gd name="T3" fmla="*/ 38 h 38"/>
                  <a:gd name="T4" fmla="*/ 0 w 44"/>
                  <a:gd name="T5" fmla="*/ 37 h 38"/>
                  <a:gd name="T6" fmla="*/ 9 w 44"/>
                  <a:gd name="T7" fmla="*/ 28 h 38"/>
                  <a:gd name="T8" fmla="*/ 17 w 44"/>
                  <a:gd name="T9" fmla="*/ 18 h 38"/>
                  <a:gd name="T10" fmla="*/ 17 w 44"/>
                  <a:gd name="T11" fmla="*/ 6 h 38"/>
                  <a:gd name="T12" fmla="*/ 22 w 44"/>
                  <a:gd name="T13" fmla="*/ 0 h 38"/>
                  <a:gd name="T14" fmla="*/ 24 w 44"/>
                  <a:gd name="T15" fmla="*/ 2 h 38"/>
                  <a:gd name="T16" fmla="*/ 35 w 44"/>
                  <a:gd name="T17" fmla="*/ 4 h 38"/>
                  <a:gd name="T18" fmla="*/ 34 w 44"/>
                  <a:gd name="T19" fmla="*/ 12 h 38"/>
                  <a:gd name="T20" fmla="*/ 37 w 44"/>
                  <a:gd name="T21" fmla="*/ 18 h 38"/>
                  <a:gd name="T22" fmla="*/ 41 w 44"/>
                  <a:gd name="T23" fmla="*/ 33 h 38"/>
                  <a:gd name="T24" fmla="*/ 28 w 44"/>
                  <a:gd name="T25" fmla="*/ 30 h 38"/>
                  <a:gd name="T26" fmla="*/ 24 w 44"/>
                  <a:gd name="T27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8">
                    <a:moveTo>
                      <a:pt x="24" y="22"/>
                    </a:moveTo>
                    <a:cubicBezTo>
                      <a:pt x="16" y="28"/>
                      <a:pt x="8" y="33"/>
                      <a:pt x="1" y="3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" y="34"/>
                      <a:pt x="6" y="31"/>
                      <a:pt x="9" y="28"/>
                    </a:cubicBezTo>
                    <a:cubicBezTo>
                      <a:pt x="12" y="25"/>
                      <a:pt x="16" y="22"/>
                      <a:pt x="17" y="18"/>
                    </a:cubicBezTo>
                    <a:cubicBezTo>
                      <a:pt x="19" y="14"/>
                      <a:pt x="17" y="10"/>
                      <a:pt x="17" y="6"/>
                    </a:cubicBezTo>
                    <a:cubicBezTo>
                      <a:pt x="16" y="1"/>
                      <a:pt x="18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7" y="6"/>
                      <a:pt x="30" y="7"/>
                      <a:pt x="35" y="4"/>
                    </a:cubicBezTo>
                    <a:cubicBezTo>
                      <a:pt x="35" y="8"/>
                      <a:pt x="35" y="10"/>
                      <a:pt x="34" y="12"/>
                    </a:cubicBezTo>
                    <a:cubicBezTo>
                      <a:pt x="33" y="15"/>
                      <a:pt x="33" y="17"/>
                      <a:pt x="37" y="18"/>
                    </a:cubicBezTo>
                    <a:cubicBezTo>
                      <a:pt x="41" y="20"/>
                      <a:pt x="44" y="30"/>
                      <a:pt x="41" y="33"/>
                    </a:cubicBezTo>
                    <a:cubicBezTo>
                      <a:pt x="38" y="38"/>
                      <a:pt x="31" y="37"/>
                      <a:pt x="28" y="30"/>
                    </a:cubicBezTo>
                    <a:cubicBezTo>
                      <a:pt x="27" y="27"/>
                      <a:pt x="26" y="25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813"/>
              <p:cNvSpPr/>
              <p:nvPr/>
            </p:nvSpPr>
            <p:spPr bwMode="auto">
              <a:xfrm>
                <a:off x="3540119" y="4599046"/>
                <a:ext cx="109539" cy="120652"/>
              </a:xfrm>
              <a:custGeom>
                <a:avLst/>
                <a:gdLst>
                  <a:gd name="T0" fmla="*/ 29 w 29"/>
                  <a:gd name="T1" fmla="*/ 1 h 32"/>
                  <a:gd name="T2" fmla="*/ 28 w 29"/>
                  <a:gd name="T3" fmla="*/ 16 h 32"/>
                  <a:gd name="T4" fmla="*/ 19 w 29"/>
                  <a:gd name="T5" fmla="*/ 31 h 32"/>
                  <a:gd name="T6" fmla="*/ 12 w 29"/>
                  <a:gd name="T7" fmla="*/ 26 h 32"/>
                  <a:gd name="T8" fmla="*/ 3 w 29"/>
                  <a:gd name="T9" fmla="*/ 16 h 32"/>
                  <a:gd name="T10" fmla="*/ 0 w 29"/>
                  <a:gd name="T11" fmla="*/ 12 h 32"/>
                  <a:gd name="T12" fmla="*/ 4 w 29"/>
                  <a:gd name="T13" fmla="*/ 6 h 32"/>
                  <a:gd name="T14" fmla="*/ 9 w 29"/>
                  <a:gd name="T15" fmla="*/ 5 h 32"/>
                  <a:gd name="T16" fmla="*/ 13 w 29"/>
                  <a:gd name="T17" fmla="*/ 5 h 32"/>
                  <a:gd name="T18" fmla="*/ 24 w 29"/>
                  <a:gd name="T19" fmla="*/ 1 h 32"/>
                  <a:gd name="T20" fmla="*/ 29 w 29"/>
                  <a:gd name="T2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32">
                    <a:moveTo>
                      <a:pt x="29" y="1"/>
                    </a:moveTo>
                    <a:cubicBezTo>
                      <a:pt x="29" y="7"/>
                      <a:pt x="27" y="12"/>
                      <a:pt x="28" y="16"/>
                    </a:cubicBezTo>
                    <a:cubicBezTo>
                      <a:pt x="28" y="25"/>
                      <a:pt x="25" y="30"/>
                      <a:pt x="19" y="31"/>
                    </a:cubicBezTo>
                    <a:cubicBezTo>
                      <a:pt x="15" y="32"/>
                      <a:pt x="12" y="30"/>
                      <a:pt x="12" y="26"/>
                    </a:cubicBezTo>
                    <a:cubicBezTo>
                      <a:pt x="11" y="21"/>
                      <a:pt x="10" y="16"/>
                      <a:pt x="3" y="16"/>
                    </a:cubicBezTo>
                    <a:cubicBezTo>
                      <a:pt x="2" y="16"/>
                      <a:pt x="0" y="13"/>
                      <a:pt x="0" y="12"/>
                    </a:cubicBezTo>
                    <a:cubicBezTo>
                      <a:pt x="1" y="10"/>
                      <a:pt x="2" y="8"/>
                      <a:pt x="4" y="6"/>
                    </a:cubicBezTo>
                    <a:cubicBezTo>
                      <a:pt x="5" y="5"/>
                      <a:pt x="7" y="6"/>
                      <a:pt x="9" y="5"/>
                    </a:cubicBezTo>
                    <a:cubicBezTo>
                      <a:pt x="10" y="5"/>
                      <a:pt x="12" y="5"/>
                      <a:pt x="13" y="5"/>
                    </a:cubicBezTo>
                    <a:cubicBezTo>
                      <a:pt x="16" y="1"/>
                      <a:pt x="20" y="3"/>
                      <a:pt x="24" y="1"/>
                    </a:cubicBezTo>
                    <a:cubicBezTo>
                      <a:pt x="25" y="0"/>
                      <a:pt x="28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814"/>
              <p:cNvSpPr/>
              <p:nvPr/>
            </p:nvSpPr>
            <p:spPr bwMode="auto">
              <a:xfrm>
                <a:off x="2481258" y="3186155"/>
                <a:ext cx="142876" cy="101600"/>
              </a:xfrm>
              <a:custGeom>
                <a:avLst/>
                <a:gdLst>
                  <a:gd name="T0" fmla="*/ 0 w 38"/>
                  <a:gd name="T1" fmla="*/ 12 h 27"/>
                  <a:gd name="T2" fmla="*/ 4 w 38"/>
                  <a:gd name="T3" fmla="*/ 3 h 27"/>
                  <a:gd name="T4" fmla="*/ 14 w 38"/>
                  <a:gd name="T5" fmla="*/ 0 h 27"/>
                  <a:gd name="T6" fmla="*/ 37 w 38"/>
                  <a:gd name="T7" fmla="*/ 9 h 27"/>
                  <a:gd name="T8" fmla="*/ 38 w 38"/>
                  <a:gd name="T9" fmla="*/ 18 h 27"/>
                  <a:gd name="T10" fmla="*/ 17 w 38"/>
                  <a:gd name="T11" fmla="*/ 27 h 27"/>
                  <a:gd name="T12" fmla="*/ 0 w 38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7">
                    <a:moveTo>
                      <a:pt x="0" y="12"/>
                    </a:moveTo>
                    <a:cubicBezTo>
                      <a:pt x="2" y="9"/>
                      <a:pt x="2" y="6"/>
                      <a:pt x="4" y="3"/>
                    </a:cubicBezTo>
                    <a:cubicBezTo>
                      <a:pt x="10" y="9"/>
                      <a:pt x="11" y="0"/>
                      <a:pt x="14" y="0"/>
                    </a:cubicBezTo>
                    <a:cubicBezTo>
                      <a:pt x="22" y="4"/>
                      <a:pt x="27" y="12"/>
                      <a:pt x="37" y="9"/>
                    </a:cubicBezTo>
                    <a:cubicBezTo>
                      <a:pt x="37" y="13"/>
                      <a:pt x="38" y="16"/>
                      <a:pt x="38" y="18"/>
                    </a:cubicBezTo>
                    <a:cubicBezTo>
                      <a:pt x="31" y="21"/>
                      <a:pt x="24" y="24"/>
                      <a:pt x="17" y="27"/>
                    </a:cubicBezTo>
                    <a:cubicBezTo>
                      <a:pt x="10" y="24"/>
                      <a:pt x="11" y="12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815"/>
              <p:cNvSpPr/>
              <p:nvPr/>
            </p:nvSpPr>
            <p:spPr bwMode="auto">
              <a:xfrm>
                <a:off x="3367084" y="2454306"/>
                <a:ext cx="134936" cy="104775"/>
              </a:xfrm>
              <a:custGeom>
                <a:avLst/>
                <a:gdLst>
                  <a:gd name="T0" fmla="*/ 0 w 36"/>
                  <a:gd name="T1" fmla="*/ 28 h 28"/>
                  <a:gd name="T2" fmla="*/ 3 w 36"/>
                  <a:gd name="T3" fmla="*/ 9 h 28"/>
                  <a:gd name="T4" fmla="*/ 8 w 36"/>
                  <a:gd name="T5" fmla="*/ 7 h 28"/>
                  <a:gd name="T6" fmla="*/ 20 w 36"/>
                  <a:gd name="T7" fmla="*/ 8 h 28"/>
                  <a:gd name="T8" fmla="*/ 23 w 36"/>
                  <a:gd name="T9" fmla="*/ 6 h 28"/>
                  <a:gd name="T10" fmla="*/ 27 w 36"/>
                  <a:gd name="T11" fmla="*/ 0 h 28"/>
                  <a:gd name="T12" fmla="*/ 29 w 36"/>
                  <a:gd name="T13" fmla="*/ 11 h 28"/>
                  <a:gd name="T14" fmla="*/ 29 w 36"/>
                  <a:gd name="T15" fmla="*/ 19 h 28"/>
                  <a:gd name="T16" fmla="*/ 32 w 36"/>
                  <a:gd name="T17" fmla="*/ 18 h 28"/>
                  <a:gd name="T18" fmla="*/ 36 w 36"/>
                  <a:gd name="T19" fmla="*/ 19 h 28"/>
                  <a:gd name="T20" fmla="*/ 35 w 36"/>
                  <a:gd name="T21" fmla="*/ 23 h 28"/>
                  <a:gd name="T22" fmla="*/ 25 w 36"/>
                  <a:gd name="T23" fmla="*/ 26 h 28"/>
                  <a:gd name="T24" fmla="*/ 19 w 36"/>
                  <a:gd name="T25" fmla="*/ 28 h 28"/>
                  <a:gd name="T26" fmla="*/ 17 w 36"/>
                  <a:gd name="T27" fmla="*/ 22 h 28"/>
                  <a:gd name="T28" fmla="*/ 12 w 36"/>
                  <a:gd name="T29" fmla="*/ 18 h 28"/>
                  <a:gd name="T30" fmla="*/ 6 w 36"/>
                  <a:gd name="T31" fmla="*/ 22 h 28"/>
                  <a:gd name="T32" fmla="*/ 1 w 36"/>
                  <a:gd name="T33" fmla="*/ 28 h 28"/>
                  <a:gd name="T34" fmla="*/ 0 w 36"/>
                  <a:gd name="T3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28">
                    <a:moveTo>
                      <a:pt x="0" y="28"/>
                    </a:moveTo>
                    <a:cubicBezTo>
                      <a:pt x="1" y="21"/>
                      <a:pt x="1" y="15"/>
                      <a:pt x="3" y="9"/>
                    </a:cubicBezTo>
                    <a:cubicBezTo>
                      <a:pt x="3" y="7"/>
                      <a:pt x="5" y="6"/>
                      <a:pt x="8" y="7"/>
                    </a:cubicBezTo>
                    <a:cubicBezTo>
                      <a:pt x="12" y="8"/>
                      <a:pt x="16" y="8"/>
                      <a:pt x="20" y="8"/>
                    </a:cubicBezTo>
                    <a:cubicBezTo>
                      <a:pt x="21" y="8"/>
                      <a:pt x="22" y="7"/>
                      <a:pt x="23" y="6"/>
                    </a:cubicBezTo>
                    <a:cubicBezTo>
                      <a:pt x="24" y="4"/>
                      <a:pt x="25" y="2"/>
                      <a:pt x="27" y="0"/>
                    </a:cubicBezTo>
                    <a:cubicBezTo>
                      <a:pt x="31" y="4"/>
                      <a:pt x="30" y="7"/>
                      <a:pt x="29" y="11"/>
                    </a:cubicBezTo>
                    <a:cubicBezTo>
                      <a:pt x="28" y="14"/>
                      <a:pt x="26" y="16"/>
                      <a:pt x="29" y="19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4" y="18"/>
                      <a:pt x="36" y="19"/>
                      <a:pt x="36" y="19"/>
                    </a:cubicBezTo>
                    <a:cubicBezTo>
                      <a:pt x="36" y="21"/>
                      <a:pt x="36" y="23"/>
                      <a:pt x="35" y="23"/>
                    </a:cubicBezTo>
                    <a:cubicBezTo>
                      <a:pt x="32" y="25"/>
                      <a:pt x="28" y="25"/>
                      <a:pt x="25" y="26"/>
                    </a:cubicBezTo>
                    <a:cubicBezTo>
                      <a:pt x="23" y="26"/>
                      <a:pt x="21" y="27"/>
                      <a:pt x="19" y="28"/>
                    </a:cubicBezTo>
                    <a:cubicBezTo>
                      <a:pt x="18" y="27"/>
                      <a:pt x="18" y="24"/>
                      <a:pt x="17" y="22"/>
                    </a:cubicBezTo>
                    <a:cubicBezTo>
                      <a:pt x="16" y="20"/>
                      <a:pt x="14" y="18"/>
                      <a:pt x="12" y="18"/>
                    </a:cubicBezTo>
                    <a:cubicBezTo>
                      <a:pt x="10" y="18"/>
                      <a:pt x="8" y="20"/>
                      <a:pt x="6" y="22"/>
                    </a:cubicBezTo>
                    <a:cubicBezTo>
                      <a:pt x="4" y="23"/>
                      <a:pt x="3" y="26"/>
                      <a:pt x="1" y="28"/>
                    </a:cubicBezTo>
                    <a:cubicBezTo>
                      <a:pt x="1" y="28"/>
                      <a:pt x="0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816"/>
              <p:cNvSpPr/>
              <p:nvPr/>
            </p:nvSpPr>
            <p:spPr bwMode="auto">
              <a:xfrm>
                <a:off x="4419596" y="3073440"/>
                <a:ext cx="107948" cy="123827"/>
              </a:xfrm>
              <a:custGeom>
                <a:avLst/>
                <a:gdLst>
                  <a:gd name="T0" fmla="*/ 24 w 29"/>
                  <a:gd name="T1" fmla="*/ 29 h 33"/>
                  <a:gd name="T2" fmla="*/ 19 w 29"/>
                  <a:gd name="T3" fmla="*/ 33 h 33"/>
                  <a:gd name="T4" fmla="*/ 15 w 29"/>
                  <a:gd name="T5" fmla="*/ 29 h 33"/>
                  <a:gd name="T6" fmla="*/ 10 w 29"/>
                  <a:gd name="T7" fmla="*/ 26 h 33"/>
                  <a:gd name="T8" fmla="*/ 4 w 29"/>
                  <a:gd name="T9" fmla="*/ 20 h 33"/>
                  <a:gd name="T10" fmla="*/ 1 w 29"/>
                  <a:gd name="T11" fmla="*/ 11 h 33"/>
                  <a:gd name="T12" fmla="*/ 8 w 29"/>
                  <a:gd name="T13" fmla="*/ 5 h 33"/>
                  <a:gd name="T14" fmla="*/ 14 w 29"/>
                  <a:gd name="T15" fmla="*/ 4 h 33"/>
                  <a:gd name="T16" fmla="*/ 15 w 29"/>
                  <a:gd name="T17" fmla="*/ 4 h 33"/>
                  <a:gd name="T18" fmla="*/ 23 w 29"/>
                  <a:gd name="T19" fmla="*/ 10 h 33"/>
                  <a:gd name="T20" fmla="*/ 29 w 29"/>
                  <a:gd name="T21" fmla="*/ 8 h 33"/>
                  <a:gd name="T22" fmla="*/ 29 w 29"/>
                  <a:gd name="T23" fmla="*/ 9 h 33"/>
                  <a:gd name="T24" fmla="*/ 23 w 29"/>
                  <a:gd name="T25" fmla="*/ 21 h 33"/>
                  <a:gd name="T26" fmla="*/ 24 w 29"/>
                  <a:gd name="T2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3">
                    <a:moveTo>
                      <a:pt x="24" y="29"/>
                    </a:moveTo>
                    <a:cubicBezTo>
                      <a:pt x="22" y="31"/>
                      <a:pt x="21" y="32"/>
                      <a:pt x="19" y="33"/>
                    </a:cubicBezTo>
                    <a:cubicBezTo>
                      <a:pt x="18" y="31"/>
                      <a:pt x="17" y="30"/>
                      <a:pt x="15" y="29"/>
                    </a:cubicBezTo>
                    <a:cubicBezTo>
                      <a:pt x="14" y="28"/>
                      <a:pt x="12" y="27"/>
                      <a:pt x="10" y="26"/>
                    </a:cubicBezTo>
                    <a:cubicBezTo>
                      <a:pt x="10" y="23"/>
                      <a:pt x="8" y="21"/>
                      <a:pt x="4" y="20"/>
                    </a:cubicBezTo>
                    <a:cubicBezTo>
                      <a:pt x="0" y="18"/>
                      <a:pt x="1" y="15"/>
                      <a:pt x="1" y="11"/>
                    </a:cubicBezTo>
                    <a:cubicBezTo>
                      <a:pt x="5" y="12"/>
                      <a:pt x="7" y="9"/>
                      <a:pt x="8" y="5"/>
                    </a:cubicBezTo>
                    <a:cubicBezTo>
                      <a:pt x="9" y="3"/>
                      <a:pt x="10" y="0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20" y="2"/>
                      <a:pt x="21" y="6"/>
                      <a:pt x="23" y="10"/>
                    </a:cubicBezTo>
                    <a:cubicBezTo>
                      <a:pt x="25" y="9"/>
                      <a:pt x="27" y="9"/>
                      <a:pt x="29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6" y="12"/>
                      <a:pt x="28" y="18"/>
                      <a:pt x="23" y="21"/>
                    </a:cubicBezTo>
                    <a:cubicBezTo>
                      <a:pt x="21" y="22"/>
                      <a:pt x="17" y="26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817"/>
              <p:cNvSpPr/>
              <p:nvPr/>
            </p:nvSpPr>
            <p:spPr bwMode="auto">
              <a:xfrm>
                <a:off x="4606920" y="4414894"/>
                <a:ext cx="101599" cy="117477"/>
              </a:xfrm>
              <a:custGeom>
                <a:avLst/>
                <a:gdLst>
                  <a:gd name="T0" fmla="*/ 0 w 27"/>
                  <a:gd name="T1" fmla="*/ 4 h 31"/>
                  <a:gd name="T2" fmla="*/ 16 w 27"/>
                  <a:gd name="T3" fmla="*/ 0 h 31"/>
                  <a:gd name="T4" fmla="*/ 23 w 27"/>
                  <a:gd name="T5" fmla="*/ 4 h 31"/>
                  <a:gd name="T6" fmla="*/ 27 w 27"/>
                  <a:gd name="T7" fmla="*/ 8 h 31"/>
                  <a:gd name="T8" fmla="*/ 24 w 27"/>
                  <a:gd name="T9" fmla="*/ 11 h 31"/>
                  <a:gd name="T10" fmla="*/ 22 w 27"/>
                  <a:gd name="T11" fmla="*/ 19 h 31"/>
                  <a:gd name="T12" fmla="*/ 23 w 27"/>
                  <a:gd name="T13" fmla="*/ 24 h 31"/>
                  <a:gd name="T14" fmla="*/ 20 w 27"/>
                  <a:gd name="T15" fmla="*/ 31 h 31"/>
                  <a:gd name="T16" fmla="*/ 11 w 27"/>
                  <a:gd name="T17" fmla="*/ 24 h 31"/>
                  <a:gd name="T18" fmla="*/ 8 w 27"/>
                  <a:gd name="T19" fmla="*/ 22 h 31"/>
                  <a:gd name="T20" fmla="*/ 5 w 27"/>
                  <a:gd name="T21" fmla="*/ 11 h 31"/>
                  <a:gd name="T22" fmla="*/ 0 w 27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1">
                    <a:moveTo>
                      <a:pt x="0" y="4"/>
                    </a:moveTo>
                    <a:cubicBezTo>
                      <a:pt x="5" y="2"/>
                      <a:pt x="11" y="1"/>
                      <a:pt x="16" y="0"/>
                    </a:cubicBezTo>
                    <a:cubicBezTo>
                      <a:pt x="18" y="1"/>
                      <a:pt x="20" y="2"/>
                      <a:pt x="23" y="4"/>
                    </a:cubicBezTo>
                    <a:cubicBezTo>
                      <a:pt x="24" y="5"/>
                      <a:pt x="26" y="6"/>
                      <a:pt x="27" y="8"/>
                    </a:cubicBezTo>
                    <a:cubicBezTo>
                      <a:pt x="27" y="8"/>
                      <a:pt x="25" y="10"/>
                      <a:pt x="24" y="11"/>
                    </a:cubicBezTo>
                    <a:cubicBezTo>
                      <a:pt x="23" y="14"/>
                      <a:pt x="22" y="16"/>
                      <a:pt x="22" y="19"/>
                    </a:cubicBezTo>
                    <a:cubicBezTo>
                      <a:pt x="21" y="21"/>
                      <a:pt x="22" y="23"/>
                      <a:pt x="23" y="24"/>
                    </a:cubicBezTo>
                    <a:cubicBezTo>
                      <a:pt x="23" y="28"/>
                      <a:pt x="22" y="31"/>
                      <a:pt x="20" y="31"/>
                    </a:cubicBezTo>
                    <a:cubicBezTo>
                      <a:pt x="16" y="28"/>
                      <a:pt x="14" y="26"/>
                      <a:pt x="11" y="24"/>
                    </a:cubicBezTo>
                    <a:cubicBezTo>
                      <a:pt x="10" y="24"/>
                      <a:pt x="8" y="23"/>
                      <a:pt x="8" y="22"/>
                    </a:cubicBezTo>
                    <a:cubicBezTo>
                      <a:pt x="7" y="19"/>
                      <a:pt x="6" y="15"/>
                      <a:pt x="5" y="11"/>
                    </a:cubicBezTo>
                    <a:cubicBezTo>
                      <a:pt x="4" y="6"/>
                      <a:pt x="4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818"/>
              <p:cNvSpPr/>
              <p:nvPr/>
            </p:nvSpPr>
            <p:spPr bwMode="auto">
              <a:xfrm>
                <a:off x="5456230" y="3994203"/>
                <a:ext cx="134936" cy="104775"/>
              </a:xfrm>
              <a:custGeom>
                <a:avLst/>
                <a:gdLst>
                  <a:gd name="T0" fmla="*/ 18 w 36"/>
                  <a:gd name="T1" fmla="*/ 13 h 28"/>
                  <a:gd name="T2" fmla="*/ 27 w 36"/>
                  <a:gd name="T3" fmla="*/ 19 h 28"/>
                  <a:gd name="T4" fmla="*/ 32 w 36"/>
                  <a:gd name="T5" fmla="*/ 15 h 28"/>
                  <a:gd name="T6" fmla="*/ 36 w 36"/>
                  <a:gd name="T7" fmla="*/ 21 h 28"/>
                  <a:gd name="T8" fmla="*/ 25 w 36"/>
                  <a:gd name="T9" fmla="*/ 28 h 28"/>
                  <a:gd name="T10" fmla="*/ 14 w 36"/>
                  <a:gd name="T11" fmla="*/ 26 h 28"/>
                  <a:gd name="T12" fmla="*/ 4 w 36"/>
                  <a:gd name="T13" fmla="*/ 16 h 28"/>
                  <a:gd name="T14" fmla="*/ 1 w 36"/>
                  <a:gd name="T15" fmla="*/ 6 h 28"/>
                  <a:gd name="T16" fmla="*/ 0 w 36"/>
                  <a:gd name="T17" fmla="*/ 1 h 28"/>
                  <a:gd name="T18" fmla="*/ 6 w 36"/>
                  <a:gd name="T19" fmla="*/ 1 h 28"/>
                  <a:gd name="T20" fmla="*/ 11 w 36"/>
                  <a:gd name="T21" fmla="*/ 14 h 28"/>
                  <a:gd name="T22" fmla="*/ 11 w 36"/>
                  <a:gd name="T23" fmla="*/ 19 h 28"/>
                  <a:gd name="T24" fmla="*/ 15 w 36"/>
                  <a:gd name="T25" fmla="*/ 16 h 28"/>
                  <a:gd name="T26" fmla="*/ 18 w 36"/>
                  <a:gd name="T27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8">
                    <a:moveTo>
                      <a:pt x="18" y="13"/>
                    </a:moveTo>
                    <a:cubicBezTo>
                      <a:pt x="21" y="15"/>
                      <a:pt x="24" y="17"/>
                      <a:pt x="27" y="19"/>
                    </a:cubicBezTo>
                    <a:cubicBezTo>
                      <a:pt x="29" y="18"/>
                      <a:pt x="30" y="16"/>
                      <a:pt x="32" y="15"/>
                    </a:cubicBezTo>
                    <a:cubicBezTo>
                      <a:pt x="34" y="17"/>
                      <a:pt x="35" y="19"/>
                      <a:pt x="36" y="21"/>
                    </a:cubicBezTo>
                    <a:cubicBezTo>
                      <a:pt x="32" y="23"/>
                      <a:pt x="28" y="26"/>
                      <a:pt x="25" y="28"/>
                    </a:cubicBezTo>
                    <a:cubicBezTo>
                      <a:pt x="21" y="27"/>
                      <a:pt x="18" y="26"/>
                      <a:pt x="14" y="26"/>
                    </a:cubicBezTo>
                    <a:cubicBezTo>
                      <a:pt x="7" y="25"/>
                      <a:pt x="6" y="23"/>
                      <a:pt x="4" y="16"/>
                    </a:cubicBezTo>
                    <a:cubicBezTo>
                      <a:pt x="4" y="13"/>
                      <a:pt x="2" y="10"/>
                      <a:pt x="1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" y="3"/>
                      <a:pt x="13" y="10"/>
                      <a:pt x="11" y="14"/>
                    </a:cubicBezTo>
                    <a:cubicBezTo>
                      <a:pt x="10" y="16"/>
                      <a:pt x="11" y="17"/>
                      <a:pt x="11" y="19"/>
                    </a:cubicBezTo>
                    <a:cubicBezTo>
                      <a:pt x="12" y="18"/>
                      <a:pt x="14" y="17"/>
                      <a:pt x="15" y="16"/>
                    </a:cubicBezTo>
                    <a:cubicBezTo>
                      <a:pt x="16" y="16"/>
                      <a:pt x="17" y="15"/>
                      <a:pt x="1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819"/>
              <p:cNvSpPr/>
              <p:nvPr/>
            </p:nvSpPr>
            <p:spPr bwMode="auto">
              <a:xfrm>
                <a:off x="4887907" y="4152955"/>
                <a:ext cx="93662" cy="104775"/>
              </a:xfrm>
              <a:custGeom>
                <a:avLst/>
                <a:gdLst>
                  <a:gd name="T0" fmla="*/ 14 w 25"/>
                  <a:gd name="T1" fmla="*/ 28 h 28"/>
                  <a:gd name="T2" fmla="*/ 11 w 25"/>
                  <a:gd name="T3" fmla="*/ 24 h 28"/>
                  <a:gd name="T4" fmla="*/ 2 w 25"/>
                  <a:gd name="T5" fmla="*/ 17 h 28"/>
                  <a:gd name="T6" fmla="*/ 1 w 25"/>
                  <a:gd name="T7" fmla="*/ 13 h 28"/>
                  <a:gd name="T8" fmla="*/ 9 w 25"/>
                  <a:gd name="T9" fmla="*/ 1 h 28"/>
                  <a:gd name="T10" fmla="*/ 11 w 25"/>
                  <a:gd name="T11" fmla="*/ 1 h 28"/>
                  <a:gd name="T12" fmla="*/ 22 w 25"/>
                  <a:gd name="T13" fmla="*/ 4 h 28"/>
                  <a:gd name="T14" fmla="*/ 25 w 25"/>
                  <a:gd name="T15" fmla="*/ 7 h 28"/>
                  <a:gd name="T16" fmla="*/ 18 w 25"/>
                  <a:gd name="T17" fmla="*/ 24 h 28"/>
                  <a:gd name="T18" fmla="*/ 14 w 25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8">
                    <a:moveTo>
                      <a:pt x="14" y="28"/>
                    </a:moveTo>
                    <a:cubicBezTo>
                      <a:pt x="13" y="26"/>
                      <a:pt x="11" y="25"/>
                      <a:pt x="11" y="24"/>
                    </a:cubicBezTo>
                    <a:cubicBezTo>
                      <a:pt x="9" y="20"/>
                      <a:pt x="9" y="15"/>
                      <a:pt x="2" y="17"/>
                    </a:cubicBezTo>
                    <a:cubicBezTo>
                      <a:pt x="2" y="16"/>
                      <a:pt x="0" y="14"/>
                      <a:pt x="1" y="13"/>
                    </a:cubicBez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11" y="0"/>
                      <a:pt x="11" y="1"/>
                    </a:cubicBezTo>
                    <a:cubicBezTo>
                      <a:pt x="14" y="4"/>
                      <a:pt x="18" y="4"/>
                      <a:pt x="22" y="4"/>
                    </a:cubicBezTo>
                    <a:cubicBezTo>
                      <a:pt x="23" y="4"/>
                      <a:pt x="25" y="7"/>
                      <a:pt x="25" y="7"/>
                    </a:cubicBezTo>
                    <a:cubicBezTo>
                      <a:pt x="23" y="13"/>
                      <a:pt x="21" y="19"/>
                      <a:pt x="18" y="24"/>
                    </a:cubicBezTo>
                    <a:cubicBezTo>
                      <a:pt x="18" y="25"/>
                      <a:pt x="16" y="26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820"/>
              <p:cNvSpPr/>
              <p:nvPr/>
            </p:nvSpPr>
            <p:spPr bwMode="auto">
              <a:xfrm>
                <a:off x="3397247" y="3243307"/>
                <a:ext cx="104773" cy="79378"/>
              </a:xfrm>
              <a:custGeom>
                <a:avLst/>
                <a:gdLst>
                  <a:gd name="T0" fmla="*/ 19 w 28"/>
                  <a:gd name="T1" fmla="*/ 20 h 21"/>
                  <a:gd name="T2" fmla="*/ 11 w 28"/>
                  <a:gd name="T3" fmla="*/ 18 h 21"/>
                  <a:gd name="T4" fmla="*/ 4 w 28"/>
                  <a:gd name="T5" fmla="*/ 17 h 21"/>
                  <a:gd name="T6" fmla="*/ 0 w 28"/>
                  <a:gd name="T7" fmla="*/ 12 h 21"/>
                  <a:gd name="T8" fmla="*/ 4 w 28"/>
                  <a:gd name="T9" fmla="*/ 2 h 21"/>
                  <a:gd name="T10" fmla="*/ 11 w 28"/>
                  <a:gd name="T11" fmla="*/ 1 h 21"/>
                  <a:gd name="T12" fmla="*/ 23 w 28"/>
                  <a:gd name="T13" fmla="*/ 4 h 21"/>
                  <a:gd name="T14" fmla="*/ 26 w 28"/>
                  <a:gd name="T15" fmla="*/ 6 h 21"/>
                  <a:gd name="T16" fmla="*/ 27 w 28"/>
                  <a:gd name="T17" fmla="*/ 13 h 21"/>
                  <a:gd name="T18" fmla="*/ 19 w 28"/>
                  <a:gd name="T1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1">
                    <a:moveTo>
                      <a:pt x="19" y="20"/>
                    </a:moveTo>
                    <a:cubicBezTo>
                      <a:pt x="16" y="14"/>
                      <a:pt x="16" y="14"/>
                      <a:pt x="11" y="18"/>
                    </a:cubicBezTo>
                    <a:cubicBezTo>
                      <a:pt x="8" y="21"/>
                      <a:pt x="6" y="20"/>
                      <a:pt x="4" y="17"/>
                    </a:cubicBezTo>
                    <a:cubicBezTo>
                      <a:pt x="3" y="15"/>
                      <a:pt x="0" y="14"/>
                      <a:pt x="0" y="12"/>
                    </a:cubicBezTo>
                    <a:cubicBezTo>
                      <a:pt x="1" y="9"/>
                      <a:pt x="2" y="6"/>
                      <a:pt x="4" y="2"/>
                    </a:cubicBezTo>
                    <a:cubicBezTo>
                      <a:pt x="6" y="0"/>
                      <a:pt x="8" y="0"/>
                      <a:pt x="11" y="1"/>
                    </a:cubicBezTo>
                    <a:cubicBezTo>
                      <a:pt x="15" y="3"/>
                      <a:pt x="18" y="7"/>
                      <a:pt x="23" y="4"/>
                    </a:cubicBezTo>
                    <a:cubicBezTo>
                      <a:pt x="23" y="3"/>
                      <a:pt x="26" y="5"/>
                      <a:pt x="26" y="6"/>
                    </a:cubicBezTo>
                    <a:cubicBezTo>
                      <a:pt x="27" y="8"/>
                      <a:pt x="28" y="12"/>
                      <a:pt x="27" y="13"/>
                    </a:cubicBezTo>
                    <a:cubicBezTo>
                      <a:pt x="25" y="16"/>
                      <a:pt x="22" y="18"/>
                      <a:pt x="1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821"/>
              <p:cNvSpPr/>
              <p:nvPr/>
            </p:nvSpPr>
            <p:spPr bwMode="auto">
              <a:xfrm>
                <a:off x="3074986" y="3908476"/>
                <a:ext cx="82551" cy="104775"/>
              </a:xfrm>
              <a:custGeom>
                <a:avLst/>
                <a:gdLst>
                  <a:gd name="T0" fmla="*/ 0 w 22"/>
                  <a:gd name="T1" fmla="*/ 0 h 28"/>
                  <a:gd name="T2" fmla="*/ 8 w 22"/>
                  <a:gd name="T3" fmla="*/ 11 h 28"/>
                  <a:gd name="T4" fmla="*/ 16 w 22"/>
                  <a:gd name="T5" fmla="*/ 9 h 28"/>
                  <a:gd name="T6" fmla="*/ 20 w 22"/>
                  <a:gd name="T7" fmla="*/ 15 h 28"/>
                  <a:gd name="T8" fmla="*/ 22 w 22"/>
                  <a:gd name="T9" fmla="*/ 24 h 28"/>
                  <a:gd name="T10" fmla="*/ 14 w 22"/>
                  <a:gd name="T11" fmla="*/ 26 h 28"/>
                  <a:gd name="T12" fmla="*/ 6 w 22"/>
                  <a:gd name="T13" fmla="*/ 27 h 28"/>
                  <a:gd name="T14" fmla="*/ 1 w 22"/>
                  <a:gd name="T15" fmla="*/ 24 h 28"/>
                  <a:gd name="T16" fmla="*/ 0 w 22"/>
                  <a:gd name="T17" fmla="*/ 2 h 28"/>
                  <a:gd name="T18" fmla="*/ 0 w 2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8">
                    <a:moveTo>
                      <a:pt x="0" y="0"/>
                    </a:moveTo>
                    <a:cubicBezTo>
                      <a:pt x="6" y="1"/>
                      <a:pt x="9" y="5"/>
                      <a:pt x="8" y="11"/>
                    </a:cubicBezTo>
                    <a:cubicBezTo>
                      <a:pt x="11" y="10"/>
                      <a:pt x="14" y="8"/>
                      <a:pt x="16" y="9"/>
                    </a:cubicBezTo>
                    <a:cubicBezTo>
                      <a:pt x="17" y="10"/>
                      <a:pt x="18" y="13"/>
                      <a:pt x="20" y="15"/>
                    </a:cubicBezTo>
                    <a:cubicBezTo>
                      <a:pt x="21" y="18"/>
                      <a:pt x="21" y="21"/>
                      <a:pt x="22" y="24"/>
                    </a:cubicBezTo>
                    <a:cubicBezTo>
                      <a:pt x="20" y="24"/>
                      <a:pt x="17" y="25"/>
                      <a:pt x="14" y="26"/>
                    </a:cubicBezTo>
                    <a:cubicBezTo>
                      <a:pt x="12" y="26"/>
                      <a:pt x="9" y="26"/>
                      <a:pt x="6" y="27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1" y="17"/>
                      <a:pt x="0" y="9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822"/>
              <p:cNvSpPr/>
              <p:nvPr/>
            </p:nvSpPr>
            <p:spPr bwMode="auto">
              <a:xfrm>
                <a:off x="4497381" y="3719561"/>
                <a:ext cx="134936" cy="106366"/>
              </a:xfrm>
              <a:custGeom>
                <a:avLst/>
                <a:gdLst>
                  <a:gd name="T0" fmla="*/ 26 w 36"/>
                  <a:gd name="T1" fmla="*/ 20 h 28"/>
                  <a:gd name="T2" fmla="*/ 0 w 36"/>
                  <a:gd name="T3" fmla="*/ 13 h 28"/>
                  <a:gd name="T4" fmla="*/ 10 w 36"/>
                  <a:gd name="T5" fmla="*/ 0 h 28"/>
                  <a:gd name="T6" fmla="*/ 13 w 36"/>
                  <a:gd name="T7" fmla="*/ 4 h 28"/>
                  <a:gd name="T8" fmla="*/ 20 w 36"/>
                  <a:gd name="T9" fmla="*/ 9 h 28"/>
                  <a:gd name="T10" fmla="*/ 34 w 36"/>
                  <a:gd name="T11" fmla="*/ 15 h 28"/>
                  <a:gd name="T12" fmla="*/ 36 w 36"/>
                  <a:gd name="T13" fmla="*/ 22 h 28"/>
                  <a:gd name="T14" fmla="*/ 30 w 36"/>
                  <a:gd name="T15" fmla="*/ 27 h 28"/>
                  <a:gd name="T16" fmla="*/ 27 w 36"/>
                  <a:gd name="T17" fmla="*/ 25 h 28"/>
                  <a:gd name="T18" fmla="*/ 26 w 36"/>
                  <a:gd name="T1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8">
                    <a:moveTo>
                      <a:pt x="26" y="20"/>
                    </a:moveTo>
                    <a:cubicBezTo>
                      <a:pt x="17" y="18"/>
                      <a:pt x="9" y="16"/>
                      <a:pt x="0" y="13"/>
                    </a:cubicBezTo>
                    <a:cubicBezTo>
                      <a:pt x="3" y="9"/>
                      <a:pt x="6" y="5"/>
                      <a:pt x="10" y="0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4" y="7"/>
                      <a:pt x="16" y="8"/>
                      <a:pt x="20" y="9"/>
                    </a:cubicBezTo>
                    <a:cubicBezTo>
                      <a:pt x="25" y="10"/>
                      <a:pt x="30" y="12"/>
                      <a:pt x="34" y="15"/>
                    </a:cubicBezTo>
                    <a:cubicBezTo>
                      <a:pt x="35" y="16"/>
                      <a:pt x="36" y="20"/>
                      <a:pt x="36" y="22"/>
                    </a:cubicBezTo>
                    <a:cubicBezTo>
                      <a:pt x="35" y="24"/>
                      <a:pt x="32" y="26"/>
                      <a:pt x="30" y="27"/>
                    </a:cubicBezTo>
                    <a:cubicBezTo>
                      <a:pt x="30" y="28"/>
                      <a:pt x="28" y="26"/>
                      <a:pt x="27" y="25"/>
                    </a:cubicBezTo>
                    <a:cubicBezTo>
                      <a:pt x="26" y="24"/>
                      <a:pt x="26" y="22"/>
                      <a:pt x="2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823"/>
              <p:cNvSpPr/>
              <p:nvPr/>
            </p:nvSpPr>
            <p:spPr bwMode="auto">
              <a:xfrm>
                <a:off x="2924173" y="3190917"/>
                <a:ext cx="93662" cy="93664"/>
              </a:xfrm>
              <a:custGeom>
                <a:avLst/>
                <a:gdLst>
                  <a:gd name="T0" fmla="*/ 15 w 25"/>
                  <a:gd name="T1" fmla="*/ 1 h 25"/>
                  <a:gd name="T2" fmla="*/ 17 w 25"/>
                  <a:gd name="T3" fmla="*/ 5 h 25"/>
                  <a:gd name="T4" fmla="*/ 24 w 25"/>
                  <a:gd name="T5" fmla="*/ 10 h 25"/>
                  <a:gd name="T6" fmla="*/ 20 w 25"/>
                  <a:gd name="T7" fmla="*/ 23 h 25"/>
                  <a:gd name="T8" fmla="*/ 14 w 25"/>
                  <a:gd name="T9" fmla="*/ 20 h 25"/>
                  <a:gd name="T10" fmla="*/ 6 w 25"/>
                  <a:gd name="T11" fmla="*/ 14 h 25"/>
                  <a:gd name="T12" fmla="*/ 1 w 25"/>
                  <a:gd name="T13" fmla="*/ 8 h 25"/>
                  <a:gd name="T14" fmla="*/ 9 w 25"/>
                  <a:gd name="T15" fmla="*/ 1 h 25"/>
                  <a:gd name="T16" fmla="*/ 15 w 25"/>
                  <a:gd name="T1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1"/>
                    </a:moveTo>
                    <a:cubicBezTo>
                      <a:pt x="15" y="2"/>
                      <a:pt x="16" y="3"/>
                      <a:pt x="17" y="5"/>
                    </a:cubicBezTo>
                    <a:cubicBezTo>
                      <a:pt x="21" y="4"/>
                      <a:pt x="23" y="6"/>
                      <a:pt x="24" y="10"/>
                    </a:cubicBezTo>
                    <a:cubicBezTo>
                      <a:pt x="25" y="16"/>
                      <a:pt x="24" y="21"/>
                      <a:pt x="20" y="23"/>
                    </a:cubicBezTo>
                    <a:cubicBezTo>
                      <a:pt x="17" y="24"/>
                      <a:pt x="15" y="25"/>
                      <a:pt x="14" y="20"/>
                    </a:cubicBezTo>
                    <a:cubicBezTo>
                      <a:pt x="13" y="16"/>
                      <a:pt x="11" y="14"/>
                      <a:pt x="6" y="14"/>
                    </a:cubicBezTo>
                    <a:cubicBezTo>
                      <a:pt x="3" y="14"/>
                      <a:pt x="0" y="11"/>
                      <a:pt x="1" y="8"/>
                    </a:cubicBezTo>
                    <a:cubicBezTo>
                      <a:pt x="2" y="3"/>
                      <a:pt x="6" y="0"/>
                      <a:pt x="9" y="1"/>
                    </a:cubicBezTo>
                    <a:cubicBezTo>
                      <a:pt x="11" y="1"/>
                      <a:pt x="12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24"/>
              <p:cNvSpPr/>
              <p:nvPr/>
            </p:nvSpPr>
            <p:spPr bwMode="auto">
              <a:xfrm>
                <a:off x="5332405" y="3686224"/>
                <a:ext cx="119063" cy="71437"/>
              </a:xfrm>
              <a:custGeom>
                <a:avLst/>
                <a:gdLst>
                  <a:gd name="T0" fmla="*/ 24 w 32"/>
                  <a:gd name="T1" fmla="*/ 19 h 19"/>
                  <a:gd name="T2" fmla="*/ 15 w 32"/>
                  <a:gd name="T3" fmla="*/ 8 h 19"/>
                  <a:gd name="T4" fmla="*/ 12 w 32"/>
                  <a:gd name="T5" fmla="*/ 9 h 19"/>
                  <a:gd name="T6" fmla="*/ 12 w 32"/>
                  <a:gd name="T7" fmla="*/ 12 h 19"/>
                  <a:gd name="T8" fmla="*/ 8 w 32"/>
                  <a:gd name="T9" fmla="*/ 18 h 19"/>
                  <a:gd name="T10" fmla="*/ 6 w 32"/>
                  <a:gd name="T11" fmla="*/ 18 h 19"/>
                  <a:gd name="T12" fmla="*/ 0 w 32"/>
                  <a:gd name="T13" fmla="*/ 15 h 19"/>
                  <a:gd name="T14" fmla="*/ 7 w 32"/>
                  <a:gd name="T15" fmla="*/ 7 h 19"/>
                  <a:gd name="T16" fmla="*/ 16 w 32"/>
                  <a:gd name="T17" fmla="*/ 1 h 19"/>
                  <a:gd name="T18" fmla="*/ 24 w 32"/>
                  <a:gd name="T19" fmla="*/ 1 h 19"/>
                  <a:gd name="T20" fmla="*/ 32 w 32"/>
                  <a:gd name="T21" fmla="*/ 8 h 19"/>
                  <a:gd name="T22" fmla="*/ 30 w 32"/>
                  <a:gd name="T23" fmla="*/ 14 h 19"/>
                  <a:gd name="T24" fmla="*/ 24 w 32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9">
                    <a:moveTo>
                      <a:pt x="24" y="19"/>
                    </a:moveTo>
                    <a:cubicBezTo>
                      <a:pt x="21" y="15"/>
                      <a:pt x="18" y="12"/>
                      <a:pt x="15" y="8"/>
                    </a:cubicBezTo>
                    <a:cubicBezTo>
                      <a:pt x="15" y="8"/>
                      <a:pt x="13" y="9"/>
                      <a:pt x="12" y="9"/>
                    </a:cubicBezTo>
                    <a:cubicBezTo>
                      <a:pt x="12" y="10"/>
                      <a:pt x="12" y="11"/>
                      <a:pt x="12" y="12"/>
                    </a:cubicBezTo>
                    <a:cubicBezTo>
                      <a:pt x="15" y="18"/>
                      <a:pt x="14" y="19"/>
                      <a:pt x="8" y="18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4" y="17"/>
                      <a:pt x="1" y="19"/>
                      <a:pt x="0" y="15"/>
                    </a:cubicBezTo>
                    <a:cubicBezTo>
                      <a:pt x="0" y="11"/>
                      <a:pt x="3" y="7"/>
                      <a:pt x="7" y="7"/>
                    </a:cubicBezTo>
                    <a:cubicBezTo>
                      <a:pt x="11" y="7"/>
                      <a:pt x="15" y="6"/>
                      <a:pt x="16" y="1"/>
                    </a:cubicBezTo>
                    <a:cubicBezTo>
                      <a:pt x="17" y="0"/>
                      <a:pt x="22" y="0"/>
                      <a:pt x="24" y="1"/>
                    </a:cubicBezTo>
                    <a:cubicBezTo>
                      <a:pt x="27" y="3"/>
                      <a:pt x="30" y="6"/>
                      <a:pt x="32" y="8"/>
                    </a:cubicBezTo>
                    <a:cubicBezTo>
                      <a:pt x="32" y="9"/>
                      <a:pt x="31" y="13"/>
                      <a:pt x="30" y="14"/>
                    </a:cubicBezTo>
                    <a:cubicBezTo>
                      <a:pt x="29" y="16"/>
                      <a:pt x="26" y="17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825"/>
              <p:cNvSpPr/>
              <p:nvPr/>
            </p:nvSpPr>
            <p:spPr bwMode="auto">
              <a:xfrm>
                <a:off x="3814757" y="4114855"/>
                <a:ext cx="96837" cy="93664"/>
              </a:xfrm>
              <a:custGeom>
                <a:avLst/>
                <a:gdLst>
                  <a:gd name="T0" fmla="*/ 14 w 26"/>
                  <a:gd name="T1" fmla="*/ 17 h 25"/>
                  <a:gd name="T2" fmla="*/ 10 w 26"/>
                  <a:gd name="T3" fmla="*/ 22 h 25"/>
                  <a:gd name="T4" fmla="*/ 4 w 26"/>
                  <a:gd name="T5" fmla="*/ 25 h 25"/>
                  <a:gd name="T6" fmla="*/ 0 w 26"/>
                  <a:gd name="T7" fmla="*/ 19 h 25"/>
                  <a:gd name="T8" fmla="*/ 2 w 26"/>
                  <a:gd name="T9" fmla="*/ 13 h 25"/>
                  <a:gd name="T10" fmla="*/ 3 w 26"/>
                  <a:gd name="T11" fmla="*/ 13 h 25"/>
                  <a:gd name="T12" fmla="*/ 7 w 26"/>
                  <a:gd name="T13" fmla="*/ 20 h 25"/>
                  <a:gd name="T14" fmla="*/ 14 w 26"/>
                  <a:gd name="T15" fmla="*/ 5 h 25"/>
                  <a:gd name="T16" fmla="*/ 19 w 26"/>
                  <a:gd name="T17" fmla="*/ 2 h 25"/>
                  <a:gd name="T18" fmla="*/ 22 w 26"/>
                  <a:gd name="T19" fmla="*/ 7 h 25"/>
                  <a:gd name="T20" fmla="*/ 22 w 26"/>
                  <a:gd name="T21" fmla="*/ 12 h 25"/>
                  <a:gd name="T22" fmla="*/ 24 w 26"/>
                  <a:gd name="T23" fmla="*/ 18 h 25"/>
                  <a:gd name="T24" fmla="*/ 26 w 26"/>
                  <a:gd name="T25" fmla="*/ 23 h 25"/>
                  <a:gd name="T26" fmla="*/ 21 w 26"/>
                  <a:gd name="T27" fmla="*/ 24 h 25"/>
                  <a:gd name="T28" fmla="*/ 14 w 26"/>
                  <a:gd name="T2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25">
                    <a:moveTo>
                      <a:pt x="14" y="17"/>
                    </a:moveTo>
                    <a:cubicBezTo>
                      <a:pt x="13" y="18"/>
                      <a:pt x="12" y="21"/>
                      <a:pt x="10" y="22"/>
                    </a:cubicBezTo>
                    <a:cubicBezTo>
                      <a:pt x="9" y="24"/>
                      <a:pt x="6" y="25"/>
                      <a:pt x="4" y="25"/>
                    </a:cubicBezTo>
                    <a:cubicBezTo>
                      <a:pt x="1" y="25"/>
                      <a:pt x="0" y="22"/>
                      <a:pt x="0" y="19"/>
                    </a:cubicBezTo>
                    <a:cubicBezTo>
                      <a:pt x="1" y="17"/>
                      <a:pt x="1" y="15"/>
                      <a:pt x="2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4" y="15"/>
                      <a:pt x="5" y="17"/>
                      <a:pt x="7" y="20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5" y="3"/>
                      <a:pt x="16" y="0"/>
                      <a:pt x="19" y="2"/>
                    </a:cubicBezTo>
                    <a:cubicBezTo>
                      <a:pt x="20" y="3"/>
                      <a:pt x="21" y="5"/>
                      <a:pt x="22" y="7"/>
                    </a:cubicBezTo>
                    <a:cubicBezTo>
                      <a:pt x="22" y="8"/>
                      <a:pt x="21" y="11"/>
                      <a:pt x="22" y="12"/>
                    </a:cubicBezTo>
                    <a:cubicBezTo>
                      <a:pt x="22" y="14"/>
                      <a:pt x="23" y="16"/>
                      <a:pt x="24" y="18"/>
                    </a:cubicBezTo>
                    <a:cubicBezTo>
                      <a:pt x="25" y="20"/>
                      <a:pt x="25" y="21"/>
                      <a:pt x="26" y="23"/>
                    </a:cubicBezTo>
                    <a:cubicBezTo>
                      <a:pt x="24" y="23"/>
                      <a:pt x="22" y="24"/>
                      <a:pt x="21" y="24"/>
                    </a:cubicBezTo>
                    <a:cubicBezTo>
                      <a:pt x="19" y="22"/>
                      <a:pt x="17" y="20"/>
                      <a:pt x="1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826"/>
              <p:cNvSpPr/>
              <p:nvPr/>
            </p:nvSpPr>
            <p:spPr bwMode="auto">
              <a:xfrm>
                <a:off x="4460869" y="3322680"/>
                <a:ext cx="112714" cy="74616"/>
              </a:xfrm>
              <a:custGeom>
                <a:avLst/>
                <a:gdLst>
                  <a:gd name="T0" fmla="*/ 0 w 30"/>
                  <a:gd name="T1" fmla="*/ 14 h 20"/>
                  <a:gd name="T2" fmla="*/ 5 w 30"/>
                  <a:gd name="T3" fmla="*/ 11 h 20"/>
                  <a:gd name="T4" fmla="*/ 9 w 30"/>
                  <a:gd name="T5" fmla="*/ 9 h 20"/>
                  <a:gd name="T6" fmla="*/ 19 w 30"/>
                  <a:gd name="T7" fmla="*/ 2 h 20"/>
                  <a:gd name="T8" fmla="*/ 28 w 30"/>
                  <a:gd name="T9" fmla="*/ 10 h 20"/>
                  <a:gd name="T10" fmla="*/ 24 w 30"/>
                  <a:gd name="T11" fmla="*/ 20 h 20"/>
                  <a:gd name="T12" fmla="*/ 12 w 30"/>
                  <a:gd name="T13" fmla="*/ 18 h 20"/>
                  <a:gd name="T14" fmla="*/ 0 w 30"/>
                  <a:gd name="T1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">
                    <a:moveTo>
                      <a:pt x="0" y="14"/>
                    </a:moveTo>
                    <a:cubicBezTo>
                      <a:pt x="2" y="13"/>
                      <a:pt x="4" y="12"/>
                      <a:pt x="5" y="11"/>
                    </a:cubicBezTo>
                    <a:cubicBezTo>
                      <a:pt x="7" y="10"/>
                      <a:pt x="9" y="10"/>
                      <a:pt x="9" y="9"/>
                    </a:cubicBezTo>
                    <a:cubicBezTo>
                      <a:pt x="11" y="4"/>
                      <a:pt x="15" y="3"/>
                      <a:pt x="19" y="2"/>
                    </a:cubicBezTo>
                    <a:cubicBezTo>
                      <a:pt x="25" y="0"/>
                      <a:pt x="30" y="3"/>
                      <a:pt x="28" y="10"/>
                    </a:cubicBezTo>
                    <a:cubicBezTo>
                      <a:pt x="28" y="13"/>
                      <a:pt x="26" y="16"/>
                      <a:pt x="24" y="20"/>
                    </a:cubicBezTo>
                    <a:cubicBezTo>
                      <a:pt x="20" y="18"/>
                      <a:pt x="17" y="16"/>
                      <a:pt x="12" y="18"/>
                    </a:cubicBezTo>
                    <a:cubicBezTo>
                      <a:pt x="9" y="19"/>
                      <a:pt x="5" y="1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827"/>
              <p:cNvSpPr/>
              <p:nvPr/>
            </p:nvSpPr>
            <p:spPr bwMode="auto">
              <a:xfrm>
                <a:off x="5740392" y="4021191"/>
                <a:ext cx="95250" cy="71437"/>
              </a:xfrm>
              <a:custGeom>
                <a:avLst/>
                <a:gdLst>
                  <a:gd name="T0" fmla="*/ 8 w 25"/>
                  <a:gd name="T1" fmla="*/ 19 h 19"/>
                  <a:gd name="T2" fmla="*/ 0 w 25"/>
                  <a:gd name="T3" fmla="*/ 13 h 19"/>
                  <a:gd name="T4" fmla="*/ 4 w 25"/>
                  <a:gd name="T5" fmla="*/ 9 h 19"/>
                  <a:gd name="T6" fmla="*/ 13 w 25"/>
                  <a:gd name="T7" fmla="*/ 3 h 19"/>
                  <a:gd name="T8" fmla="*/ 20 w 25"/>
                  <a:gd name="T9" fmla="*/ 3 h 19"/>
                  <a:gd name="T10" fmla="*/ 24 w 25"/>
                  <a:gd name="T11" fmla="*/ 8 h 19"/>
                  <a:gd name="T12" fmla="*/ 25 w 25"/>
                  <a:gd name="T13" fmla="*/ 14 h 19"/>
                  <a:gd name="T14" fmla="*/ 18 w 25"/>
                  <a:gd name="T15" fmla="*/ 19 h 19"/>
                  <a:gd name="T16" fmla="*/ 8 w 25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9">
                    <a:moveTo>
                      <a:pt x="8" y="19"/>
                    </a:moveTo>
                    <a:cubicBezTo>
                      <a:pt x="6" y="17"/>
                      <a:pt x="3" y="15"/>
                      <a:pt x="0" y="13"/>
                    </a:cubicBezTo>
                    <a:cubicBezTo>
                      <a:pt x="1" y="12"/>
                      <a:pt x="3" y="9"/>
                      <a:pt x="4" y="9"/>
                    </a:cubicBezTo>
                    <a:cubicBezTo>
                      <a:pt x="8" y="8"/>
                      <a:pt x="10" y="6"/>
                      <a:pt x="13" y="3"/>
                    </a:cubicBezTo>
                    <a:cubicBezTo>
                      <a:pt x="15" y="1"/>
                      <a:pt x="18" y="0"/>
                      <a:pt x="20" y="3"/>
                    </a:cubicBezTo>
                    <a:cubicBezTo>
                      <a:pt x="21" y="5"/>
                      <a:pt x="23" y="6"/>
                      <a:pt x="24" y="8"/>
                    </a:cubicBezTo>
                    <a:cubicBezTo>
                      <a:pt x="24" y="10"/>
                      <a:pt x="25" y="12"/>
                      <a:pt x="25" y="14"/>
                    </a:cubicBezTo>
                    <a:cubicBezTo>
                      <a:pt x="24" y="17"/>
                      <a:pt x="22" y="19"/>
                      <a:pt x="18" y="19"/>
                    </a:cubicBezTo>
                    <a:cubicBezTo>
                      <a:pt x="15" y="18"/>
                      <a:pt x="11" y="19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28"/>
              <p:cNvSpPr/>
              <p:nvPr/>
            </p:nvSpPr>
            <p:spPr bwMode="auto">
              <a:xfrm>
                <a:off x="4873618" y="3619548"/>
                <a:ext cx="60325" cy="104775"/>
              </a:xfrm>
              <a:custGeom>
                <a:avLst/>
                <a:gdLst>
                  <a:gd name="T0" fmla="*/ 16 w 16"/>
                  <a:gd name="T1" fmla="*/ 23 h 28"/>
                  <a:gd name="T2" fmla="*/ 7 w 16"/>
                  <a:gd name="T3" fmla="*/ 28 h 28"/>
                  <a:gd name="T4" fmla="*/ 3 w 16"/>
                  <a:gd name="T5" fmla="*/ 10 h 28"/>
                  <a:gd name="T6" fmla="*/ 9 w 16"/>
                  <a:gd name="T7" fmla="*/ 1 h 28"/>
                  <a:gd name="T8" fmla="*/ 12 w 16"/>
                  <a:gd name="T9" fmla="*/ 1 h 28"/>
                  <a:gd name="T10" fmla="*/ 15 w 16"/>
                  <a:gd name="T11" fmla="*/ 8 h 28"/>
                  <a:gd name="T12" fmla="*/ 16 w 16"/>
                  <a:gd name="T13" fmla="*/ 22 h 28"/>
                  <a:gd name="T14" fmla="*/ 16 w 16"/>
                  <a:gd name="T1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8">
                    <a:moveTo>
                      <a:pt x="16" y="23"/>
                    </a:moveTo>
                    <a:cubicBezTo>
                      <a:pt x="13" y="24"/>
                      <a:pt x="10" y="26"/>
                      <a:pt x="7" y="28"/>
                    </a:cubicBezTo>
                    <a:cubicBezTo>
                      <a:pt x="4" y="22"/>
                      <a:pt x="0" y="16"/>
                      <a:pt x="3" y="10"/>
                    </a:cubicBezTo>
                    <a:cubicBezTo>
                      <a:pt x="4" y="6"/>
                      <a:pt x="7" y="4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3"/>
                      <a:pt x="15" y="6"/>
                      <a:pt x="15" y="8"/>
                    </a:cubicBezTo>
                    <a:cubicBezTo>
                      <a:pt x="13" y="13"/>
                      <a:pt x="15" y="17"/>
                      <a:pt x="16" y="22"/>
                    </a:cubicBezTo>
                    <a:cubicBezTo>
                      <a:pt x="16" y="22"/>
                      <a:pt x="16" y="23"/>
                      <a:pt x="1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829"/>
              <p:cNvSpPr/>
              <p:nvPr/>
            </p:nvSpPr>
            <p:spPr bwMode="auto">
              <a:xfrm>
                <a:off x="5429242" y="4787961"/>
                <a:ext cx="63500" cy="93664"/>
              </a:xfrm>
              <a:custGeom>
                <a:avLst/>
                <a:gdLst>
                  <a:gd name="T0" fmla="*/ 15 w 17"/>
                  <a:gd name="T1" fmla="*/ 0 h 25"/>
                  <a:gd name="T2" fmla="*/ 16 w 17"/>
                  <a:gd name="T3" fmla="*/ 15 h 25"/>
                  <a:gd name="T4" fmla="*/ 7 w 17"/>
                  <a:gd name="T5" fmla="*/ 25 h 25"/>
                  <a:gd name="T6" fmla="*/ 3 w 17"/>
                  <a:gd name="T7" fmla="*/ 22 h 25"/>
                  <a:gd name="T8" fmla="*/ 12 w 17"/>
                  <a:gd name="T9" fmla="*/ 0 h 25"/>
                  <a:gd name="T10" fmla="*/ 15 w 1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5">
                    <a:moveTo>
                      <a:pt x="15" y="0"/>
                    </a:moveTo>
                    <a:cubicBezTo>
                      <a:pt x="16" y="5"/>
                      <a:pt x="16" y="10"/>
                      <a:pt x="16" y="15"/>
                    </a:cubicBezTo>
                    <a:cubicBezTo>
                      <a:pt x="17" y="20"/>
                      <a:pt x="12" y="25"/>
                      <a:pt x="7" y="25"/>
                    </a:cubicBezTo>
                    <a:cubicBezTo>
                      <a:pt x="6" y="25"/>
                      <a:pt x="4" y="24"/>
                      <a:pt x="3" y="22"/>
                    </a:cubicBezTo>
                    <a:cubicBezTo>
                      <a:pt x="0" y="16"/>
                      <a:pt x="5" y="3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830"/>
              <p:cNvSpPr/>
              <p:nvPr/>
            </p:nvSpPr>
            <p:spPr bwMode="auto">
              <a:xfrm>
                <a:off x="5541956" y="4125966"/>
                <a:ext cx="82551" cy="82552"/>
              </a:xfrm>
              <a:custGeom>
                <a:avLst/>
                <a:gdLst>
                  <a:gd name="T0" fmla="*/ 15 w 22"/>
                  <a:gd name="T1" fmla="*/ 22 h 22"/>
                  <a:gd name="T2" fmla="*/ 0 w 22"/>
                  <a:gd name="T3" fmla="*/ 13 h 22"/>
                  <a:gd name="T4" fmla="*/ 10 w 22"/>
                  <a:gd name="T5" fmla="*/ 0 h 22"/>
                  <a:gd name="T6" fmla="*/ 16 w 22"/>
                  <a:gd name="T7" fmla="*/ 2 h 22"/>
                  <a:gd name="T8" fmla="*/ 15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5" y="22"/>
                    </a:moveTo>
                    <a:cubicBezTo>
                      <a:pt x="10" y="19"/>
                      <a:pt x="5" y="16"/>
                      <a:pt x="0" y="13"/>
                    </a:cubicBezTo>
                    <a:cubicBezTo>
                      <a:pt x="1" y="8"/>
                      <a:pt x="5" y="3"/>
                      <a:pt x="10" y="0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5" y="9"/>
                      <a:pt x="22" y="16"/>
                      <a:pt x="1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831"/>
              <p:cNvSpPr/>
              <p:nvPr/>
            </p:nvSpPr>
            <p:spPr bwMode="auto">
              <a:xfrm>
                <a:off x="7205651" y="1068403"/>
                <a:ext cx="79377" cy="153990"/>
              </a:xfrm>
              <a:custGeom>
                <a:avLst/>
                <a:gdLst>
                  <a:gd name="T0" fmla="*/ 18 w 21"/>
                  <a:gd name="T1" fmla="*/ 11 h 41"/>
                  <a:gd name="T2" fmla="*/ 13 w 21"/>
                  <a:gd name="T3" fmla="*/ 10 h 41"/>
                  <a:gd name="T4" fmla="*/ 20 w 21"/>
                  <a:gd name="T5" fmla="*/ 0 h 41"/>
                  <a:gd name="T6" fmla="*/ 21 w 21"/>
                  <a:gd name="T7" fmla="*/ 0 h 41"/>
                  <a:gd name="T8" fmla="*/ 16 w 21"/>
                  <a:gd name="T9" fmla="*/ 22 h 41"/>
                  <a:gd name="T10" fmla="*/ 17 w 21"/>
                  <a:gd name="T11" fmla="*/ 27 h 41"/>
                  <a:gd name="T12" fmla="*/ 16 w 21"/>
                  <a:gd name="T13" fmla="*/ 35 h 41"/>
                  <a:gd name="T14" fmla="*/ 8 w 21"/>
                  <a:gd name="T15" fmla="*/ 41 h 41"/>
                  <a:gd name="T16" fmla="*/ 0 w 21"/>
                  <a:gd name="T17" fmla="*/ 36 h 41"/>
                  <a:gd name="T18" fmla="*/ 3 w 21"/>
                  <a:gd name="T19" fmla="*/ 31 h 41"/>
                  <a:gd name="T20" fmla="*/ 8 w 21"/>
                  <a:gd name="T21" fmla="*/ 35 h 41"/>
                  <a:gd name="T22" fmla="*/ 12 w 21"/>
                  <a:gd name="T23" fmla="*/ 28 h 41"/>
                  <a:gd name="T24" fmla="*/ 15 w 21"/>
                  <a:gd name="T25" fmla="*/ 15 h 41"/>
                  <a:gd name="T26" fmla="*/ 18 w 21"/>
                  <a:gd name="T27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41">
                    <a:moveTo>
                      <a:pt x="18" y="11"/>
                    </a:moveTo>
                    <a:cubicBezTo>
                      <a:pt x="15" y="10"/>
                      <a:pt x="14" y="10"/>
                      <a:pt x="13" y="10"/>
                    </a:cubicBezTo>
                    <a:cubicBezTo>
                      <a:pt x="15" y="6"/>
                      <a:pt x="17" y="3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19" y="7"/>
                      <a:pt x="18" y="15"/>
                      <a:pt x="16" y="22"/>
                    </a:cubicBezTo>
                    <a:cubicBezTo>
                      <a:pt x="16" y="24"/>
                      <a:pt x="16" y="26"/>
                      <a:pt x="17" y="27"/>
                    </a:cubicBezTo>
                    <a:cubicBezTo>
                      <a:pt x="19" y="30"/>
                      <a:pt x="18" y="32"/>
                      <a:pt x="16" y="35"/>
                    </a:cubicBezTo>
                    <a:cubicBezTo>
                      <a:pt x="13" y="37"/>
                      <a:pt x="11" y="39"/>
                      <a:pt x="8" y="41"/>
                    </a:cubicBezTo>
                    <a:cubicBezTo>
                      <a:pt x="6" y="40"/>
                      <a:pt x="3" y="38"/>
                      <a:pt x="0" y="36"/>
                    </a:cubicBezTo>
                    <a:cubicBezTo>
                      <a:pt x="1" y="35"/>
                      <a:pt x="3" y="33"/>
                      <a:pt x="3" y="31"/>
                    </a:cubicBezTo>
                    <a:cubicBezTo>
                      <a:pt x="5" y="33"/>
                      <a:pt x="7" y="35"/>
                      <a:pt x="8" y="35"/>
                    </a:cubicBezTo>
                    <a:cubicBezTo>
                      <a:pt x="13" y="35"/>
                      <a:pt x="13" y="31"/>
                      <a:pt x="12" y="28"/>
                    </a:cubicBezTo>
                    <a:cubicBezTo>
                      <a:pt x="10" y="23"/>
                      <a:pt x="10" y="19"/>
                      <a:pt x="15" y="15"/>
                    </a:cubicBezTo>
                    <a:cubicBezTo>
                      <a:pt x="16" y="14"/>
                      <a:pt x="16" y="13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832"/>
              <p:cNvSpPr/>
              <p:nvPr/>
            </p:nvSpPr>
            <p:spPr bwMode="auto">
              <a:xfrm>
                <a:off x="4565643" y="3589385"/>
                <a:ext cx="66674" cy="77791"/>
              </a:xfrm>
              <a:custGeom>
                <a:avLst/>
                <a:gdLst>
                  <a:gd name="T0" fmla="*/ 0 w 18"/>
                  <a:gd name="T1" fmla="*/ 14 h 21"/>
                  <a:gd name="T2" fmla="*/ 7 w 18"/>
                  <a:gd name="T3" fmla="*/ 2 h 21"/>
                  <a:gd name="T4" fmla="*/ 14 w 18"/>
                  <a:gd name="T5" fmla="*/ 3 h 21"/>
                  <a:gd name="T6" fmla="*/ 17 w 18"/>
                  <a:gd name="T7" fmla="*/ 11 h 21"/>
                  <a:gd name="T8" fmla="*/ 17 w 18"/>
                  <a:gd name="T9" fmla="*/ 14 h 21"/>
                  <a:gd name="T10" fmla="*/ 14 w 18"/>
                  <a:gd name="T11" fmla="*/ 21 h 21"/>
                  <a:gd name="T12" fmla="*/ 0 w 18"/>
                  <a:gd name="T13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1">
                    <a:moveTo>
                      <a:pt x="0" y="14"/>
                    </a:moveTo>
                    <a:cubicBezTo>
                      <a:pt x="2" y="10"/>
                      <a:pt x="4" y="6"/>
                      <a:pt x="7" y="2"/>
                    </a:cubicBezTo>
                    <a:cubicBezTo>
                      <a:pt x="9" y="0"/>
                      <a:pt x="13" y="1"/>
                      <a:pt x="14" y="3"/>
                    </a:cubicBezTo>
                    <a:cubicBezTo>
                      <a:pt x="15" y="6"/>
                      <a:pt x="17" y="8"/>
                      <a:pt x="17" y="11"/>
                    </a:cubicBezTo>
                    <a:cubicBezTo>
                      <a:pt x="18" y="12"/>
                      <a:pt x="17" y="13"/>
                      <a:pt x="17" y="14"/>
                    </a:cubicBezTo>
                    <a:cubicBezTo>
                      <a:pt x="16" y="17"/>
                      <a:pt x="15" y="19"/>
                      <a:pt x="14" y="21"/>
                    </a:cubicBezTo>
                    <a:cubicBezTo>
                      <a:pt x="10" y="19"/>
                      <a:pt x="5" y="17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833"/>
              <p:cNvSpPr/>
              <p:nvPr/>
            </p:nvSpPr>
            <p:spPr bwMode="auto">
              <a:xfrm>
                <a:off x="2489199" y="2754349"/>
                <a:ext cx="63500" cy="71437"/>
              </a:xfrm>
              <a:custGeom>
                <a:avLst/>
                <a:gdLst>
                  <a:gd name="T0" fmla="*/ 0 w 17"/>
                  <a:gd name="T1" fmla="*/ 19 h 19"/>
                  <a:gd name="T2" fmla="*/ 7 w 17"/>
                  <a:gd name="T3" fmla="*/ 0 h 19"/>
                  <a:gd name="T4" fmla="*/ 17 w 17"/>
                  <a:gd name="T5" fmla="*/ 12 h 19"/>
                  <a:gd name="T6" fmla="*/ 11 w 17"/>
                  <a:gd name="T7" fmla="*/ 18 h 19"/>
                  <a:gd name="T8" fmla="*/ 0 w 1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19"/>
                    </a:moveTo>
                    <a:cubicBezTo>
                      <a:pt x="2" y="13"/>
                      <a:pt x="4" y="7"/>
                      <a:pt x="7" y="0"/>
                    </a:cubicBezTo>
                    <a:cubicBezTo>
                      <a:pt x="12" y="2"/>
                      <a:pt x="17" y="8"/>
                      <a:pt x="17" y="12"/>
                    </a:cubicBezTo>
                    <a:cubicBezTo>
                      <a:pt x="16" y="15"/>
                      <a:pt x="16" y="18"/>
                      <a:pt x="11" y="18"/>
                    </a:cubicBezTo>
                    <a:cubicBezTo>
                      <a:pt x="8" y="18"/>
                      <a:pt x="5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834"/>
              <p:cNvSpPr/>
              <p:nvPr/>
            </p:nvSpPr>
            <p:spPr bwMode="auto">
              <a:xfrm>
                <a:off x="5729281" y="3903714"/>
                <a:ext cx="60325" cy="95251"/>
              </a:xfrm>
              <a:custGeom>
                <a:avLst/>
                <a:gdLst>
                  <a:gd name="T0" fmla="*/ 10 w 16"/>
                  <a:gd name="T1" fmla="*/ 0 h 25"/>
                  <a:gd name="T2" fmla="*/ 13 w 16"/>
                  <a:gd name="T3" fmla="*/ 10 h 25"/>
                  <a:gd name="T4" fmla="*/ 3 w 16"/>
                  <a:gd name="T5" fmla="*/ 25 h 25"/>
                  <a:gd name="T6" fmla="*/ 1 w 16"/>
                  <a:gd name="T7" fmla="*/ 11 h 25"/>
                  <a:gd name="T8" fmla="*/ 3 w 16"/>
                  <a:gd name="T9" fmla="*/ 5 h 25"/>
                  <a:gd name="T10" fmla="*/ 10 w 1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5">
                    <a:moveTo>
                      <a:pt x="10" y="0"/>
                    </a:moveTo>
                    <a:cubicBezTo>
                      <a:pt x="15" y="3"/>
                      <a:pt x="16" y="7"/>
                      <a:pt x="13" y="10"/>
                    </a:cubicBezTo>
                    <a:cubicBezTo>
                      <a:pt x="10" y="15"/>
                      <a:pt x="11" y="22"/>
                      <a:pt x="3" y="25"/>
                    </a:cubicBezTo>
                    <a:cubicBezTo>
                      <a:pt x="5" y="19"/>
                      <a:pt x="4" y="15"/>
                      <a:pt x="1" y="11"/>
                    </a:cubicBezTo>
                    <a:cubicBezTo>
                      <a:pt x="0" y="10"/>
                      <a:pt x="2" y="6"/>
                      <a:pt x="3" y="5"/>
                    </a:cubicBezTo>
                    <a:cubicBezTo>
                      <a:pt x="5" y="3"/>
                      <a:pt x="8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835"/>
              <p:cNvSpPr/>
              <p:nvPr/>
            </p:nvSpPr>
            <p:spPr bwMode="auto">
              <a:xfrm>
                <a:off x="3933820" y="4576824"/>
                <a:ext cx="71436" cy="104775"/>
              </a:xfrm>
              <a:custGeom>
                <a:avLst/>
                <a:gdLst>
                  <a:gd name="T0" fmla="*/ 10 w 19"/>
                  <a:gd name="T1" fmla="*/ 0 h 28"/>
                  <a:gd name="T2" fmla="*/ 8 w 19"/>
                  <a:gd name="T3" fmla="*/ 7 h 28"/>
                  <a:gd name="T4" fmla="*/ 11 w 19"/>
                  <a:gd name="T5" fmla="*/ 28 h 28"/>
                  <a:gd name="T6" fmla="*/ 10 w 19"/>
                  <a:gd name="T7" fmla="*/ 20 h 28"/>
                  <a:gd name="T8" fmla="*/ 10 w 1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0" y="0"/>
                    </a:moveTo>
                    <a:cubicBezTo>
                      <a:pt x="9" y="3"/>
                      <a:pt x="8" y="5"/>
                      <a:pt x="8" y="7"/>
                    </a:cubicBezTo>
                    <a:cubicBezTo>
                      <a:pt x="18" y="12"/>
                      <a:pt x="19" y="21"/>
                      <a:pt x="11" y="28"/>
                    </a:cubicBezTo>
                    <a:cubicBezTo>
                      <a:pt x="11" y="25"/>
                      <a:pt x="10" y="23"/>
                      <a:pt x="10" y="20"/>
                    </a:cubicBezTo>
                    <a:cubicBezTo>
                      <a:pt x="2" y="20"/>
                      <a:pt x="0" y="8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836"/>
              <p:cNvSpPr/>
              <p:nvPr/>
            </p:nvSpPr>
            <p:spPr bwMode="auto">
              <a:xfrm>
                <a:off x="4733920" y="4554598"/>
                <a:ext cx="52389" cy="71437"/>
              </a:xfrm>
              <a:custGeom>
                <a:avLst/>
                <a:gdLst>
                  <a:gd name="T0" fmla="*/ 14 w 14"/>
                  <a:gd name="T1" fmla="*/ 5 h 19"/>
                  <a:gd name="T2" fmla="*/ 12 w 14"/>
                  <a:gd name="T3" fmla="*/ 16 h 19"/>
                  <a:gd name="T4" fmla="*/ 7 w 14"/>
                  <a:gd name="T5" fmla="*/ 19 h 19"/>
                  <a:gd name="T6" fmla="*/ 2 w 14"/>
                  <a:gd name="T7" fmla="*/ 16 h 19"/>
                  <a:gd name="T8" fmla="*/ 3 w 14"/>
                  <a:gd name="T9" fmla="*/ 5 h 19"/>
                  <a:gd name="T10" fmla="*/ 12 w 14"/>
                  <a:gd name="T11" fmla="*/ 3 h 19"/>
                  <a:gd name="T12" fmla="*/ 14 w 14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cubicBezTo>
                      <a:pt x="14" y="9"/>
                      <a:pt x="13" y="13"/>
                      <a:pt x="12" y="16"/>
                    </a:cubicBezTo>
                    <a:cubicBezTo>
                      <a:pt x="11" y="17"/>
                      <a:pt x="8" y="19"/>
                      <a:pt x="7" y="19"/>
                    </a:cubicBezTo>
                    <a:cubicBezTo>
                      <a:pt x="5" y="19"/>
                      <a:pt x="3" y="18"/>
                      <a:pt x="2" y="16"/>
                    </a:cubicBezTo>
                    <a:cubicBezTo>
                      <a:pt x="0" y="12"/>
                      <a:pt x="0" y="8"/>
                      <a:pt x="3" y="5"/>
                    </a:cubicBezTo>
                    <a:cubicBezTo>
                      <a:pt x="5" y="0"/>
                      <a:pt x="9" y="4"/>
                      <a:pt x="12" y="3"/>
                    </a:cubicBezTo>
                    <a:cubicBezTo>
                      <a:pt x="13" y="3"/>
                      <a:pt x="14" y="5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837"/>
              <p:cNvSpPr/>
              <p:nvPr/>
            </p:nvSpPr>
            <p:spPr bwMode="auto">
              <a:xfrm>
                <a:off x="5514968" y="4370445"/>
                <a:ext cx="65087" cy="63501"/>
              </a:xfrm>
              <a:custGeom>
                <a:avLst/>
                <a:gdLst>
                  <a:gd name="T0" fmla="*/ 12 w 17"/>
                  <a:gd name="T1" fmla="*/ 17 h 17"/>
                  <a:gd name="T2" fmla="*/ 0 w 17"/>
                  <a:gd name="T3" fmla="*/ 13 h 17"/>
                  <a:gd name="T4" fmla="*/ 0 w 17"/>
                  <a:gd name="T5" fmla="*/ 12 h 17"/>
                  <a:gd name="T6" fmla="*/ 8 w 17"/>
                  <a:gd name="T7" fmla="*/ 3 h 17"/>
                  <a:gd name="T8" fmla="*/ 17 w 17"/>
                  <a:gd name="T9" fmla="*/ 0 h 17"/>
                  <a:gd name="T10" fmla="*/ 12 w 17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cubicBezTo>
                      <a:pt x="8" y="16"/>
                      <a:pt x="4" y="14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4"/>
                      <a:pt x="0" y="4"/>
                      <a:pt x="8" y="3"/>
                    </a:cubicBezTo>
                    <a:cubicBezTo>
                      <a:pt x="10" y="3"/>
                      <a:pt x="13" y="2"/>
                      <a:pt x="17" y="0"/>
                    </a:cubicBezTo>
                    <a:cubicBezTo>
                      <a:pt x="15" y="6"/>
                      <a:pt x="14" y="12"/>
                      <a:pt x="1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838"/>
              <p:cNvSpPr/>
              <p:nvPr/>
            </p:nvSpPr>
            <p:spPr bwMode="auto">
              <a:xfrm>
                <a:off x="5643555" y="3694160"/>
                <a:ext cx="82551" cy="44449"/>
              </a:xfrm>
              <a:custGeom>
                <a:avLst/>
                <a:gdLst>
                  <a:gd name="T0" fmla="*/ 22 w 22"/>
                  <a:gd name="T1" fmla="*/ 6 h 12"/>
                  <a:gd name="T2" fmla="*/ 15 w 22"/>
                  <a:gd name="T3" fmla="*/ 12 h 12"/>
                  <a:gd name="T4" fmla="*/ 10 w 22"/>
                  <a:gd name="T5" fmla="*/ 9 h 12"/>
                  <a:gd name="T6" fmla="*/ 5 w 22"/>
                  <a:gd name="T7" fmla="*/ 7 h 12"/>
                  <a:gd name="T8" fmla="*/ 0 w 22"/>
                  <a:gd name="T9" fmla="*/ 4 h 12"/>
                  <a:gd name="T10" fmla="*/ 2 w 22"/>
                  <a:gd name="T11" fmla="*/ 0 h 12"/>
                  <a:gd name="T12" fmla="*/ 19 w 22"/>
                  <a:gd name="T13" fmla="*/ 2 h 12"/>
                  <a:gd name="T14" fmla="*/ 22 w 22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2">
                    <a:moveTo>
                      <a:pt x="22" y="6"/>
                    </a:moveTo>
                    <a:cubicBezTo>
                      <a:pt x="19" y="8"/>
                      <a:pt x="17" y="11"/>
                      <a:pt x="15" y="12"/>
                    </a:cubicBezTo>
                    <a:cubicBezTo>
                      <a:pt x="14" y="12"/>
                      <a:pt x="12" y="10"/>
                      <a:pt x="10" y="9"/>
                    </a:cubicBezTo>
                    <a:cubicBezTo>
                      <a:pt x="8" y="8"/>
                      <a:pt x="7" y="8"/>
                      <a:pt x="5" y="7"/>
                    </a:cubicBezTo>
                    <a:cubicBezTo>
                      <a:pt x="4" y="6"/>
                      <a:pt x="2" y="5"/>
                      <a:pt x="0" y="4"/>
                    </a:cubicBezTo>
                    <a:cubicBezTo>
                      <a:pt x="0" y="4"/>
                      <a:pt x="1" y="0"/>
                      <a:pt x="2" y="0"/>
                    </a:cubicBezTo>
                    <a:cubicBezTo>
                      <a:pt x="8" y="1"/>
                      <a:pt x="14" y="2"/>
                      <a:pt x="19" y="2"/>
                    </a:cubicBezTo>
                    <a:cubicBezTo>
                      <a:pt x="20" y="3"/>
                      <a:pt x="21" y="4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839"/>
              <p:cNvSpPr/>
              <p:nvPr/>
            </p:nvSpPr>
            <p:spPr bwMode="auto">
              <a:xfrm>
                <a:off x="5354631" y="4603808"/>
                <a:ext cx="74615" cy="52389"/>
              </a:xfrm>
              <a:custGeom>
                <a:avLst/>
                <a:gdLst>
                  <a:gd name="T0" fmla="*/ 11 w 20"/>
                  <a:gd name="T1" fmla="*/ 14 h 14"/>
                  <a:gd name="T2" fmla="*/ 0 w 20"/>
                  <a:gd name="T3" fmla="*/ 3 h 14"/>
                  <a:gd name="T4" fmla="*/ 3 w 20"/>
                  <a:gd name="T5" fmla="*/ 0 h 14"/>
                  <a:gd name="T6" fmla="*/ 14 w 20"/>
                  <a:gd name="T7" fmla="*/ 0 h 14"/>
                  <a:gd name="T8" fmla="*/ 20 w 20"/>
                  <a:gd name="T9" fmla="*/ 2 h 14"/>
                  <a:gd name="T10" fmla="*/ 18 w 20"/>
                  <a:gd name="T11" fmla="*/ 9 h 14"/>
                  <a:gd name="T12" fmla="*/ 11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1" y="14"/>
                    </a:moveTo>
                    <a:cubicBezTo>
                      <a:pt x="9" y="9"/>
                      <a:pt x="10" y="1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7" y="0"/>
                      <a:pt x="11" y="0"/>
                      <a:pt x="14" y="0"/>
                    </a:cubicBezTo>
                    <a:cubicBezTo>
                      <a:pt x="16" y="0"/>
                      <a:pt x="19" y="1"/>
                      <a:pt x="20" y="2"/>
                    </a:cubicBezTo>
                    <a:cubicBezTo>
                      <a:pt x="20" y="4"/>
                      <a:pt x="19" y="7"/>
                      <a:pt x="18" y="9"/>
                    </a:cubicBezTo>
                    <a:cubicBezTo>
                      <a:pt x="16" y="11"/>
                      <a:pt x="13" y="12"/>
                      <a:pt x="1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840"/>
              <p:cNvSpPr/>
              <p:nvPr/>
            </p:nvSpPr>
            <p:spPr bwMode="auto">
              <a:xfrm>
                <a:off x="3330573" y="4997515"/>
                <a:ext cx="55563" cy="52389"/>
              </a:xfrm>
              <a:custGeom>
                <a:avLst/>
                <a:gdLst>
                  <a:gd name="T0" fmla="*/ 3 w 15"/>
                  <a:gd name="T1" fmla="*/ 14 h 14"/>
                  <a:gd name="T2" fmla="*/ 4 w 15"/>
                  <a:gd name="T3" fmla="*/ 2 h 14"/>
                  <a:gd name="T4" fmla="*/ 7 w 15"/>
                  <a:gd name="T5" fmla="*/ 1 h 14"/>
                  <a:gd name="T6" fmla="*/ 13 w 15"/>
                  <a:gd name="T7" fmla="*/ 0 h 14"/>
                  <a:gd name="T8" fmla="*/ 15 w 15"/>
                  <a:gd name="T9" fmla="*/ 6 h 14"/>
                  <a:gd name="T10" fmla="*/ 3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3" y="14"/>
                    </a:moveTo>
                    <a:cubicBezTo>
                      <a:pt x="0" y="10"/>
                      <a:pt x="1" y="5"/>
                      <a:pt x="4" y="2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2"/>
                      <a:pt x="14" y="4"/>
                      <a:pt x="15" y="6"/>
                    </a:cubicBezTo>
                    <a:cubicBezTo>
                      <a:pt x="13" y="11"/>
                      <a:pt x="8" y="13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841"/>
              <p:cNvSpPr/>
              <p:nvPr/>
            </p:nvSpPr>
            <p:spPr bwMode="auto">
              <a:xfrm>
                <a:off x="2357434" y="3779887"/>
                <a:ext cx="52389" cy="68263"/>
              </a:xfrm>
              <a:custGeom>
                <a:avLst/>
                <a:gdLst>
                  <a:gd name="T0" fmla="*/ 4 w 14"/>
                  <a:gd name="T1" fmla="*/ 0 h 18"/>
                  <a:gd name="T2" fmla="*/ 10 w 14"/>
                  <a:gd name="T3" fmla="*/ 4 h 18"/>
                  <a:gd name="T4" fmla="*/ 14 w 14"/>
                  <a:gd name="T5" fmla="*/ 7 h 18"/>
                  <a:gd name="T6" fmla="*/ 11 w 14"/>
                  <a:gd name="T7" fmla="*/ 16 h 18"/>
                  <a:gd name="T8" fmla="*/ 5 w 14"/>
                  <a:gd name="T9" fmla="*/ 14 h 18"/>
                  <a:gd name="T10" fmla="*/ 2 w 14"/>
                  <a:gd name="T11" fmla="*/ 10 h 18"/>
                  <a:gd name="T12" fmla="*/ 0 w 14"/>
                  <a:gd name="T13" fmla="*/ 10 h 18"/>
                  <a:gd name="T14" fmla="*/ 4 w 1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4" y="0"/>
                    </a:moveTo>
                    <a:cubicBezTo>
                      <a:pt x="7" y="2"/>
                      <a:pt x="8" y="3"/>
                      <a:pt x="10" y="4"/>
                    </a:cubicBezTo>
                    <a:cubicBezTo>
                      <a:pt x="11" y="5"/>
                      <a:pt x="14" y="6"/>
                      <a:pt x="14" y="7"/>
                    </a:cubicBezTo>
                    <a:cubicBezTo>
                      <a:pt x="14" y="10"/>
                      <a:pt x="13" y="14"/>
                      <a:pt x="11" y="16"/>
                    </a:cubicBezTo>
                    <a:cubicBezTo>
                      <a:pt x="9" y="18"/>
                      <a:pt x="6" y="17"/>
                      <a:pt x="5" y="14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1" y="7"/>
                      <a:pt x="3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842"/>
              <p:cNvSpPr/>
              <p:nvPr/>
            </p:nvSpPr>
            <p:spPr bwMode="auto">
              <a:xfrm>
                <a:off x="4411655" y="1597048"/>
                <a:ext cx="71436" cy="90489"/>
              </a:xfrm>
              <a:custGeom>
                <a:avLst/>
                <a:gdLst>
                  <a:gd name="T0" fmla="*/ 19 w 19"/>
                  <a:gd name="T1" fmla="*/ 2 h 24"/>
                  <a:gd name="T2" fmla="*/ 3 w 19"/>
                  <a:gd name="T3" fmla="*/ 24 h 24"/>
                  <a:gd name="T4" fmla="*/ 1 w 19"/>
                  <a:gd name="T5" fmla="*/ 24 h 24"/>
                  <a:gd name="T6" fmla="*/ 0 w 19"/>
                  <a:gd name="T7" fmla="*/ 16 h 24"/>
                  <a:gd name="T8" fmla="*/ 17 w 19"/>
                  <a:gd name="T9" fmla="*/ 0 h 24"/>
                  <a:gd name="T10" fmla="*/ 19 w 19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4">
                    <a:moveTo>
                      <a:pt x="19" y="2"/>
                    </a:moveTo>
                    <a:cubicBezTo>
                      <a:pt x="13" y="9"/>
                      <a:pt x="8" y="17"/>
                      <a:pt x="3" y="24"/>
                    </a:cubicBezTo>
                    <a:cubicBezTo>
                      <a:pt x="2" y="24"/>
                      <a:pt x="2" y="24"/>
                      <a:pt x="1" y="24"/>
                    </a:cubicBezTo>
                    <a:cubicBezTo>
                      <a:pt x="1" y="21"/>
                      <a:pt x="0" y="18"/>
                      <a:pt x="0" y="16"/>
                    </a:cubicBezTo>
                    <a:cubicBezTo>
                      <a:pt x="6" y="10"/>
                      <a:pt x="11" y="5"/>
                      <a:pt x="17" y="0"/>
                    </a:cubicBezTo>
                    <a:cubicBezTo>
                      <a:pt x="17" y="1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843"/>
              <p:cNvSpPr/>
              <p:nvPr/>
            </p:nvSpPr>
            <p:spPr bwMode="auto">
              <a:xfrm>
                <a:off x="8921735" y="2938502"/>
                <a:ext cx="46040" cy="60326"/>
              </a:xfrm>
              <a:custGeom>
                <a:avLst/>
                <a:gdLst>
                  <a:gd name="T0" fmla="*/ 0 w 12"/>
                  <a:gd name="T1" fmla="*/ 0 h 16"/>
                  <a:gd name="T2" fmla="*/ 6 w 12"/>
                  <a:gd name="T3" fmla="*/ 2 h 16"/>
                  <a:gd name="T4" fmla="*/ 11 w 12"/>
                  <a:gd name="T5" fmla="*/ 11 h 16"/>
                  <a:gd name="T6" fmla="*/ 4 w 12"/>
                  <a:gd name="T7" fmla="*/ 15 h 16"/>
                  <a:gd name="T8" fmla="*/ 2 w 12"/>
                  <a:gd name="T9" fmla="*/ 8 h 16"/>
                  <a:gd name="T10" fmla="*/ 4 w 12"/>
                  <a:gd name="T11" fmla="*/ 4 h 16"/>
                  <a:gd name="T12" fmla="*/ 0 w 12"/>
                  <a:gd name="T13" fmla="*/ 4 h 16"/>
                  <a:gd name="T14" fmla="*/ 0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cubicBezTo>
                      <a:pt x="3" y="1"/>
                      <a:pt x="4" y="2"/>
                      <a:pt x="6" y="2"/>
                    </a:cubicBezTo>
                    <a:cubicBezTo>
                      <a:pt x="11" y="3"/>
                      <a:pt x="12" y="7"/>
                      <a:pt x="11" y="11"/>
                    </a:cubicBezTo>
                    <a:cubicBezTo>
                      <a:pt x="10" y="15"/>
                      <a:pt x="7" y="16"/>
                      <a:pt x="4" y="15"/>
                    </a:cubicBezTo>
                    <a:cubicBezTo>
                      <a:pt x="0" y="14"/>
                      <a:pt x="0" y="11"/>
                      <a:pt x="2" y="8"/>
                    </a:cubicBezTo>
                    <a:cubicBezTo>
                      <a:pt x="3" y="7"/>
                      <a:pt x="3" y="6"/>
                      <a:pt x="4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844"/>
              <p:cNvSpPr/>
              <p:nvPr/>
            </p:nvSpPr>
            <p:spPr bwMode="auto">
              <a:xfrm>
                <a:off x="3116260" y="3694160"/>
                <a:ext cx="52389" cy="44449"/>
              </a:xfrm>
              <a:custGeom>
                <a:avLst/>
                <a:gdLst>
                  <a:gd name="T0" fmla="*/ 11 w 14"/>
                  <a:gd name="T1" fmla="*/ 0 h 12"/>
                  <a:gd name="T2" fmla="*/ 14 w 14"/>
                  <a:gd name="T3" fmla="*/ 5 h 12"/>
                  <a:gd name="T4" fmla="*/ 3 w 14"/>
                  <a:gd name="T5" fmla="*/ 12 h 12"/>
                  <a:gd name="T6" fmla="*/ 1 w 14"/>
                  <a:gd name="T7" fmla="*/ 9 h 12"/>
                  <a:gd name="T8" fmla="*/ 11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1" y="0"/>
                    </a:moveTo>
                    <a:cubicBezTo>
                      <a:pt x="11" y="1"/>
                      <a:pt x="14" y="3"/>
                      <a:pt x="14" y="5"/>
                    </a:cubicBezTo>
                    <a:cubicBezTo>
                      <a:pt x="14" y="8"/>
                      <a:pt x="8" y="12"/>
                      <a:pt x="3" y="12"/>
                    </a:cubicBezTo>
                    <a:cubicBezTo>
                      <a:pt x="2" y="12"/>
                      <a:pt x="1" y="10"/>
                      <a:pt x="1" y="9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845"/>
              <p:cNvSpPr/>
              <p:nvPr/>
            </p:nvSpPr>
            <p:spPr bwMode="auto">
              <a:xfrm>
                <a:off x="3300410" y="4118030"/>
                <a:ext cx="58738" cy="60326"/>
              </a:xfrm>
              <a:custGeom>
                <a:avLst/>
                <a:gdLst>
                  <a:gd name="T0" fmla="*/ 11 w 16"/>
                  <a:gd name="T1" fmla="*/ 16 h 16"/>
                  <a:gd name="T2" fmla="*/ 1 w 16"/>
                  <a:gd name="T3" fmla="*/ 5 h 16"/>
                  <a:gd name="T4" fmla="*/ 1 w 16"/>
                  <a:gd name="T5" fmla="*/ 0 h 16"/>
                  <a:gd name="T6" fmla="*/ 14 w 16"/>
                  <a:gd name="T7" fmla="*/ 5 h 16"/>
                  <a:gd name="T8" fmla="*/ 15 w 16"/>
                  <a:gd name="T9" fmla="*/ 9 h 16"/>
                  <a:gd name="T10" fmla="*/ 11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cubicBezTo>
                      <a:pt x="7" y="12"/>
                      <a:pt x="4" y="9"/>
                      <a:pt x="1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6" y="2"/>
                      <a:pt x="10" y="4"/>
                      <a:pt x="14" y="5"/>
                    </a:cubicBezTo>
                    <a:cubicBezTo>
                      <a:pt x="15" y="6"/>
                      <a:pt x="16" y="8"/>
                      <a:pt x="15" y="9"/>
                    </a:cubicBezTo>
                    <a:cubicBezTo>
                      <a:pt x="14" y="12"/>
                      <a:pt x="12" y="14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846"/>
              <p:cNvSpPr/>
              <p:nvPr/>
            </p:nvSpPr>
            <p:spPr bwMode="auto">
              <a:xfrm>
                <a:off x="4260846" y="3232191"/>
                <a:ext cx="57151" cy="44449"/>
              </a:xfrm>
              <a:custGeom>
                <a:avLst/>
                <a:gdLst>
                  <a:gd name="T0" fmla="*/ 0 w 15"/>
                  <a:gd name="T1" fmla="*/ 7 h 12"/>
                  <a:gd name="T2" fmla="*/ 12 w 15"/>
                  <a:gd name="T3" fmla="*/ 0 h 12"/>
                  <a:gd name="T4" fmla="*/ 15 w 15"/>
                  <a:gd name="T5" fmla="*/ 6 h 12"/>
                  <a:gd name="T6" fmla="*/ 14 w 15"/>
                  <a:gd name="T7" fmla="*/ 12 h 12"/>
                  <a:gd name="T8" fmla="*/ 9 w 15"/>
                  <a:gd name="T9" fmla="*/ 12 h 12"/>
                  <a:gd name="T10" fmla="*/ 0 w 15"/>
                  <a:gd name="T1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0" y="7"/>
                    </a:moveTo>
                    <a:cubicBezTo>
                      <a:pt x="5" y="4"/>
                      <a:pt x="8" y="2"/>
                      <a:pt x="12" y="0"/>
                    </a:cubicBezTo>
                    <a:cubicBezTo>
                      <a:pt x="13" y="2"/>
                      <a:pt x="14" y="4"/>
                      <a:pt x="15" y="6"/>
                    </a:cubicBezTo>
                    <a:cubicBezTo>
                      <a:pt x="15" y="8"/>
                      <a:pt x="15" y="10"/>
                      <a:pt x="14" y="12"/>
                    </a:cubicBezTo>
                    <a:cubicBezTo>
                      <a:pt x="13" y="12"/>
                      <a:pt x="11" y="12"/>
                      <a:pt x="9" y="12"/>
                    </a:cubicBezTo>
                    <a:cubicBezTo>
                      <a:pt x="6" y="10"/>
                      <a:pt x="1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847"/>
              <p:cNvSpPr/>
              <p:nvPr/>
            </p:nvSpPr>
            <p:spPr bwMode="auto">
              <a:xfrm>
                <a:off x="3408358" y="3768776"/>
                <a:ext cx="71436" cy="52389"/>
              </a:xfrm>
              <a:custGeom>
                <a:avLst/>
                <a:gdLst>
                  <a:gd name="T0" fmla="*/ 4 w 19"/>
                  <a:gd name="T1" fmla="*/ 14 h 14"/>
                  <a:gd name="T2" fmla="*/ 0 w 19"/>
                  <a:gd name="T3" fmla="*/ 5 h 14"/>
                  <a:gd name="T4" fmla="*/ 19 w 19"/>
                  <a:gd name="T5" fmla="*/ 7 h 14"/>
                  <a:gd name="T6" fmla="*/ 4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4" y="14"/>
                    </a:moveTo>
                    <a:cubicBezTo>
                      <a:pt x="3" y="12"/>
                      <a:pt x="2" y="9"/>
                      <a:pt x="0" y="5"/>
                    </a:cubicBezTo>
                    <a:cubicBezTo>
                      <a:pt x="7" y="5"/>
                      <a:pt x="13" y="0"/>
                      <a:pt x="19" y="7"/>
                    </a:cubicBezTo>
                    <a:cubicBezTo>
                      <a:pt x="14" y="9"/>
                      <a:pt x="10" y="11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848"/>
              <p:cNvSpPr/>
              <p:nvPr/>
            </p:nvSpPr>
            <p:spPr bwMode="auto">
              <a:xfrm>
                <a:off x="3990970" y="4306944"/>
                <a:ext cx="44448" cy="58739"/>
              </a:xfrm>
              <a:custGeom>
                <a:avLst/>
                <a:gdLst>
                  <a:gd name="T0" fmla="*/ 5 w 12"/>
                  <a:gd name="T1" fmla="*/ 16 h 16"/>
                  <a:gd name="T2" fmla="*/ 7 w 12"/>
                  <a:gd name="T3" fmla="*/ 1 h 16"/>
                  <a:gd name="T4" fmla="*/ 11 w 12"/>
                  <a:gd name="T5" fmla="*/ 1 h 16"/>
                  <a:gd name="T6" fmla="*/ 12 w 12"/>
                  <a:gd name="T7" fmla="*/ 5 h 16"/>
                  <a:gd name="T8" fmla="*/ 11 w 12"/>
                  <a:gd name="T9" fmla="*/ 7 h 16"/>
                  <a:gd name="T10" fmla="*/ 5 w 1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5" y="16"/>
                    </a:moveTo>
                    <a:cubicBezTo>
                      <a:pt x="0" y="10"/>
                      <a:pt x="1" y="4"/>
                      <a:pt x="7" y="1"/>
                    </a:cubicBezTo>
                    <a:cubicBezTo>
                      <a:pt x="8" y="0"/>
                      <a:pt x="10" y="0"/>
                      <a:pt x="11" y="1"/>
                    </a:cubicBezTo>
                    <a:cubicBezTo>
                      <a:pt x="12" y="1"/>
                      <a:pt x="12" y="3"/>
                      <a:pt x="12" y="5"/>
                    </a:cubicBezTo>
                    <a:cubicBezTo>
                      <a:pt x="12" y="6"/>
                      <a:pt x="12" y="7"/>
                      <a:pt x="11" y="7"/>
                    </a:cubicBezTo>
                    <a:cubicBezTo>
                      <a:pt x="9" y="10"/>
                      <a:pt x="7" y="13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849"/>
              <p:cNvSpPr/>
              <p:nvPr/>
            </p:nvSpPr>
            <p:spPr bwMode="auto">
              <a:xfrm>
                <a:off x="4395782" y="3678287"/>
                <a:ext cx="34924" cy="57151"/>
              </a:xfrm>
              <a:custGeom>
                <a:avLst/>
                <a:gdLst>
                  <a:gd name="T0" fmla="*/ 1 w 9"/>
                  <a:gd name="T1" fmla="*/ 15 h 15"/>
                  <a:gd name="T2" fmla="*/ 1 w 9"/>
                  <a:gd name="T3" fmla="*/ 2 h 15"/>
                  <a:gd name="T4" fmla="*/ 7 w 9"/>
                  <a:gd name="T5" fmla="*/ 1 h 15"/>
                  <a:gd name="T6" fmla="*/ 9 w 9"/>
                  <a:gd name="T7" fmla="*/ 5 h 15"/>
                  <a:gd name="T8" fmla="*/ 3 w 9"/>
                  <a:gd name="T9" fmla="*/ 15 h 15"/>
                  <a:gd name="T10" fmla="*/ 1 w 9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1" y="15"/>
                    </a:moveTo>
                    <a:cubicBezTo>
                      <a:pt x="1" y="11"/>
                      <a:pt x="0" y="6"/>
                      <a:pt x="1" y="2"/>
                    </a:cubicBezTo>
                    <a:cubicBezTo>
                      <a:pt x="1" y="1"/>
                      <a:pt x="5" y="1"/>
                      <a:pt x="7" y="1"/>
                    </a:cubicBezTo>
                    <a:cubicBezTo>
                      <a:pt x="8" y="0"/>
                      <a:pt x="9" y="4"/>
                      <a:pt x="9" y="5"/>
                    </a:cubicBezTo>
                    <a:cubicBezTo>
                      <a:pt x="8" y="8"/>
                      <a:pt x="5" y="11"/>
                      <a:pt x="3" y="15"/>
                    </a:cubicBezTo>
                    <a:cubicBezTo>
                      <a:pt x="3" y="15"/>
                      <a:pt x="2" y="15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850"/>
              <p:cNvSpPr/>
              <p:nvPr/>
            </p:nvSpPr>
            <p:spPr bwMode="auto">
              <a:xfrm>
                <a:off x="5778490" y="1085864"/>
                <a:ext cx="33337" cy="57151"/>
              </a:xfrm>
              <a:custGeom>
                <a:avLst/>
                <a:gdLst>
                  <a:gd name="T0" fmla="*/ 0 w 9"/>
                  <a:gd name="T1" fmla="*/ 15 h 15"/>
                  <a:gd name="T2" fmla="*/ 5 w 9"/>
                  <a:gd name="T3" fmla="*/ 0 h 15"/>
                  <a:gd name="T4" fmla="*/ 7 w 9"/>
                  <a:gd name="T5" fmla="*/ 12 h 15"/>
                  <a:gd name="T6" fmla="*/ 0 w 9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15"/>
                    </a:moveTo>
                    <a:cubicBezTo>
                      <a:pt x="0" y="9"/>
                      <a:pt x="0" y="3"/>
                      <a:pt x="5" y="0"/>
                    </a:cubicBezTo>
                    <a:cubicBezTo>
                      <a:pt x="8" y="4"/>
                      <a:pt x="9" y="8"/>
                      <a:pt x="7" y="12"/>
                    </a:cubicBezTo>
                    <a:cubicBezTo>
                      <a:pt x="6" y="14"/>
                      <a:pt x="2" y="14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851"/>
              <p:cNvSpPr/>
              <p:nvPr/>
            </p:nvSpPr>
            <p:spPr bwMode="auto">
              <a:xfrm>
                <a:off x="4057645" y="3430634"/>
                <a:ext cx="46040" cy="49215"/>
              </a:xfrm>
              <a:custGeom>
                <a:avLst/>
                <a:gdLst>
                  <a:gd name="T0" fmla="*/ 0 w 12"/>
                  <a:gd name="T1" fmla="*/ 9 h 13"/>
                  <a:gd name="T2" fmla="*/ 5 w 12"/>
                  <a:gd name="T3" fmla="*/ 0 h 13"/>
                  <a:gd name="T4" fmla="*/ 12 w 12"/>
                  <a:gd name="T5" fmla="*/ 6 h 13"/>
                  <a:gd name="T6" fmla="*/ 4 w 12"/>
                  <a:gd name="T7" fmla="*/ 13 h 13"/>
                  <a:gd name="T8" fmla="*/ 0 w 12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9"/>
                    </a:moveTo>
                    <a:cubicBezTo>
                      <a:pt x="2" y="6"/>
                      <a:pt x="4" y="3"/>
                      <a:pt x="5" y="0"/>
                    </a:cubicBezTo>
                    <a:cubicBezTo>
                      <a:pt x="7" y="2"/>
                      <a:pt x="9" y="4"/>
                      <a:pt x="12" y="6"/>
                    </a:cubicBezTo>
                    <a:cubicBezTo>
                      <a:pt x="9" y="9"/>
                      <a:pt x="7" y="11"/>
                      <a:pt x="4" y="13"/>
                    </a:cubicBezTo>
                    <a:cubicBezTo>
                      <a:pt x="4" y="13"/>
                      <a:pt x="2" y="11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852"/>
              <p:cNvSpPr/>
              <p:nvPr/>
            </p:nvSpPr>
            <p:spPr bwMode="auto">
              <a:xfrm>
                <a:off x="2214561" y="3298866"/>
                <a:ext cx="41274" cy="41274"/>
              </a:xfrm>
              <a:custGeom>
                <a:avLst/>
                <a:gdLst>
                  <a:gd name="T0" fmla="*/ 0 w 11"/>
                  <a:gd name="T1" fmla="*/ 7 h 11"/>
                  <a:gd name="T2" fmla="*/ 6 w 11"/>
                  <a:gd name="T3" fmla="*/ 1 h 11"/>
                  <a:gd name="T4" fmla="*/ 8 w 11"/>
                  <a:gd name="T5" fmla="*/ 1 h 11"/>
                  <a:gd name="T6" fmla="*/ 10 w 11"/>
                  <a:gd name="T7" fmla="*/ 6 h 11"/>
                  <a:gd name="T8" fmla="*/ 3 w 11"/>
                  <a:gd name="T9" fmla="*/ 11 h 11"/>
                  <a:gd name="T10" fmla="*/ 0 w 11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0" y="7"/>
                    </a:moveTo>
                    <a:cubicBezTo>
                      <a:pt x="2" y="5"/>
                      <a:pt x="4" y="3"/>
                      <a:pt x="6" y="1"/>
                    </a:cubicBezTo>
                    <a:cubicBezTo>
                      <a:pt x="6" y="0"/>
                      <a:pt x="8" y="1"/>
                      <a:pt x="8" y="1"/>
                    </a:cubicBezTo>
                    <a:cubicBezTo>
                      <a:pt x="9" y="3"/>
                      <a:pt x="11" y="6"/>
                      <a:pt x="10" y="6"/>
                    </a:cubicBezTo>
                    <a:cubicBezTo>
                      <a:pt x="8" y="9"/>
                      <a:pt x="5" y="10"/>
                      <a:pt x="3" y="11"/>
                    </a:cubicBezTo>
                    <a:cubicBezTo>
                      <a:pt x="2" y="11"/>
                      <a:pt x="1" y="9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853"/>
              <p:cNvSpPr/>
              <p:nvPr/>
            </p:nvSpPr>
            <p:spPr bwMode="auto">
              <a:xfrm>
                <a:off x="7310428" y="1135079"/>
                <a:ext cx="60325" cy="71437"/>
              </a:xfrm>
              <a:custGeom>
                <a:avLst/>
                <a:gdLst>
                  <a:gd name="T0" fmla="*/ 12 w 16"/>
                  <a:gd name="T1" fmla="*/ 0 h 19"/>
                  <a:gd name="T2" fmla="*/ 11 w 16"/>
                  <a:gd name="T3" fmla="*/ 12 h 19"/>
                  <a:gd name="T4" fmla="*/ 1 w 16"/>
                  <a:gd name="T5" fmla="*/ 19 h 19"/>
                  <a:gd name="T6" fmla="*/ 12 w 1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12" y="0"/>
                    </a:moveTo>
                    <a:cubicBezTo>
                      <a:pt x="16" y="6"/>
                      <a:pt x="15" y="9"/>
                      <a:pt x="11" y="12"/>
                    </a:cubicBezTo>
                    <a:cubicBezTo>
                      <a:pt x="8" y="15"/>
                      <a:pt x="4" y="17"/>
                      <a:pt x="1" y="19"/>
                    </a:cubicBezTo>
                    <a:cubicBezTo>
                      <a:pt x="0" y="12"/>
                      <a:pt x="12" y="1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854"/>
              <p:cNvSpPr/>
              <p:nvPr/>
            </p:nvSpPr>
            <p:spPr bwMode="auto">
              <a:xfrm>
                <a:off x="4535480" y="4152955"/>
                <a:ext cx="38099" cy="44449"/>
              </a:xfrm>
              <a:custGeom>
                <a:avLst/>
                <a:gdLst>
                  <a:gd name="T0" fmla="*/ 10 w 10"/>
                  <a:gd name="T1" fmla="*/ 6 h 12"/>
                  <a:gd name="T2" fmla="*/ 5 w 10"/>
                  <a:gd name="T3" fmla="*/ 12 h 12"/>
                  <a:gd name="T4" fmla="*/ 1 w 10"/>
                  <a:gd name="T5" fmla="*/ 12 h 12"/>
                  <a:gd name="T6" fmla="*/ 0 w 10"/>
                  <a:gd name="T7" fmla="*/ 8 h 12"/>
                  <a:gd name="T8" fmla="*/ 2 w 10"/>
                  <a:gd name="T9" fmla="*/ 4 h 12"/>
                  <a:gd name="T10" fmla="*/ 6 w 10"/>
                  <a:gd name="T11" fmla="*/ 0 h 12"/>
                  <a:gd name="T12" fmla="*/ 10 w 10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10" y="6"/>
                    </a:moveTo>
                    <a:cubicBezTo>
                      <a:pt x="8" y="8"/>
                      <a:pt x="6" y="10"/>
                      <a:pt x="5" y="12"/>
                    </a:cubicBezTo>
                    <a:cubicBezTo>
                      <a:pt x="4" y="12"/>
                      <a:pt x="2" y="12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3"/>
                      <a:pt x="4" y="1"/>
                      <a:pt x="6" y="0"/>
                    </a:cubicBezTo>
                    <a:cubicBezTo>
                      <a:pt x="7" y="2"/>
                      <a:pt x="8" y="4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855"/>
              <p:cNvSpPr/>
              <p:nvPr/>
            </p:nvSpPr>
            <p:spPr bwMode="auto">
              <a:xfrm>
                <a:off x="4246557" y="5635700"/>
                <a:ext cx="44448" cy="41274"/>
              </a:xfrm>
              <a:custGeom>
                <a:avLst/>
                <a:gdLst>
                  <a:gd name="T0" fmla="*/ 8 w 12"/>
                  <a:gd name="T1" fmla="*/ 11 h 11"/>
                  <a:gd name="T2" fmla="*/ 5 w 12"/>
                  <a:gd name="T3" fmla="*/ 9 h 11"/>
                  <a:gd name="T4" fmla="*/ 0 w 12"/>
                  <a:gd name="T5" fmla="*/ 7 h 11"/>
                  <a:gd name="T6" fmla="*/ 7 w 12"/>
                  <a:gd name="T7" fmla="*/ 0 h 11"/>
                  <a:gd name="T8" fmla="*/ 10 w 12"/>
                  <a:gd name="T9" fmla="*/ 1 h 11"/>
                  <a:gd name="T10" fmla="*/ 8 w 12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8" y="11"/>
                    </a:moveTo>
                    <a:cubicBezTo>
                      <a:pt x="7" y="10"/>
                      <a:pt x="6" y="9"/>
                      <a:pt x="5" y="9"/>
                    </a:cubicBezTo>
                    <a:cubicBezTo>
                      <a:pt x="4" y="8"/>
                      <a:pt x="2" y="8"/>
                      <a:pt x="0" y="7"/>
                    </a:cubicBezTo>
                    <a:cubicBezTo>
                      <a:pt x="2" y="4"/>
                      <a:pt x="4" y="2"/>
                      <a:pt x="7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0" y="4"/>
                      <a:pt x="12" y="8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856"/>
              <p:cNvSpPr/>
              <p:nvPr/>
            </p:nvSpPr>
            <p:spPr bwMode="auto">
              <a:xfrm>
                <a:off x="5610217" y="4027541"/>
                <a:ext cx="41274" cy="42866"/>
              </a:xfrm>
              <a:custGeom>
                <a:avLst/>
                <a:gdLst>
                  <a:gd name="T0" fmla="*/ 8 w 11"/>
                  <a:gd name="T1" fmla="*/ 0 h 11"/>
                  <a:gd name="T2" fmla="*/ 11 w 11"/>
                  <a:gd name="T3" fmla="*/ 7 h 11"/>
                  <a:gd name="T4" fmla="*/ 11 w 11"/>
                  <a:gd name="T5" fmla="*/ 11 h 11"/>
                  <a:gd name="T6" fmla="*/ 7 w 11"/>
                  <a:gd name="T7" fmla="*/ 10 h 11"/>
                  <a:gd name="T8" fmla="*/ 8 w 1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9" y="2"/>
                      <a:pt x="10" y="4"/>
                      <a:pt x="11" y="7"/>
                    </a:cubicBezTo>
                    <a:cubicBezTo>
                      <a:pt x="11" y="8"/>
                      <a:pt x="11" y="9"/>
                      <a:pt x="11" y="11"/>
                    </a:cubicBezTo>
                    <a:cubicBezTo>
                      <a:pt x="9" y="10"/>
                      <a:pt x="8" y="11"/>
                      <a:pt x="7" y="10"/>
                    </a:cubicBezTo>
                    <a:cubicBezTo>
                      <a:pt x="2" y="6"/>
                      <a:pt x="0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857"/>
              <p:cNvSpPr/>
              <p:nvPr/>
            </p:nvSpPr>
            <p:spPr bwMode="auto">
              <a:xfrm>
                <a:off x="4370381" y="1676421"/>
                <a:ext cx="49214" cy="57151"/>
              </a:xfrm>
              <a:custGeom>
                <a:avLst/>
                <a:gdLst>
                  <a:gd name="T0" fmla="*/ 13 w 13"/>
                  <a:gd name="T1" fmla="*/ 5 h 15"/>
                  <a:gd name="T2" fmla="*/ 6 w 13"/>
                  <a:gd name="T3" fmla="*/ 7 h 15"/>
                  <a:gd name="T4" fmla="*/ 5 w 13"/>
                  <a:gd name="T5" fmla="*/ 15 h 15"/>
                  <a:gd name="T6" fmla="*/ 3 w 13"/>
                  <a:gd name="T7" fmla="*/ 15 h 15"/>
                  <a:gd name="T8" fmla="*/ 0 w 13"/>
                  <a:gd name="T9" fmla="*/ 9 h 15"/>
                  <a:gd name="T10" fmla="*/ 7 w 13"/>
                  <a:gd name="T11" fmla="*/ 0 h 15"/>
                  <a:gd name="T12" fmla="*/ 13 w 13"/>
                  <a:gd name="T1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13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5" y="10"/>
                      <a:pt x="5" y="12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2" y="13"/>
                      <a:pt x="7" y="9"/>
                      <a:pt x="0" y="9"/>
                    </a:cubicBezTo>
                    <a:cubicBezTo>
                      <a:pt x="3" y="5"/>
                      <a:pt x="5" y="2"/>
                      <a:pt x="7" y="0"/>
                    </a:cubicBezTo>
                    <a:cubicBezTo>
                      <a:pt x="9" y="1"/>
                      <a:pt x="10" y="3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858"/>
              <p:cNvSpPr/>
              <p:nvPr/>
            </p:nvSpPr>
            <p:spPr bwMode="auto">
              <a:xfrm>
                <a:off x="8381987" y="5126103"/>
                <a:ext cx="44448" cy="33338"/>
              </a:xfrm>
              <a:custGeom>
                <a:avLst/>
                <a:gdLst>
                  <a:gd name="T0" fmla="*/ 0 w 12"/>
                  <a:gd name="T1" fmla="*/ 5 h 9"/>
                  <a:gd name="T2" fmla="*/ 12 w 12"/>
                  <a:gd name="T3" fmla="*/ 6 h 9"/>
                  <a:gd name="T4" fmla="*/ 7 w 12"/>
                  <a:gd name="T5" fmla="*/ 9 h 9"/>
                  <a:gd name="T6" fmla="*/ 0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5"/>
                    </a:moveTo>
                    <a:cubicBezTo>
                      <a:pt x="6" y="0"/>
                      <a:pt x="9" y="0"/>
                      <a:pt x="12" y="6"/>
                    </a:cubicBezTo>
                    <a:cubicBezTo>
                      <a:pt x="10" y="7"/>
                      <a:pt x="8" y="9"/>
                      <a:pt x="7" y="9"/>
                    </a:cubicBezTo>
                    <a:cubicBezTo>
                      <a:pt x="5" y="8"/>
                      <a:pt x="3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859"/>
              <p:cNvSpPr/>
              <p:nvPr/>
            </p:nvSpPr>
            <p:spPr bwMode="auto">
              <a:xfrm>
                <a:off x="7142151" y="1022363"/>
                <a:ext cx="49214" cy="30163"/>
              </a:xfrm>
              <a:custGeom>
                <a:avLst/>
                <a:gdLst>
                  <a:gd name="T0" fmla="*/ 12 w 13"/>
                  <a:gd name="T1" fmla="*/ 0 h 8"/>
                  <a:gd name="T2" fmla="*/ 9 w 13"/>
                  <a:gd name="T3" fmla="*/ 4 h 8"/>
                  <a:gd name="T4" fmla="*/ 4 w 13"/>
                  <a:gd name="T5" fmla="*/ 7 h 8"/>
                  <a:gd name="T6" fmla="*/ 0 w 13"/>
                  <a:gd name="T7" fmla="*/ 8 h 8"/>
                  <a:gd name="T8" fmla="*/ 1 w 13"/>
                  <a:gd name="T9" fmla="*/ 4 h 8"/>
                  <a:gd name="T10" fmla="*/ 5 w 13"/>
                  <a:gd name="T11" fmla="*/ 2 h 8"/>
                  <a:gd name="T12" fmla="*/ 1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2" y="0"/>
                    </a:moveTo>
                    <a:cubicBezTo>
                      <a:pt x="13" y="2"/>
                      <a:pt x="13" y="5"/>
                      <a:pt x="9" y="4"/>
                    </a:cubicBezTo>
                    <a:cubicBezTo>
                      <a:pt x="7" y="4"/>
                      <a:pt x="6" y="6"/>
                      <a:pt x="4" y="7"/>
                    </a:cubicBezTo>
                    <a:cubicBezTo>
                      <a:pt x="3" y="8"/>
                      <a:pt x="2" y="8"/>
                      <a:pt x="0" y="8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7" y="1"/>
                      <a:pt x="10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860"/>
              <p:cNvSpPr/>
              <p:nvPr/>
            </p:nvSpPr>
            <p:spPr bwMode="auto">
              <a:xfrm>
                <a:off x="3751257" y="4532371"/>
                <a:ext cx="33337" cy="36512"/>
              </a:xfrm>
              <a:custGeom>
                <a:avLst/>
                <a:gdLst>
                  <a:gd name="T0" fmla="*/ 4 w 9"/>
                  <a:gd name="T1" fmla="*/ 0 h 10"/>
                  <a:gd name="T2" fmla="*/ 6 w 9"/>
                  <a:gd name="T3" fmla="*/ 10 h 10"/>
                  <a:gd name="T4" fmla="*/ 4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9" y="6"/>
                      <a:pt x="9" y="7"/>
                      <a:pt x="6" y="10"/>
                    </a:cubicBezTo>
                    <a:cubicBezTo>
                      <a:pt x="1" y="7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861"/>
              <p:cNvSpPr/>
              <p:nvPr/>
            </p:nvSpPr>
            <p:spPr bwMode="auto">
              <a:xfrm>
                <a:off x="4562468" y="1481158"/>
                <a:ext cx="47627" cy="44449"/>
              </a:xfrm>
              <a:custGeom>
                <a:avLst/>
                <a:gdLst>
                  <a:gd name="T0" fmla="*/ 0 w 13"/>
                  <a:gd name="T1" fmla="*/ 12 h 12"/>
                  <a:gd name="T2" fmla="*/ 13 w 13"/>
                  <a:gd name="T3" fmla="*/ 0 h 12"/>
                  <a:gd name="T4" fmla="*/ 0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cubicBezTo>
                      <a:pt x="5" y="8"/>
                      <a:pt x="9" y="4"/>
                      <a:pt x="13" y="0"/>
                    </a:cubicBezTo>
                    <a:cubicBezTo>
                      <a:pt x="13" y="5"/>
                      <a:pt x="7" y="11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862"/>
              <p:cNvSpPr/>
              <p:nvPr/>
            </p:nvSpPr>
            <p:spPr bwMode="auto">
              <a:xfrm>
                <a:off x="4317993" y="1747863"/>
                <a:ext cx="25401" cy="49215"/>
              </a:xfrm>
              <a:custGeom>
                <a:avLst/>
                <a:gdLst>
                  <a:gd name="T0" fmla="*/ 4 w 7"/>
                  <a:gd name="T1" fmla="*/ 8 h 13"/>
                  <a:gd name="T2" fmla="*/ 7 w 7"/>
                  <a:gd name="T3" fmla="*/ 11 h 13"/>
                  <a:gd name="T4" fmla="*/ 4 w 7"/>
                  <a:gd name="T5" fmla="*/ 13 h 13"/>
                  <a:gd name="T6" fmla="*/ 1 w 7"/>
                  <a:gd name="T7" fmla="*/ 4 h 13"/>
                  <a:gd name="T8" fmla="*/ 5 w 7"/>
                  <a:gd name="T9" fmla="*/ 0 h 13"/>
                  <a:gd name="T10" fmla="*/ 7 w 7"/>
                  <a:gd name="T11" fmla="*/ 1 h 13"/>
                  <a:gd name="T12" fmla="*/ 4 w 7"/>
                  <a:gd name="T1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4" y="8"/>
                    </a:moveTo>
                    <a:cubicBezTo>
                      <a:pt x="5" y="9"/>
                      <a:pt x="6" y="10"/>
                      <a:pt x="7" y="11"/>
                    </a:cubicBezTo>
                    <a:cubicBezTo>
                      <a:pt x="6" y="12"/>
                      <a:pt x="6" y="12"/>
                      <a:pt x="4" y="13"/>
                    </a:cubicBezTo>
                    <a:cubicBezTo>
                      <a:pt x="3" y="10"/>
                      <a:pt x="1" y="7"/>
                      <a:pt x="1" y="4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6" y="4"/>
                      <a:pt x="5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863"/>
              <p:cNvSpPr/>
              <p:nvPr/>
            </p:nvSpPr>
            <p:spPr bwMode="auto">
              <a:xfrm>
                <a:off x="2646361" y="2551145"/>
                <a:ext cx="26988" cy="34925"/>
              </a:xfrm>
              <a:custGeom>
                <a:avLst/>
                <a:gdLst>
                  <a:gd name="T0" fmla="*/ 5 w 7"/>
                  <a:gd name="T1" fmla="*/ 0 h 9"/>
                  <a:gd name="T2" fmla="*/ 6 w 7"/>
                  <a:gd name="T3" fmla="*/ 6 h 9"/>
                  <a:gd name="T4" fmla="*/ 6 w 7"/>
                  <a:gd name="T5" fmla="*/ 9 h 9"/>
                  <a:gd name="T6" fmla="*/ 3 w 7"/>
                  <a:gd name="T7" fmla="*/ 8 h 9"/>
                  <a:gd name="T8" fmla="*/ 5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6" y="2"/>
                      <a:pt x="6" y="4"/>
                      <a:pt x="6" y="6"/>
                    </a:cubicBezTo>
                    <a:cubicBezTo>
                      <a:pt x="7" y="7"/>
                      <a:pt x="6" y="8"/>
                      <a:pt x="6" y="9"/>
                    </a:cubicBezTo>
                    <a:cubicBezTo>
                      <a:pt x="5" y="9"/>
                      <a:pt x="4" y="8"/>
                      <a:pt x="3" y="8"/>
                    </a:cubicBezTo>
                    <a:cubicBezTo>
                      <a:pt x="0" y="4"/>
                      <a:pt x="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864"/>
              <p:cNvSpPr/>
              <p:nvPr/>
            </p:nvSpPr>
            <p:spPr bwMode="auto">
              <a:xfrm>
                <a:off x="2132010" y="3309982"/>
                <a:ext cx="33337" cy="34925"/>
              </a:xfrm>
              <a:custGeom>
                <a:avLst/>
                <a:gdLst>
                  <a:gd name="T0" fmla="*/ 4 w 9"/>
                  <a:gd name="T1" fmla="*/ 9 h 9"/>
                  <a:gd name="T2" fmla="*/ 3 w 9"/>
                  <a:gd name="T3" fmla="*/ 0 h 9"/>
                  <a:gd name="T4" fmla="*/ 4 w 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0" y="6"/>
                      <a:pt x="1" y="3"/>
                      <a:pt x="3" y="0"/>
                    </a:cubicBezTo>
                    <a:cubicBezTo>
                      <a:pt x="9" y="3"/>
                      <a:pt x="9" y="5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Freeform 865"/>
              <p:cNvSpPr/>
              <p:nvPr/>
            </p:nvSpPr>
            <p:spPr bwMode="auto">
              <a:xfrm>
                <a:off x="7516800" y="1354156"/>
                <a:ext cx="26988" cy="28576"/>
              </a:xfrm>
              <a:custGeom>
                <a:avLst/>
                <a:gdLst>
                  <a:gd name="T0" fmla="*/ 4 w 7"/>
                  <a:gd name="T1" fmla="*/ 0 h 8"/>
                  <a:gd name="T2" fmla="*/ 0 w 7"/>
                  <a:gd name="T3" fmla="*/ 8 h 8"/>
                  <a:gd name="T4" fmla="*/ 4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7" y="4"/>
                      <a:pt x="7" y="5"/>
                      <a:pt x="0" y="8"/>
                    </a:cubicBezTo>
                    <a:cubicBezTo>
                      <a:pt x="2" y="5"/>
                      <a:pt x="3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866"/>
              <p:cNvSpPr/>
              <p:nvPr/>
            </p:nvSpPr>
            <p:spPr bwMode="auto">
              <a:xfrm>
                <a:off x="4343393" y="1733573"/>
                <a:ext cx="22226" cy="44449"/>
              </a:xfrm>
              <a:custGeom>
                <a:avLst/>
                <a:gdLst>
                  <a:gd name="T0" fmla="*/ 0 w 6"/>
                  <a:gd name="T1" fmla="*/ 11 h 12"/>
                  <a:gd name="T2" fmla="*/ 0 w 6"/>
                  <a:gd name="T3" fmla="*/ 1 h 12"/>
                  <a:gd name="T4" fmla="*/ 2 w 6"/>
                  <a:gd name="T5" fmla="*/ 0 h 12"/>
                  <a:gd name="T6" fmla="*/ 6 w 6"/>
                  <a:gd name="T7" fmla="*/ 6 h 12"/>
                  <a:gd name="T8" fmla="*/ 2 w 6"/>
                  <a:gd name="T9" fmla="*/ 12 h 12"/>
                  <a:gd name="T10" fmla="*/ 0 w 6"/>
                  <a:gd name="T1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11"/>
                    </a:moveTo>
                    <a:cubicBezTo>
                      <a:pt x="2" y="8"/>
                      <a:pt x="5" y="5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4" y="2"/>
                      <a:pt x="6" y="4"/>
                      <a:pt x="6" y="6"/>
                    </a:cubicBezTo>
                    <a:cubicBezTo>
                      <a:pt x="5" y="8"/>
                      <a:pt x="3" y="10"/>
                      <a:pt x="2" y="12"/>
                    </a:cubicBezTo>
                    <a:cubicBezTo>
                      <a:pt x="1" y="12"/>
                      <a:pt x="1" y="12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 867"/>
              <p:cNvSpPr/>
              <p:nvPr/>
            </p:nvSpPr>
            <p:spPr bwMode="auto">
              <a:xfrm>
                <a:off x="6240453" y="1154126"/>
                <a:ext cx="22226" cy="33338"/>
              </a:xfrm>
              <a:custGeom>
                <a:avLst/>
                <a:gdLst>
                  <a:gd name="T0" fmla="*/ 0 w 6"/>
                  <a:gd name="T1" fmla="*/ 0 h 9"/>
                  <a:gd name="T2" fmla="*/ 2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6" y="3"/>
                      <a:pt x="6" y="4"/>
                      <a:pt x="2" y="9"/>
                    </a:cubicBezTo>
                    <a:cubicBezTo>
                      <a:pt x="1" y="6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868"/>
              <p:cNvSpPr/>
              <p:nvPr/>
            </p:nvSpPr>
            <p:spPr bwMode="auto">
              <a:xfrm>
                <a:off x="3779832" y="3983092"/>
                <a:ext cx="7936" cy="33338"/>
              </a:xfrm>
              <a:custGeom>
                <a:avLst/>
                <a:gdLst>
                  <a:gd name="T0" fmla="*/ 0 w 2"/>
                  <a:gd name="T1" fmla="*/ 9 h 9"/>
                  <a:gd name="T2" fmla="*/ 0 w 2"/>
                  <a:gd name="T3" fmla="*/ 0 h 9"/>
                  <a:gd name="T4" fmla="*/ 2 w 2"/>
                  <a:gd name="T5" fmla="*/ 0 h 9"/>
                  <a:gd name="T6" fmla="*/ 2 w 2"/>
                  <a:gd name="T7" fmla="*/ 9 h 9"/>
                  <a:gd name="T8" fmla="*/ 0 w 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3"/>
                      <a:pt x="2" y="6"/>
                      <a:pt x="2" y="9"/>
                    </a:cubicBezTo>
                    <a:cubicBezTo>
                      <a:pt x="1" y="9"/>
                      <a:pt x="1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869"/>
              <p:cNvSpPr/>
              <p:nvPr/>
            </p:nvSpPr>
            <p:spPr bwMode="auto">
              <a:xfrm>
                <a:off x="8921735" y="3340145"/>
                <a:ext cx="22226" cy="30163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8 h 8"/>
                  <a:gd name="T4" fmla="*/ 0 w 6"/>
                  <a:gd name="T5" fmla="*/ 6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6" y="4"/>
                      <a:pt x="5" y="6"/>
                      <a:pt x="2" y="8"/>
                    </a:cubicBezTo>
                    <a:cubicBezTo>
                      <a:pt x="2" y="8"/>
                      <a:pt x="1" y="7"/>
                      <a:pt x="0" y="6"/>
                    </a:cubicBezTo>
                    <a:cubicBezTo>
                      <a:pt x="1" y="5"/>
                      <a:pt x="2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870"/>
              <p:cNvSpPr/>
              <p:nvPr/>
            </p:nvSpPr>
            <p:spPr bwMode="auto">
              <a:xfrm>
                <a:off x="5646729" y="4152955"/>
                <a:ext cx="19052" cy="25401"/>
              </a:xfrm>
              <a:custGeom>
                <a:avLst/>
                <a:gdLst>
                  <a:gd name="T0" fmla="*/ 0 w 5"/>
                  <a:gd name="T1" fmla="*/ 5 h 7"/>
                  <a:gd name="T2" fmla="*/ 3 w 5"/>
                  <a:gd name="T3" fmla="*/ 0 h 7"/>
                  <a:gd name="T4" fmla="*/ 4 w 5"/>
                  <a:gd name="T5" fmla="*/ 0 h 7"/>
                  <a:gd name="T6" fmla="*/ 5 w 5"/>
                  <a:gd name="T7" fmla="*/ 4 h 7"/>
                  <a:gd name="T8" fmla="*/ 1 w 5"/>
                  <a:gd name="T9" fmla="*/ 7 h 7"/>
                  <a:gd name="T10" fmla="*/ 0 w 5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5"/>
                    </a:moveTo>
                    <a:cubicBezTo>
                      <a:pt x="1" y="3"/>
                      <a:pt x="2" y="2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3"/>
                      <a:pt x="5" y="4"/>
                    </a:cubicBezTo>
                    <a:cubicBezTo>
                      <a:pt x="4" y="5"/>
                      <a:pt x="2" y="6"/>
                      <a:pt x="1" y="7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871"/>
              <p:cNvSpPr/>
              <p:nvPr/>
            </p:nvSpPr>
            <p:spPr bwMode="auto">
              <a:xfrm>
                <a:off x="4527543" y="1530368"/>
                <a:ext cx="34924" cy="41274"/>
              </a:xfrm>
              <a:custGeom>
                <a:avLst/>
                <a:gdLst>
                  <a:gd name="T0" fmla="*/ 9 w 9"/>
                  <a:gd name="T1" fmla="*/ 1 h 11"/>
                  <a:gd name="T2" fmla="*/ 2 w 9"/>
                  <a:gd name="T3" fmla="*/ 11 h 11"/>
                  <a:gd name="T4" fmla="*/ 0 w 9"/>
                  <a:gd name="T5" fmla="*/ 10 h 11"/>
                  <a:gd name="T6" fmla="*/ 8 w 9"/>
                  <a:gd name="T7" fmla="*/ 0 h 11"/>
                  <a:gd name="T8" fmla="*/ 9 w 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1"/>
                    </a:moveTo>
                    <a:cubicBezTo>
                      <a:pt x="6" y="4"/>
                      <a:pt x="4" y="8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2" y="7"/>
                      <a:pt x="5" y="3"/>
                      <a:pt x="8" y="0"/>
                    </a:cubicBezTo>
                    <a:cubicBezTo>
                      <a:pt x="8" y="0"/>
                      <a:pt x="8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872"/>
              <p:cNvSpPr/>
              <p:nvPr/>
            </p:nvSpPr>
            <p:spPr bwMode="auto">
              <a:xfrm>
                <a:off x="2278061" y="3268708"/>
                <a:ext cx="26988" cy="26988"/>
              </a:xfrm>
              <a:custGeom>
                <a:avLst/>
                <a:gdLst>
                  <a:gd name="T0" fmla="*/ 7 w 7"/>
                  <a:gd name="T1" fmla="*/ 4 h 7"/>
                  <a:gd name="T2" fmla="*/ 1 w 7"/>
                  <a:gd name="T3" fmla="*/ 7 h 7"/>
                  <a:gd name="T4" fmla="*/ 0 w 7"/>
                  <a:gd name="T5" fmla="*/ 5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4" y="5"/>
                      <a:pt x="2" y="6"/>
                      <a:pt x="1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4"/>
                      <a:pt x="1" y="2"/>
                      <a:pt x="3" y="0"/>
                    </a:cubicBezTo>
                    <a:cubicBezTo>
                      <a:pt x="4" y="1"/>
                      <a:pt x="5" y="2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873"/>
              <p:cNvSpPr/>
              <p:nvPr/>
            </p:nvSpPr>
            <p:spPr bwMode="auto">
              <a:xfrm>
                <a:off x="7115163" y="955688"/>
                <a:ext cx="26988" cy="25401"/>
              </a:xfrm>
              <a:custGeom>
                <a:avLst/>
                <a:gdLst>
                  <a:gd name="T0" fmla="*/ 7 w 7"/>
                  <a:gd name="T1" fmla="*/ 4 h 7"/>
                  <a:gd name="T2" fmla="*/ 0 w 7"/>
                  <a:gd name="T3" fmla="*/ 7 h 7"/>
                  <a:gd name="T4" fmla="*/ 3 w 7"/>
                  <a:gd name="T5" fmla="*/ 1 h 7"/>
                  <a:gd name="T6" fmla="*/ 7 w 7"/>
                  <a:gd name="T7" fmla="*/ 2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5" y="5"/>
                      <a:pt x="3" y="5"/>
                      <a:pt x="0" y="7"/>
                    </a:cubicBezTo>
                    <a:cubicBezTo>
                      <a:pt x="1" y="4"/>
                      <a:pt x="2" y="2"/>
                      <a:pt x="3" y="1"/>
                    </a:cubicBezTo>
                    <a:cubicBezTo>
                      <a:pt x="3" y="0"/>
                      <a:pt x="6" y="2"/>
                      <a:pt x="7" y="2"/>
                    </a:cubicBezTo>
                    <a:cubicBezTo>
                      <a:pt x="7" y="3"/>
                      <a:pt x="7" y="3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874"/>
              <p:cNvSpPr/>
              <p:nvPr/>
            </p:nvSpPr>
            <p:spPr bwMode="auto">
              <a:xfrm>
                <a:off x="3317874" y="2503488"/>
                <a:ext cx="26988" cy="30163"/>
              </a:xfrm>
              <a:custGeom>
                <a:avLst/>
                <a:gdLst>
                  <a:gd name="T0" fmla="*/ 0 w 7"/>
                  <a:gd name="T1" fmla="*/ 8 h 8"/>
                  <a:gd name="T2" fmla="*/ 2 w 7"/>
                  <a:gd name="T3" fmla="*/ 0 h 8"/>
                  <a:gd name="T4" fmla="*/ 0 w 7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1" y="5"/>
                      <a:pt x="2" y="3"/>
                      <a:pt x="2" y="0"/>
                    </a:cubicBezTo>
                    <a:cubicBezTo>
                      <a:pt x="7" y="4"/>
                      <a:pt x="6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5" name="文本框 114"/>
            <p:cNvSpPr txBox="1"/>
            <p:nvPr/>
          </p:nvSpPr>
          <p:spPr>
            <a:xfrm>
              <a:off x="2460" y="3069"/>
              <a:ext cx="586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D867A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16" name="文本框 30"/>
          <p:cNvSpPr txBox="1"/>
          <p:nvPr/>
        </p:nvSpPr>
        <p:spPr>
          <a:xfrm>
            <a:off x="2082800" y="4692650"/>
            <a:ext cx="29178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66.7%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将死于心脑血管疾病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8159750" y="3532505"/>
            <a:ext cx="780415" cy="599440"/>
            <a:chOff x="2028" y="2882"/>
            <a:chExt cx="1229" cy="944"/>
          </a:xfrm>
          <a:solidFill>
            <a:srgbClr val="1D867A"/>
          </a:solidFill>
        </p:grpSpPr>
        <p:grpSp>
          <p:nvGrpSpPr>
            <p:cNvPr id="118" name="组合 117" descr="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"/>
            <p:cNvGrpSpPr/>
            <p:nvPr/>
          </p:nvGrpSpPr>
          <p:grpSpPr>
            <a:xfrm>
              <a:off x="2028" y="2882"/>
              <a:ext cx="1229" cy="944"/>
              <a:chOff x="2098673" y="552458"/>
              <a:chExt cx="7431076" cy="5742062"/>
            </a:xfrm>
            <a:grpFill/>
          </p:grpSpPr>
          <p:sp>
            <p:nvSpPr>
              <p:cNvPr id="119" name="Freeform 783"/>
              <p:cNvSpPr/>
              <p:nvPr/>
            </p:nvSpPr>
            <p:spPr bwMode="auto">
              <a:xfrm>
                <a:off x="4359271" y="552458"/>
                <a:ext cx="5170478" cy="5742062"/>
              </a:xfrm>
              <a:custGeom>
                <a:avLst/>
                <a:gdLst>
                  <a:gd name="T0" fmla="*/ 631 w 1377"/>
                  <a:gd name="T1" fmla="*/ 28 h 1528"/>
                  <a:gd name="T2" fmla="*/ 740 w 1377"/>
                  <a:gd name="T3" fmla="*/ 27 h 1528"/>
                  <a:gd name="T4" fmla="*/ 837 w 1377"/>
                  <a:gd name="T5" fmla="*/ 60 h 1528"/>
                  <a:gd name="T6" fmla="*/ 915 w 1377"/>
                  <a:gd name="T7" fmla="*/ 106 h 1528"/>
                  <a:gd name="T8" fmla="*/ 1012 w 1377"/>
                  <a:gd name="T9" fmla="*/ 167 h 1528"/>
                  <a:gd name="T10" fmla="*/ 1082 w 1377"/>
                  <a:gd name="T11" fmla="*/ 222 h 1528"/>
                  <a:gd name="T12" fmla="*/ 1181 w 1377"/>
                  <a:gd name="T13" fmla="*/ 319 h 1528"/>
                  <a:gd name="T14" fmla="*/ 1254 w 1377"/>
                  <a:gd name="T15" fmla="*/ 402 h 1528"/>
                  <a:gd name="T16" fmla="*/ 1285 w 1377"/>
                  <a:gd name="T17" fmla="*/ 511 h 1528"/>
                  <a:gd name="T18" fmla="*/ 1332 w 1377"/>
                  <a:gd name="T19" fmla="*/ 601 h 1528"/>
                  <a:gd name="T20" fmla="*/ 1365 w 1377"/>
                  <a:gd name="T21" fmla="*/ 729 h 1528"/>
                  <a:gd name="T22" fmla="*/ 1369 w 1377"/>
                  <a:gd name="T23" fmla="*/ 929 h 1528"/>
                  <a:gd name="T24" fmla="*/ 1348 w 1377"/>
                  <a:gd name="T25" fmla="*/ 1074 h 1528"/>
                  <a:gd name="T26" fmla="*/ 1257 w 1377"/>
                  <a:gd name="T27" fmla="*/ 1222 h 1528"/>
                  <a:gd name="T28" fmla="*/ 1150 w 1377"/>
                  <a:gd name="T29" fmla="*/ 1331 h 1528"/>
                  <a:gd name="T30" fmla="*/ 1121 w 1377"/>
                  <a:gd name="T31" fmla="*/ 1346 h 1528"/>
                  <a:gd name="T32" fmla="*/ 1018 w 1377"/>
                  <a:gd name="T33" fmla="*/ 1396 h 1528"/>
                  <a:gd name="T34" fmla="*/ 921 w 1377"/>
                  <a:gd name="T35" fmla="*/ 1469 h 1528"/>
                  <a:gd name="T36" fmla="*/ 720 w 1377"/>
                  <a:gd name="T37" fmla="*/ 1512 h 1528"/>
                  <a:gd name="T38" fmla="*/ 590 w 1377"/>
                  <a:gd name="T39" fmla="*/ 1508 h 1528"/>
                  <a:gd name="T40" fmla="*/ 541 w 1377"/>
                  <a:gd name="T41" fmla="*/ 1509 h 1528"/>
                  <a:gd name="T42" fmla="*/ 415 w 1377"/>
                  <a:gd name="T43" fmla="*/ 1495 h 1528"/>
                  <a:gd name="T44" fmla="*/ 292 w 1377"/>
                  <a:gd name="T45" fmla="*/ 1486 h 1528"/>
                  <a:gd name="T46" fmla="*/ 241 w 1377"/>
                  <a:gd name="T47" fmla="*/ 1449 h 1528"/>
                  <a:gd name="T48" fmla="*/ 150 w 1377"/>
                  <a:gd name="T49" fmla="*/ 1427 h 1528"/>
                  <a:gd name="T50" fmla="*/ 116 w 1377"/>
                  <a:gd name="T51" fmla="*/ 1367 h 1528"/>
                  <a:gd name="T52" fmla="*/ 29 w 1377"/>
                  <a:gd name="T53" fmla="*/ 1293 h 1528"/>
                  <a:gd name="T54" fmla="*/ 70 w 1377"/>
                  <a:gd name="T55" fmla="*/ 1277 h 1528"/>
                  <a:gd name="T56" fmla="*/ 159 w 1377"/>
                  <a:gd name="T57" fmla="*/ 1326 h 1528"/>
                  <a:gd name="T58" fmla="*/ 239 w 1377"/>
                  <a:gd name="T59" fmla="*/ 1342 h 1528"/>
                  <a:gd name="T60" fmla="*/ 327 w 1377"/>
                  <a:gd name="T61" fmla="*/ 1430 h 1528"/>
                  <a:gd name="T62" fmla="*/ 399 w 1377"/>
                  <a:gd name="T63" fmla="*/ 1446 h 1528"/>
                  <a:gd name="T64" fmla="*/ 522 w 1377"/>
                  <a:gd name="T65" fmla="*/ 1445 h 1528"/>
                  <a:gd name="T66" fmla="*/ 622 w 1377"/>
                  <a:gd name="T67" fmla="*/ 1460 h 1528"/>
                  <a:gd name="T68" fmla="*/ 696 w 1377"/>
                  <a:gd name="T69" fmla="*/ 1451 h 1528"/>
                  <a:gd name="T70" fmla="*/ 837 w 1377"/>
                  <a:gd name="T71" fmla="*/ 1404 h 1528"/>
                  <a:gd name="T72" fmla="*/ 1042 w 1377"/>
                  <a:gd name="T73" fmla="*/ 1261 h 1528"/>
                  <a:gd name="T74" fmla="*/ 1127 w 1377"/>
                  <a:gd name="T75" fmla="*/ 1180 h 1528"/>
                  <a:gd name="T76" fmla="*/ 1211 w 1377"/>
                  <a:gd name="T77" fmla="*/ 1023 h 1528"/>
                  <a:gd name="T78" fmla="*/ 1249 w 1377"/>
                  <a:gd name="T79" fmla="*/ 878 h 1528"/>
                  <a:gd name="T80" fmla="*/ 1258 w 1377"/>
                  <a:gd name="T81" fmla="*/ 775 h 1528"/>
                  <a:gd name="T82" fmla="*/ 1250 w 1377"/>
                  <a:gd name="T83" fmla="*/ 686 h 1528"/>
                  <a:gd name="T84" fmla="*/ 1222 w 1377"/>
                  <a:gd name="T85" fmla="*/ 576 h 1528"/>
                  <a:gd name="T86" fmla="*/ 1174 w 1377"/>
                  <a:gd name="T87" fmla="*/ 468 h 1528"/>
                  <a:gd name="T88" fmla="*/ 1106 w 1377"/>
                  <a:gd name="T89" fmla="*/ 385 h 1528"/>
                  <a:gd name="T90" fmla="*/ 1059 w 1377"/>
                  <a:gd name="T91" fmla="*/ 288 h 1528"/>
                  <a:gd name="T92" fmla="*/ 999 w 1377"/>
                  <a:gd name="T93" fmla="*/ 235 h 1528"/>
                  <a:gd name="T94" fmla="*/ 935 w 1377"/>
                  <a:gd name="T95" fmla="*/ 175 h 1528"/>
                  <a:gd name="T96" fmla="*/ 845 w 1377"/>
                  <a:gd name="T97" fmla="*/ 143 h 1528"/>
                  <a:gd name="T98" fmla="*/ 781 w 1377"/>
                  <a:gd name="T99" fmla="*/ 119 h 1528"/>
                  <a:gd name="T100" fmla="*/ 727 w 1377"/>
                  <a:gd name="T101" fmla="*/ 152 h 1528"/>
                  <a:gd name="T102" fmla="*/ 642 w 1377"/>
                  <a:gd name="T103" fmla="*/ 148 h 1528"/>
                  <a:gd name="T104" fmla="*/ 551 w 1377"/>
                  <a:gd name="T105" fmla="*/ 145 h 1528"/>
                  <a:gd name="T106" fmla="*/ 473 w 1377"/>
                  <a:gd name="T107" fmla="*/ 168 h 1528"/>
                  <a:gd name="T108" fmla="*/ 434 w 1377"/>
                  <a:gd name="T109" fmla="*/ 147 h 1528"/>
                  <a:gd name="T110" fmla="*/ 356 w 1377"/>
                  <a:gd name="T111" fmla="*/ 105 h 1528"/>
                  <a:gd name="T112" fmla="*/ 280 w 1377"/>
                  <a:gd name="T113" fmla="*/ 118 h 1528"/>
                  <a:gd name="T114" fmla="*/ 293 w 1377"/>
                  <a:gd name="T115" fmla="*/ 76 h 1528"/>
                  <a:gd name="T116" fmla="*/ 397 w 1377"/>
                  <a:gd name="T117" fmla="*/ 40 h 1528"/>
                  <a:gd name="T118" fmla="*/ 532 w 1377"/>
                  <a:gd name="T119" fmla="*/ 14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7" h="1528">
                    <a:moveTo>
                      <a:pt x="556" y="0"/>
                    </a:moveTo>
                    <a:cubicBezTo>
                      <a:pt x="557" y="2"/>
                      <a:pt x="559" y="4"/>
                      <a:pt x="560" y="6"/>
                    </a:cubicBezTo>
                    <a:cubicBezTo>
                      <a:pt x="562" y="9"/>
                      <a:pt x="565" y="9"/>
                      <a:pt x="568" y="8"/>
                    </a:cubicBezTo>
                    <a:cubicBezTo>
                      <a:pt x="572" y="7"/>
                      <a:pt x="574" y="9"/>
                      <a:pt x="576" y="13"/>
                    </a:cubicBezTo>
                    <a:cubicBezTo>
                      <a:pt x="579" y="19"/>
                      <a:pt x="579" y="19"/>
                      <a:pt x="585" y="15"/>
                    </a:cubicBezTo>
                    <a:cubicBezTo>
                      <a:pt x="587" y="16"/>
                      <a:pt x="588" y="17"/>
                      <a:pt x="589" y="18"/>
                    </a:cubicBezTo>
                    <a:cubicBezTo>
                      <a:pt x="590" y="18"/>
                      <a:pt x="590" y="18"/>
                      <a:pt x="591" y="18"/>
                    </a:cubicBezTo>
                    <a:cubicBezTo>
                      <a:pt x="592" y="17"/>
                      <a:pt x="593" y="15"/>
                      <a:pt x="594" y="14"/>
                    </a:cubicBezTo>
                    <a:cubicBezTo>
                      <a:pt x="595" y="12"/>
                      <a:pt x="596" y="11"/>
                      <a:pt x="597" y="10"/>
                    </a:cubicBezTo>
                    <a:cubicBezTo>
                      <a:pt x="600" y="14"/>
                      <a:pt x="603" y="17"/>
                      <a:pt x="607" y="21"/>
                    </a:cubicBezTo>
                    <a:cubicBezTo>
                      <a:pt x="608" y="19"/>
                      <a:pt x="608" y="18"/>
                      <a:pt x="609" y="17"/>
                    </a:cubicBezTo>
                    <a:cubicBezTo>
                      <a:pt x="613" y="13"/>
                      <a:pt x="613" y="13"/>
                      <a:pt x="616" y="18"/>
                    </a:cubicBezTo>
                    <a:cubicBezTo>
                      <a:pt x="619" y="21"/>
                      <a:pt x="622" y="23"/>
                      <a:pt x="626" y="26"/>
                    </a:cubicBezTo>
                    <a:cubicBezTo>
                      <a:pt x="627" y="23"/>
                      <a:pt x="629" y="21"/>
                      <a:pt x="631" y="19"/>
                    </a:cubicBezTo>
                    <a:cubicBezTo>
                      <a:pt x="631" y="22"/>
                      <a:pt x="631" y="25"/>
                      <a:pt x="631" y="28"/>
                    </a:cubicBezTo>
                    <a:cubicBezTo>
                      <a:pt x="639" y="22"/>
                      <a:pt x="646" y="17"/>
                      <a:pt x="654" y="11"/>
                    </a:cubicBezTo>
                    <a:cubicBezTo>
                      <a:pt x="654" y="16"/>
                      <a:pt x="654" y="20"/>
                      <a:pt x="654" y="25"/>
                    </a:cubicBezTo>
                    <a:cubicBezTo>
                      <a:pt x="657" y="25"/>
                      <a:pt x="660" y="26"/>
                      <a:pt x="663" y="26"/>
                    </a:cubicBezTo>
                    <a:cubicBezTo>
                      <a:pt x="666" y="26"/>
                      <a:pt x="669" y="25"/>
                      <a:pt x="670" y="29"/>
                    </a:cubicBezTo>
                    <a:cubicBezTo>
                      <a:pt x="670" y="29"/>
                      <a:pt x="674" y="29"/>
                      <a:pt x="676" y="28"/>
                    </a:cubicBezTo>
                    <a:cubicBezTo>
                      <a:pt x="679" y="24"/>
                      <a:pt x="682" y="24"/>
                      <a:pt x="686" y="27"/>
                    </a:cubicBezTo>
                    <a:cubicBezTo>
                      <a:pt x="689" y="29"/>
                      <a:pt x="694" y="29"/>
                      <a:pt x="698" y="28"/>
                    </a:cubicBezTo>
                    <a:cubicBezTo>
                      <a:pt x="702" y="28"/>
                      <a:pt x="705" y="25"/>
                      <a:pt x="709" y="24"/>
                    </a:cubicBezTo>
                    <a:cubicBezTo>
                      <a:pt x="710" y="24"/>
                      <a:pt x="711" y="25"/>
                      <a:pt x="713" y="26"/>
                    </a:cubicBezTo>
                    <a:cubicBezTo>
                      <a:pt x="715" y="25"/>
                      <a:pt x="716" y="23"/>
                      <a:pt x="718" y="22"/>
                    </a:cubicBezTo>
                    <a:cubicBezTo>
                      <a:pt x="720" y="24"/>
                      <a:pt x="721" y="27"/>
                      <a:pt x="723" y="29"/>
                    </a:cubicBezTo>
                    <a:cubicBezTo>
                      <a:pt x="729" y="36"/>
                      <a:pt x="729" y="36"/>
                      <a:pt x="723" y="43"/>
                    </a:cubicBezTo>
                    <a:cubicBezTo>
                      <a:pt x="727" y="46"/>
                      <a:pt x="730" y="45"/>
                      <a:pt x="733" y="41"/>
                    </a:cubicBezTo>
                    <a:cubicBezTo>
                      <a:pt x="734" y="39"/>
                      <a:pt x="736" y="38"/>
                      <a:pt x="737" y="36"/>
                    </a:cubicBezTo>
                    <a:cubicBezTo>
                      <a:pt x="738" y="33"/>
                      <a:pt x="739" y="29"/>
                      <a:pt x="740" y="27"/>
                    </a:cubicBezTo>
                    <a:cubicBezTo>
                      <a:pt x="739" y="26"/>
                      <a:pt x="740" y="27"/>
                      <a:pt x="740" y="27"/>
                    </a:cubicBezTo>
                    <a:cubicBezTo>
                      <a:pt x="741" y="30"/>
                      <a:pt x="741" y="34"/>
                      <a:pt x="743" y="36"/>
                    </a:cubicBezTo>
                    <a:cubicBezTo>
                      <a:pt x="746" y="42"/>
                      <a:pt x="747" y="42"/>
                      <a:pt x="753" y="38"/>
                    </a:cubicBezTo>
                    <a:cubicBezTo>
                      <a:pt x="757" y="42"/>
                      <a:pt x="760" y="46"/>
                      <a:pt x="764" y="51"/>
                    </a:cubicBezTo>
                    <a:cubicBezTo>
                      <a:pt x="765" y="48"/>
                      <a:pt x="766" y="45"/>
                      <a:pt x="767" y="43"/>
                    </a:cubicBezTo>
                    <a:cubicBezTo>
                      <a:pt x="768" y="38"/>
                      <a:pt x="770" y="34"/>
                      <a:pt x="776" y="34"/>
                    </a:cubicBezTo>
                    <a:cubicBezTo>
                      <a:pt x="777" y="34"/>
                      <a:pt x="779" y="34"/>
                      <a:pt x="781" y="33"/>
                    </a:cubicBezTo>
                    <a:cubicBezTo>
                      <a:pt x="785" y="33"/>
                      <a:pt x="788" y="33"/>
                      <a:pt x="789" y="38"/>
                    </a:cubicBezTo>
                    <a:cubicBezTo>
                      <a:pt x="790" y="39"/>
                      <a:pt x="790" y="40"/>
                      <a:pt x="791" y="40"/>
                    </a:cubicBezTo>
                    <a:cubicBezTo>
                      <a:pt x="795" y="45"/>
                      <a:pt x="797" y="44"/>
                      <a:pt x="800" y="39"/>
                    </a:cubicBezTo>
                    <a:cubicBezTo>
                      <a:pt x="800" y="38"/>
                      <a:pt x="801" y="38"/>
                      <a:pt x="802" y="36"/>
                    </a:cubicBezTo>
                    <a:cubicBezTo>
                      <a:pt x="802" y="41"/>
                      <a:pt x="805" y="42"/>
                      <a:pt x="807" y="44"/>
                    </a:cubicBezTo>
                    <a:cubicBezTo>
                      <a:pt x="810" y="45"/>
                      <a:pt x="811" y="50"/>
                      <a:pt x="813" y="54"/>
                    </a:cubicBezTo>
                    <a:cubicBezTo>
                      <a:pt x="816" y="54"/>
                      <a:pt x="820" y="53"/>
                      <a:pt x="820" y="51"/>
                    </a:cubicBezTo>
                    <a:cubicBezTo>
                      <a:pt x="825" y="54"/>
                      <a:pt x="831" y="57"/>
                      <a:pt x="837" y="60"/>
                    </a:cubicBezTo>
                    <a:cubicBezTo>
                      <a:pt x="836" y="61"/>
                      <a:pt x="835" y="62"/>
                      <a:pt x="835" y="63"/>
                    </a:cubicBezTo>
                    <a:cubicBezTo>
                      <a:pt x="836" y="61"/>
                      <a:pt x="838" y="60"/>
                      <a:pt x="839" y="59"/>
                    </a:cubicBezTo>
                    <a:cubicBezTo>
                      <a:pt x="841" y="60"/>
                      <a:pt x="844" y="61"/>
                      <a:pt x="846" y="61"/>
                    </a:cubicBezTo>
                    <a:cubicBezTo>
                      <a:pt x="849" y="62"/>
                      <a:pt x="851" y="64"/>
                      <a:pt x="852" y="67"/>
                    </a:cubicBezTo>
                    <a:cubicBezTo>
                      <a:pt x="852" y="69"/>
                      <a:pt x="856" y="71"/>
                      <a:pt x="859" y="73"/>
                    </a:cubicBezTo>
                    <a:cubicBezTo>
                      <a:pt x="859" y="73"/>
                      <a:pt x="861" y="72"/>
                      <a:pt x="862" y="71"/>
                    </a:cubicBezTo>
                    <a:cubicBezTo>
                      <a:pt x="864" y="77"/>
                      <a:pt x="867" y="82"/>
                      <a:pt x="874" y="84"/>
                    </a:cubicBezTo>
                    <a:cubicBezTo>
                      <a:pt x="876" y="84"/>
                      <a:pt x="879" y="83"/>
                      <a:pt x="881" y="83"/>
                    </a:cubicBezTo>
                    <a:cubicBezTo>
                      <a:pt x="882" y="84"/>
                      <a:pt x="882" y="86"/>
                      <a:pt x="883" y="88"/>
                    </a:cubicBezTo>
                    <a:cubicBezTo>
                      <a:pt x="886" y="86"/>
                      <a:pt x="889" y="85"/>
                      <a:pt x="891" y="84"/>
                    </a:cubicBezTo>
                    <a:cubicBezTo>
                      <a:pt x="891" y="86"/>
                      <a:pt x="891" y="88"/>
                      <a:pt x="891" y="89"/>
                    </a:cubicBezTo>
                    <a:cubicBezTo>
                      <a:pt x="892" y="92"/>
                      <a:pt x="892" y="94"/>
                      <a:pt x="897" y="93"/>
                    </a:cubicBezTo>
                    <a:cubicBezTo>
                      <a:pt x="900" y="93"/>
                      <a:pt x="905" y="95"/>
                      <a:pt x="909" y="96"/>
                    </a:cubicBezTo>
                    <a:cubicBezTo>
                      <a:pt x="909" y="96"/>
                      <a:pt x="910" y="98"/>
                      <a:pt x="910" y="99"/>
                    </a:cubicBezTo>
                    <a:cubicBezTo>
                      <a:pt x="909" y="103"/>
                      <a:pt x="911" y="105"/>
                      <a:pt x="915" y="106"/>
                    </a:cubicBezTo>
                    <a:cubicBezTo>
                      <a:pt x="916" y="106"/>
                      <a:pt x="917" y="107"/>
                      <a:pt x="918" y="107"/>
                    </a:cubicBezTo>
                    <a:cubicBezTo>
                      <a:pt x="920" y="109"/>
                      <a:pt x="923" y="109"/>
                      <a:pt x="926" y="107"/>
                    </a:cubicBezTo>
                    <a:cubicBezTo>
                      <a:pt x="929" y="105"/>
                      <a:pt x="931" y="106"/>
                      <a:pt x="934" y="108"/>
                    </a:cubicBezTo>
                    <a:cubicBezTo>
                      <a:pt x="937" y="110"/>
                      <a:pt x="940" y="112"/>
                      <a:pt x="944" y="114"/>
                    </a:cubicBezTo>
                    <a:cubicBezTo>
                      <a:pt x="944" y="115"/>
                      <a:pt x="944" y="116"/>
                      <a:pt x="945" y="116"/>
                    </a:cubicBezTo>
                    <a:cubicBezTo>
                      <a:pt x="947" y="122"/>
                      <a:pt x="950" y="125"/>
                      <a:pt x="956" y="125"/>
                    </a:cubicBezTo>
                    <a:cubicBezTo>
                      <a:pt x="958" y="125"/>
                      <a:pt x="959" y="126"/>
                      <a:pt x="960" y="127"/>
                    </a:cubicBezTo>
                    <a:cubicBezTo>
                      <a:pt x="966" y="132"/>
                      <a:pt x="972" y="137"/>
                      <a:pt x="978" y="142"/>
                    </a:cubicBezTo>
                    <a:cubicBezTo>
                      <a:pt x="979" y="142"/>
                      <a:pt x="979" y="143"/>
                      <a:pt x="980" y="144"/>
                    </a:cubicBezTo>
                    <a:cubicBezTo>
                      <a:pt x="981" y="141"/>
                      <a:pt x="982" y="139"/>
                      <a:pt x="983" y="137"/>
                    </a:cubicBezTo>
                    <a:cubicBezTo>
                      <a:pt x="985" y="141"/>
                      <a:pt x="986" y="145"/>
                      <a:pt x="989" y="149"/>
                    </a:cubicBezTo>
                    <a:cubicBezTo>
                      <a:pt x="990" y="152"/>
                      <a:pt x="992" y="156"/>
                      <a:pt x="997" y="154"/>
                    </a:cubicBezTo>
                    <a:cubicBezTo>
                      <a:pt x="997" y="154"/>
                      <a:pt x="998" y="155"/>
                      <a:pt x="999" y="155"/>
                    </a:cubicBezTo>
                    <a:cubicBezTo>
                      <a:pt x="1000" y="156"/>
                      <a:pt x="1001" y="158"/>
                      <a:pt x="1002" y="158"/>
                    </a:cubicBezTo>
                    <a:cubicBezTo>
                      <a:pt x="1007" y="159"/>
                      <a:pt x="1011" y="161"/>
                      <a:pt x="1012" y="167"/>
                    </a:cubicBezTo>
                    <a:cubicBezTo>
                      <a:pt x="1014" y="165"/>
                      <a:pt x="1015" y="164"/>
                      <a:pt x="1016" y="163"/>
                    </a:cubicBezTo>
                    <a:cubicBezTo>
                      <a:pt x="1017" y="164"/>
                      <a:pt x="1017" y="166"/>
                      <a:pt x="1018" y="167"/>
                    </a:cubicBezTo>
                    <a:cubicBezTo>
                      <a:pt x="1018" y="167"/>
                      <a:pt x="1018" y="166"/>
                      <a:pt x="1018" y="166"/>
                    </a:cubicBezTo>
                    <a:cubicBezTo>
                      <a:pt x="1021" y="166"/>
                      <a:pt x="1025" y="167"/>
                      <a:pt x="1028" y="167"/>
                    </a:cubicBezTo>
                    <a:cubicBezTo>
                      <a:pt x="1029" y="166"/>
                      <a:pt x="1031" y="164"/>
                      <a:pt x="1032" y="163"/>
                    </a:cubicBezTo>
                    <a:cubicBezTo>
                      <a:pt x="1036" y="168"/>
                      <a:pt x="1041" y="174"/>
                      <a:pt x="1045" y="179"/>
                    </a:cubicBezTo>
                    <a:cubicBezTo>
                      <a:pt x="1045" y="179"/>
                      <a:pt x="1046" y="179"/>
                      <a:pt x="1046" y="179"/>
                    </a:cubicBezTo>
                    <a:cubicBezTo>
                      <a:pt x="1045" y="181"/>
                      <a:pt x="1044" y="184"/>
                      <a:pt x="1043" y="188"/>
                    </a:cubicBezTo>
                    <a:cubicBezTo>
                      <a:pt x="1051" y="186"/>
                      <a:pt x="1049" y="179"/>
                      <a:pt x="1051" y="176"/>
                    </a:cubicBezTo>
                    <a:cubicBezTo>
                      <a:pt x="1053" y="182"/>
                      <a:pt x="1054" y="189"/>
                      <a:pt x="1049" y="194"/>
                    </a:cubicBezTo>
                    <a:cubicBezTo>
                      <a:pt x="1052" y="196"/>
                      <a:pt x="1054" y="198"/>
                      <a:pt x="1056" y="199"/>
                    </a:cubicBezTo>
                    <a:cubicBezTo>
                      <a:pt x="1057" y="200"/>
                      <a:pt x="1059" y="201"/>
                      <a:pt x="1060" y="201"/>
                    </a:cubicBezTo>
                    <a:cubicBezTo>
                      <a:pt x="1061" y="202"/>
                      <a:pt x="1062" y="202"/>
                      <a:pt x="1063" y="202"/>
                    </a:cubicBezTo>
                    <a:cubicBezTo>
                      <a:pt x="1066" y="206"/>
                      <a:pt x="1068" y="210"/>
                      <a:pt x="1071" y="213"/>
                    </a:cubicBezTo>
                    <a:cubicBezTo>
                      <a:pt x="1074" y="216"/>
                      <a:pt x="1078" y="219"/>
                      <a:pt x="1082" y="222"/>
                    </a:cubicBezTo>
                    <a:cubicBezTo>
                      <a:pt x="1082" y="222"/>
                      <a:pt x="1083" y="223"/>
                      <a:pt x="1083" y="223"/>
                    </a:cubicBezTo>
                    <a:cubicBezTo>
                      <a:pt x="1086" y="227"/>
                      <a:pt x="1088" y="231"/>
                      <a:pt x="1091" y="234"/>
                    </a:cubicBezTo>
                    <a:cubicBezTo>
                      <a:pt x="1092" y="236"/>
                      <a:pt x="1094" y="238"/>
                      <a:pt x="1094" y="239"/>
                    </a:cubicBezTo>
                    <a:cubicBezTo>
                      <a:pt x="1094" y="246"/>
                      <a:pt x="1100" y="251"/>
                      <a:pt x="1102" y="257"/>
                    </a:cubicBezTo>
                    <a:cubicBezTo>
                      <a:pt x="1102" y="258"/>
                      <a:pt x="1104" y="259"/>
                      <a:pt x="1105" y="259"/>
                    </a:cubicBezTo>
                    <a:cubicBezTo>
                      <a:pt x="1106" y="260"/>
                      <a:pt x="1107" y="260"/>
                      <a:pt x="1107" y="260"/>
                    </a:cubicBezTo>
                    <a:cubicBezTo>
                      <a:pt x="1118" y="274"/>
                      <a:pt x="1129" y="288"/>
                      <a:pt x="1141" y="302"/>
                    </a:cubicBezTo>
                    <a:cubicBezTo>
                      <a:pt x="1142" y="301"/>
                      <a:pt x="1143" y="300"/>
                      <a:pt x="1145" y="299"/>
                    </a:cubicBezTo>
                    <a:cubicBezTo>
                      <a:pt x="1141" y="306"/>
                      <a:pt x="1144" y="310"/>
                      <a:pt x="1148" y="314"/>
                    </a:cubicBezTo>
                    <a:cubicBezTo>
                      <a:pt x="1153" y="319"/>
                      <a:pt x="1159" y="321"/>
                      <a:pt x="1166" y="322"/>
                    </a:cubicBezTo>
                    <a:cubicBezTo>
                      <a:pt x="1169" y="322"/>
                      <a:pt x="1171" y="323"/>
                      <a:pt x="1174" y="324"/>
                    </a:cubicBezTo>
                    <a:cubicBezTo>
                      <a:pt x="1175" y="324"/>
                      <a:pt x="1176" y="323"/>
                      <a:pt x="1177" y="322"/>
                    </a:cubicBezTo>
                    <a:cubicBezTo>
                      <a:pt x="1178" y="321"/>
                      <a:pt x="1178" y="319"/>
                      <a:pt x="1178" y="318"/>
                    </a:cubicBezTo>
                    <a:cubicBezTo>
                      <a:pt x="1179" y="317"/>
                      <a:pt x="1180" y="317"/>
                      <a:pt x="1181" y="316"/>
                    </a:cubicBezTo>
                    <a:cubicBezTo>
                      <a:pt x="1181" y="317"/>
                      <a:pt x="1181" y="318"/>
                      <a:pt x="1181" y="319"/>
                    </a:cubicBezTo>
                    <a:cubicBezTo>
                      <a:pt x="1179" y="326"/>
                      <a:pt x="1176" y="333"/>
                      <a:pt x="1175" y="341"/>
                    </a:cubicBezTo>
                    <a:cubicBezTo>
                      <a:pt x="1174" y="346"/>
                      <a:pt x="1176" y="352"/>
                      <a:pt x="1177" y="358"/>
                    </a:cubicBezTo>
                    <a:cubicBezTo>
                      <a:pt x="1177" y="358"/>
                      <a:pt x="1178" y="360"/>
                      <a:pt x="1178" y="360"/>
                    </a:cubicBezTo>
                    <a:cubicBezTo>
                      <a:pt x="1186" y="365"/>
                      <a:pt x="1192" y="373"/>
                      <a:pt x="1196" y="380"/>
                    </a:cubicBezTo>
                    <a:cubicBezTo>
                      <a:pt x="1200" y="380"/>
                      <a:pt x="1203" y="380"/>
                      <a:pt x="1206" y="379"/>
                    </a:cubicBezTo>
                    <a:cubicBezTo>
                      <a:pt x="1206" y="380"/>
                      <a:pt x="1206" y="380"/>
                      <a:pt x="1206" y="381"/>
                    </a:cubicBezTo>
                    <a:cubicBezTo>
                      <a:pt x="1210" y="378"/>
                      <a:pt x="1205" y="371"/>
                      <a:pt x="1213" y="369"/>
                    </a:cubicBezTo>
                    <a:cubicBezTo>
                      <a:pt x="1212" y="371"/>
                      <a:pt x="1212" y="373"/>
                      <a:pt x="1211" y="374"/>
                    </a:cubicBezTo>
                    <a:cubicBezTo>
                      <a:pt x="1210" y="379"/>
                      <a:pt x="1208" y="382"/>
                      <a:pt x="1207" y="387"/>
                    </a:cubicBezTo>
                    <a:cubicBezTo>
                      <a:pt x="1206" y="393"/>
                      <a:pt x="1209" y="397"/>
                      <a:pt x="1216" y="396"/>
                    </a:cubicBezTo>
                    <a:cubicBezTo>
                      <a:pt x="1218" y="396"/>
                      <a:pt x="1219" y="396"/>
                      <a:pt x="1221" y="396"/>
                    </a:cubicBezTo>
                    <a:cubicBezTo>
                      <a:pt x="1220" y="401"/>
                      <a:pt x="1223" y="404"/>
                      <a:pt x="1227" y="408"/>
                    </a:cubicBezTo>
                    <a:cubicBezTo>
                      <a:pt x="1229" y="410"/>
                      <a:pt x="1229" y="413"/>
                      <a:pt x="1231" y="416"/>
                    </a:cubicBezTo>
                    <a:cubicBezTo>
                      <a:pt x="1231" y="418"/>
                      <a:pt x="1231" y="420"/>
                      <a:pt x="1232" y="421"/>
                    </a:cubicBezTo>
                    <a:cubicBezTo>
                      <a:pt x="1242" y="418"/>
                      <a:pt x="1249" y="411"/>
                      <a:pt x="1254" y="402"/>
                    </a:cubicBezTo>
                    <a:cubicBezTo>
                      <a:pt x="1254" y="401"/>
                      <a:pt x="1255" y="401"/>
                      <a:pt x="1255" y="400"/>
                    </a:cubicBezTo>
                    <a:cubicBezTo>
                      <a:pt x="1256" y="400"/>
                      <a:pt x="1256" y="400"/>
                      <a:pt x="1258" y="401"/>
                    </a:cubicBezTo>
                    <a:cubicBezTo>
                      <a:pt x="1255" y="404"/>
                      <a:pt x="1253" y="407"/>
                      <a:pt x="1250" y="410"/>
                    </a:cubicBezTo>
                    <a:cubicBezTo>
                      <a:pt x="1248" y="413"/>
                      <a:pt x="1244" y="416"/>
                      <a:pt x="1242" y="420"/>
                    </a:cubicBezTo>
                    <a:cubicBezTo>
                      <a:pt x="1239" y="423"/>
                      <a:pt x="1239" y="427"/>
                      <a:pt x="1241" y="431"/>
                    </a:cubicBezTo>
                    <a:cubicBezTo>
                      <a:pt x="1242" y="434"/>
                      <a:pt x="1243" y="438"/>
                      <a:pt x="1244" y="441"/>
                    </a:cubicBezTo>
                    <a:cubicBezTo>
                      <a:pt x="1245" y="442"/>
                      <a:pt x="1247" y="443"/>
                      <a:pt x="1248" y="443"/>
                    </a:cubicBezTo>
                    <a:cubicBezTo>
                      <a:pt x="1252" y="443"/>
                      <a:pt x="1253" y="444"/>
                      <a:pt x="1253" y="447"/>
                    </a:cubicBezTo>
                    <a:cubicBezTo>
                      <a:pt x="1253" y="450"/>
                      <a:pt x="1252" y="453"/>
                      <a:pt x="1252" y="456"/>
                    </a:cubicBezTo>
                    <a:cubicBezTo>
                      <a:pt x="1252" y="458"/>
                      <a:pt x="1254" y="460"/>
                      <a:pt x="1255" y="461"/>
                    </a:cubicBezTo>
                    <a:cubicBezTo>
                      <a:pt x="1256" y="463"/>
                      <a:pt x="1258" y="464"/>
                      <a:pt x="1259" y="466"/>
                    </a:cubicBezTo>
                    <a:cubicBezTo>
                      <a:pt x="1262" y="470"/>
                      <a:pt x="1265" y="474"/>
                      <a:pt x="1267" y="478"/>
                    </a:cubicBezTo>
                    <a:cubicBezTo>
                      <a:pt x="1270" y="481"/>
                      <a:pt x="1272" y="485"/>
                      <a:pt x="1274" y="489"/>
                    </a:cubicBezTo>
                    <a:cubicBezTo>
                      <a:pt x="1274" y="490"/>
                      <a:pt x="1274" y="490"/>
                      <a:pt x="1275" y="490"/>
                    </a:cubicBezTo>
                    <a:cubicBezTo>
                      <a:pt x="1282" y="496"/>
                      <a:pt x="1282" y="504"/>
                      <a:pt x="1285" y="511"/>
                    </a:cubicBezTo>
                    <a:cubicBezTo>
                      <a:pt x="1286" y="516"/>
                      <a:pt x="1289" y="519"/>
                      <a:pt x="1295" y="520"/>
                    </a:cubicBezTo>
                    <a:cubicBezTo>
                      <a:pt x="1297" y="520"/>
                      <a:pt x="1298" y="521"/>
                      <a:pt x="1299" y="524"/>
                    </a:cubicBezTo>
                    <a:cubicBezTo>
                      <a:pt x="1302" y="532"/>
                      <a:pt x="1306" y="540"/>
                      <a:pt x="1310" y="549"/>
                    </a:cubicBezTo>
                    <a:cubicBezTo>
                      <a:pt x="1312" y="545"/>
                      <a:pt x="1315" y="542"/>
                      <a:pt x="1317" y="539"/>
                    </a:cubicBezTo>
                    <a:cubicBezTo>
                      <a:pt x="1322" y="540"/>
                      <a:pt x="1323" y="542"/>
                      <a:pt x="1322" y="547"/>
                    </a:cubicBezTo>
                    <a:cubicBezTo>
                      <a:pt x="1321" y="549"/>
                      <a:pt x="1320" y="552"/>
                      <a:pt x="1320" y="554"/>
                    </a:cubicBezTo>
                    <a:cubicBezTo>
                      <a:pt x="1320" y="554"/>
                      <a:pt x="1320" y="554"/>
                      <a:pt x="1321" y="555"/>
                    </a:cubicBezTo>
                    <a:cubicBezTo>
                      <a:pt x="1322" y="553"/>
                      <a:pt x="1324" y="552"/>
                      <a:pt x="1326" y="551"/>
                    </a:cubicBezTo>
                    <a:cubicBezTo>
                      <a:pt x="1326" y="551"/>
                      <a:pt x="1327" y="551"/>
                      <a:pt x="1327" y="551"/>
                    </a:cubicBezTo>
                    <a:cubicBezTo>
                      <a:pt x="1324" y="558"/>
                      <a:pt x="1320" y="566"/>
                      <a:pt x="1327" y="573"/>
                    </a:cubicBezTo>
                    <a:cubicBezTo>
                      <a:pt x="1328" y="572"/>
                      <a:pt x="1328" y="571"/>
                      <a:pt x="1328" y="570"/>
                    </a:cubicBezTo>
                    <a:cubicBezTo>
                      <a:pt x="1329" y="569"/>
                      <a:pt x="1329" y="568"/>
                      <a:pt x="1329" y="567"/>
                    </a:cubicBezTo>
                    <a:cubicBezTo>
                      <a:pt x="1332" y="572"/>
                      <a:pt x="1331" y="575"/>
                      <a:pt x="1326" y="582"/>
                    </a:cubicBezTo>
                    <a:cubicBezTo>
                      <a:pt x="1327" y="583"/>
                      <a:pt x="1328" y="584"/>
                      <a:pt x="1329" y="586"/>
                    </a:cubicBezTo>
                    <a:cubicBezTo>
                      <a:pt x="1326" y="591"/>
                      <a:pt x="1327" y="597"/>
                      <a:pt x="1332" y="601"/>
                    </a:cubicBezTo>
                    <a:cubicBezTo>
                      <a:pt x="1335" y="604"/>
                      <a:pt x="1338" y="604"/>
                      <a:pt x="1340" y="601"/>
                    </a:cubicBezTo>
                    <a:cubicBezTo>
                      <a:pt x="1342" y="602"/>
                      <a:pt x="1343" y="607"/>
                      <a:pt x="1347" y="602"/>
                    </a:cubicBezTo>
                    <a:cubicBezTo>
                      <a:pt x="1347" y="602"/>
                      <a:pt x="1347" y="603"/>
                      <a:pt x="1347" y="603"/>
                    </a:cubicBezTo>
                    <a:cubicBezTo>
                      <a:pt x="1347" y="606"/>
                      <a:pt x="1345" y="610"/>
                      <a:pt x="1346" y="613"/>
                    </a:cubicBezTo>
                    <a:cubicBezTo>
                      <a:pt x="1346" y="618"/>
                      <a:pt x="1343" y="621"/>
                      <a:pt x="1342" y="624"/>
                    </a:cubicBezTo>
                    <a:cubicBezTo>
                      <a:pt x="1341" y="629"/>
                      <a:pt x="1341" y="632"/>
                      <a:pt x="1343" y="637"/>
                    </a:cubicBezTo>
                    <a:cubicBezTo>
                      <a:pt x="1347" y="647"/>
                      <a:pt x="1352" y="657"/>
                      <a:pt x="1357" y="666"/>
                    </a:cubicBezTo>
                    <a:cubicBezTo>
                      <a:pt x="1357" y="667"/>
                      <a:pt x="1358" y="669"/>
                      <a:pt x="1357" y="670"/>
                    </a:cubicBezTo>
                    <a:cubicBezTo>
                      <a:pt x="1354" y="676"/>
                      <a:pt x="1356" y="682"/>
                      <a:pt x="1358" y="689"/>
                    </a:cubicBezTo>
                    <a:cubicBezTo>
                      <a:pt x="1358" y="690"/>
                      <a:pt x="1358" y="691"/>
                      <a:pt x="1359" y="692"/>
                    </a:cubicBezTo>
                    <a:cubicBezTo>
                      <a:pt x="1363" y="694"/>
                      <a:pt x="1367" y="695"/>
                      <a:pt x="1372" y="698"/>
                    </a:cubicBezTo>
                    <a:cubicBezTo>
                      <a:pt x="1372" y="700"/>
                      <a:pt x="1372" y="705"/>
                      <a:pt x="1372" y="709"/>
                    </a:cubicBezTo>
                    <a:cubicBezTo>
                      <a:pt x="1372" y="710"/>
                      <a:pt x="1370" y="711"/>
                      <a:pt x="1369" y="711"/>
                    </a:cubicBezTo>
                    <a:cubicBezTo>
                      <a:pt x="1364" y="711"/>
                      <a:pt x="1364" y="715"/>
                      <a:pt x="1364" y="718"/>
                    </a:cubicBezTo>
                    <a:cubicBezTo>
                      <a:pt x="1365" y="722"/>
                      <a:pt x="1365" y="725"/>
                      <a:pt x="1365" y="729"/>
                    </a:cubicBezTo>
                    <a:cubicBezTo>
                      <a:pt x="1365" y="736"/>
                      <a:pt x="1366" y="743"/>
                      <a:pt x="1372" y="749"/>
                    </a:cubicBezTo>
                    <a:cubicBezTo>
                      <a:pt x="1374" y="751"/>
                      <a:pt x="1374" y="753"/>
                      <a:pt x="1372" y="756"/>
                    </a:cubicBezTo>
                    <a:cubicBezTo>
                      <a:pt x="1371" y="758"/>
                      <a:pt x="1370" y="759"/>
                      <a:pt x="1368" y="761"/>
                    </a:cubicBezTo>
                    <a:cubicBezTo>
                      <a:pt x="1366" y="765"/>
                      <a:pt x="1365" y="768"/>
                      <a:pt x="1369" y="772"/>
                    </a:cubicBezTo>
                    <a:cubicBezTo>
                      <a:pt x="1371" y="774"/>
                      <a:pt x="1371" y="778"/>
                      <a:pt x="1372" y="781"/>
                    </a:cubicBezTo>
                    <a:cubicBezTo>
                      <a:pt x="1373" y="787"/>
                      <a:pt x="1375" y="794"/>
                      <a:pt x="1377" y="800"/>
                    </a:cubicBezTo>
                    <a:cubicBezTo>
                      <a:pt x="1377" y="801"/>
                      <a:pt x="1377" y="803"/>
                      <a:pt x="1376" y="804"/>
                    </a:cubicBezTo>
                    <a:cubicBezTo>
                      <a:pt x="1374" y="806"/>
                      <a:pt x="1372" y="808"/>
                      <a:pt x="1371" y="811"/>
                    </a:cubicBezTo>
                    <a:cubicBezTo>
                      <a:pt x="1367" y="816"/>
                      <a:pt x="1365" y="822"/>
                      <a:pt x="1366" y="828"/>
                    </a:cubicBezTo>
                    <a:cubicBezTo>
                      <a:pt x="1367" y="834"/>
                      <a:pt x="1367" y="840"/>
                      <a:pt x="1364" y="845"/>
                    </a:cubicBezTo>
                    <a:cubicBezTo>
                      <a:pt x="1363" y="847"/>
                      <a:pt x="1364" y="852"/>
                      <a:pt x="1366" y="854"/>
                    </a:cubicBezTo>
                    <a:cubicBezTo>
                      <a:pt x="1369" y="861"/>
                      <a:pt x="1370" y="867"/>
                      <a:pt x="1369" y="874"/>
                    </a:cubicBezTo>
                    <a:cubicBezTo>
                      <a:pt x="1368" y="881"/>
                      <a:pt x="1370" y="888"/>
                      <a:pt x="1370" y="894"/>
                    </a:cubicBezTo>
                    <a:cubicBezTo>
                      <a:pt x="1371" y="902"/>
                      <a:pt x="1372" y="910"/>
                      <a:pt x="1373" y="918"/>
                    </a:cubicBezTo>
                    <a:cubicBezTo>
                      <a:pt x="1366" y="922"/>
                      <a:pt x="1366" y="922"/>
                      <a:pt x="1369" y="929"/>
                    </a:cubicBezTo>
                    <a:cubicBezTo>
                      <a:pt x="1370" y="934"/>
                      <a:pt x="1372" y="939"/>
                      <a:pt x="1369" y="945"/>
                    </a:cubicBezTo>
                    <a:cubicBezTo>
                      <a:pt x="1368" y="946"/>
                      <a:pt x="1369" y="949"/>
                      <a:pt x="1368" y="952"/>
                    </a:cubicBezTo>
                    <a:cubicBezTo>
                      <a:pt x="1371" y="949"/>
                      <a:pt x="1373" y="948"/>
                      <a:pt x="1375" y="946"/>
                    </a:cubicBezTo>
                    <a:cubicBezTo>
                      <a:pt x="1375" y="946"/>
                      <a:pt x="1376" y="946"/>
                      <a:pt x="1376" y="947"/>
                    </a:cubicBezTo>
                    <a:cubicBezTo>
                      <a:pt x="1375" y="948"/>
                      <a:pt x="1373" y="950"/>
                      <a:pt x="1372" y="951"/>
                    </a:cubicBezTo>
                    <a:cubicBezTo>
                      <a:pt x="1368" y="954"/>
                      <a:pt x="1366" y="957"/>
                      <a:pt x="1366" y="961"/>
                    </a:cubicBezTo>
                    <a:cubicBezTo>
                      <a:pt x="1365" y="981"/>
                      <a:pt x="1362" y="1000"/>
                      <a:pt x="1355" y="1018"/>
                    </a:cubicBezTo>
                    <a:cubicBezTo>
                      <a:pt x="1354" y="1021"/>
                      <a:pt x="1354" y="1024"/>
                      <a:pt x="1354" y="1027"/>
                    </a:cubicBezTo>
                    <a:cubicBezTo>
                      <a:pt x="1353" y="1029"/>
                      <a:pt x="1353" y="1032"/>
                      <a:pt x="1351" y="1033"/>
                    </a:cubicBezTo>
                    <a:cubicBezTo>
                      <a:pt x="1347" y="1034"/>
                      <a:pt x="1348" y="1037"/>
                      <a:pt x="1348" y="1040"/>
                    </a:cubicBezTo>
                    <a:cubicBezTo>
                      <a:pt x="1347" y="1049"/>
                      <a:pt x="1346" y="1058"/>
                      <a:pt x="1345" y="1067"/>
                    </a:cubicBezTo>
                    <a:cubicBezTo>
                      <a:pt x="1345" y="1069"/>
                      <a:pt x="1344" y="1070"/>
                      <a:pt x="1344" y="1073"/>
                    </a:cubicBezTo>
                    <a:cubicBezTo>
                      <a:pt x="1346" y="1072"/>
                      <a:pt x="1348" y="1071"/>
                      <a:pt x="1349" y="1070"/>
                    </a:cubicBezTo>
                    <a:cubicBezTo>
                      <a:pt x="1349" y="1072"/>
                      <a:pt x="1349" y="1073"/>
                      <a:pt x="1350" y="1074"/>
                    </a:cubicBezTo>
                    <a:cubicBezTo>
                      <a:pt x="1349" y="1074"/>
                      <a:pt x="1349" y="1074"/>
                      <a:pt x="1348" y="1074"/>
                    </a:cubicBezTo>
                    <a:cubicBezTo>
                      <a:pt x="1339" y="1073"/>
                      <a:pt x="1339" y="1073"/>
                      <a:pt x="1335" y="1082"/>
                    </a:cubicBezTo>
                    <a:cubicBezTo>
                      <a:pt x="1333" y="1086"/>
                      <a:pt x="1331" y="1090"/>
                      <a:pt x="1329" y="1093"/>
                    </a:cubicBezTo>
                    <a:cubicBezTo>
                      <a:pt x="1326" y="1097"/>
                      <a:pt x="1325" y="1100"/>
                      <a:pt x="1326" y="1104"/>
                    </a:cubicBezTo>
                    <a:cubicBezTo>
                      <a:pt x="1327" y="1108"/>
                      <a:pt x="1327" y="1112"/>
                      <a:pt x="1327" y="1115"/>
                    </a:cubicBezTo>
                    <a:cubicBezTo>
                      <a:pt x="1327" y="1116"/>
                      <a:pt x="1327" y="1116"/>
                      <a:pt x="1326" y="1116"/>
                    </a:cubicBezTo>
                    <a:cubicBezTo>
                      <a:pt x="1326" y="1115"/>
                      <a:pt x="1326" y="1115"/>
                      <a:pt x="1325" y="1115"/>
                    </a:cubicBezTo>
                    <a:cubicBezTo>
                      <a:pt x="1323" y="1113"/>
                      <a:pt x="1322" y="1109"/>
                      <a:pt x="1320" y="1109"/>
                    </a:cubicBezTo>
                    <a:cubicBezTo>
                      <a:pt x="1316" y="1109"/>
                      <a:pt x="1315" y="1113"/>
                      <a:pt x="1313" y="1116"/>
                    </a:cubicBezTo>
                    <a:cubicBezTo>
                      <a:pt x="1309" y="1129"/>
                      <a:pt x="1304" y="1142"/>
                      <a:pt x="1300" y="1155"/>
                    </a:cubicBezTo>
                    <a:cubicBezTo>
                      <a:pt x="1299" y="1158"/>
                      <a:pt x="1296" y="1161"/>
                      <a:pt x="1295" y="1164"/>
                    </a:cubicBezTo>
                    <a:cubicBezTo>
                      <a:pt x="1293" y="1167"/>
                      <a:pt x="1291" y="1171"/>
                      <a:pt x="1289" y="1175"/>
                    </a:cubicBezTo>
                    <a:cubicBezTo>
                      <a:pt x="1289" y="1176"/>
                      <a:pt x="1288" y="1177"/>
                      <a:pt x="1288" y="1178"/>
                    </a:cubicBezTo>
                    <a:cubicBezTo>
                      <a:pt x="1278" y="1187"/>
                      <a:pt x="1273" y="1198"/>
                      <a:pt x="1269" y="1211"/>
                    </a:cubicBezTo>
                    <a:cubicBezTo>
                      <a:pt x="1268" y="1214"/>
                      <a:pt x="1267" y="1216"/>
                      <a:pt x="1264" y="1217"/>
                    </a:cubicBezTo>
                    <a:cubicBezTo>
                      <a:pt x="1261" y="1218"/>
                      <a:pt x="1259" y="1220"/>
                      <a:pt x="1257" y="1222"/>
                    </a:cubicBezTo>
                    <a:cubicBezTo>
                      <a:pt x="1253" y="1225"/>
                      <a:pt x="1250" y="1227"/>
                      <a:pt x="1246" y="1230"/>
                    </a:cubicBezTo>
                    <a:cubicBezTo>
                      <a:pt x="1243" y="1232"/>
                      <a:pt x="1242" y="1235"/>
                      <a:pt x="1242" y="1238"/>
                    </a:cubicBezTo>
                    <a:cubicBezTo>
                      <a:pt x="1242" y="1242"/>
                      <a:pt x="1242" y="1246"/>
                      <a:pt x="1242" y="1249"/>
                    </a:cubicBezTo>
                    <a:cubicBezTo>
                      <a:pt x="1241" y="1249"/>
                      <a:pt x="1240" y="1249"/>
                      <a:pt x="1240" y="1249"/>
                    </a:cubicBezTo>
                    <a:cubicBezTo>
                      <a:pt x="1240" y="1245"/>
                      <a:pt x="1240" y="1241"/>
                      <a:pt x="1240" y="1237"/>
                    </a:cubicBezTo>
                    <a:cubicBezTo>
                      <a:pt x="1232" y="1240"/>
                      <a:pt x="1228" y="1245"/>
                      <a:pt x="1228" y="1251"/>
                    </a:cubicBezTo>
                    <a:cubicBezTo>
                      <a:pt x="1228" y="1260"/>
                      <a:pt x="1223" y="1266"/>
                      <a:pt x="1218" y="1273"/>
                    </a:cubicBezTo>
                    <a:cubicBezTo>
                      <a:pt x="1208" y="1286"/>
                      <a:pt x="1200" y="1300"/>
                      <a:pt x="1190" y="1314"/>
                    </a:cubicBezTo>
                    <a:cubicBezTo>
                      <a:pt x="1189" y="1315"/>
                      <a:pt x="1188" y="1316"/>
                      <a:pt x="1186" y="1316"/>
                    </a:cubicBezTo>
                    <a:cubicBezTo>
                      <a:pt x="1182" y="1316"/>
                      <a:pt x="1181" y="1319"/>
                      <a:pt x="1180" y="1323"/>
                    </a:cubicBezTo>
                    <a:cubicBezTo>
                      <a:pt x="1175" y="1323"/>
                      <a:pt x="1170" y="1323"/>
                      <a:pt x="1171" y="1330"/>
                    </a:cubicBezTo>
                    <a:cubicBezTo>
                      <a:pt x="1168" y="1329"/>
                      <a:pt x="1165" y="1329"/>
                      <a:pt x="1161" y="1328"/>
                    </a:cubicBezTo>
                    <a:cubicBezTo>
                      <a:pt x="1160" y="1330"/>
                      <a:pt x="1158" y="1333"/>
                      <a:pt x="1157" y="1335"/>
                    </a:cubicBezTo>
                    <a:cubicBezTo>
                      <a:pt x="1155" y="1334"/>
                      <a:pt x="1154" y="1331"/>
                      <a:pt x="1152" y="1329"/>
                    </a:cubicBezTo>
                    <a:cubicBezTo>
                      <a:pt x="1151" y="1330"/>
                      <a:pt x="1150" y="1330"/>
                      <a:pt x="1150" y="1331"/>
                    </a:cubicBezTo>
                    <a:cubicBezTo>
                      <a:pt x="1151" y="1333"/>
                      <a:pt x="1152" y="1336"/>
                      <a:pt x="1153" y="1339"/>
                    </a:cubicBezTo>
                    <a:cubicBezTo>
                      <a:pt x="1152" y="1339"/>
                      <a:pt x="1152" y="1340"/>
                      <a:pt x="1152" y="1340"/>
                    </a:cubicBezTo>
                    <a:cubicBezTo>
                      <a:pt x="1150" y="1338"/>
                      <a:pt x="1148" y="1336"/>
                      <a:pt x="1145" y="1334"/>
                    </a:cubicBezTo>
                    <a:cubicBezTo>
                      <a:pt x="1143" y="1334"/>
                      <a:pt x="1140" y="1335"/>
                      <a:pt x="1137" y="1336"/>
                    </a:cubicBezTo>
                    <a:cubicBezTo>
                      <a:pt x="1138" y="1337"/>
                      <a:pt x="1138" y="1337"/>
                      <a:pt x="1138" y="1338"/>
                    </a:cubicBezTo>
                    <a:cubicBezTo>
                      <a:pt x="1139" y="1339"/>
                      <a:pt x="1141" y="1339"/>
                      <a:pt x="1143" y="1340"/>
                    </a:cubicBezTo>
                    <a:cubicBezTo>
                      <a:pt x="1142" y="1343"/>
                      <a:pt x="1141" y="1346"/>
                      <a:pt x="1140" y="1349"/>
                    </a:cubicBezTo>
                    <a:cubicBezTo>
                      <a:pt x="1139" y="1349"/>
                      <a:pt x="1139" y="1349"/>
                      <a:pt x="1138" y="1349"/>
                    </a:cubicBezTo>
                    <a:cubicBezTo>
                      <a:pt x="1138" y="1348"/>
                      <a:pt x="1139" y="1346"/>
                      <a:pt x="1138" y="1344"/>
                    </a:cubicBezTo>
                    <a:cubicBezTo>
                      <a:pt x="1138" y="1343"/>
                      <a:pt x="1137" y="1341"/>
                      <a:pt x="1137" y="1340"/>
                    </a:cubicBezTo>
                    <a:cubicBezTo>
                      <a:pt x="1135" y="1340"/>
                      <a:pt x="1134" y="1341"/>
                      <a:pt x="1132" y="1342"/>
                    </a:cubicBezTo>
                    <a:cubicBezTo>
                      <a:pt x="1132" y="1342"/>
                      <a:pt x="1131" y="1341"/>
                      <a:pt x="1130" y="1340"/>
                    </a:cubicBezTo>
                    <a:cubicBezTo>
                      <a:pt x="1126" y="1344"/>
                      <a:pt x="1125" y="1349"/>
                      <a:pt x="1127" y="1354"/>
                    </a:cubicBezTo>
                    <a:cubicBezTo>
                      <a:pt x="1125" y="1355"/>
                      <a:pt x="1124" y="1356"/>
                      <a:pt x="1121" y="1358"/>
                    </a:cubicBezTo>
                    <a:cubicBezTo>
                      <a:pt x="1121" y="1353"/>
                      <a:pt x="1121" y="1349"/>
                      <a:pt x="1121" y="1346"/>
                    </a:cubicBezTo>
                    <a:cubicBezTo>
                      <a:pt x="1121" y="1345"/>
                      <a:pt x="1120" y="1345"/>
                      <a:pt x="1119" y="1345"/>
                    </a:cubicBezTo>
                    <a:cubicBezTo>
                      <a:pt x="1114" y="1350"/>
                      <a:pt x="1109" y="1356"/>
                      <a:pt x="1104" y="1362"/>
                    </a:cubicBezTo>
                    <a:cubicBezTo>
                      <a:pt x="1100" y="1363"/>
                      <a:pt x="1095" y="1364"/>
                      <a:pt x="1091" y="1366"/>
                    </a:cubicBezTo>
                    <a:cubicBezTo>
                      <a:pt x="1090" y="1366"/>
                      <a:pt x="1089" y="1369"/>
                      <a:pt x="1089" y="1371"/>
                    </a:cubicBezTo>
                    <a:cubicBezTo>
                      <a:pt x="1088" y="1376"/>
                      <a:pt x="1085" y="1380"/>
                      <a:pt x="1081" y="1384"/>
                    </a:cubicBezTo>
                    <a:cubicBezTo>
                      <a:pt x="1081" y="1384"/>
                      <a:pt x="1080" y="1384"/>
                      <a:pt x="1079" y="1384"/>
                    </a:cubicBezTo>
                    <a:cubicBezTo>
                      <a:pt x="1079" y="1382"/>
                      <a:pt x="1079" y="1379"/>
                      <a:pt x="1078" y="1376"/>
                    </a:cubicBezTo>
                    <a:cubicBezTo>
                      <a:pt x="1076" y="1381"/>
                      <a:pt x="1074" y="1385"/>
                      <a:pt x="1072" y="1389"/>
                    </a:cubicBezTo>
                    <a:cubicBezTo>
                      <a:pt x="1071" y="1391"/>
                      <a:pt x="1071" y="1392"/>
                      <a:pt x="1070" y="1393"/>
                    </a:cubicBezTo>
                    <a:cubicBezTo>
                      <a:pt x="1068" y="1400"/>
                      <a:pt x="1068" y="1400"/>
                      <a:pt x="1061" y="1400"/>
                    </a:cubicBezTo>
                    <a:cubicBezTo>
                      <a:pt x="1058" y="1399"/>
                      <a:pt x="1055" y="1399"/>
                      <a:pt x="1053" y="1400"/>
                    </a:cubicBezTo>
                    <a:cubicBezTo>
                      <a:pt x="1047" y="1403"/>
                      <a:pt x="1046" y="1396"/>
                      <a:pt x="1041" y="1396"/>
                    </a:cubicBezTo>
                    <a:cubicBezTo>
                      <a:pt x="1037" y="1395"/>
                      <a:pt x="1035" y="1395"/>
                      <a:pt x="1032" y="1397"/>
                    </a:cubicBezTo>
                    <a:cubicBezTo>
                      <a:pt x="1031" y="1398"/>
                      <a:pt x="1030" y="1399"/>
                      <a:pt x="1030" y="1399"/>
                    </a:cubicBezTo>
                    <a:cubicBezTo>
                      <a:pt x="1024" y="1404"/>
                      <a:pt x="1022" y="1403"/>
                      <a:pt x="1018" y="1396"/>
                    </a:cubicBezTo>
                    <a:cubicBezTo>
                      <a:pt x="1016" y="1400"/>
                      <a:pt x="1015" y="1403"/>
                      <a:pt x="1014" y="1406"/>
                    </a:cubicBezTo>
                    <a:cubicBezTo>
                      <a:pt x="1010" y="1407"/>
                      <a:pt x="1005" y="1407"/>
                      <a:pt x="1001" y="1407"/>
                    </a:cubicBezTo>
                    <a:cubicBezTo>
                      <a:pt x="999" y="1408"/>
                      <a:pt x="997" y="1408"/>
                      <a:pt x="996" y="1407"/>
                    </a:cubicBezTo>
                    <a:cubicBezTo>
                      <a:pt x="993" y="1403"/>
                      <a:pt x="990" y="1407"/>
                      <a:pt x="986" y="1406"/>
                    </a:cubicBezTo>
                    <a:cubicBezTo>
                      <a:pt x="986" y="1405"/>
                      <a:pt x="984" y="1408"/>
                      <a:pt x="984" y="1410"/>
                    </a:cubicBezTo>
                    <a:cubicBezTo>
                      <a:pt x="983" y="1410"/>
                      <a:pt x="984" y="1412"/>
                      <a:pt x="985" y="1413"/>
                    </a:cubicBezTo>
                    <a:cubicBezTo>
                      <a:pt x="993" y="1420"/>
                      <a:pt x="993" y="1420"/>
                      <a:pt x="984" y="1427"/>
                    </a:cubicBezTo>
                    <a:cubicBezTo>
                      <a:pt x="981" y="1429"/>
                      <a:pt x="978" y="1431"/>
                      <a:pt x="974" y="1433"/>
                    </a:cubicBezTo>
                    <a:cubicBezTo>
                      <a:pt x="973" y="1434"/>
                      <a:pt x="971" y="1435"/>
                      <a:pt x="970" y="1437"/>
                    </a:cubicBezTo>
                    <a:cubicBezTo>
                      <a:pt x="966" y="1441"/>
                      <a:pt x="963" y="1445"/>
                      <a:pt x="957" y="1446"/>
                    </a:cubicBezTo>
                    <a:cubicBezTo>
                      <a:pt x="956" y="1446"/>
                      <a:pt x="955" y="1450"/>
                      <a:pt x="954" y="1452"/>
                    </a:cubicBezTo>
                    <a:cubicBezTo>
                      <a:pt x="954" y="1453"/>
                      <a:pt x="955" y="1455"/>
                      <a:pt x="955" y="1456"/>
                    </a:cubicBezTo>
                    <a:cubicBezTo>
                      <a:pt x="952" y="1458"/>
                      <a:pt x="950" y="1459"/>
                      <a:pt x="947" y="1461"/>
                    </a:cubicBezTo>
                    <a:cubicBezTo>
                      <a:pt x="943" y="1465"/>
                      <a:pt x="939" y="1468"/>
                      <a:pt x="932" y="1467"/>
                    </a:cubicBezTo>
                    <a:cubicBezTo>
                      <a:pt x="929" y="1466"/>
                      <a:pt x="925" y="1470"/>
                      <a:pt x="921" y="1469"/>
                    </a:cubicBezTo>
                    <a:cubicBezTo>
                      <a:pt x="917" y="1469"/>
                      <a:pt x="914" y="1471"/>
                      <a:pt x="910" y="1473"/>
                    </a:cubicBezTo>
                    <a:cubicBezTo>
                      <a:pt x="905" y="1476"/>
                      <a:pt x="900" y="1478"/>
                      <a:pt x="895" y="1480"/>
                    </a:cubicBezTo>
                    <a:cubicBezTo>
                      <a:pt x="894" y="1481"/>
                      <a:pt x="893" y="1481"/>
                      <a:pt x="892" y="1481"/>
                    </a:cubicBezTo>
                    <a:cubicBezTo>
                      <a:pt x="886" y="1479"/>
                      <a:pt x="880" y="1481"/>
                      <a:pt x="874" y="1485"/>
                    </a:cubicBezTo>
                    <a:cubicBezTo>
                      <a:pt x="865" y="1491"/>
                      <a:pt x="855" y="1495"/>
                      <a:pt x="843" y="1496"/>
                    </a:cubicBezTo>
                    <a:cubicBezTo>
                      <a:pt x="834" y="1497"/>
                      <a:pt x="825" y="1499"/>
                      <a:pt x="817" y="1500"/>
                    </a:cubicBezTo>
                    <a:cubicBezTo>
                      <a:pt x="816" y="1501"/>
                      <a:pt x="815" y="1501"/>
                      <a:pt x="814" y="1502"/>
                    </a:cubicBezTo>
                    <a:cubicBezTo>
                      <a:pt x="808" y="1507"/>
                      <a:pt x="800" y="1507"/>
                      <a:pt x="792" y="1507"/>
                    </a:cubicBezTo>
                    <a:cubicBezTo>
                      <a:pt x="787" y="1507"/>
                      <a:pt x="781" y="1509"/>
                      <a:pt x="775" y="1511"/>
                    </a:cubicBezTo>
                    <a:cubicBezTo>
                      <a:pt x="770" y="1513"/>
                      <a:pt x="766" y="1516"/>
                      <a:pt x="761" y="1513"/>
                    </a:cubicBezTo>
                    <a:cubicBezTo>
                      <a:pt x="760" y="1513"/>
                      <a:pt x="758" y="1513"/>
                      <a:pt x="757" y="1513"/>
                    </a:cubicBezTo>
                    <a:cubicBezTo>
                      <a:pt x="756" y="1508"/>
                      <a:pt x="753" y="1509"/>
                      <a:pt x="749" y="1510"/>
                    </a:cubicBezTo>
                    <a:cubicBezTo>
                      <a:pt x="744" y="1512"/>
                      <a:pt x="739" y="1516"/>
                      <a:pt x="734" y="1512"/>
                    </a:cubicBezTo>
                    <a:cubicBezTo>
                      <a:pt x="730" y="1514"/>
                      <a:pt x="726" y="1513"/>
                      <a:pt x="722" y="1512"/>
                    </a:cubicBezTo>
                    <a:cubicBezTo>
                      <a:pt x="722" y="1512"/>
                      <a:pt x="721" y="1512"/>
                      <a:pt x="720" y="1512"/>
                    </a:cubicBezTo>
                    <a:cubicBezTo>
                      <a:pt x="714" y="1518"/>
                      <a:pt x="707" y="1514"/>
                      <a:pt x="700" y="1513"/>
                    </a:cubicBezTo>
                    <a:cubicBezTo>
                      <a:pt x="698" y="1513"/>
                      <a:pt x="696" y="1513"/>
                      <a:pt x="693" y="1513"/>
                    </a:cubicBezTo>
                    <a:cubicBezTo>
                      <a:pt x="692" y="1513"/>
                      <a:pt x="691" y="1513"/>
                      <a:pt x="691" y="1513"/>
                    </a:cubicBezTo>
                    <a:cubicBezTo>
                      <a:pt x="685" y="1509"/>
                      <a:pt x="678" y="1511"/>
                      <a:pt x="672" y="1508"/>
                    </a:cubicBezTo>
                    <a:cubicBezTo>
                      <a:pt x="667" y="1506"/>
                      <a:pt x="662" y="1507"/>
                      <a:pt x="659" y="1512"/>
                    </a:cubicBezTo>
                    <a:cubicBezTo>
                      <a:pt x="656" y="1507"/>
                      <a:pt x="652" y="1509"/>
                      <a:pt x="648" y="1510"/>
                    </a:cubicBezTo>
                    <a:cubicBezTo>
                      <a:pt x="646" y="1511"/>
                      <a:pt x="644" y="1511"/>
                      <a:pt x="642" y="1510"/>
                    </a:cubicBezTo>
                    <a:cubicBezTo>
                      <a:pt x="639" y="1509"/>
                      <a:pt x="635" y="1509"/>
                      <a:pt x="631" y="1508"/>
                    </a:cubicBezTo>
                    <a:cubicBezTo>
                      <a:pt x="631" y="1510"/>
                      <a:pt x="630" y="1513"/>
                      <a:pt x="630" y="1515"/>
                    </a:cubicBezTo>
                    <a:cubicBezTo>
                      <a:pt x="629" y="1517"/>
                      <a:pt x="628" y="1520"/>
                      <a:pt x="625" y="1519"/>
                    </a:cubicBezTo>
                    <a:cubicBezTo>
                      <a:pt x="622" y="1517"/>
                      <a:pt x="619" y="1516"/>
                      <a:pt x="620" y="1512"/>
                    </a:cubicBezTo>
                    <a:cubicBezTo>
                      <a:pt x="622" y="1505"/>
                      <a:pt x="621" y="1503"/>
                      <a:pt x="614" y="1503"/>
                    </a:cubicBezTo>
                    <a:cubicBezTo>
                      <a:pt x="610" y="1504"/>
                      <a:pt x="605" y="1505"/>
                      <a:pt x="601" y="1505"/>
                    </a:cubicBezTo>
                    <a:cubicBezTo>
                      <a:pt x="600" y="1505"/>
                      <a:pt x="598" y="1506"/>
                      <a:pt x="598" y="1505"/>
                    </a:cubicBezTo>
                    <a:cubicBezTo>
                      <a:pt x="593" y="1502"/>
                      <a:pt x="591" y="1505"/>
                      <a:pt x="590" y="1508"/>
                    </a:cubicBezTo>
                    <a:cubicBezTo>
                      <a:pt x="588" y="1510"/>
                      <a:pt x="587" y="1513"/>
                      <a:pt x="586" y="1515"/>
                    </a:cubicBezTo>
                    <a:cubicBezTo>
                      <a:pt x="583" y="1514"/>
                      <a:pt x="581" y="1513"/>
                      <a:pt x="581" y="1509"/>
                    </a:cubicBezTo>
                    <a:cubicBezTo>
                      <a:pt x="581" y="1507"/>
                      <a:pt x="580" y="1505"/>
                      <a:pt x="579" y="1503"/>
                    </a:cubicBezTo>
                    <a:cubicBezTo>
                      <a:pt x="577" y="1505"/>
                      <a:pt x="576" y="1506"/>
                      <a:pt x="574" y="1507"/>
                    </a:cubicBezTo>
                    <a:cubicBezTo>
                      <a:pt x="573" y="1508"/>
                      <a:pt x="573" y="1510"/>
                      <a:pt x="572" y="1511"/>
                    </a:cubicBezTo>
                    <a:cubicBezTo>
                      <a:pt x="571" y="1509"/>
                      <a:pt x="570" y="1506"/>
                      <a:pt x="569" y="1505"/>
                    </a:cubicBezTo>
                    <a:cubicBezTo>
                      <a:pt x="565" y="1505"/>
                      <a:pt x="566" y="1515"/>
                      <a:pt x="557" y="1510"/>
                    </a:cubicBezTo>
                    <a:cubicBezTo>
                      <a:pt x="555" y="1516"/>
                      <a:pt x="553" y="1522"/>
                      <a:pt x="551" y="1528"/>
                    </a:cubicBezTo>
                    <a:cubicBezTo>
                      <a:pt x="551" y="1528"/>
                      <a:pt x="550" y="1527"/>
                      <a:pt x="550" y="1527"/>
                    </a:cubicBezTo>
                    <a:cubicBezTo>
                      <a:pt x="550" y="1524"/>
                      <a:pt x="551" y="1521"/>
                      <a:pt x="551" y="1518"/>
                    </a:cubicBezTo>
                    <a:cubicBezTo>
                      <a:pt x="552" y="1515"/>
                      <a:pt x="552" y="1512"/>
                      <a:pt x="552" y="1508"/>
                    </a:cubicBezTo>
                    <a:cubicBezTo>
                      <a:pt x="552" y="1507"/>
                      <a:pt x="551" y="1505"/>
                      <a:pt x="550" y="1505"/>
                    </a:cubicBezTo>
                    <a:cubicBezTo>
                      <a:pt x="548" y="1505"/>
                      <a:pt x="546" y="1506"/>
                      <a:pt x="545" y="1507"/>
                    </a:cubicBezTo>
                    <a:cubicBezTo>
                      <a:pt x="544" y="1507"/>
                      <a:pt x="543" y="1508"/>
                      <a:pt x="543" y="1509"/>
                    </a:cubicBezTo>
                    <a:cubicBezTo>
                      <a:pt x="542" y="1509"/>
                      <a:pt x="542" y="1509"/>
                      <a:pt x="541" y="1509"/>
                    </a:cubicBezTo>
                    <a:cubicBezTo>
                      <a:pt x="540" y="1503"/>
                      <a:pt x="537" y="1503"/>
                      <a:pt x="531" y="1503"/>
                    </a:cubicBezTo>
                    <a:cubicBezTo>
                      <a:pt x="522" y="1504"/>
                      <a:pt x="513" y="1504"/>
                      <a:pt x="504" y="1504"/>
                    </a:cubicBezTo>
                    <a:cubicBezTo>
                      <a:pt x="503" y="1504"/>
                      <a:pt x="501" y="1506"/>
                      <a:pt x="499" y="1506"/>
                    </a:cubicBezTo>
                    <a:cubicBezTo>
                      <a:pt x="498" y="1506"/>
                      <a:pt x="497" y="1507"/>
                      <a:pt x="496" y="1507"/>
                    </a:cubicBezTo>
                    <a:cubicBezTo>
                      <a:pt x="489" y="1507"/>
                      <a:pt x="482" y="1504"/>
                      <a:pt x="476" y="1507"/>
                    </a:cubicBezTo>
                    <a:cubicBezTo>
                      <a:pt x="469" y="1510"/>
                      <a:pt x="462" y="1509"/>
                      <a:pt x="454" y="1510"/>
                    </a:cubicBezTo>
                    <a:cubicBezTo>
                      <a:pt x="451" y="1511"/>
                      <a:pt x="448" y="1515"/>
                      <a:pt x="445" y="1518"/>
                    </a:cubicBezTo>
                    <a:cubicBezTo>
                      <a:pt x="442" y="1520"/>
                      <a:pt x="440" y="1524"/>
                      <a:pt x="436" y="1528"/>
                    </a:cubicBezTo>
                    <a:cubicBezTo>
                      <a:pt x="434" y="1519"/>
                      <a:pt x="442" y="1516"/>
                      <a:pt x="442" y="1510"/>
                    </a:cubicBezTo>
                    <a:cubicBezTo>
                      <a:pt x="441" y="1511"/>
                      <a:pt x="440" y="1512"/>
                      <a:pt x="439" y="1514"/>
                    </a:cubicBezTo>
                    <a:cubicBezTo>
                      <a:pt x="438" y="1513"/>
                      <a:pt x="437" y="1513"/>
                      <a:pt x="437" y="1512"/>
                    </a:cubicBezTo>
                    <a:cubicBezTo>
                      <a:pt x="435" y="1508"/>
                      <a:pt x="432" y="1509"/>
                      <a:pt x="430" y="1511"/>
                    </a:cubicBezTo>
                    <a:cubicBezTo>
                      <a:pt x="428" y="1513"/>
                      <a:pt x="426" y="1516"/>
                      <a:pt x="423" y="1518"/>
                    </a:cubicBezTo>
                    <a:cubicBezTo>
                      <a:pt x="423" y="1512"/>
                      <a:pt x="424" y="1508"/>
                      <a:pt x="424" y="1503"/>
                    </a:cubicBezTo>
                    <a:cubicBezTo>
                      <a:pt x="424" y="1497"/>
                      <a:pt x="417" y="1497"/>
                      <a:pt x="415" y="1495"/>
                    </a:cubicBezTo>
                    <a:cubicBezTo>
                      <a:pt x="410" y="1494"/>
                      <a:pt x="406" y="1494"/>
                      <a:pt x="401" y="1494"/>
                    </a:cubicBezTo>
                    <a:cubicBezTo>
                      <a:pt x="395" y="1492"/>
                      <a:pt x="389" y="1491"/>
                      <a:pt x="382" y="1492"/>
                    </a:cubicBezTo>
                    <a:cubicBezTo>
                      <a:pt x="379" y="1493"/>
                      <a:pt x="375" y="1491"/>
                      <a:pt x="374" y="1488"/>
                    </a:cubicBezTo>
                    <a:cubicBezTo>
                      <a:pt x="371" y="1484"/>
                      <a:pt x="368" y="1483"/>
                      <a:pt x="364" y="1483"/>
                    </a:cubicBezTo>
                    <a:cubicBezTo>
                      <a:pt x="359" y="1484"/>
                      <a:pt x="355" y="1483"/>
                      <a:pt x="351" y="1481"/>
                    </a:cubicBezTo>
                    <a:cubicBezTo>
                      <a:pt x="347" y="1479"/>
                      <a:pt x="342" y="1482"/>
                      <a:pt x="337" y="1482"/>
                    </a:cubicBezTo>
                    <a:cubicBezTo>
                      <a:pt x="335" y="1482"/>
                      <a:pt x="334" y="1483"/>
                      <a:pt x="331" y="1484"/>
                    </a:cubicBezTo>
                    <a:cubicBezTo>
                      <a:pt x="332" y="1481"/>
                      <a:pt x="333" y="1479"/>
                      <a:pt x="334" y="1477"/>
                    </a:cubicBezTo>
                    <a:cubicBezTo>
                      <a:pt x="334" y="1475"/>
                      <a:pt x="335" y="1473"/>
                      <a:pt x="331" y="1474"/>
                    </a:cubicBezTo>
                    <a:cubicBezTo>
                      <a:pt x="331" y="1474"/>
                      <a:pt x="330" y="1473"/>
                      <a:pt x="329" y="1473"/>
                    </a:cubicBezTo>
                    <a:cubicBezTo>
                      <a:pt x="327" y="1470"/>
                      <a:pt x="324" y="1467"/>
                      <a:pt x="319" y="1469"/>
                    </a:cubicBezTo>
                    <a:cubicBezTo>
                      <a:pt x="319" y="1470"/>
                      <a:pt x="316" y="1469"/>
                      <a:pt x="315" y="1467"/>
                    </a:cubicBezTo>
                    <a:cubicBezTo>
                      <a:pt x="311" y="1462"/>
                      <a:pt x="306" y="1462"/>
                      <a:pt x="303" y="1468"/>
                    </a:cubicBezTo>
                    <a:cubicBezTo>
                      <a:pt x="300" y="1473"/>
                      <a:pt x="299" y="1479"/>
                      <a:pt x="293" y="1482"/>
                    </a:cubicBezTo>
                    <a:cubicBezTo>
                      <a:pt x="292" y="1482"/>
                      <a:pt x="292" y="1484"/>
                      <a:pt x="292" y="1486"/>
                    </a:cubicBezTo>
                    <a:cubicBezTo>
                      <a:pt x="291" y="1489"/>
                      <a:pt x="291" y="1492"/>
                      <a:pt x="290" y="1494"/>
                    </a:cubicBezTo>
                    <a:cubicBezTo>
                      <a:pt x="289" y="1494"/>
                      <a:pt x="289" y="1494"/>
                      <a:pt x="288" y="1494"/>
                    </a:cubicBezTo>
                    <a:cubicBezTo>
                      <a:pt x="288" y="1490"/>
                      <a:pt x="287" y="1486"/>
                      <a:pt x="287" y="1482"/>
                    </a:cubicBezTo>
                    <a:cubicBezTo>
                      <a:pt x="288" y="1477"/>
                      <a:pt x="288" y="1473"/>
                      <a:pt x="284" y="1469"/>
                    </a:cubicBezTo>
                    <a:cubicBezTo>
                      <a:pt x="283" y="1468"/>
                      <a:pt x="284" y="1465"/>
                      <a:pt x="284" y="1462"/>
                    </a:cubicBezTo>
                    <a:cubicBezTo>
                      <a:pt x="282" y="1460"/>
                      <a:pt x="278" y="1458"/>
                      <a:pt x="275" y="1455"/>
                    </a:cubicBezTo>
                    <a:cubicBezTo>
                      <a:pt x="273" y="1457"/>
                      <a:pt x="272" y="1458"/>
                      <a:pt x="270" y="1460"/>
                    </a:cubicBezTo>
                    <a:cubicBezTo>
                      <a:pt x="269" y="1459"/>
                      <a:pt x="267" y="1457"/>
                      <a:pt x="266" y="1457"/>
                    </a:cubicBezTo>
                    <a:cubicBezTo>
                      <a:pt x="260" y="1454"/>
                      <a:pt x="258" y="1451"/>
                      <a:pt x="259" y="1445"/>
                    </a:cubicBezTo>
                    <a:cubicBezTo>
                      <a:pt x="259" y="1442"/>
                      <a:pt x="254" y="1438"/>
                      <a:pt x="251" y="1434"/>
                    </a:cubicBezTo>
                    <a:cubicBezTo>
                      <a:pt x="251" y="1434"/>
                      <a:pt x="248" y="1435"/>
                      <a:pt x="247" y="1437"/>
                    </a:cubicBezTo>
                    <a:cubicBezTo>
                      <a:pt x="247" y="1437"/>
                      <a:pt x="246" y="1440"/>
                      <a:pt x="247" y="1441"/>
                    </a:cubicBezTo>
                    <a:cubicBezTo>
                      <a:pt x="250" y="1445"/>
                      <a:pt x="250" y="1445"/>
                      <a:pt x="246" y="1448"/>
                    </a:cubicBezTo>
                    <a:cubicBezTo>
                      <a:pt x="245" y="1447"/>
                      <a:pt x="244" y="1446"/>
                      <a:pt x="242" y="1445"/>
                    </a:cubicBezTo>
                    <a:cubicBezTo>
                      <a:pt x="241" y="1446"/>
                      <a:pt x="241" y="1447"/>
                      <a:pt x="241" y="1449"/>
                    </a:cubicBezTo>
                    <a:cubicBezTo>
                      <a:pt x="238" y="1445"/>
                      <a:pt x="235" y="1442"/>
                      <a:pt x="232" y="1438"/>
                    </a:cubicBezTo>
                    <a:cubicBezTo>
                      <a:pt x="231" y="1436"/>
                      <a:pt x="230" y="1432"/>
                      <a:pt x="228" y="1428"/>
                    </a:cubicBezTo>
                    <a:cubicBezTo>
                      <a:pt x="226" y="1430"/>
                      <a:pt x="223" y="1432"/>
                      <a:pt x="222" y="1433"/>
                    </a:cubicBezTo>
                    <a:cubicBezTo>
                      <a:pt x="220" y="1432"/>
                      <a:pt x="218" y="1431"/>
                      <a:pt x="216" y="1429"/>
                    </a:cubicBezTo>
                    <a:cubicBezTo>
                      <a:pt x="216" y="1428"/>
                      <a:pt x="216" y="1427"/>
                      <a:pt x="216" y="1425"/>
                    </a:cubicBezTo>
                    <a:cubicBezTo>
                      <a:pt x="208" y="1422"/>
                      <a:pt x="200" y="1422"/>
                      <a:pt x="194" y="1426"/>
                    </a:cubicBezTo>
                    <a:cubicBezTo>
                      <a:pt x="194" y="1424"/>
                      <a:pt x="193" y="1422"/>
                      <a:pt x="193" y="1420"/>
                    </a:cubicBezTo>
                    <a:cubicBezTo>
                      <a:pt x="190" y="1422"/>
                      <a:pt x="188" y="1424"/>
                      <a:pt x="186" y="1426"/>
                    </a:cubicBezTo>
                    <a:cubicBezTo>
                      <a:pt x="185" y="1423"/>
                      <a:pt x="185" y="1422"/>
                      <a:pt x="184" y="1419"/>
                    </a:cubicBezTo>
                    <a:cubicBezTo>
                      <a:pt x="182" y="1421"/>
                      <a:pt x="180" y="1423"/>
                      <a:pt x="178" y="1425"/>
                    </a:cubicBezTo>
                    <a:cubicBezTo>
                      <a:pt x="173" y="1430"/>
                      <a:pt x="172" y="1430"/>
                      <a:pt x="167" y="1425"/>
                    </a:cubicBezTo>
                    <a:cubicBezTo>
                      <a:pt x="166" y="1424"/>
                      <a:pt x="164" y="1424"/>
                      <a:pt x="163" y="1423"/>
                    </a:cubicBezTo>
                    <a:cubicBezTo>
                      <a:pt x="163" y="1422"/>
                      <a:pt x="163" y="1421"/>
                      <a:pt x="163" y="1418"/>
                    </a:cubicBezTo>
                    <a:cubicBezTo>
                      <a:pt x="160" y="1421"/>
                      <a:pt x="158" y="1423"/>
                      <a:pt x="157" y="1425"/>
                    </a:cubicBezTo>
                    <a:cubicBezTo>
                      <a:pt x="155" y="1427"/>
                      <a:pt x="154" y="1428"/>
                      <a:pt x="150" y="1427"/>
                    </a:cubicBezTo>
                    <a:cubicBezTo>
                      <a:pt x="148" y="1427"/>
                      <a:pt x="145" y="1428"/>
                      <a:pt x="141" y="1429"/>
                    </a:cubicBezTo>
                    <a:cubicBezTo>
                      <a:pt x="147" y="1423"/>
                      <a:pt x="152" y="1417"/>
                      <a:pt x="158" y="1412"/>
                    </a:cubicBezTo>
                    <a:cubicBezTo>
                      <a:pt x="162" y="1407"/>
                      <a:pt x="164" y="1402"/>
                      <a:pt x="163" y="1396"/>
                    </a:cubicBezTo>
                    <a:cubicBezTo>
                      <a:pt x="163" y="1395"/>
                      <a:pt x="162" y="1393"/>
                      <a:pt x="161" y="1392"/>
                    </a:cubicBezTo>
                    <a:cubicBezTo>
                      <a:pt x="159" y="1393"/>
                      <a:pt x="157" y="1393"/>
                      <a:pt x="156" y="1395"/>
                    </a:cubicBezTo>
                    <a:cubicBezTo>
                      <a:pt x="155" y="1397"/>
                      <a:pt x="154" y="1399"/>
                      <a:pt x="153" y="1402"/>
                    </a:cubicBezTo>
                    <a:cubicBezTo>
                      <a:pt x="152" y="1402"/>
                      <a:pt x="152" y="1401"/>
                      <a:pt x="152" y="1401"/>
                    </a:cubicBezTo>
                    <a:cubicBezTo>
                      <a:pt x="152" y="1399"/>
                      <a:pt x="152" y="1397"/>
                      <a:pt x="152" y="1393"/>
                    </a:cubicBezTo>
                    <a:cubicBezTo>
                      <a:pt x="147" y="1395"/>
                      <a:pt x="143" y="1393"/>
                      <a:pt x="142" y="1388"/>
                    </a:cubicBezTo>
                    <a:cubicBezTo>
                      <a:pt x="142" y="1387"/>
                      <a:pt x="141" y="1387"/>
                      <a:pt x="141" y="1387"/>
                    </a:cubicBezTo>
                    <a:cubicBezTo>
                      <a:pt x="136" y="1387"/>
                      <a:pt x="136" y="1381"/>
                      <a:pt x="132" y="1379"/>
                    </a:cubicBezTo>
                    <a:cubicBezTo>
                      <a:pt x="130" y="1378"/>
                      <a:pt x="128" y="1376"/>
                      <a:pt x="125" y="1377"/>
                    </a:cubicBezTo>
                    <a:cubicBezTo>
                      <a:pt x="124" y="1378"/>
                      <a:pt x="121" y="1375"/>
                      <a:pt x="119" y="1374"/>
                    </a:cubicBezTo>
                    <a:cubicBezTo>
                      <a:pt x="118" y="1375"/>
                      <a:pt x="117" y="1376"/>
                      <a:pt x="115" y="1378"/>
                    </a:cubicBezTo>
                    <a:cubicBezTo>
                      <a:pt x="115" y="1374"/>
                      <a:pt x="116" y="1370"/>
                      <a:pt x="116" y="1367"/>
                    </a:cubicBezTo>
                    <a:cubicBezTo>
                      <a:pt x="113" y="1368"/>
                      <a:pt x="112" y="1368"/>
                      <a:pt x="111" y="1369"/>
                    </a:cubicBezTo>
                    <a:cubicBezTo>
                      <a:pt x="110" y="1364"/>
                      <a:pt x="108" y="1360"/>
                      <a:pt x="107" y="1356"/>
                    </a:cubicBezTo>
                    <a:cubicBezTo>
                      <a:pt x="105" y="1357"/>
                      <a:pt x="104" y="1357"/>
                      <a:pt x="102" y="1358"/>
                    </a:cubicBezTo>
                    <a:cubicBezTo>
                      <a:pt x="101" y="1354"/>
                      <a:pt x="99" y="1350"/>
                      <a:pt x="98" y="1347"/>
                    </a:cubicBezTo>
                    <a:cubicBezTo>
                      <a:pt x="94" y="1346"/>
                      <a:pt x="91" y="1345"/>
                      <a:pt x="87" y="1344"/>
                    </a:cubicBezTo>
                    <a:cubicBezTo>
                      <a:pt x="87" y="1343"/>
                      <a:pt x="88" y="1342"/>
                      <a:pt x="88" y="1341"/>
                    </a:cubicBezTo>
                    <a:cubicBezTo>
                      <a:pt x="88" y="1338"/>
                      <a:pt x="88" y="1336"/>
                      <a:pt x="84" y="1336"/>
                    </a:cubicBezTo>
                    <a:cubicBezTo>
                      <a:pt x="83" y="1336"/>
                      <a:pt x="81" y="1335"/>
                      <a:pt x="81" y="1335"/>
                    </a:cubicBezTo>
                    <a:cubicBezTo>
                      <a:pt x="81" y="1331"/>
                      <a:pt x="78" y="1329"/>
                      <a:pt x="76" y="1327"/>
                    </a:cubicBezTo>
                    <a:cubicBezTo>
                      <a:pt x="75" y="1326"/>
                      <a:pt x="74" y="1325"/>
                      <a:pt x="73" y="1323"/>
                    </a:cubicBezTo>
                    <a:cubicBezTo>
                      <a:pt x="71" y="1321"/>
                      <a:pt x="68" y="1319"/>
                      <a:pt x="66" y="1317"/>
                    </a:cubicBezTo>
                    <a:cubicBezTo>
                      <a:pt x="63" y="1314"/>
                      <a:pt x="60" y="1311"/>
                      <a:pt x="57" y="1308"/>
                    </a:cubicBezTo>
                    <a:cubicBezTo>
                      <a:pt x="54" y="1306"/>
                      <a:pt x="51" y="1304"/>
                      <a:pt x="47" y="1302"/>
                    </a:cubicBezTo>
                    <a:cubicBezTo>
                      <a:pt x="47" y="1299"/>
                      <a:pt x="43" y="1298"/>
                      <a:pt x="32" y="1300"/>
                    </a:cubicBezTo>
                    <a:cubicBezTo>
                      <a:pt x="31" y="1298"/>
                      <a:pt x="30" y="1295"/>
                      <a:pt x="29" y="1293"/>
                    </a:cubicBezTo>
                    <a:cubicBezTo>
                      <a:pt x="28" y="1291"/>
                      <a:pt x="26" y="1288"/>
                      <a:pt x="24" y="1288"/>
                    </a:cubicBezTo>
                    <a:cubicBezTo>
                      <a:pt x="17" y="1285"/>
                      <a:pt x="14" y="1280"/>
                      <a:pt x="16" y="1273"/>
                    </a:cubicBezTo>
                    <a:cubicBezTo>
                      <a:pt x="16" y="1272"/>
                      <a:pt x="16" y="1270"/>
                      <a:pt x="17" y="1269"/>
                    </a:cubicBezTo>
                    <a:cubicBezTo>
                      <a:pt x="17" y="1265"/>
                      <a:pt x="16" y="1264"/>
                      <a:pt x="12" y="1265"/>
                    </a:cubicBezTo>
                    <a:cubicBezTo>
                      <a:pt x="9" y="1256"/>
                      <a:pt x="9" y="1256"/>
                      <a:pt x="1" y="1255"/>
                    </a:cubicBezTo>
                    <a:cubicBezTo>
                      <a:pt x="3" y="1251"/>
                      <a:pt x="4" y="1246"/>
                      <a:pt x="5" y="1241"/>
                    </a:cubicBezTo>
                    <a:cubicBezTo>
                      <a:pt x="5" y="1238"/>
                      <a:pt x="4" y="1234"/>
                      <a:pt x="2" y="1231"/>
                    </a:cubicBezTo>
                    <a:cubicBezTo>
                      <a:pt x="0" y="1226"/>
                      <a:pt x="2" y="1221"/>
                      <a:pt x="7" y="1220"/>
                    </a:cubicBezTo>
                    <a:cubicBezTo>
                      <a:pt x="10" y="1220"/>
                      <a:pt x="13" y="1219"/>
                      <a:pt x="15" y="1219"/>
                    </a:cubicBezTo>
                    <a:cubicBezTo>
                      <a:pt x="16" y="1220"/>
                      <a:pt x="16" y="1221"/>
                      <a:pt x="16" y="1222"/>
                    </a:cubicBezTo>
                    <a:cubicBezTo>
                      <a:pt x="21" y="1223"/>
                      <a:pt x="27" y="1231"/>
                      <a:pt x="27" y="1235"/>
                    </a:cubicBezTo>
                    <a:cubicBezTo>
                      <a:pt x="31" y="1239"/>
                      <a:pt x="34" y="1243"/>
                      <a:pt x="38" y="1245"/>
                    </a:cubicBezTo>
                    <a:cubicBezTo>
                      <a:pt x="45" y="1248"/>
                      <a:pt x="48" y="1254"/>
                      <a:pt x="50" y="1261"/>
                    </a:cubicBezTo>
                    <a:cubicBezTo>
                      <a:pt x="51" y="1265"/>
                      <a:pt x="55" y="1267"/>
                      <a:pt x="58" y="1270"/>
                    </a:cubicBezTo>
                    <a:cubicBezTo>
                      <a:pt x="62" y="1273"/>
                      <a:pt x="66" y="1275"/>
                      <a:pt x="70" y="1277"/>
                    </a:cubicBezTo>
                    <a:cubicBezTo>
                      <a:pt x="70" y="1277"/>
                      <a:pt x="71" y="1278"/>
                      <a:pt x="72" y="1277"/>
                    </a:cubicBezTo>
                    <a:cubicBezTo>
                      <a:pt x="76" y="1275"/>
                      <a:pt x="79" y="1276"/>
                      <a:pt x="81" y="1280"/>
                    </a:cubicBezTo>
                    <a:cubicBezTo>
                      <a:pt x="84" y="1279"/>
                      <a:pt x="87" y="1278"/>
                      <a:pt x="89" y="1277"/>
                    </a:cubicBezTo>
                    <a:cubicBezTo>
                      <a:pt x="91" y="1280"/>
                      <a:pt x="92" y="1283"/>
                      <a:pt x="93" y="1286"/>
                    </a:cubicBezTo>
                    <a:cubicBezTo>
                      <a:pt x="95" y="1284"/>
                      <a:pt x="97" y="1282"/>
                      <a:pt x="98" y="1281"/>
                    </a:cubicBezTo>
                    <a:cubicBezTo>
                      <a:pt x="102" y="1288"/>
                      <a:pt x="102" y="1288"/>
                      <a:pt x="106" y="1285"/>
                    </a:cubicBezTo>
                    <a:cubicBezTo>
                      <a:pt x="106" y="1286"/>
                      <a:pt x="106" y="1287"/>
                      <a:pt x="107" y="1287"/>
                    </a:cubicBezTo>
                    <a:cubicBezTo>
                      <a:pt x="113" y="1289"/>
                      <a:pt x="112" y="1296"/>
                      <a:pt x="116" y="1300"/>
                    </a:cubicBezTo>
                    <a:cubicBezTo>
                      <a:pt x="120" y="1305"/>
                      <a:pt x="122" y="1306"/>
                      <a:pt x="125" y="1301"/>
                    </a:cubicBezTo>
                    <a:cubicBezTo>
                      <a:pt x="128" y="1304"/>
                      <a:pt x="130" y="1310"/>
                      <a:pt x="134" y="1312"/>
                    </a:cubicBezTo>
                    <a:cubicBezTo>
                      <a:pt x="137" y="1313"/>
                      <a:pt x="142" y="1318"/>
                      <a:pt x="146" y="1313"/>
                    </a:cubicBezTo>
                    <a:cubicBezTo>
                      <a:pt x="147" y="1316"/>
                      <a:pt x="147" y="1319"/>
                      <a:pt x="151" y="1319"/>
                    </a:cubicBezTo>
                    <a:cubicBezTo>
                      <a:pt x="151" y="1319"/>
                      <a:pt x="152" y="1322"/>
                      <a:pt x="153" y="1324"/>
                    </a:cubicBezTo>
                    <a:cubicBezTo>
                      <a:pt x="153" y="1325"/>
                      <a:pt x="154" y="1327"/>
                      <a:pt x="155" y="1328"/>
                    </a:cubicBezTo>
                    <a:cubicBezTo>
                      <a:pt x="156" y="1328"/>
                      <a:pt x="158" y="1326"/>
                      <a:pt x="159" y="1326"/>
                    </a:cubicBezTo>
                    <a:cubicBezTo>
                      <a:pt x="162" y="1324"/>
                      <a:pt x="165" y="1323"/>
                      <a:pt x="167" y="1323"/>
                    </a:cubicBezTo>
                    <a:cubicBezTo>
                      <a:pt x="169" y="1325"/>
                      <a:pt x="172" y="1329"/>
                      <a:pt x="175" y="1330"/>
                    </a:cubicBezTo>
                    <a:cubicBezTo>
                      <a:pt x="179" y="1331"/>
                      <a:pt x="185" y="1335"/>
                      <a:pt x="188" y="1327"/>
                    </a:cubicBezTo>
                    <a:cubicBezTo>
                      <a:pt x="189" y="1328"/>
                      <a:pt x="190" y="1328"/>
                      <a:pt x="190" y="1328"/>
                    </a:cubicBezTo>
                    <a:cubicBezTo>
                      <a:pt x="190" y="1333"/>
                      <a:pt x="191" y="1338"/>
                      <a:pt x="191" y="1343"/>
                    </a:cubicBezTo>
                    <a:cubicBezTo>
                      <a:pt x="191" y="1348"/>
                      <a:pt x="192" y="1351"/>
                      <a:pt x="198" y="1351"/>
                    </a:cubicBezTo>
                    <a:cubicBezTo>
                      <a:pt x="201" y="1351"/>
                      <a:pt x="203" y="1354"/>
                      <a:pt x="206" y="1355"/>
                    </a:cubicBezTo>
                    <a:cubicBezTo>
                      <a:pt x="211" y="1358"/>
                      <a:pt x="214" y="1356"/>
                      <a:pt x="214" y="1351"/>
                    </a:cubicBezTo>
                    <a:cubicBezTo>
                      <a:pt x="214" y="1349"/>
                      <a:pt x="214" y="1348"/>
                      <a:pt x="214" y="1347"/>
                    </a:cubicBezTo>
                    <a:cubicBezTo>
                      <a:pt x="222" y="1338"/>
                      <a:pt x="219" y="1324"/>
                      <a:pt x="227" y="1316"/>
                    </a:cubicBezTo>
                    <a:cubicBezTo>
                      <a:pt x="230" y="1314"/>
                      <a:pt x="230" y="1310"/>
                      <a:pt x="231" y="1306"/>
                    </a:cubicBezTo>
                    <a:cubicBezTo>
                      <a:pt x="235" y="1306"/>
                      <a:pt x="236" y="1309"/>
                      <a:pt x="237" y="1312"/>
                    </a:cubicBezTo>
                    <a:cubicBezTo>
                      <a:pt x="238" y="1317"/>
                      <a:pt x="238" y="1323"/>
                      <a:pt x="239" y="1328"/>
                    </a:cubicBezTo>
                    <a:cubicBezTo>
                      <a:pt x="239" y="1330"/>
                      <a:pt x="240" y="1332"/>
                      <a:pt x="240" y="1334"/>
                    </a:cubicBezTo>
                    <a:cubicBezTo>
                      <a:pt x="240" y="1337"/>
                      <a:pt x="239" y="1340"/>
                      <a:pt x="239" y="1342"/>
                    </a:cubicBezTo>
                    <a:cubicBezTo>
                      <a:pt x="239" y="1345"/>
                      <a:pt x="239" y="1347"/>
                      <a:pt x="239" y="1349"/>
                    </a:cubicBezTo>
                    <a:cubicBezTo>
                      <a:pt x="241" y="1352"/>
                      <a:pt x="242" y="1354"/>
                      <a:pt x="239" y="1357"/>
                    </a:cubicBezTo>
                    <a:cubicBezTo>
                      <a:pt x="236" y="1360"/>
                      <a:pt x="235" y="1364"/>
                      <a:pt x="233" y="1368"/>
                    </a:cubicBezTo>
                    <a:cubicBezTo>
                      <a:pt x="231" y="1373"/>
                      <a:pt x="233" y="1376"/>
                      <a:pt x="236" y="1380"/>
                    </a:cubicBezTo>
                    <a:cubicBezTo>
                      <a:pt x="239" y="1382"/>
                      <a:pt x="241" y="1385"/>
                      <a:pt x="243" y="1387"/>
                    </a:cubicBezTo>
                    <a:cubicBezTo>
                      <a:pt x="243" y="1388"/>
                      <a:pt x="244" y="1389"/>
                      <a:pt x="244" y="1389"/>
                    </a:cubicBezTo>
                    <a:cubicBezTo>
                      <a:pt x="256" y="1389"/>
                      <a:pt x="261" y="1400"/>
                      <a:pt x="270" y="1405"/>
                    </a:cubicBezTo>
                    <a:cubicBezTo>
                      <a:pt x="271" y="1404"/>
                      <a:pt x="273" y="1402"/>
                      <a:pt x="274" y="1400"/>
                    </a:cubicBezTo>
                    <a:cubicBezTo>
                      <a:pt x="278" y="1396"/>
                      <a:pt x="282" y="1397"/>
                      <a:pt x="284" y="1401"/>
                    </a:cubicBezTo>
                    <a:cubicBezTo>
                      <a:pt x="286" y="1403"/>
                      <a:pt x="287" y="1406"/>
                      <a:pt x="287" y="1409"/>
                    </a:cubicBezTo>
                    <a:cubicBezTo>
                      <a:pt x="288" y="1418"/>
                      <a:pt x="290" y="1420"/>
                      <a:pt x="299" y="1423"/>
                    </a:cubicBezTo>
                    <a:cubicBezTo>
                      <a:pt x="300" y="1423"/>
                      <a:pt x="301" y="1424"/>
                      <a:pt x="303" y="1425"/>
                    </a:cubicBezTo>
                    <a:cubicBezTo>
                      <a:pt x="309" y="1420"/>
                      <a:pt x="316" y="1424"/>
                      <a:pt x="323" y="1425"/>
                    </a:cubicBezTo>
                    <a:cubicBezTo>
                      <a:pt x="324" y="1425"/>
                      <a:pt x="324" y="1426"/>
                      <a:pt x="325" y="1426"/>
                    </a:cubicBezTo>
                    <a:cubicBezTo>
                      <a:pt x="326" y="1428"/>
                      <a:pt x="327" y="1429"/>
                      <a:pt x="327" y="1430"/>
                    </a:cubicBezTo>
                    <a:cubicBezTo>
                      <a:pt x="329" y="1429"/>
                      <a:pt x="331" y="1428"/>
                      <a:pt x="333" y="1426"/>
                    </a:cubicBezTo>
                    <a:cubicBezTo>
                      <a:pt x="334" y="1425"/>
                      <a:pt x="334" y="1423"/>
                      <a:pt x="335" y="1421"/>
                    </a:cubicBezTo>
                    <a:cubicBezTo>
                      <a:pt x="339" y="1426"/>
                      <a:pt x="339" y="1426"/>
                      <a:pt x="346" y="1420"/>
                    </a:cubicBezTo>
                    <a:cubicBezTo>
                      <a:pt x="346" y="1421"/>
                      <a:pt x="346" y="1422"/>
                      <a:pt x="347" y="1423"/>
                    </a:cubicBezTo>
                    <a:cubicBezTo>
                      <a:pt x="347" y="1424"/>
                      <a:pt x="349" y="1424"/>
                      <a:pt x="351" y="1426"/>
                    </a:cubicBezTo>
                    <a:cubicBezTo>
                      <a:pt x="347" y="1427"/>
                      <a:pt x="344" y="1428"/>
                      <a:pt x="341" y="1429"/>
                    </a:cubicBezTo>
                    <a:cubicBezTo>
                      <a:pt x="342" y="1431"/>
                      <a:pt x="343" y="1433"/>
                      <a:pt x="343" y="1434"/>
                    </a:cubicBezTo>
                    <a:cubicBezTo>
                      <a:pt x="344" y="1438"/>
                      <a:pt x="347" y="1438"/>
                      <a:pt x="349" y="1437"/>
                    </a:cubicBezTo>
                    <a:cubicBezTo>
                      <a:pt x="352" y="1436"/>
                      <a:pt x="355" y="1436"/>
                      <a:pt x="358" y="1436"/>
                    </a:cubicBezTo>
                    <a:cubicBezTo>
                      <a:pt x="359" y="1434"/>
                      <a:pt x="360" y="1432"/>
                      <a:pt x="361" y="1429"/>
                    </a:cubicBezTo>
                    <a:cubicBezTo>
                      <a:pt x="362" y="1430"/>
                      <a:pt x="362" y="1430"/>
                      <a:pt x="363" y="1430"/>
                    </a:cubicBezTo>
                    <a:cubicBezTo>
                      <a:pt x="361" y="1434"/>
                      <a:pt x="359" y="1439"/>
                      <a:pt x="364" y="1443"/>
                    </a:cubicBezTo>
                    <a:cubicBezTo>
                      <a:pt x="367" y="1441"/>
                      <a:pt x="374" y="1437"/>
                      <a:pt x="378" y="1436"/>
                    </a:cubicBezTo>
                    <a:cubicBezTo>
                      <a:pt x="379" y="1442"/>
                      <a:pt x="382" y="1443"/>
                      <a:pt x="387" y="1443"/>
                    </a:cubicBezTo>
                    <a:cubicBezTo>
                      <a:pt x="391" y="1443"/>
                      <a:pt x="396" y="1441"/>
                      <a:pt x="399" y="1446"/>
                    </a:cubicBezTo>
                    <a:cubicBezTo>
                      <a:pt x="404" y="1442"/>
                      <a:pt x="410" y="1439"/>
                      <a:pt x="414" y="1437"/>
                    </a:cubicBezTo>
                    <a:cubicBezTo>
                      <a:pt x="417" y="1437"/>
                      <a:pt x="420" y="1437"/>
                      <a:pt x="423" y="1438"/>
                    </a:cubicBezTo>
                    <a:cubicBezTo>
                      <a:pt x="424" y="1438"/>
                      <a:pt x="426" y="1438"/>
                      <a:pt x="426" y="1439"/>
                    </a:cubicBezTo>
                    <a:cubicBezTo>
                      <a:pt x="428" y="1446"/>
                      <a:pt x="430" y="1444"/>
                      <a:pt x="434" y="1440"/>
                    </a:cubicBezTo>
                    <a:cubicBezTo>
                      <a:pt x="435" y="1437"/>
                      <a:pt x="438" y="1436"/>
                      <a:pt x="441" y="1433"/>
                    </a:cubicBezTo>
                    <a:cubicBezTo>
                      <a:pt x="446" y="1437"/>
                      <a:pt x="457" y="1436"/>
                      <a:pt x="460" y="1446"/>
                    </a:cubicBezTo>
                    <a:cubicBezTo>
                      <a:pt x="461" y="1444"/>
                      <a:pt x="462" y="1443"/>
                      <a:pt x="463" y="1441"/>
                    </a:cubicBezTo>
                    <a:cubicBezTo>
                      <a:pt x="467" y="1444"/>
                      <a:pt x="475" y="1442"/>
                      <a:pt x="476" y="1450"/>
                    </a:cubicBezTo>
                    <a:cubicBezTo>
                      <a:pt x="479" y="1449"/>
                      <a:pt x="481" y="1448"/>
                      <a:pt x="483" y="1447"/>
                    </a:cubicBezTo>
                    <a:cubicBezTo>
                      <a:pt x="485" y="1446"/>
                      <a:pt x="488" y="1446"/>
                      <a:pt x="489" y="1447"/>
                    </a:cubicBezTo>
                    <a:cubicBezTo>
                      <a:pt x="493" y="1453"/>
                      <a:pt x="498" y="1452"/>
                      <a:pt x="503" y="1449"/>
                    </a:cubicBezTo>
                    <a:cubicBezTo>
                      <a:pt x="504" y="1450"/>
                      <a:pt x="505" y="1452"/>
                      <a:pt x="506" y="1453"/>
                    </a:cubicBezTo>
                    <a:cubicBezTo>
                      <a:pt x="508" y="1451"/>
                      <a:pt x="508" y="1449"/>
                      <a:pt x="510" y="1448"/>
                    </a:cubicBezTo>
                    <a:cubicBezTo>
                      <a:pt x="512" y="1445"/>
                      <a:pt x="513" y="1442"/>
                      <a:pt x="517" y="1446"/>
                    </a:cubicBezTo>
                    <a:cubicBezTo>
                      <a:pt x="518" y="1446"/>
                      <a:pt x="521" y="1446"/>
                      <a:pt x="522" y="1445"/>
                    </a:cubicBezTo>
                    <a:cubicBezTo>
                      <a:pt x="524" y="1444"/>
                      <a:pt x="525" y="1443"/>
                      <a:pt x="527" y="1441"/>
                    </a:cubicBezTo>
                    <a:cubicBezTo>
                      <a:pt x="528" y="1447"/>
                      <a:pt x="531" y="1450"/>
                      <a:pt x="538" y="1448"/>
                    </a:cubicBezTo>
                    <a:cubicBezTo>
                      <a:pt x="538" y="1450"/>
                      <a:pt x="538" y="1452"/>
                      <a:pt x="539" y="1454"/>
                    </a:cubicBezTo>
                    <a:cubicBezTo>
                      <a:pt x="541" y="1453"/>
                      <a:pt x="542" y="1452"/>
                      <a:pt x="543" y="1451"/>
                    </a:cubicBezTo>
                    <a:cubicBezTo>
                      <a:pt x="553" y="1457"/>
                      <a:pt x="555" y="1445"/>
                      <a:pt x="560" y="1442"/>
                    </a:cubicBezTo>
                    <a:cubicBezTo>
                      <a:pt x="562" y="1444"/>
                      <a:pt x="564" y="1447"/>
                      <a:pt x="565" y="1450"/>
                    </a:cubicBezTo>
                    <a:cubicBezTo>
                      <a:pt x="567" y="1447"/>
                      <a:pt x="568" y="1446"/>
                      <a:pt x="569" y="1444"/>
                    </a:cubicBezTo>
                    <a:cubicBezTo>
                      <a:pt x="572" y="1452"/>
                      <a:pt x="577" y="1446"/>
                      <a:pt x="581" y="1447"/>
                    </a:cubicBezTo>
                    <a:cubicBezTo>
                      <a:pt x="587" y="1448"/>
                      <a:pt x="588" y="1441"/>
                      <a:pt x="592" y="1440"/>
                    </a:cubicBezTo>
                    <a:cubicBezTo>
                      <a:pt x="594" y="1441"/>
                      <a:pt x="595" y="1442"/>
                      <a:pt x="597" y="1443"/>
                    </a:cubicBezTo>
                    <a:cubicBezTo>
                      <a:pt x="598" y="1443"/>
                      <a:pt x="598" y="1442"/>
                      <a:pt x="599" y="1442"/>
                    </a:cubicBezTo>
                    <a:cubicBezTo>
                      <a:pt x="600" y="1440"/>
                      <a:pt x="602" y="1439"/>
                      <a:pt x="603" y="1438"/>
                    </a:cubicBezTo>
                    <a:cubicBezTo>
                      <a:pt x="604" y="1439"/>
                      <a:pt x="606" y="1441"/>
                      <a:pt x="607" y="1443"/>
                    </a:cubicBezTo>
                    <a:cubicBezTo>
                      <a:pt x="608" y="1450"/>
                      <a:pt x="612" y="1456"/>
                      <a:pt x="617" y="1460"/>
                    </a:cubicBezTo>
                    <a:cubicBezTo>
                      <a:pt x="618" y="1461"/>
                      <a:pt x="621" y="1460"/>
                      <a:pt x="622" y="1460"/>
                    </a:cubicBezTo>
                    <a:cubicBezTo>
                      <a:pt x="625" y="1459"/>
                      <a:pt x="628" y="1457"/>
                      <a:pt x="631" y="1456"/>
                    </a:cubicBezTo>
                    <a:cubicBezTo>
                      <a:pt x="636" y="1455"/>
                      <a:pt x="639" y="1452"/>
                      <a:pt x="641" y="1446"/>
                    </a:cubicBezTo>
                    <a:cubicBezTo>
                      <a:pt x="643" y="1449"/>
                      <a:pt x="645" y="1450"/>
                      <a:pt x="646" y="1452"/>
                    </a:cubicBezTo>
                    <a:cubicBezTo>
                      <a:pt x="647" y="1452"/>
                      <a:pt x="647" y="1452"/>
                      <a:pt x="648" y="1452"/>
                    </a:cubicBezTo>
                    <a:cubicBezTo>
                      <a:pt x="648" y="1448"/>
                      <a:pt x="649" y="1443"/>
                      <a:pt x="649" y="1439"/>
                    </a:cubicBezTo>
                    <a:cubicBezTo>
                      <a:pt x="648" y="1436"/>
                      <a:pt x="646" y="1433"/>
                      <a:pt x="643" y="1432"/>
                    </a:cubicBezTo>
                    <a:cubicBezTo>
                      <a:pt x="639" y="1429"/>
                      <a:pt x="638" y="1427"/>
                      <a:pt x="640" y="1423"/>
                    </a:cubicBezTo>
                    <a:cubicBezTo>
                      <a:pt x="641" y="1422"/>
                      <a:pt x="642" y="1421"/>
                      <a:pt x="643" y="1419"/>
                    </a:cubicBezTo>
                    <a:cubicBezTo>
                      <a:pt x="645" y="1416"/>
                      <a:pt x="648" y="1414"/>
                      <a:pt x="650" y="1411"/>
                    </a:cubicBezTo>
                    <a:cubicBezTo>
                      <a:pt x="660" y="1420"/>
                      <a:pt x="660" y="1431"/>
                      <a:pt x="654" y="1443"/>
                    </a:cubicBezTo>
                    <a:cubicBezTo>
                      <a:pt x="651" y="1448"/>
                      <a:pt x="652" y="1450"/>
                      <a:pt x="657" y="1453"/>
                    </a:cubicBezTo>
                    <a:cubicBezTo>
                      <a:pt x="658" y="1454"/>
                      <a:pt x="660" y="1456"/>
                      <a:pt x="661" y="1457"/>
                    </a:cubicBezTo>
                    <a:cubicBezTo>
                      <a:pt x="664" y="1459"/>
                      <a:pt x="666" y="1459"/>
                      <a:pt x="670" y="1457"/>
                    </a:cubicBezTo>
                    <a:cubicBezTo>
                      <a:pt x="676" y="1454"/>
                      <a:pt x="683" y="1452"/>
                      <a:pt x="689" y="1449"/>
                    </a:cubicBezTo>
                    <a:cubicBezTo>
                      <a:pt x="692" y="1448"/>
                      <a:pt x="694" y="1448"/>
                      <a:pt x="696" y="1451"/>
                    </a:cubicBezTo>
                    <a:cubicBezTo>
                      <a:pt x="696" y="1451"/>
                      <a:pt x="699" y="1451"/>
                      <a:pt x="701" y="1451"/>
                    </a:cubicBezTo>
                    <a:cubicBezTo>
                      <a:pt x="702" y="1450"/>
                      <a:pt x="704" y="1448"/>
                      <a:pt x="705" y="1447"/>
                    </a:cubicBezTo>
                    <a:cubicBezTo>
                      <a:pt x="710" y="1441"/>
                      <a:pt x="713" y="1441"/>
                      <a:pt x="719" y="1446"/>
                    </a:cubicBezTo>
                    <a:cubicBezTo>
                      <a:pt x="724" y="1441"/>
                      <a:pt x="733" y="1445"/>
                      <a:pt x="737" y="1437"/>
                    </a:cubicBezTo>
                    <a:cubicBezTo>
                      <a:pt x="737" y="1438"/>
                      <a:pt x="738" y="1439"/>
                      <a:pt x="739" y="1441"/>
                    </a:cubicBezTo>
                    <a:cubicBezTo>
                      <a:pt x="747" y="1438"/>
                      <a:pt x="756" y="1437"/>
                      <a:pt x="765" y="1433"/>
                    </a:cubicBezTo>
                    <a:cubicBezTo>
                      <a:pt x="769" y="1431"/>
                      <a:pt x="772" y="1429"/>
                      <a:pt x="777" y="1430"/>
                    </a:cubicBezTo>
                    <a:cubicBezTo>
                      <a:pt x="777" y="1430"/>
                      <a:pt x="778" y="1430"/>
                      <a:pt x="778" y="1430"/>
                    </a:cubicBezTo>
                    <a:cubicBezTo>
                      <a:pt x="785" y="1427"/>
                      <a:pt x="792" y="1424"/>
                      <a:pt x="799" y="1420"/>
                    </a:cubicBezTo>
                    <a:cubicBezTo>
                      <a:pt x="801" y="1420"/>
                      <a:pt x="803" y="1418"/>
                      <a:pt x="804" y="1417"/>
                    </a:cubicBezTo>
                    <a:cubicBezTo>
                      <a:pt x="808" y="1414"/>
                      <a:pt x="811" y="1411"/>
                      <a:pt x="815" y="1408"/>
                    </a:cubicBezTo>
                    <a:cubicBezTo>
                      <a:pt x="817" y="1408"/>
                      <a:pt x="819" y="1409"/>
                      <a:pt x="821" y="1409"/>
                    </a:cubicBezTo>
                    <a:cubicBezTo>
                      <a:pt x="821" y="1410"/>
                      <a:pt x="821" y="1411"/>
                      <a:pt x="821" y="1411"/>
                    </a:cubicBezTo>
                    <a:cubicBezTo>
                      <a:pt x="826" y="1409"/>
                      <a:pt x="831" y="1407"/>
                      <a:pt x="835" y="1405"/>
                    </a:cubicBezTo>
                    <a:cubicBezTo>
                      <a:pt x="836" y="1404"/>
                      <a:pt x="837" y="1403"/>
                      <a:pt x="837" y="1404"/>
                    </a:cubicBezTo>
                    <a:cubicBezTo>
                      <a:pt x="843" y="1406"/>
                      <a:pt x="845" y="1401"/>
                      <a:pt x="848" y="1398"/>
                    </a:cubicBezTo>
                    <a:cubicBezTo>
                      <a:pt x="849" y="1397"/>
                      <a:pt x="852" y="1397"/>
                      <a:pt x="854" y="1397"/>
                    </a:cubicBezTo>
                    <a:cubicBezTo>
                      <a:pt x="859" y="1395"/>
                      <a:pt x="863" y="1393"/>
                      <a:pt x="868" y="1390"/>
                    </a:cubicBezTo>
                    <a:cubicBezTo>
                      <a:pt x="871" y="1389"/>
                      <a:pt x="875" y="1387"/>
                      <a:pt x="878" y="1386"/>
                    </a:cubicBezTo>
                    <a:cubicBezTo>
                      <a:pt x="887" y="1381"/>
                      <a:pt x="897" y="1376"/>
                      <a:pt x="905" y="1371"/>
                    </a:cubicBezTo>
                    <a:cubicBezTo>
                      <a:pt x="916" y="1365"/>
                      <a:pt x="926" y="1359"/>
                      <a:pt x="936" y="1352"/>
                    </a:cubicBezTo>
                    <a:cubicBezTo>
                      <a:pt x="941" y="1348"/>
                      <a:pt x="946" y="1343"/>
                      <a:pt x="950" y="1338"/>
                    </a:cubicBezTo>
                    <a:cubicBezTo>
                      <a:pt x="953" y="1335"/>
                      <a:pt x="956" y="1331"/>
                      <a:pt x="961" y="1331"/>
                    </a:cubicBezTo>
                    <a:cubicBezTo>
                      <a:pt x="962" y="1331"/>
                      <a:pt x="963" y="1331"/>
                      <a:pt x="964" y="1330"/>
                    </a:cubicBezTo>
                    <a:cubicBezTo>
                      <a:pt x="974" y="1324"/>
                      <a:pt x="985" y="1320"/>
                      <a:pt x="994" y="1312"/>
                    </a:cubicBezTo>
                    <a:cubicBezTo>
                      <a:pt x="995" y="1311"/>
                      <a:pt x="998" y="1310"/>
                      <a:pt x="999" y="1309"/>
                    </a:cubicBezTo>
                    <a:cubicBezTo>
                      <a:pt x="1000" y="1309"/>
                      <a:pt x="1002" y="1309"/>
                      <a:pt x="1002" y="1308"/>
                    </a:cubicBezTo>
                    <a:cubicBezTo>
                      <a:pt x="1011" y="1299"/>
                      <a:pt x="1025" y="1294"/>
                      <a:pt x="1030" y="1281"/>
                    </a:cubicBezTo>
                    <a:cubicBezTo>
                      <a:pt x="1032" y="1275"/>
                      <a:pt x="1036" y="1271"/>
                      <a:pt x="1039" y="1266"/>
                    </a:cubicBezTo>
                    <a:cubicBezTo>
                      <a:pt x="1040" y="1265"/>
                      <a:pt x="1041" y="1263"/>
                      <a:pt x="1042" y="1261"/>
                    </a:cubicBezTo>
                    <a:cubicBezTo>
                      <a:pt x="1043" y="1262"/>
                      <a:pt x="1045" y="1262"/>
                      <a:pt x="1047" y="1263"/>
                    </a:cubicBezTo>
                    <a:cubicBezTo>
                      <a:pt x="1050" y="1256"/>
                      <a:pt x="1055" y="1250"/>
                      <a:pt x="1062" y="1246"/>
                    </a:cubicBezTo>
                    <a:cubicBezTo>
                      <a:pt x="1063" y="1246"/>
                      <a:pt x="1064" y="1245"/>
                      <a:pt x="1065" y="1245"/>
                    </a:cubicBezTo>
                    <a:cubicBezTo>
                      <a:pt x="1068" y="1245"/>
                      <a:pt x="1070" y="1244"/>
                      <a:pt x="1070" y="1240"/>
                    </a:cubicBezTo>
                    <a:cubicBezTo>
                      <a:pt x="1070" y="1238"/>
                      <a:pt x="1071" y="1235"/>
                      <a:pt x="1072" y="1233"/>
                    </a:cubicBezTo>
                    <a:cubicBezTo>
                      <a:pt x="1072" y="1233"/>
                      <a:pt x="1072" y="1233"/>
                      <a:pt x="1073" y="1233"/>
                    </a:cubicBezTo>
                    <a:cubicBezTo>
                      <a:pt x="1073" y="1235"/>
                      <a:pt x="1073" y="1237"/>
                      <a:pt x="1073" y="1239"/>
                    </a:cubicBezTo>
                    <a:cubicBezTo>
                      <a:pt x="1085" y="1238"/>
                      <a:pt x="1088" y="1235"/>
                      <a:pt x="1088" y="1224"/>
                    </a:cubicBezTo>
                    <a:cubicBezTo>
                      <a:pt x="1088" y="1221"/>
                      <a:pt x="1090" y="1218"/>
                      <a:pt x="1093" y="1216"/>
                    </a:cubicBezTo>
                    <a:cubicBezTo>
                      <a:pt x="1096" y="1215"/>
                      <a:pt x="1096" y="1213"/>
                      <a:pt x="1094" y="1211"/>
                    </a:cubicBezTo>
                    <a:cubicBezTo>
                      <a:pt x="1092" y="1208"/>
                      <a:pt x="1093" y="1204"/>
                      <a:pt x="1097" y="1202"/>
                    </a:cubicBezTo>
                    <a:cubicBezTo>
                      <a:pt x="1098" y="1201"/>
                      <a:pt x="1099" y="1200"/>
                      <a:pt x="1101" y="1199"/>
                    </a:cubicBezTo>
                    <a:cubicBezTo>
                      <a:pt x="1102" y="1199"/>
                      <a:pt x="1103" y="1201"/>
                      <a:pt x="1104" y="1203"/>
                    </a:cubicBezTo>
                    <a:cubicBezTo>
                      <a:pt x="1108" y="1199"/>
                      <a:pt x="1111" y="1196"/>
                      <a:pt x="1114" y="1193"/>
                    </a:cubicBezTo>
                    <a:cubicBezTo>
                      <a:pt x="1119" y="1189"/>
                      <a:pt x="1123" y="1185"/>
                      <a:pt x="1127" y="1180"/>
                    </a:cubicBezTo>
                    <a:cubicBezTo>
                      <a:pt x="1129" y="1177"/>
                      <a:pt x="1131" y="1173"/>
                      <a:pt x="1133" y="1170"/>
                    </a:cubicBezTo>
                    <a:cubicBezTo>
                      <a:pt x="1135" y="1166"/>
                      <a:pt x="1136" y="1162"/>
                      <a:pt x="1138" y="1158"/>
                    </a:cubicBezTo>
                    <a:cubicBezTo>
                      <a:pt x="1138" y="1156"/>
                      <a:pt x="1141" y="1154"/>
                      <a:pt x="1142" y="1154"/>
                    </a:cubicBezTo>
                    <a:cubicBezTo>
                      <a:pt x="1148" y="1154"/>
                      <a:pt x="1150" y="1150"/>
                      <a:pt x="1152" y="1146"/>
                    </a:cubicBezTo>
                    <a:cubicBezTo>
                      <a:pt x="1155" y="1140"/>
                      <a:pt x="1156" y="1134"/>
                      <a:pt x="1159" y="1129"/>
                    </a:cubicBezTo>
                    <a:cubicBezTo>
                      <a:pt x="1161" y="1126"/>
                      <a:pt x="1163" y="1123"/>
                      <a:pt x="1166" y="1121"/>
                    </a:cubicBezTo>
                    <a:cubicBezTo>
                      <a:pt x="1170" y="1116"/>
                      <a:pt x="1174" y="1111"/>
                      <a:pt x="1172" y="1104"/>
                    </a:cubicBezTo>
                    <a:cubicBezTo>
                      <a:pt x="1172" y="1102"/>
                      <a:pt x="1173" y="1099"/>
                      <a:pt x="1174" y="1097"/>
                    </a:cubicBezTo>
                    <a:cubicBezTo>
                      <a:pt x="1175" y="1094"/>
                      <a:pt x="1176" y="1090"/>
                      <a:pt x="1178" y="1087"/>
                    </a:cubicBezTo>
                    <a:cubicBezTo>
                      <a:pt x="1179" y="1087"/>
                      <a:pt x="1180" y="1086"/>
                      <a:pt x="1182" y="1085"/>
                    </a:cubicBezTo>
                    <a:cubicBezTo>
                      <a:pt x="1188" y="1080"/>
                      <a:pt x="1192" y="1073"/>
                      <a:pt x="1195" y="1066"/>
                    </a:cubicBezTo>
                    <a:cubicBezTo>
                      <a:pt x="1196" y="1061"/>
                      <a:pt x="1197" y="1055"/>
                      <a:pt x="1198" y="1050"/>
                    </a:cubicBezTo>
                    <a:cubicBezTo>
                      <a:pt x="1199" y="1047"/>
                      <a:pt x="1201" y="1044"/>
                      <a:pt x="1203" y="1041"/>
                    </a:cubicBezTo>
                    <a:cubicBezTo>
                      <a:pt x="1206" y="1038"/>
                      <a:pt x="1209" y="1035"/>
                      <a:pt x="1209" y="1030"/>
                    </a:cubicBezTo>
                    <a:cubicBezTo>
                      <a:pt x="1209" y="1027"/>
                      <a:pt x="1210" y="1025"/>
                      <a:pt x="1211" y="1023"/>
                    </a:cubicBezTo>
                    <a:cubicBezTo>
                      <a:pt x="1214" y="1018"/>
                      <a:pt x="1216" y="1012"/>
                      <a:pt x="1220" y="1008"/>
                    </a:cubicBezTo>
                    <a:cubicBezTo>
                      <a:pt x="1226" y="999"/>
                      <a:pt x="1229" y="989"/>
                      <a:pt x="1231" y="978"/>
                    </a:cubicBezTo>
                    <a:cubicBezTo>
                      <a:pt x="1232" y="975"/>
                      <a:pt x="1233" y="971"/>
                      <a:pt x="1234" y="968"/>
                    </a:cubicBezTo>
                    <a:cubicBezTo>
                      <a:pt x="1229" y="964"/>
                      <a:pt x="1224" y="966"/>
                      <a:pt x="1220" y="968"/>
                    </a:cubicBezTo>
                    <a:cubicBezTo>
                      <a:pt x="1219" y="967"/>
                      <a:pt x="1219" y="967"/>
                      <a:pt x="1219" y="967"/>
                    </a:cubicBezTo>
                    <a:cubicBezTo>
                      <a:pt x="1221" y="965"/>
                      <a:pt x="1223" y="963"/>
                      <a:pt x="1226" y="961"/>
                    </a:cubicBezTo>
                    <a:cubicBezTo>
                      <a:pt x="1228" y="959"/>
                      <a:pt x="1232" y="957"/>
                      <a:pt x="1234" y="954"/>
                    </a:cubicBezTo>
                    <a:cubicBezTo>
                      <a:pt x="1235" y="952"/>
                      <a:pt x="1236" y="948"/>
                      <a:pt x="1236" y="945"/>
                    </a:cubicBezTo>
                    <a:cubicBezTo>
                      <a:pt x="1236" y="939"/>
                      <a:pt x="1235" y="934"/>
                      <a:pt x="1242" y="931"/>
                    </a:cubicBezTo>
                    <a:cubicBezTo>
                      <a:pt x="1245" y="929"/>
                      <a:pt x="1244" y="917"/>
                      <a:pt x="1242" y="914"/>
                    </a:cubicBezTo>
                    <a:cubicBezTo>
                      <a:pt x="1241" y="912"/>
                      <a:pt x="1241" y="909"/>
                      <a:pt x="1241" y="906"/>
                    </a:cubicBezTo>
                    <a:cubicBezTo>
                      <a:pt x="1241" y="904"/>
                      <a:pt x="1242" y="901"/>
                      <a:pt x="1243" y="899"/>
                    </a:cubicBezTo>
                    <a:cubicBezTo>
                      <a:pt x="1244" y="897"/>
                      <a:pt x="1245" y="894"/>
                      <a:pt x="1246" y="893"/>
                    </a:cubicBezTo>
                    <a:cubicBezTo>
                      <a:pt x="1251" y="890"/>
                      <a:pt x="1252" y="886"/>
                      <a:pt x="1250" y="881"/>
                    </a:cubicBezTo>
                    <a:cubicBezTo>
                      <a:pt x="1250" y="880"/>
                      <a:pt x="1249" y="879"/>
                      <a:pt x="1249" y="878"/>
                    </a:cubicBezTo>
                    <a:cubicBezTo>
                      <a:pt x="1254" y="872"/>
                      <a:pt x="1252" y="864"/>
                      <a:pt x="1255" y="857"/>
                    </a:cubicBezTo>
                    <a:cubicBezTo>
                      <a:pt x="1256" y="856"/>
                      <a:pt x="1255" y="854"/>
                      <a:pt x="1254" y="851"/>
                    </a:cubicBezTo>
                    <a:cubicBezTo>
                      <a:pt x="1252" y="852"/>
                      <a:pt x="1251" y="853"/>
                      <a:pt x="1249" y="854"/>
                    </a:cubicBezTo>
                    <a:cubicBezTo>
                      <a:pt x="1249" y="853"/>
                      <a:pt x="1248" y="852"/>
                      <a:pt x="1248" y="852"/>
                    </a:cubicBezTo>
                    <a:cubicBezTo>
                      <a:pt x="1251" y="848"/>
                      <a:pt x="1249" y="844"/>
                      <a:pt x="1248" y="840"/>
                    </a:cubicBezTo>
                    <a:cubicBezTo>
                      <a:pt x="1247" y="837"/>
                      <a:pt x="1247" y="834"/>
                      <a:pt x="1250" y="831"/>
                    </a:cubicBezTo>
                    <a:cubicBezTo>
                      <a:pt x="1251" y="830"/>
                      <a:pt x="1251" y="828"/>
                      <a:pt x="1252" y="826"/>
                    </a:cubicBezTo>
                    <a:cubicBezTo>
                      <a:pt x="1252" y="824"/>
                      <a:pt x="1252" y="822"/>
                      <a:pt x="1252" y="819"/>
                    </a:cubicBezTo>
                    <a:cubicBezTo>
                      <a:pt x="1254" y="820"/>
                      <a:pt x="1255" y="820"/>
                      <a:pt x="1256" y="821"/>
                    </a:cubicBezTo>
                    <a:cubicBezTo>
                      <a:pt x="1259" y="818"/>
                      <a:pt x="1260" y="804"/>
                      <a:pt x="1257" y="798"/>
                    </a:cubicBezTo>
                    <a:cubicBezTo>
                      <a:pt x="1252" y="799"/>
                      <a:pt x="1248" y="800"/>
                      <a:pt x="1242" y="801"/>
                    </a:cubicBezTo>
                    <a:cubicBezTo>
                      <a:pt x="1245" y="796"/>
                      <a:pt x="1249" y="791"/>
                      <a:pt x="1252" y="787"/>
                    </a:cubicBezTo>
                    <a:cubicBezTo>
                      <a:pt x="1252" y="787"/>
                      <a:pt x="1252" y="786"/>
                      <a:pt x="1252" y="786"/>
                    </a:cubicBezTo>
                    <a:cubicBezTo>
                      <a:pt x="1254" y="785"/>
                      <a:pt x="1257" y="785"/>
                      <a:pt x="1258" y="783"/>
                    </a:cubicBezTo>
                    <a:cubicBezTo>
                      <a:pt x="1259" y="781"/>
                      <a:pt x="1259" y="778"/>
                      <a:pt x="1258" y="775"/>
                    </a:cubicBezTo>
                    <a:cubicBezTo>
                      <a:pt x="1258" y="772"/>
                      <a:pt x="1256" y="769"/>
                      <a:pt x="1255" y="766"/>
                    </a:cubicBezTo>
                    <a:cubicBezTo>
                      <a:pt x="1255" y="766"/>
                      <a:pt x="1255" y="765"/>
                      <a:pt x="1254" y="763"/>
                    </a:cubicBezTo>
                    <a:cubicBezTo>
                      <a:pt x="1252" y="766"/>
                      <a:pt x="1251" y="768"/>
                      <a:pt x="1249" y="770"/>
                    </a:cubicBezTo>
                    <a:cubicBezTo>
                      <a:pt x="1248" y="771"/>
                      <a:pt x="1246" y="772"/>
                      <a:pt x="1244" y="772"/>
                    </a:cubicBezTo>
                    <a:cubicBezTo>
                      <a:pt x="1244" y="771"/>
                      <a:pt x="1243" y="768"/>
                      <a:pt x="1244" y="767"/>
                    </a:cubicBezTo>
                    <a:cubicBezTo>
                      <a:pt x="1245" y="764"/>
                      <a:pt x="1248" y="761"/>
                      <a:pt x="1244" y="758"/>
                    </a:cubicBezTo>
                    <a:cubicBezTo>
                      <a:pt x="1239" y="765"/>
                      <a:pt x="1235" y="771"/>
                      <a:pt x="1230" y="777"/>
                    </a:cubicBezTo>
                    <a:cubicBezTo>
                      <a:pt x="1230" y="777"/>
                      <a:pt x="1230" y="777"/>
                      <a:pt x="1229" y="777"/>
                    </a:cubicBezTo>
                    <a:cubicBezTo>
                      <a:pt x="1232" y="769"/>
                      <a:pt x="1230" y="760"/>
                      <a:pt x="1238" y="754"/>
                    </a:cubicBezTo>
                    <a:cubicBezTo>
                      <a:pt x="1239" y="753"/>
                      <a:pt x="1240" y="751"/>
                      <a:pt x="1240" y="749"/>
                    </a:cubicBezTo>
                    <a:cubicBezTo>
                      <a:pt x="1241" y="742"/>
                      <a:pt x="1241" y="735"/>
                      <a:pt x="1246" y="729"/>
                    </a:cubicBezTo>
                    <a:cubicBezTo>
                      <a:pt x="1246" y="728"/>
                      <a:pt x="1246" y="727"/>
                      <a:pt x="1246" y="727"/>
                    </a:cubicBezTo>
                    <a:cubicBezTo>
                      <a:pt x="1243" y="720"/>
                      <a:pt x="1246" y="713"/>
                      <a:pt x="1248" y="707"/>
                    </a:cubicBezTo>
                    <a:cubicBezTo>
                      <a:pt x="1251" y="701"/>
                      <a:pt x="1253" y="696"/>
                      <a:pt x="1250" y="690"/>
                    </a:cubicBezTo>
                    <a:cubicBezTo>
                      <a:pt x="1249" y="689"/>
                      <a:pt x="1250" y="687"/>
                      <a:pt x="1250" y="686"/>
                    </a:cubicBezTo>
                    <a:cubicBezTo>
                      <a:pt x="1252" y="682"/>
                      <a:pt x="1250" y="680"/>
                      <a:pt x="1246" y="679"/>
                    </a:cubicBezTo>
                    <a:cubicBezTo>
                      <a:pt x="1238" y="677"/>
                      <a:pt x="1238" y="676"/>
                      <a:pt x="1242" y="669"/>
                    </a:cubicBezTo>
                    <a:cubicBezTo>
                      <a:pt x="1243" y="667"/>
                      <a:pt x="1243" y="665"/>
                      <a:pt x="1244" y="663"/>
                    </a:cubicBezTo>
                    <a:cubicBezTo>
                      <a:pt x="1245" y="659"/>
                      <a:pt x="1246" y="656"/>
                      <a:pt x="1248" y="654"/>
                    </a:cubicBezTo>
                    <a:cubicBezTo>
                      <a:pt x="1251" y="650"/>
                      <a:pt x="1251" y="647"/>
                      <a:pt x="1250" y="643"/>
                    </a:cubicBezTo>
                    <a:cubicBezTo>
                      <a:pt x="1250" y="640"/>
                      <a:pt x="1249" y="636"/>
                      <a:pt x="1248" y="633"/>
                    </a:cubicBezTo>
                    <a:cubicBezTo>
                      <a:pt x="1247" y="633"/>
                      <a:pt x="1246" y="634"/>
                      <a:pt x="1245" y="634"/>
                    </a:cubicBezTo>
                    <a:cubicBezTo>
                      <a:pt x="1245" y="633"/>
                      <a:pt x="1246" y="631"/>
                      <a:pt x="1246" y="630"/>
                    </a:cubicBezTo>
                    <a:cubicBezTo>
                      <a:pt x="1247" y="628"/>
                      <a:pt x="1249" y="625"/>
                      <a:pt x="1245" y="623"/>
                    </a:cubicBezTo>
                    <a:cubicBezTo>
                      <a:pt x="1244" y="623"/>
                      <a:pt x="1244" y="622"/>
                      <a:pt x="1244" y="622"/>
                    </a:cubicBezTo>
                    <a:cubicBezTo>
                      <a:pt x="1244" y="615"/>
                      <a:pt x="1238" y="612"/>
                      <a:pt x="1234" y="607"/>
                    </a:cubicBezTo>
                    <a:cubicBezTo>
                      <a:pt x="1232" y="604"/>
                      <a:pt x="1231" y="602"/>
                      <a:pt x="1234" y="599"/>
                    </a:cubicBezTo>
                    <a:cubicBezTo>
                      <a:pt x="1236" y="596"/>
                      <a:pt x="1235" y="592"/>
                      <a:pt x="1232" y="590"/>
                    </a:cubicBezTo>
                    <a:cubicBezTo>
                      <a:pt x="1228" y="586"/>
                      <a:pt x="1224" y="582"/>
                      <a:pt x="1226" y="575"/>
                    </a:cubicBezTo>
                    <a:cubicBezTo>
                      <a:pt x="1224" y="575"/>
                      <a:pt x="1222" y="576"/>
                      <a:pt x="1222" y="576"/>
                    </a:cubicBezTo>
                    <a:cubicBezTo>
                      <a:pt x="1219" y="571"/>
                      <a:pt x="1217" y="567"/>
                      <a:pt x="1215" y="563"/>
                    </a:cubicBezTo>
                    <a:cubicBezTo>
                      <a:pt x="1214" y="562"/>
                      <a:pt x="1211" y="563"/>
                      <a:pt x="1208" y="563"/>
                    </a:cubicBezTo>
                    <a:cubicBezTo>
                      <a:pt x="1200" y="557"/>
                      <a:pt x="1200" y="546"/>
                      <a:pt x="1207" y="539"/>
                    </a:cubicBezTo>
                    <a:cubicBezTo>
                      <a:pt x="1209" y="536"/>
                      <a:pt x="1210" y="534"/>
                      <a:pt x="1207" y="531"/>
                    </a:cubicBezTo>
                    <a:cubicBezTo>
                      <a:pt x="1206" y="528"/>
                      <a:pt x="1206" y="524"/>
                      <a:pt x="1206" y="520"/>
                    </a:cubicBezTo>
                    <a:cubicBezTo>
                      <a:pt x="1205" y="517"/>
                      <a:pt x="1204" y="516"/>
                      <a:pt x="1201" y="518"/>
                    </a:cubicBezTo>
                    <a:cubicBezTo>
                      <a:pt x="1200" y="515"/>
                      <a:pt x="1200" y="512"/>
                      <a:pt x="1199" y="509"/>
                    </a:cubicBezTo>
                    <a:cubicBezTo>
                      <a:pt x="1197" y="509"/>
                      <a:pt x="1195" y="509"/>
                      <a:pt x="1194" y="509"/>
                    </a:cubicBezTo>
                    <a:cubicBezTo>
                      <a:pt x="1193" y="506"/>
                      <a:pt x="1192" y="503"/>
                      <a:pt x="1191" y="500"/>
                    </a:cubicBezTo>
                    <a:cubicBezTo>
                      <a:pt x="1191" y="500"/>
                      <a:pt x="1190" y="500"/>
                      <a:pt x="1190" y="500"/>
                    </a:cubicBezTo>
                    <a:cubicBezTo>
                      <a:pt x="1189" y="502"/>
                      <a:pt x="1188" y="503"/>
                      <a:pt x="1186" y="506"/>
                    </a:cubicBezTo>
                    <a:cubicBezTo>
                      <a:pt x="1185" y="500"/>
                      <a:pt x="1184" y="495"/>
                      <a:pt x="1184" y="490"/>
                    </a:cubicBezTo>
                    <a:cubicBezTo>
                      <a:pt x="1184" y="484"/>
                      <a:pt x="1183" y="479"/>
                      <a:pt x="1180" y="474"/>
                    </a:cubicBezTo>
                    <a:cubicBezTo>
                      <a:pt x="1178" y="475"/>
                      <a:pt x="1177" y="476"/>
                      <a:pt x="1175" y="477"/>
                    </a:cubicBezTo>
                    <a:cubicBezTo>
                      <a:pt x="1175" y="474"/>
                      <a:pt x="1174" y="471"/>
                      <a:pt x="1174" y="468"/>
                    </a:cubicBezTo>
                    <a:cubicBezTo>
                      <a:pt x="1171" y="469"/>
                      <a:pt x="1170" y="470"/>
                      <a:pt x="1168" y="470"/>
                    </a:cubicBezTo>
                    <a:cubicBezTo>
                      <a:pt x="1165" y="469"/>
                      <a:pt x="1165" y="464"/>
                      <a:pt x="1161" y="465"/>
                    </a:cubicBezTo>
                    <a:cubicBezTo>
                      <a:pt x="1157" y="460"/>
                      <a:pt x="1154" y="455"/>
                      <a:pt x="1151" y="450"/>
                    </a:cubicBezTo>
                    <a:cubicBezTo>
                      <a:pt x="1149" y="447"/>
                      <a:pt x="1148" y="443"/>
                      <a:pt x="1146" y="440"/>
                    </a:cubicBezTo>
                    <a:cubicBezTo>
                      <a:pt x="1146" y="439"/>
                      <a:pt x="1147" y="438"/>
                      <a:pt x="1148" y="437"/>
                    </a:cubicBezTo>
                    <a:cubicBezTo>
                      <a:pt x="1150" y="435"/>
                      <a:pt x="1150" y="432"/>
                      <a:pt x="1149" y="429"/>
                    </a:cubicBezTo>
                    <a:cubicBezTo>
                      <a:pt x="1148" y="425"/>
                      <a:pt x="1147" y="421"/>
                      <a:pt x="1145" y="417"/>
                    </a:cubicBezTo>
                    <a:cubicBezTo>
                      <a:pt x="1143" y="413"/>
                      <a:pt x="1139" y="411"/>
                      <a:pt x="1136" y="408"/>
                    </a:cubicBezTo>
                    <a:cubicBezTo>
                      <a:pt x="1135" y="407"/>
                      <a:pt x="1134" y="406"/>
                      <a:pt x="1134" y="406"/>
                    </a:cubicBezTo>
                    <a:cubicBezTo>
                      <a:pt x="1134" y="397"/>
                      <a:pt x="1130" y="391"/>
                      <a:pt x="1125" y="385"/>
                    </a:cubicBezTo>
                    <a:cubicBezTo>
                      <a:pt x="1123" y="383"/>
                      <a:pt x="1121" y="381"/>
                      <a:pt x="1118" y="378"/>
                    </a:cubicBezTo>
                    <a:cubicBezTo>
                      <a:pt x="1116" y="380"/>
                      <a:pt x="1114" y="383"/>
                      <a:pt x="1112" y="385"/>
                    </a:cubicBezTo>
                    <a:cubicBezTo>
                      <a:pt x="1110" y="388"/>
                      <a:pt x="1108" y="390"/>
                      <a:pt x="1106" y="392"/>
                    </a:cubicBezTo>
                    <a:cubicBezTo>
                      <a:pt x="1106" y="392"/>
                      <a:pt x="1105" y="392"/>
                      <a:pt x="1105" y="391"/>
                    </a:cubicBezTo>
                    <a:cubicBezTo>
                      <a:pt x="1105" y="389"/>
                      <a:pt x="1106" y="387"/>
                      <a:pt x="1106" y="385"/>
                    </a:cubicBezTo>
                    <a:cubicBezTo>
                      <a:pt x="1108" y="380"/>
                      <a:pt x="1109" y="375"/>
                      <a:pt x="1110" y="370"/>
                    </a:cubicBezTo>
                    <a:cubicBezTo>
                      <a:pt x="1110" y="369"/>
                      <a:pt x="1108" y="367"/>
                      <a:pt x="1106" y="366"/>
                    </a:cubicBezTo>
                    <a:cubicBezTo>
                      <a:pt x="1106" y="364"/>
                      <a:pt x="1106" y="361"/>
                      <a:pt x="1107" y="358"/>
                    </a:cubicBezTo>
                    <a:cubicBezTo>
                      <a:pt x="1107" y="355"/>
                      <a:pt x="1106" y="352"/>
                      <a:pt x="1102" y="351"/>
                    </a:cubicBezTo>
                    <a:cubicBezTo>
                      <a:pt x="1101" y="351"/>
                      <a:pt x="1100" y="350"/>
                      <a:pt x="1099" y="349"/>
                    </a:cubicBezTo>
                    <a:cubicBezTo>
                      <a:pt x="1097" y="346"/>
                      <a:pt x="1095" y="343"/>
                      <a:pt x="1093" y="340"/>
                    </a:cubicBezTo>
                    <a:cubicBezTo>
                      <a:pt x="1090" y="342"/>
                      <a:pt x="1087" y="343"/>
                      <a:pt x="1084" y="344"/>
                    </a:cubicBezTo>
                    <a:cubicBezTo>
                      <a:pt x="1084" y="336"/>
                      <a:pt x="1083" y="329"/>
                      <a:pt x="1082" y="322"/>
                    </a:cubicBezTo>
                    <a:cubicBezTo>
                      <a:pt x="1082" y="322"/>
                      <a:pt x="1082" y="322"/>
                      <a:pt x="1081" y="322"/>
                    </a:cubicBezTo>
                    <a:cubicBezTo>
                      <a:pt x="1082" y="320"/>
                      <a:pt x="1084" y="318"/>
                      <a:pt x="1085" y="315"/>
                    </a:cubicBezTo>
                    <a:cubicBezTo>
                      <a:pt x="1081" y="313"/>
                      <a:pt x="1078" y="310"/>
                      <a:pt x="1074" y="308"/>
                    </a:cubicBezTo>
                    <a:cubicBezTo>
                      <a:pt x="1074" y="308"/>
                      <a:pt x="1074" y="308"/>
                      <a:pt x="1074" y="307"/>
                    </a:cubicBezTo>
                    <a:cubicBezTo>
                      <a:pt x="1072" y="302"/>
                      <a:pt x="1071" y="297"/>
                      <a:pt x="1070" y="292"/>
                    </a:cubicBezTo>
                    <a:cubicBezTo>
                      <a:pt x="1069" y="290"/>
                      <a:pt x="1069" y="287"/>
                      <a:pt x="1069" y="284"/>
                    </a:cubicBezTo>
                    <a:cubicBezTo>
                      <a:pt x="1065" y="286"/>
                      <a:pt x="1062" y="287"/>
                      <a:pt x="1059" y="288"/>
                    </a:cubicBezTo>
                    <a:cubicBezTo>
                      <a:pt x="1058" y="288"/>
                      <a:pt x="1056" y="287"/>
                      <a:pt x="1054" y="286"/>
                    </a:cubicBezTo>
                    <a:cubicBezTo>
                      <a:pt x="1054" y="285"/>
                      <a:pt x="1055" y="283"/>
                      <a:pt x="1055" y="281"/>
                    </a:cubicBezTo>
                    <a:cubicBezTo>
                      <a:pt x="1057" y="279"/>
                      <a:pt x="1059" y="277"/>
                      <a:pt x="1060" y="274"/>
                    </a:cubicBezTo>
                    <a:cubicBezTo>
                      <a:pt x="1060" y="271"/>
                      <a:pt x="1056" y="264"/>
                      <a:pt x="1052" y="263"/>
                    </a:cubicBezTo>
                    <a:cubicBezTo>
                      <a:pt x="1051" y="262"/>
                      <a:pt x="1050" y="261"/>
                      <a:pt x="1048" y="260"/>
                    </a:cubicBezTo>
                    <a:cubicBezTo>
                      <a:pt x="1041" y="261"/>
                      <a:pt x="1036" y="255"/>
                      <a:pt x="1030" y="250"/>
                    </a:cubicBezTo>
                    <a:cubicBezTo>
                      <a:pt x="1029" y="253"/>
                      <a:pt x="1028" y="255"/>
                      <a:pt x="1028" y="256"/>
                    </a:cubicBezTo>
                    <a:cubicBezTo>
                      <a:pt x="1026" y="257"/>
                      <a:pt x="1024" y="257"/>
                      <a:pt x="1022" y="257"/>
                    </a:cubicBezTo>
                    <a:cubicBezTo>
                      <a:pt x="1021" y="257"/>
                      <a:pt x="1020" y="255"/>
                      <a:pt x="1020" y="254"/>
                    </a:cubicBezTo>
                    <a:cubicBezTo>
                      <a:pt x="1020" y="253"/>
                      <a:pt x="1021" y="251"/>
                      <a:pt x="1022" y="250"/>
                    </a:cubicBezTo>
                    <a:cubicBezTo>
                      <a:pt x="1023" y="248"/>
                      <a:pt x="1025" y="246"/>
                      <a:pt x="1022" y="244"/>
                    </a:cubicBezTo>
                    <a:cubicBezTo>
                      <a:pt x="1021" y="243"/>
                      <a:pt x="1021" y="241"/>
                      <a:pt x="1020" y="240"/>
                    </a:cubicBezTo>
                    <a:cubicBezTo>
                      <a:pt x="1019" y="241"/>
                      <a:pt x="1018" y="242"/>
                      <a:pt x="1016" y="243"/>
                    </a:cubicBezTo>
                    <a:cubicBezTo>
                      <a:pt x="1014" y="238"/>
                      <a:pt x="1010" y="239"/>
                      <a:pt x="1006" y="240"/>
                    </a:cubicBezTo>
                    <a:cubicBezTo>
                      <a:pt x="999" y="242"/>
                      <a:pt x="999" y="242"/>
                      <a:pt x="999" y="235"/>
                    </a:cubicBezTo>
                    <a:cubicBezTo>
                      <a:pt x="998" y="233"/>
                      <a:pt x="997" y="231"/>
                      <a:pt x="996" y="229"/>
                    </a:cubicBezTo>
                    <a:cubicBezTo>
                      <a:pt x="995" y="235"/>
                      <a:pt x="992" y="239"/>
                      <a:pt x="988" y="238"/>
                    </a:cubicBezTo>
                    <a:cubicBezTo>
                      <a:pt x="986" y="237"/>
                      <a:pt x="985" y="236"/>
                      <a:pt x="984" y="236"/>
                    </a:cubicBezTo>
                    <a:cubicBezTo>
                      <a:pt x="978" y="234"/>
                      <a:pt x="976" y="229"/>
                      <a:pt x="977" y="223"/>
                    </a:cubicBezTo>
                    <a:cubicBezTo>
                      <a:pt x="983" y="226"/>
                      <a:pt x="985" y="221"/>
                      <a:pt x="987" y="218"/>
                    </a:cubicBezTo>
                    <a:cubicBezTo>
                      <a:pt x="991" y="213"/>
                      <a:pt x="990" y="208"/>
                      <a:pt x="985" y="202"/>
                    </a:cubicBezTo>
                    <a:cubicBezTo>
                      <a:pt x="983" y="203"/>
                      <a:pt x="981" y="204"/>
                      <a:pt x="979" y="206"/>
                    </a:cubicBezTo>
                    <a:cubicBezTo>
                      <a:pt x="979" y="199"/>
                      <a:pt x="979" y="199"/>
                      <a:pt x="970" y="192"/>
                    </a:cubicBezTo>
                    <a:cubicBezTo>
                      <a:pt x="969" y="193"/>
                      <a:pt x="968" y="194"/>
                      <a:pt x="967" y="194"/>
                    </a:cubicBezTo>
                    <a:cubicBezTo>
                      <a:pt x="963" y="192"/>
                      <a:pt x="960" y="189"/>
                      <a:pt x="956" y="186"/>
                    </a:cubicBezTo>
                    <a:cubicBezTo>
                      <a:pt x="953" y="184"/>
                      <a:pt x="950" y="183"/>
                      <a:pt x="946" y="180"/>
                    </a:cubicBezTo>
                    <a:cubicBezTo>
                      <a:pt x="946" y="181"/>
                      <a:pt x="945" y="182"/>
                      <a:pt x="944" y="184"/>
                    </a:cubicBezTo>
                    <a:cubicBezTo>
                      <a:pt x="943" y="185"/>
                      <a:pt x="942" y="187"/>
                      <a:pt x="941" y="188"/>
                    </a:cubicBezTo>
                    <a:cubicBezTo>
                      <a:pt x="939" y="187"/>
                      <a:pt x="937" y="185"/>
                      <a:pt x="936" y="183"/>
                    </a:cubicBezTo>
                    <a:cubicBezTo>
                      <a:pt x="935" y="181"/>
                      <a:pt x="935" y="178"/>
                      <a:pt x="935" y="175"/>
                    </a:cubicBezTo>
                    <a:cubicBezTo>
                      <a:pt x="935" y="171"/>
                      <a:pt x="934" y="169"/>
                      <a:pt x="929" y="169"/>
                    </a:cubicBezTo>
                    <a:cubicBezTo>
                      <a:pt x="928" y="169"/>
                      <a:pt x="926" y="168"/>
                      <a:pt x="926" y="167"/>
                    </a:cubicBezTo>
                    <a:cubicBezTo>
                      <a:pt x="924" y="163"/>
                      <a:pt x="920" y="163"/>
                      <a:pt x="916" y="163"/>
                    </a:cubicBezTo>
                    <a:cubicBezTo>
                      <a:pt x="914" y="164"/>
                      <a:pt x="912" y="165"/>
                      <a:pt x="910" y="165"/>
                    </a:cubicBezTo>
                    <a:cubicBezTo>
                      <a:pt x="907" y="166"/>
                      <a:pt x="905" y="164"/>
                      <a:pt x="904" y="161"/>
                    </a:cubicBezTo>
                    <a:cubicBezTo>
                      <a:pt x="903" y="156"/>
                      <a:pt x="902" y="156"/>
                      <a:pt x="896" y="158"/>
                    </a:cubicBezTo>
                    <a:cubicBezTo>
                      <a:pt x="895" y="157"/>
                      <a:pt x="895" y="156"/>
                      <a:pt x="894" y="154"/>
                    </a:cubicBezTo>
                    <a:cubicBezTo>
                      <a:pt x="891" y="157"/>
                      <a:pt x="889" y="159"/>
                      <a:pt x="886" y="161"/>
                    </a:cubicBezTo>
                    <a:cubicBezTo>
                      <a:pt x="883" y="155"/>
                      <a:pt x="879" y="150"/>
                      <a:pt x="876" y="144"/>
                    </a:cubicBezTo>
                    <a:cubicBezTo>
                      <a:pt x="874" y="141"/>
                      <a:pt x="872" y="141"/>
                      <a:pt x="870" y="143"/>
                    </a:cubicBezTo>
                    <a:cubicBezTo>
                      <a:pt x="868" y="144"/>
                      <a:pt x="867" y="145"/>
                      <a:pt x="865" y="147"/>
                    </a:cubicBezTo>
                    <a:cubicBezTo>
                      <a:pt x="864" y="145"/>
                      <a:pt x="864" y="144"/>
                      <a:pt x="863" y="142"/>
                    </a:cubicBezTo>
                    <a:cubicBezTo>
                      <a:pt x="859" y="144"/>
                      <a:pt x="855" y="147"/>
                      <a:pt x="851" y="150"/>
                    </a:cubicBezTo>
                    <a:cubicBezTo>
                      <a:pt x="850" y="150"/>
                      <a:pt x="849" y="149"/>
                      <a:pt x="847" y="149"/>
                    </a:cubicBezTo>
                    <a:cubicBezTo>
                      <a:pt x="845" y="147"/>
                      <a:pt x="844" y="146"/>
                      <a:pt x="845" y="143"/>
                    </a:cubicBezTo>
                    <a:cubicBezTo>
                      <a:pt x="847" y="140"/>
                      <a:pt x="848" y="136"/>
                      <a:pt x="849" y="133"/>
                    </a:cubicBezTo>
                    <a:cubicBezTo>
                      <a:pt x="848" y="133"/>
                      <a:pt x="848" y="133"/>
                      <a:pt x="847" y="132"/>
                    </a:cubicBezTo>
                    <a:cubicBezTo>
                      <a:pt x="846" y="134"/>
                      <a:pt x="844" y="135"/>
                      <a:pt x="843" y="136"/>
                    </a:cubicBezTo>
                    <a:cubicBezTo>
                      <a:pt x="841" y="133"/>
                      <a:pt x="839" y="131"/>
                      <a:pt x="837" y="128"/>
                    </a:cubicBezTo>
                    <a:cubicBezTo>
                      <a:pt x="837" y="129"/>
                      <a:pt x="837" y="129"/>
                      <a:pt x="836" y="129"/>
                    </a:cubicBezTo>
                    <a:cubicBezTo>
                      <a:pt x="835" y="127"/>
                      <a:pt x="834" y="124"/>
                      <a:pt x="833" y="122"/>
                    </a:cubicBezTo>
                    <a:cubicBezTo>
                      <a:pt x="831" y="120"/>
                      <a:pt x="828" y="120"/>
                      <a:pt x="825" y="121"/>
                    </a:cubicBezTo>
                    <a:cubicBezTo>
                      <a:pt x="821" y="122"/>
                      <a:pt x="817" y="123"/>
                      <a:pt x="813" y="124"/>
                    </a:cubicBezTo>
                    <a:cubicBezTo>
                      <a:pt x="812" y="124"/>
                      <a:pt x="811" y="124"/>
                      <a:pt x="811" y="125"/>
                    </a:cubicBezTo>
                    <a:cubicBezTo>
                      <a:pt x="809" y="126"/>
                      <a:pt x="807" y="127"/>
                      <a:pt x="805" y="129"/>
                    </a:cubicBezTo>
                    <a:cubicBezTo>
                      <a:pt x="805" y="126"/>
                      <a:pt x="804" y="124"/>
                      <a:pt x="804" y="123"/>
                    </a:cubicBezTo>
                    <a:cubicBezTo>
                      <a:pt x="804" y="120"/>
                      <a:pt x="804" y="118"/>
                      <a:pt x="804" y="116"/>
                    </a:cubicBezTo>
                    <a:cubicBezTo>
                      <a:pt x="803" y="112"/>
                      <a:pt x="803" y="107"/>
                      <a:pt x="798" y="107"/>
                    </a:cubicBezTo>
                    <a:cubicBezTo>
                      <a:pt x="795" y="106"/>
                      <a:pt x="789" y="111"/>
                      <a:pt x="788" y="115"/>
                    </a:cubicBezTo>
                    <a:cubicBezTo>
                      <a:pt x="787" y="116"/>
                      <a:pt x="784" y="117"/>
                      <a:pt x="781" y="119"/>
                    </a:cubicBezTo>
                    <a:cubicBezTo>
                      <a:pt x="781" y="114"/>
                      <a:pt x="782" y="110"/>
                      <a:pt x="782" y="105"/>
                    </a:cubicBezTo>
                    <a:cubicBezTo>
                      <a:pt x="780" y="107"/>
                      <a:pt x="779" y="108"/>
                      <a:pt x="777" y="109"/>
                    </a:cubicBezTo>
                    <a:cubicBezTo>
                      <a:pt x="775" y="104"/>
                      <a:pt x="772" y="103"/>
                      <a:pt x="767" y="103"/>
                    </a:cubicBezTo>
                    <a:cubicBezTo>
                      <a:pt x="764" y="103"/>
                      <a:pt x="761" y="102"/>
                      <a:pt x="760" y="100"/>
                    </a:cubicBezTo>
                    <a:cubicBezTo>
                      <a:pt x="756" y="94"/>
                      <a:pt x="749" y="95"/>
                      <a:pt x="744" y="94"/>
                    </a:cubicBezTo>
                    <a:cubicBezTo>
                      <a:pt x="737" y="93"/>
                      <a:pt x="732" y="97"/>
                      <a:pt x="728" y="102"/>
                    </a:cubicBezTo>
                    <a:cubicBezTo>
                      <a:pt x="726" y="106"/>
                      <a:pt x="722" y="108"/>
                      <a:pt x="719" y="111"/>
                    </a:cubicBezTo>
                    <a:cubicBezTo>
                      <a:pt x="718" y="112"/>
                      <a:pt x="717" y="113"/>
                      <a:pt x="717" y="114"/>
                    </a:cubicBezTo>
                    <a:cubicBezTo>
                      <a:pt x="717" y="115"/>
                      <a:pt x="718" y="116"/>
                      <a:pt x="720" y="116"/>
                    </a:cubicBezTo>
                    <a:cubicBezTo>
                      <a:pt x="721" y="117"/>
                      <a:pt x="724" y="118"/>
                      <a:pt x="727" y="119"/>
                    </a:cubicBezTo>
                    <a:cubicBezTo>
                      <a:pt x="727" y="118"/>
                      <a:pt x="728" y="116"/>
                      <a:pt x="729" y="115"/>
                    </a:cubicBezTo>
                    <a:cubicBezTo>
                      <a:pt x="730" y="118"/>
                      <a:pt x="731" y="120"/>
                      <a:pt x="732" y="122"/>
                    </a:cubicBezTo>
                    <a:cubicBezTo>
                      <a:pt x="734" y="126"/>
                      <a:pt x="736" y="129"/>
                      <a:pt x="732" y="133"/>
                    </a:cubicBezTo>
                    <a:cubicBezTo>
                      <a:pt x="730" y="134"/>
                      <a:pt x="731" y="138"/>
                      <a:pt x="730" y="141"/>
                    </a:cubicBezTo>
                    <a:cubicBezTo>
                      <a:pt x="730" y="145"/>
                      <a:pt x="728" y="148"/>
                      <a:pt x="727" y="152"/>
                    </a:cubicBezTo>
                    <a:cubicBezTo>
                      <a:pt x="727" y="152"/>
                      <a:pt x="726" y="152"/>
                      <a:pt x="726" y="152"/>
                    </a:cubicBezTo>
                    <a:cubicBezTo>
                      <a:pt x="725" y="150"/>
                      <a:pt x="725" y="148"/>
                      <a:pt x="724" y="147"/>
                    </a:cubicBezTo>
                    <a:cubicBezTo>
                      <a:pt x="724" y="147"/>
                      <a:pt x="723" y="147"/>
                      <a:pt x="723" y="146"/>
                    </a:cubicBezTo>
                    <a:cubicBezTo>
                      <a:pt x="722" y="149"/>
                      <a:pt x="721" y="152"/>
                      <a:pt x="720" y="155"/>
                    </a:cubicBezTo>
                    <a:cubicBezTo>
                      <a:pt x="720" y="158"/>
                      <a:pt x="720" y="161"/>
                      <a:pt x="720" y="164"/>
                    </a:cubicBezTo>
                    <a:cubicBezTo>
                      <a:pt x="720" y="168"/>
                      <a:pt x="719" y="171"/>
                      <a:pt x="715" y="173"/>
                    </a:cubicBezTo>
                    <a:cubicBezTo>
                      <a:pt x="713" y="170"/>
                      <a:pt x="711" y="168"/>
                      <a:pt x="709" y="165"/>
                    </a:cubicBezTo>
                    <a:cubicBezTo>
                      <a:pt x="701" y="167"/>
                      <a:pt x="693" y="168"/>
                      <a:pt x="684" y="169"/>
                    </a:cubicBezTo>
                    <a:cubicBezTo>
                      <a:pt x="682" y="166"/>
                      <a:pt x="679" y="161"/>
                      <a:pt x="672" y="164"/>
                    </a:cubicBezTo>
                    <a:cubicBezTo>
                      <a:pt x="671" y="164"/>
                      <a:pt x="668" y="162"/>
                      <a:pt x="666" y="162"/>
                    </a:cubicBezTo>
                    <a:cubicBezTo>
                      <a:pt x="666" y="161"/>
                      <a:pt x="666" y="161"/>
                      <a:pt x="666" y="160"/>
                    </a:cubicBezTo>
                    <a:cubicBezTo>
                      <a:pt x="664" y="161"/>
                      <a:pt x="662" y="162"/>
                      <a:pt x="660" y="164"/>
                    </a:cubicBezTo>
                    <a:cubicBezTo>
                      <a:pt x="659" y="162"/>
                      <a:pt x="658" y="160"/>
                      <a:pt x="656" y="157"/>
                    </a:cubicBezTo>
                    <a:cubicBezTo>
                      <a:pt x="654" y="160"/>
                      <a:pt x="652" y="163"/>
                      <a:pt x="649" y="166"/>
                    </a:cubicBezTo>
                    <a:cubicBezTo>
                      <a:pt x="647" y="160"/>
                      <a:pt x="645" y="154"/>
                      <a:pt x="642" y="148"/>
                    </a:cubicBezTo>
                    <a:cubicBezTo>
                      <a:pt x="640" y="148"/>
                      <a:pt x="637" y="148"/>
                      <a:pt x="634" y="147"/>
                    </a:cubicBezTo>
                    <a:cubicBezTo>
                      <a:pt x="630" y="146"/>
                      <a:pt x="626" y="146"/>
                      <a:pt x="623" y="148"/>
                    </a:cubicBezTo>
                    <a:cubicBezTo>
                      <a:pt x="620" y="151"/>
                      <a:pt x="617" y="152"/>
                      <a:pt x="613" y="150"/>
                    </a:cubicBezTo>
                    <a:cubicBezTo>
                      <a:pt x="610" y="148"/>
                      <a:pt x="607" y="148"/>
                      <a:pt x="604" y="151"/>
                    </a:cubicBezTo>
                    <a:cubicBezTo>
                      <a:pt x="601" y="154"/>
                      <a:pt x="598" y="156"/>
                      <a:pt x="594" y="151"/>
                    </a:cubicBezTo>
                    <a:cubicBezTo>
                      <a:pt x="593" y="149"/>
                      <a:pt x="590" y="149"/>
                      <a:pt x="587" y="147"/>
                    </a:cubicBezTo>
                    <a:cubicBezTo>
                      <a:pt x="585" y="150"/>
                      <a:pt x="584" y="152"/>
                      <a:pt x="582" y="154"/>
                    </a:cubicBezTo>
                    <a:cubicBezTo>
                      <a:pt x="582" y="153"/>
                      <a:pt x="582" y="153"/>
                      <a:pt x="582" y="152"/>
                    </a:cubicBezTo>
                    <a:cubicBezTo>
                      <a:pt x="579" y="153"/>
                      <a:pt x="575" y="153"/>
                      <a:pt x="573" y="155"/>
                    </a:cubicBezTo>
                    <a:cubicBezTo>
                      <a:pt x="571" y="158"/>
                      <a:pt x="572" y="162"/>
                      <a:pt x="571" y="165"/>
                    </a:cubicBezTo>
                    <a:cubicBezTo>
                      <a:pt x="569" y="162"/>
                      <a:pt x="565" y="172"/>
                      <a:pt x="563" y="163"/>
                    </a:cubicBezTo>
                    <a:cubicBezTo>
                      <a:pt x="562" y="165"/>
                      <a:pt x="561" y="166"/>
                      <a:pt x="559" y="168"/>
                    </a:cubicBezTo>
                    <a:cubicBezTo>
                      <a:pt x="559" y="165"/>
                      <a:pt x="559" y="163"/>
                      <a:pt x="559" y="161"/>
                    </a:cubicBezTo>
                    <a:cubicBezTo>
                      <a:pt x="559" y="156"/>
                      <a:pt x="559" y="152"/>
                      <a:pt x="559" y="147"/>
                    </a:cubicBezTo>
                    <a:cubicBezTo>
                      <a:pt x="558" y="143"/>
                      <a:pt x="554" y="142"/>
                      <a:pt x="551" y="145"/>
                    </a:cubicBezTo>
                    <a:cubicBezTo>
                      <a:pt x="549" y="146"/>
                      <a:pt x="547" y="148"/>
                      <a:pt x="545" y="150"/>
                    </a:cubicBezTo>
                    <a:cubicBezTo>
                      <a:pt x="544" y="147"/>
                      <a:pt x="545" y="142"/>
                      <a:pt x="539" y="143"/>
                    </a:cubicBezTo>
                    <a:cubicBezTo>
                      <a:pt x="539" y="141"/>
                      <a:pt x="539" y="139"/>
                      <a:pt x="539" y="135"/>
                    </a:cubicBezTo>
                    <a:cubicBezTo>
                      <a:pt x="536" y="138"/>
                      <a:pt x="534" y="140"/>
                      <a:pt x="531" y="143"/>
                    </a:cubicBezTo>
                    <a:cubicBezTo>
                      <a:pt x="528" y="140"/>
                      <a:pt x="522" y="140"/>
                      <a:pt x="520" y="145"/>
                    </a:cubicBezTo>
                    <a:cubicBezTo>
                      <a:pt x="518" y="149"/>
                      <a:pt x="516" y="149"/>
                      <a:pt x="513" y="145"/>
                    </a:cubicBezTo>
                    <a:cubicBezTo>
                      <a:pt x="506" y="150"/>
                      <a:pt x="501" y="162"/>
                      <a:pt x="488" y="155"/>
                    </a:cubicBezTo>
                    <a:cubicBezTo>
                      <a:pt x="487" y="157"/>
                      <a:pt x="486" y="158"/>
                      <a:pt x="485" y="161"/>
                    </a:cubicBezTo>
                    <a:cubicBezTo>
                      <a:pt x="487" y="160"/>
                      <a:pt x="488" y="160"/>
                      <a:pt x="489" y="159"/>
                    </a:cubicBezTo>
                    <a:cubicBezTo>
                      <a:pt x="489" y="164"/>
                      <a:pt x="485" y="164"/>
                      <a:pt x="481" y="165"/>
                    </a:cubicBezTo>
                    <a:cubicBezTo>
                      <a:pt x="481" y="164"/>
                      <a:pt x="482" y="163"/>
                      <a:pt x="482" y="162"/>
                    </a:cubicBezTo>
                    <a:cubicBezTo>
                      <a:pt x="481" y="161"/>
                      <a:pt x="480" y="160"/>
                      <a:pt x="479" y="160"/>
                    </a:cubicBezTo>
                    <a:cubicBezTo>
                      <a:pt x="478" y="160"/>
                      <a:pt x="478" y="161"/>
                      <a:pt x="477" y="162"/>
                    </a:cubicBezTo>
                    <a:cubicBezTo>
                      <a:pt x="476" y="164"/>
                      <a:pt x="475" y="166"/>
                      <a:pt x="475" y="168"/>
                    </a:cubicBezTo>
                    <a:cubicBezTo>
                      <a:pt x="474" y="168"/>
                      <a:pt x="474" y="168"/>
                      <a:pt x="473" y="168"/>
                    </a:cubicBezTo>
                    <a:cubicBezTo>
                      <a:pt x="473" y="167"/>
                      <a:pt x="473" y="166"/>
                      <a:pt x="473" y="165"/>
                    </a:cubicBezTo>
                    <a:cubicBezTo>
                      <a:pt x="473" y="165"/>
                      <a:pt x="473" y="164"/>
                      <a:pt x="472" y="164"/>
                    </a:cubicBezTo>
                    <a:cubicBezTo>
                      <a:pt x="468" y="170"/>
                      <a:pt x="463" y="177"/>
                      <a:pt x="458" y="183"/>
                    </a:cubicBezTo>
                    <a:cubicBezTo>
                      <a:pt x="457" y="180"/>
                      <a:pt x="456" y="178"/>
                      <a:pt x="454" y="176"/>
                    </a:cubicBezTo>
                    <a:cubicBezTo>
                      <a:pt x="453" y="178"/>
                      <a:pt x="453" y="179"/>
                      <a:pt x="452" y="180"/>
                    </a:cubicBezTo>
                    <a:cubicBezTo>
                      <a:pt x="450" y="180"/>
                      <a:pt x="448" y="179"/>
                      <a:pt x="446" y="179"/>
                    </a:cubicBezTo>
                    <a:cubicBezTo>
                      <a:pt x="447" y="174"/>
                      <a:pt x="450" y="170"/>
                      <a:pt x="446" y="166"/>
                    </a:cubicBezTo>
                    <a:cubicBezTo>
                      <a:pt x="446" y="166"/>
                      <a:pt x="447" y="163"/>
                      <a:pt x="447" y="162"/>
                    </a:cubicBezTo>
                    <a:cubicBezTo>
                      <a:pt x="439" y="168"/>
                      <a:pt x="431" y="174"/>
                      <a:pt x="423" y="180"/>
                    </a:cubicBezTo>
                    <a:cubicBezTo>
                      <a:pt x="424" y="176"/>
                      <a:pt x="424" y="172"/>
                      <a:pt x="430" y="170"/>
                    </a:cubicBezTo>
                    <a:cubicBezTo>
                      <a:pt x="432" y="170"/>
                      <a:pt x="434" y="166"/>
                      <a:pt x="436" y="163"/>
                    </a:cubicBezTo>
                    <a:cubicBezTo>
                      <a:pt x="438" y="158"/>
                      <a:pt x="440" y="153"/>
                      <a:pt x="441" y="147"/>
                    </a:cubicBezTo>
                    <a:cubicBezTo>
                      <a:pt x="441" y="145"/>
                      <a:pt x="440" y="141"/>
                      <a:pt x="440" y="138"/>
                    </a:cubicBezTo>
                    <a:cubicBezTo>
                      <a:pt x="439" y="138"/>
                      <a:pt x="438" y="138"/>
                      <a:pt x="438" y="138"/>
                    </a:cubicBezTo>
                    <a:cubicBezTo>
                      <a:pt x="436" y="141"/>
                      <a:pt x="435" y="144"/>
                      <a:pt x="434" y="147"/>
                    </a:cubicBezTo>
                    <a:cubicBezTo>
                      <a:pt x="432" y="151"/>
                      <a:pt x="430" y="151"/>
                      <a:pt x="426" y="148"/>
                    </a:cubicBezTo>
                    <a:cubicBezTo>
                      <a:pt x="423" y="154"/>
                      <a:pt x="421" y="161"/>
                      <a:pt x="419" y="167"/>
                    </a:cubicBezTo>
                    <a:cubicBezTo>
                      <a:pt x="415" y="166"/>
                      <a:pt x="412" y="165"/>
                      <a:pt x="409" y="164"/>
                    </a:cubicBezTo>
                    <a:cubicBezTo>
                      <a:pt x="405" y="163"/>
                      <a:pt x="404" y="161"/>
                      <a:pt x="405" y="158"/>
                    </a:cubicBezTo>
                    <a:cubicBezTo>
                      <a:pt x="407" y="149"/>
                      <a:pt x="410" y="141"/>
                      <a:pt x="412" y="132"/>
                    </a:cubicBezTo>
                    <a:cubicBezTo>
                      <a:pt x="412" y="132"/>
                      <a:pt x="413" y="132"/>
                      <a:pt x="413" y="131"/>
                    </a:cubicBezTo>
                    <a:cubicBezTo>
                      <a:pt x="412" y="124"/>
                      <a:pt x="410" y="117"/>
                      <a:pt x="410" y="110"/>
                    </a:cubicBezTo>
                    <a:cubicBezTo>
                      <a:pt x="410" y="104"/>
                      <a:pt x="408" y="101"/>
                      <a:pt x="404" y="98"/>
                    </a:cubicBezTo>
                    <a:cubicBezTo>
                      <a:pt x="403" y="96"/>
                      <a:pt x="403" y="93"/>
                      <a:pt x="401" y="90"/>
                    </a:cubicBezTo>
                    <a:cubicBezTo>
                      <a:pt x="394" y="94"/>
                      <a:pt x="397" y="103"/>
                      <a:pt x="391" y="108"/>
                    </a:cubicBezTo>
                    <a:cubicBezTo>
                      <a:pt x="392" y="105"/>
                      <a:pt x="393" y="102"/>
                      <a:pt x="394" y="100"/>
                    </a:cubicBezTo>
                    <a:cubicBezTo>
                      <a:pt x="395" y="95"/>
                      <a:pt x="393" y="92"/>
                      <a:pt x="388" y="93"/>
                    </a:cubicBezTo>
                    <a:cubicBezTo>
                      <a:pt x="383" y="95"/>
                      <a:pt x="378" y="98"/>
                      <a:pt x="373" y="101"/>
                    </a:cubicBezTo>
                    <a:cubicBezTo>
                      <a:pt x="373" y="101"/>
                      <a:pt x="372" y="99"/>
                      <a:pt x="372" y="99"/>
                    </a:cubicBezTo>
                    <a:cubicBezTo>
                      <a:pt x="366" y="101"/>
                      <a:pt x="361" y="103"/>
                      <a:pt x="356" y="105"/>
                    </a:cubicBezTo>
                    <a:cubicBezTo>
                      <a:pt x="354" y="105"/>
                      <a:pt x="353" y="106"/>
                      <a:pt x="352" y="107"/>
                    </a:cubicBezTo>
                    <a:cubicBezTo>
                      <a:pt x="346" y="115"/>
                      <a:pt x="339" y="122"/>
                      <a:pt x="331" y="130"/>
                    </a:cubicBezTo>
                    <a:cubicBezTo>
                      <a:pt x="329" y="127"/>
                      <a:pt x="329" y="126"/>
                      <a:pt x="327" y="125"/>
                    </a:cubicBezTo>
                    <a:cubicBezTo>
                      <a:pt x="326" y="126"/>
                      <a:pt x="325" y="126"/>
                      <a:pt x="324" y="127"/>
                    </a:cubicBezTo>
                    <a:cubicBezTo>
                      <a:pt x="320" y="121"/>
                      <a:pt x="327" y="117"/>
                      <a:pt x="326" y="111"/>
                    </a:cubicBezTo>
                    <a:cubicBezTo>
                      <a:pt x="323" y="113"/>
                      <a:pt x="320" y="114"/>
                      <a:pt x="317" y="115"/>
                    </a:cubicBezTo>
                    <a:cubicBezTo>
                      <a:pt x="317" y="113"/>
                      <a:pt x="317" y="111"/>
                      <a:pt x="316" y="109"/>
                    </a:cubicBezTo>
                    <a:cubicBezTo>
                      <a:pt x="315" y="109"/>
                      <a:pt x="312" y="110"/>
                      <a:pt x="310" y="111"/>
                    </a:cubicBezTo>
                    <a:cubicBezTo>
                      <a:pt x="309" y="110"/>
                      <a:pt x="308" y="109"/>
                      <a:pt x="307" y="108"/>
                    </a:cubicBezTo>
                    <a:cubicBezTo>
                      <a:pt x="306" y="110"/>
                      <a:pt x="305" y="111"/>
                      <a:pt x="304" y="113"/>
                    </a:cubicBezTo>
                    <a:cubicBezTo>
                      <a:pt x="300" y="110"/>
                      <a:pt x="298" y="111"/>
                      <a:pt x="296" y="115"/>
                    </a:cubicBezTo>
                    <a:cubicBezTo>
                      <a:pt x="294" y="117"/>
                      <a:pt x="291" y="120"/>
                      <a:pt x="288" y="121"/>
                    </a:cubicBezTo>
                    <a:cubicBezTo>
                      <a:pt x="283" y="125"/>
                      <a:pt x="278" y="128"/>
                      <a:pt x="278" y="135"/>
                    </a:cubicBezTo>
                    <a:cubicBezTo>
                      <a:pt x="278" y="135"/>
                      <a:pt x="277" y="136"/>
                      <a:pt x="276" y="137"/>
                    </a:cubicBezTo>
                    <a:cubicBezTo>
                      <a:pt x="278" y="130"/>
                      <a:pt x="279" y="124"/>
                      <a:pt x="280" y="118"/>
                    </a:cubicBezTo>
                    <a:cubicBezTo>
                      <a:pt x="279" y="118"/>
                      <a:pt x="279" y="118"/>
                      <a:pt x="279" y="117"/>
                    </a:cubicBezTo>
                    <a:cubicBezTo>
                      <a:pt x="276" y="119"/>
                      <a:pt x="274" y="121"/>
                      <a:pt x="272" y="123"/>
                    </a:cubicBezTo>
                    <a:cubicBezTo>
                      <a:pt x="265" y="119"/>
                      <a:pt x="248" y="122"/>
                      <a:pt x="242" y="129"/>
                    </a:cubicBezTo>
                    <a:cubicBezTo>
                      <a:pt x="236" y="129"/>
                      <a:pt x="231" y="129"/>
                      <a:pt x="226" y="133"/>
                    </a:cubicBezTo>
                    <a:cubicBezTo>
                      <a:pt x="225" y="134"/>
                      <a:pt x="218" y="133"/>
                      <a:pt x="216" y="131"/>
                    </a:cubicBezTo>
                    <a:cubicBezTo>
                      <a:pt x="215" y="128"/>
                      <a:pt x="216" y="123"/>
                      <a:pt x="219" y="121"/>
                    </a:cubicBezTo>
                    <a:cubicBezTo>
                      <a:pt x="226" y="115"/>
                      <a:pt x="234" y="110"/>
                      <a:pt x="240" y="104"/>
                    </a:cubicBezTo>
                    <a:cubicBezTo>
                      <a:pt x="243" y="101"/>
                      <a:pt x="245" y="96"/>
                      <a:pt x="248" y="92"/>
                    </a:cubicBezTo>
                    <a:cubicBezTo>
                      <a:pt x="248" y="91"/>
                      <a:pt x="249" y="90"/>
                      <a:pt x="250" y="87"/>
                    </a:cubicBezTo>
                    <a:cubicBezTo>
                      <a:pt x="252" y="93"/>
                      <a:pt x="256" y="96"/>
                      <a:pt x="260" y="94"/>
                    </a:cubicBezTo>
                    <a:cubicBezTo>
                      <a:pt x="263" y="92"/>
                      <a:pt x="265" y="87"/>
                      <a:pt x="267" y="84"/>
                    </a:cubicBezTo>
                    <a:cubicBezTo>
                      <a:pt x="269" y="86"/>
                      <a:pt x="272" y="87"/>
                      <a:pt x="275" y="85"/>
                    </a:cubicBezTo>
                    <a:cubicBezTo>
                      <a:pt x="275" y="84"/>
                      <a:pt x="277" y="84"/>
                      <a:pt x="277" y="85"/>
                    </a:cubicBezTo>
                    <a:cubicBezTo>
                      <a:pt x="281" y="91"/>
                      <a:pt x="285" y="86"/>
                      <a:pt x="288" y="83"/>
                    </a:cubicBezTo>
                    <a:cubicBezTo>
                      <a:pt x="290" y="81"/>
                      <a:pt x="292" y="78"/>
                      <a:pt x="293" y="76"/>
                    </a:cubicBezTo>
                    <a:cubicBezTo>
                      <a:pt x="294" y="76"/>
                      <a:pt x="294" y="78"/>
                      <a:pt x="295" y="80"/>
                    </a:cubicBezTo>
                    <a:cubicBezTo>
                      <a:pt x="297" y="76"/>
                      <a:pt x="299" y="73"/>
                      <a:pt x="300" y="70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4" y="71"/>
                      <a:pt x="308" y="74"/>
                      <a:pt x="309" y="73"/>
                    </a:cubicBezTo>
                    <a:cubicBezTo>
                      <a:pt x="315" y="70"/>
                      <a:pt x="319" y="67"/>
                      <a:pt x="323" y="62"/>
                    </a:cubicBezTo>
                    <a:cubicBezTo>
                      <a:pt x="325" y="60"/>
                      <a:pt x="328" y="59"/>
                      <a:pt x="330" y="60"/>
                    </a:cubicBezTo>
                    <a:cubicBezTo>
                      <a:pt x="334" y="63"/>
                      <a:pt x="337" y="60"/>
                      <a:pt x="341" y="59"/>
                    </a:cubicBezTo>
                    <a:cubicBezTo>
                      <a:pt x="343" y="58"/>
                      <a:pt x="344" y="58"/>
                      <a:pt x="346" y="57"/>
                    </a:cubicBezTo>
                    <a:cubicBezTo>
                      <a:pt x="346" y="59"/>
                      <a:pt x="347" y="60"/>
                      <a:pt x="347" y="61"/>
                    </a:cubicBezTo>
                    <a:cubicBezTo>
                      <a:pt x="358" y="57"/>
                      <a:pt x="369" y="53"/>
                      <a:pt x="381" y="48"/>
                    </a:cubicBezTo>
                    <a:cubicBezTo>
                      <a:pt x="380" y="48"/>
                      <a:pt x="379" y="46"/>
                      <a:pt x="378" y="45"/>
                    </a:cubicBezTo>
                    <a:cubicBezTo>
                      <a:pt x="385" y="44"/>
                      <a:pt x="389" y="40"/>
                      <a:pt x="390" y="33"/>
                    </a:cubicBezTo>
                    <a:cubicBezTo>
                      <a:pt x="390" y="31"/>
                      <a:pt x="392" y="28"/>
                      <a:pt x="393" y="25"/>
                    </a:cubicBezTo>
                    <a:cubicBezTo>
                      <a:pt x="393" y="26"/>
                      <a:pt x="394" y="26"/>
                      <a:pt x="394" y="26"/>
                    </a:cubicBezTo>
                    <a:cubicBezTo>
                      <a:pt x="395" y="31"/>
                      <a:pt x="396" y="35"/>
                      <a:pt x="397" y="40"/>
                    </a:cubicBezTo>
                    <a:cubicBezTo>
                      <a:pt x="400" y="39"/>
                      <a:pt x="402" y="38"/>
                      <a:pt x="404" y="37"/>
                    </a:cubicBezTo>
                    <a:cubicBezTo>
                      <a:pt x="408" y="42"/>
                      <a:pt x="413" y="42"/>
                      <a:pt x="417" y="35"/>
                    </a:cubicBezTo>
                    <a:cubicBezTo>
                      <a:pt x="419" y="32"/>
                      <a:pt x="421" y="29"/>
                      <a:pt x="424" y="25"/>
                    </a:cubicBezTo>
                    <a:cubicBezTo>
                      <a:pt x="427" y="30"/>
                      <a:pt x="430" y="34"/>
                      <a:pt x="432" y="37"/>
                    </a:cubicBezTo>
                    <a:cubicBezTo>
                      <a:pt x="437" y="36"/>
                      <a:pt x="441" y="36"/>
                      <a:pt x="444" y="35"/>
                    </a:cubicBezTo>
                    <a:cubicBezTo>
                      <a:pt x="447" y="35"/>
                      <a:pt x="449" y="33"/>
                      <a:pt x="451" y="32"/>
                    </a:cubicBezTo>
                    <a:cubicBezTo>
                      <a:pt x="452" y="31"/>
                      <a:pt x="452" y="29"/>
                      <a:pt x="454" y="28"/>
                    </a:cubicBezTo>
                    <a:cubicBezTo>
                      <a:pt x="458" y="26"/>
                      <a:pt x="462" y="25"/>
                      <a:pt x="466" y="23"/>
                    </a:cubicBezTo>
                    <a:cubicBezTo>
                      <a:pt x="467" y="24"/>
                      <a:pt x="467" y="25"/>
                      <a:pt x="467" y="25"/>
                    </a:cubicBezTo>
                    <a:cubicBezTo>
                      <a:pt x="467" y="32"/>
                      <a:pt x="467" y="32"/>
                      <a:pt x="474" y="30"/>
                    </a:cubicBezTo>
                    <a:cubicBezTo>
                      <a:pt x="477" y="29"/>
                      <a:pt x="479" y="29"/>
                      <a:pt x="482" y="29"/>
                    </a:cubicBezTo>
                    <a:cubicBezTo>
                      <a:pt x="488" y="28"/>
                      <a:pt x="494" y="27"/>
                      <a:pt x="500" y="26"/>
                    </a:cubicBezTo>
                    <a:cubicBezTo>
                      <a:pt x="500" y="26"/>
                      <a:pt x="501" y="26"/>
                      <a:pt x="501" y="26"/>
                    </a:cubicBezTo>
                    <a:cubicBezTo>
                      <a:pt x="507" y="30"/>
                      <a:pt x="513" y="26"/>
                      <a:pt x="518" y="26"/>
                    </a:cubicBezTo>
                    <a:cubicBezTo>
                      <a:pt x="524" y="26"/>
                      <a:pt x="529" y="20"/>
                      <a:pt x="532" y="14"/>
                    </a:cubicBezTo>
                    <a:cubicBezTo>
                      <a:pt x="533" y="12"/>
                      <a:pt x="533" y="8"/>
                      <a:pt x="538" y="10"/>
                    </a:cubicBezTo>
                    <a:cubicBezTo>
                      <a:pt x="539" y="10"/>
                      <a:pt x="540" y="8"/>
                      <a:pt x="542" y="7"/>
                    </a:cubicBezTo>
                    <a:cubicBezTo>
                      <a:pt x="543" y="8"/>
                      <a:pt x="543" y="10"/>
                      <a:pt x="544" y="11"/>
                    </a:cubicBezTo>
                    <a:cubicBezTo>
                      <a:pt x="550" y="9"/>
                      <a:pt x="552" y="4"/>
                      <a:pt x="555" y="0"/>
                    </a:cubicBezTo>
                    <a:cubicBezTo>
                      <a:pt x="555" y="0"/>
                      <a:pt x="555" y="0"/>
                      <a:pt x="5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784"/>
              <p:cNvSpPr/>
              <p:nvPr/>
            </p:nvSpPr>
            <p:spPr bwMode="auto">
              <a:xfrm>
                <a:off x="2098673" y="3179806"/>
                <a:ext cx="52389" cy="55564"/>
              </a:xfrm>
              <a:custGeom>
                <a:avLst/>
                <a:gdLst>
                  <a:gd name="T0" fmla="*/ 0 w 14"/>
                  <a:gd name="T1" fmla="*/ 3 h 15"/>
                  <a:gd name="T2" fmla="*/ 12 w 14"/>
                  <a:gd name="T3" fmla="*/ 5 h 15"/>
                  <a:gd name="T4" fmla="*/ 10 w 14"/>
                  <a:gd name="T5" fmla="*/ 12 h 15"/>
                  <a:gd name="T6" fmla="*/ 3 w 14"/>
                  <a:gd name="T7" fmla="*/ 15 h 15"/>
                  <a:gd name="T8" fmla="*/ 1 w 14"/>
                  <a:gd name="T9" fmla="*/ 12 h 15"/>
                  <a:gd name="T10" fmla="*/ 0 w 14"/>
                  <a:gd name="T11" fmla="*/ 8 h 15"/>
                  <a:gd name="T12" fmla="*/ 0 w 14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0" y="3"/>
                    </a:moveTo>
                    <a:cubicBezTo>
                      <a:pt x="8" y="0"/>
                      <a:pt x="9" y="0"/>
                      <a:pt x="12" y="5"/>
                    </a:cubicBezTo>
                    <a:cubicBezTo>
                      <a:pt x="14" y="9"/>
                      <a:pt x="11" y="10"/>
                      <a:pt x="10" y="12"/>
                    </a:cubicBezTo>
                    <a:cubicBezTo>
                      <a:pt x="8" y="14"/>
                      <a:pt x="5" y="14"/>
                      <a:pt x="3" y="15"/>
                    </a:cubicBezTo>
                    <a:cubicBezTo>
                      <a:pt x="3" y="15"/>
                      <a:pt x="1" y="13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785"/>
              <p:cNvSpPr>
                <a:spLocks noEditPoints="1"/>
              </p:cNvSpPr>
              <p:nvPr/>
            </p:nvSpPr>
            <p:spPr bwMode="auto">
              <a:xfrm>
                <a:off x="3217859" y="2743238"/>
                <a:ext cx="1166813" cy="1660545"/>
              </a:xfrm>
              <a:custGeom>
                <a:avLst/>
                <a:gdLst>
                  <a:gd name="T0" fmla="*/ 22 w 311"/>
                  <a:gd name="T1" fmla="*/ 184 h 442"/>
                  <a:gd name="T2" fmla="*/ 58 w 311"/>
                  <a:gd name="T3" fmla="*/ 177 h 442"/>
                  <a:gd name="T4" fmla="*/ 95 w 311"/>
                  <a:gd name="T5" fmla="*/ 174 h 442"/>
                  <a:gd name="T6" fmla="*/ 111 w 311"/>
                  <a:gd name="T7" fmla="*/ 158 h 442"/>
                  <a:gd name="T8" fmla="*/ 89 w 311"/>
                  <a:gd name="T9" fmla="*/ 144 h 442"/>
                  <a:gd name="T10" fmla="*/ 111 w 311"/>
                  <a:gd name="T11" fmla="*/ 134 h 442"/>
                  <a:gd name="T12" fmla="*/ 134 w 311"/>
                  <a:gd name="T13" fmla="*/ 123 h 442"/>
                  <a:gd name="T14" fmla="*/ 158 w 311"/>
                  <a:gd name="T15" fmla="*/ 75 h 442"/>
                  <a:gd name="T16" fmla="*/ 194 w 311"/>
                  <a:gd name="T17" fmla="*/ 62 h 442"/>
                  <a:gd name="T18" fmla="*/ 214 w 311"/>
                  <a:gd name="T19" fmla="*/ 59 h 442"/>
                  <a:gd name="T20" fmla="*/ 218 w 311"/>
                  <a:gd name="T21" fmla="*/ 14 h 442"/>
                  <a:gd name="T22" fmla="*/ 252 w 311"/>
                  <a:gd name="T23" fmla="*/ 8 h 442"/>
                  <a:gd name="T24" fmla="*/ 258 w 311"/>
                  <a:gd name="T25" fmla="*/ 24 h 442"/>
                  <a:gd name="T26" fmla="*/ 252 w 311"/>
                  <a:gd name="T27" fmla="*/ 64 h 442"/>
                  <a:gd name="T28" fmla="*/ 273 w 311"/>
                  <a:gd name="T29" fmla="*/ 67 h 442"/>
                  <a:gd name="T30" fmla="*/ 298 w 311"/>
                  <a:gd name="T31" fmla="*/ 53 h 442"/>
                  <a:gd name="T32" fmla="*/ 292 w 311"/>
                  <a:gd name="T33" fmla="*/ 72 h 442"/>
                  <a:gd name="T34" fmla="*/ 271 w 311"/>
                  <a:gd name="T35" fmla="*/ 94 h 442"/>
                  <a:gd name="T36" fmla="*/ 270 w 311"/>
                  <a:gd name="T37" fmla="*/ 132 h 442"/>
                  <a:gd name="T38" fmla="*/ 264 w 311"/>
                  <a:gd name="T39" fmla="*/ 159 h 442"/>
                  <a:gd name="T40" fmla="*/ 240 w 311"/>
                  <a:gd name="T41" fmla="*/ 167 h 442"/>
                  <a:gd name="T42" fmla="*/ 212 w 311"/>
                  <a:gd name="T43" fmla="*/ 158 h 442"/>
                  <a:gd name="T44" fmla="*/ 171 w 311"/>
                  <a:gd name="T45" fmla="*/ 136 h 442"/>
                  <a:gd name="T46" fmla="*/ 156 w 311"/>
                  <a:gd name="T47" fmla="*/ 133 h 442"/>
                  <a:gd name="T48" fmla="*/ 164 w 311"/>
                  <a:gd name="T49" fmla="*/ 167 h 442"/>
                  <a:gd name="T50" fmla="*/ 138 w 311"/>
                  <a:gd name="T51" fmla="*/ 129 h 442"/>
                  <a:gd name="T52" fmla="*/ 136 w 311"/>
                  <a:gd name="T53" fmla="*/ 184 h 442"/>
                  <a:gd name="T54" fmla="*/ 143 w 311"/>
                  <a:gd name="T55" fmla="*/ 213 h 442"/>
                  <a:gd name="T56" fmla="*/ 122 w 311"/>
                  <a:gd name="T57" fmla="*/ 257 h 442"/>
                  <a:gd name="T58" fmla="*/ 103 w 311"/>
                  <a:gd name="T59" fmla="*/ 255 h 442"/>
                  <a:gd name="T60" fmla="*/ 58 w 311"/>
                  <a:gd name="T61" fmla="*/ 255 h 442"/>
                  <a:gd name="T62" fmla="*/ 42 w 311"/>
                  <a:gd name="T63" fmla="*/ 301 h 442"/>
                  <a:gd name="T64" fmla="*/ 82 w 311"/>
                  <a:gd name="T65" fmla="*/ 316 h 442"/>
                  <a:gd name="T66" fmla="*/ 111 w 311"/>
                  <a:gd name="T67" fmla="*/ 303 h 442"/>
                  <a:gd name="T68" fmla="*/ 167 w 311"/>
                  <a:gd name="T69" fmla="*/ 283 h 442"/>
                  <a:gd name="T70" fmla="*/ 200 w 311"/>
                  <a:gd name="T71" fmla="*/ 277 h 442"/>
                  <a:gd name="T72" fmla="*/ 202 w 311"/>
                  <a:gd name="T73" fmla="*/ 315 h 442"/>
                  <a:gd name="T74" fmla="*/ 201 w 311"/>
                  <a:gd name="T75" fmla="*/ 355 h 442"/>
                  <a:gd name="T76" fmla="*/ 163 w 311"/>
                  <a:gd name="T77" fmla="*/ 347 h 442"/>
                  <a:gd name="T78" fmla="*/ 151 w 311"/>
                  <a:gd name="T79" fmla="*/ 312 h 442"/>
                  <a:gd name="T80" fmla="*/ 131 w 311"/>
                  <a:gd name="T81" fmla="*/ 335 h 442"/>
                  <a:gd name="T82" fmla="*/ 140 w 311"/>
                  <a:gd name="T83" fmla="*/ 373 h 442"/>
                  <a:gd name="T84" fmla="*/ 96 w 311"/>
                  <a:gd name="T85" fmla="*/ 400 h 442"/>
                  <a:gd name="T86" fmla="*/ 96 w 311"/>
                  <a:gd name="T87" fmla="*/ 429 h 442"/>
                  <a:gd name="T88" fmla="*/ 70 w 311"/>
                  <a:gd name="T89" fmla="*/ 409 h 442"/>
                  <a:gd name="T90" fmla="*/ 41 w 311"/>
                  <a:gd name="T91" fmla="*/ 383 h 442"/>
                  <a:gd name="T92" fmla="*/ 51 w 311"/>
                  <a:gd name="T93" fmla="*/ 357 h 442"/>
                  <a:gd name="T94" fmla="*/ 17 w 311"/>
                  <a:gd name="T95" fmla="*/ 333 h 442"/>
                  <a:gd name="T96" fmla="*/ 31 w 311"/>
                  <a:gd name="T97" fmla="*/ 305 h 442"/>
                  <a:gd name="T98" fmla="*/ 33 w 311"/>
                  <a:gd name="T99" fmla="*/ 270 h 442"/>
                  <a:gd name="T100" fmla="*/ 55 w 311"/>
                  <a:gd name="T101" fmla="*/ 231 h 442"/>
                  <a:gd name="T102" fmla="*/ 36 w 311"/>
                  <a:gd name="T103" fmla="*/ 222 h 442"/>
                  <a:gd name="T104" fmla="*/ 8 w 311"/>
                  <a:gd name="T105" fmla="*/ 215 h 442"/>
                  <a:gd name="T106" fmla="*/ 1 w 311"/>
                  <a:gd name="T107" fmla="*/ 191 h 442"/>
                  <a:gd name="T108" fmla="*/ 64 w 311"/>
                  <a:gd name="T109" fmla="*/ 370 h 442"/>
                  <a:gd name="T110" fmla="*/ 228 w 311"/>
                  <a:gd name="T111" fmla="*/ 101 h 442"/>
                  <a:gd name="T112" fmla="*/ 130 w 311"/>
                  <a:gd name="T113" fmla="*/ 373 h 442"/>
                  <a:gd name="T114" fmla="*/ 236 w 311"/>
                  <a:gd name="T115" fmla="*/ 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1" h="442">
                    <a:moveTo>
                      <a:pt x="1" y="191"/>
                    </a:moveTo>
                    <a:cubicBezTo>
                      <a:pt x="5" y="189"/>
                      <a:pt x="9" y="186"/>
                      <a:pt x="12" y="184"/>
                    </a:cubicBezTo>
                    <a:cubicBezTo>
                      <a:pt x="13" y="183"/>
                      <a:pt x="15" y="184"/>
                      <a:pt x="16" y="184"/>
                    </a:cubicBezTo>
                    <a:cubicBezTo>
                      <a:pt x="17" y="186"/>
                      <a:pt x="17" y="187"/>
                      <a:pt x="18" y="190"/>
                    </a:cubicBezTo>
                    <a:cubicBezTo>
                      <a:pt x="20" y="187"/>
                      <a:pt x="21" y="185"/>
                      <a:pt x="22" y="184"/>
                    </a:cubicBezTo>
                    <a:cubicBezTo>
                      <a:pt x="23" y="183"/>
                      <a:pt x="26" y="181"/>
                      <a:pt x="26" y="182"/>
                    </a:cubicBezTo>
                    <a:cubicBezTo>
                      <a:pt x="30" y="186"/>
                      <a:pt x="34" y="183"/>
                      <a:pt x="37" y="183"/>
                    </a:cubicBezTo>
                    <a:cubicBezTo>
                      <a:pt x="40" y="183"/>
                      <a:pt x="43" y="182"/>
                      <a:pt x="46" y="183"/>
                    </a:cubicBezTo>
                    <a:cubicBezTo>
                      <a:pt x="50" y="184"/>
                      <a:pt x="52" y="183"/>
                      <a:pt x="53" y="179"/>
                    </a:cubicBezTo>
                    <a:cubicBezTo>
                      <a:pt x="53" y="176"/>
                      <a:pt x="55" y="175"/>
                      <a:pt x="58" y="177"/>
                    </a:cubicBezTo>
                    <a:cubicBezTo>
                      <a:pt x="60" y="178"/>
                      <a:pt x="63" y="178"/>
                      <a:pt x="65" y="178"/>
                    </a:cubicBezTo>
                    <a:cubicBezTo>
                      <a:pt x="69" y="175"/>
                      <a:pt x="73" y="173"/>
                      <a:pt x="77" y="171"/>
                    </a:cubicBezTo>
                    <a:cubicBezTo>
                      <a:pt x="80" y="169"/>
                      <a:pt x="83" y="168"/>
                      <a:pt x="85" y="166"/>
                    </a:cubicBezTo>
                    <a:cubicBezTo>
                      <a:pt x="89" y="163"/>
                      <a:pt x="92" y="165"/>
                      <a:pt x="95" y="167"/>
                    </a:cubicBezTo>
                    <a:cubicBezTo>
                      <a:pt x="98" y="168"/>
                      <a:pt x="97" y="172"/>
                      <a:pt x="95" y="174"/>
                    </a:cubicBezTo>
                    <a:cubicBezTo>
                      <a:pt x="95" y="175"/>
                      <a:pt x="95" y="175"/>
                      <a:pt x="95" y="177"/>
                    </a:cubicBezTo>
                    <a:cubicBezTo>
                      <a:pt x="97" y="176"/>
                      <a:pt x="99" y="176"/>
                      <a:pt x="99" y="175"/>
                    </a:cubicBezTo>
                    <a:cubicBezTo>
                      <a:pt x="103" y="170"/>
                      <a:pt x="107" y="166"/>
                      <a:pt x="113" y="163"/>
                    </a:cubicBezTo>
                    <a:cubicBezTo>
                      <a:pt x="118" y="161"/>
                      <a:pt x="119" y="155"/>
                      <a:pt x="114" y="152"/>
                    </a:cubicBezTo>
                    <a:cubicBezTo>
                      <a:pt x="113" y="154"/>
                      <a:pt x="112" y="156"/>
                      <a:pt x="111" y="158"/>
                    </a:cubicBezTo>
                    <a:cubicBezTo>
                      <a:pt x="110" y="160"/>
                      <a:pt x="108" y="162"/>
                      <a:pt x="106" y="160"/>
                    </a:cubicBezTo>
                    <a:cubicBezTo>
                      <a:pt x="101" y="154"/>
                      <a:pt x="95" y="157"/>
                      <a:pt x="90" y="157"/>
                    </a:cubicBezTo>
                    <a:cubicBezTo>
                      <a:pt x="88" y="154"/>
                      <a:pt x="87" y="151"/>
                      <a:pt x="85" y="148"/>
                    </a:cubicBezTo>
                    <a:cubicBezTo>
                      <a:pt x="84" y="147"/>
                      <a:pt x="85" y="145"/>
                      <a:pt x="85" y="143"/>
                    </a:cubicBezTo>
                    <a:cubicBezTo>
                      <a:pt x="86" y="143"/>
                      <a:pt x="88" y="143"/>
                      <a:pt x="89" y="144"/>
                    </a:cubicBezTo>
                    <a:cubicBezTo>
                      <a:pt x="90" y="144"/>
                      <a:pt x="91" y="144"/>
                      <a:pt x="92" y="145"/>
                    </a:cubicBezTo>
                    <a:cubicBezTo>
                      <a:pt x="98" y="148"/>
                      <a:pt x="100" y="147"/>
                      <a:pt x="102" y="141"/>
                    </a:cubicBezTo>
                    <a:cubicBezTo>
                      <a:pt x="104" y="138"/>
                      <a:pt x="105" y="134"/>
                      <a:pt x="107" y="131"/>
                    </a:cubicBezTo>
                    <a:cubicBezTo>
                      <a:pt x="107" y="130"/>
                      <a:pt x="109" y="130"/>
                      <a:pt x="110" y="129"/>
                    </a:cubicBezTo>
                    <a:cubicBezTo>
                      <a:pt x="110" y="131"/>
                      <a:pt x="111" y="133"/>
                      <a:pt x="111" y="134"/>
                    </a:cubicBezTo>
                    <a:cubicBezTo>
                      <a:pt x="111" y="135"/>
                      <a:pt x="112" y="136"/>
                      <a:pt x="113" y="137"/>
                    </a:cubicBezTo>
                    <a:cubicBezTo>
                      <a:pt x="114" y="136"/>
                      <a:pt x="115" y="135"/>
                      <a:pt x="115" y="134"/>
                    </a:cubicBezTo>
                    <a:cubicBezTo>
                      <a:pt x="116" y="132"/>
                      <a:pt x="116" y="130"/>
                      <a:pt x="117" y="128"/>
                    </a:cubicBezTo>
                    <a:cubicBezTo>
                      <a:pt x="121" y="130"/>
                      <a:pt x="125" y="133"/>
                      <a:pt x="129" y="136"/>
                    </a:cubicBezTo>
                    <a:cubicBezTo>
                      <a:pt x="131" y="131"/>
                      <a:pt x="133" y="127"/>
                      <a:pt x="134" y="123"/>
                    </a:cubicBezTo>
                    <a:cubicBezTo>
                      <a:pt x="136" y="119"/>
                      <a:pt x="134" y="116"/>
                      <a:pt x="129" y="114"/>
                    </a:cubicBezTo>
                    <a:cubicBezTo>
                      <a:pt x="129" y="113"/>
                      <a:pt x="130" y="112"/>
                      <a:pt x="130" y="110"/>
                    </a:cubicBezTo>
                    <a:cubicBezTo>
                      <a:pt x="132" y="100"/>
                      <a:pt x="133" y="100"/>
                      <a:pt x="143" y="100"/>
                    </a:cubicBezTo>
                    <a:cubicBezTo>
                      <a:pt x="151" y="99"/>
                      <a:pt x="156" y="93"/>
                      <a:pt x="157" y="83"/>
                    </a:cubicBezTo>
                    <a:cubicBezTo>
                      <a:pt x="157" y="80"/>
                      <a:pt x="157" y="78"/>
                      <a:pt x="158" y="75"/>
                    </a:cubicBezTo>
                    <a:cubicBezTo>
                      <a:pt x="158" y="75"/>
                      <a:pt x="158" y="75"/>
                      <a:pt x="159" y="75"/>
                    </a:cubicBezTo>
                    <a:cubicBezTo>
                      <a:pt x="161" y="78"/>
                      <a:pt x="162" y="80"/>
                      <a:pt x="165" y="84"/>
                    </a:cubicBezTo>
                    <a:cubicBezTo>
                      <a:pt x="167" y="80"/>
                      <a:pt x="170" y="77"/>
                      <a:pt x="172" y="75"/>
                    </a:cubicBezTo>
                    <a:cubicBezTo>
                      <a:pt x="174" y="76"/>
                      <a:pt x="178" y="78"/>
                      <a:pt x="180" y="77"/>
                    </a:cubicBezTo>
                    <a:cubicBezTo>
                      <a:pt x="186" y="75"/>
                      <a:pt x="191" y="69"/>
                      <a:pt x="194" y="62"/>
                    </a:cubicBezTo>
                    <a:cubicBezTo>
                      <a:pt x="196" y="65"/>
                      <a:pt x="197" y="67"/>
                      <a:pt x="199" y="69"/>
                    </a:cubicBezTo>
                    <a:cubicBezTo>
                      <a:pt x="200" y="70"/>
                      <a:pt x="202" y="71"/>
                      <a:pt x="203" y="72"/>
                    </a:cubicBezTo>
                    <a:cubicBezTo>
                      <a:pt x="204" y="70"/>
                      <a:pt x="205" y="69"/>
                      <a:pt x="205" y="68"/>
                    </a:cubicBezTo>
                    <a:cubicBezTo>
                      <a:pt x="206" y="64"/>
                      <a:pt x="207" y="61"/>
                      <a:pt x="208" y="57"/>
                    </a:cubicBezTo>
                    <a:cubicBezTo>
                      <a:pt x="210" y="58"/>
                      <a:pt x="212" y="59"/>
                      <a:pt x="214" y="59"/>
                    </a:cubicBezTo>
                    <a:cubicBezTo>
                      <a:pt x="215" y="55"/>
                      <a:pt x="216" y="51"/>
                      <a:pt x="217" y="47"/>
                    </a:cubicBezTo>
                    <a:cubicBezTo>
                      <a:pt x="219" y="43"/>
                      <a:pt x="219" y="39"/>
                      <a:pt x="221" y="35"/>
                    </a:cubicBezTo>
                    <a:cubicBezTo>
                      <a:pt x="223" y="31"/>
                      <a:pt x="222" y="29"/>
                      <a:pt x="220" y="26"/>
                    </a:cubicBezTo>
                    <a:cubicBezTo>
                      <a:pt x="218" y="26"/>
                      <a:pt x="216" y="27"/>
                      <a:pt x="214" y="28"/>
                    </a:cubicBezTo>
                    <a:cubicBezTo>
                      <a:pt x="212" y="22"/>
                      <a:pt x="216" y="18"/>
                      <a:pt x="218" y="14"/>
                    </a:cubicBezTo>
                    <a:cubicBezTo>
                      <a:pt x="219" y="13"/>
                      <a:pt x="221" y="13"/>
                      <a:pt x="223" y="13"/>
                    </a:cubicBezTo>
                    <a:cubicBezTo>
                      <a:pt x="231" y="15"/>
                      <a:pt x="234" y="13"/>
                      <a:pt x="238" y="6"/>
                    </a:cubicBezTo>
                    <a:cubicBezTo>
                      <a:pt x="239" y="4"/>
                      <a:pt x="240" y="2"/>
                      <a:pt x="241" y="0"/>
                    </a:cubicBezTo>
                    <a:cubicBezTo>
                      <a:pt x="244" y="1"/>
                      <a:pt x="247" y="2"/>
                      <a:pt x="250" y="4"/>
                    </a:cubicBezTo>
                    <a:cubicBezTo>
                      <a:pt x="251" y="5"/>
                      <a:pt x="252" y="7"/>
                      <a:pt x="252" y="8"/>
                    </a:cubicBezTo>
                    <a:cubicBezTo>
                      <a:pt x="251" y="10"/>
                      <a:pt x="249" y="12"/>
                      <a:pt x="248" y="14"/>
                    </a:cubicBezTo>
                    <a:cubicBezTo>
                      <a:pt x="248" y="16"/>
                      <a:pt x="248" y="18"/>
                      <a:pt x="247" y="20"/>
                    </a:cubicBezTo>
                    <a:cubicBezTo>
                      <a:pt x="249" y="20"/>
                      <a:pt x="252" y="20"/>
                      <a:pt x="254" y="20"/>
                    </a:cubicBezTo>
                    <a:cubicBezTo>
                      <a:pt x="254" y="20"/>
                      <a:pt x="255" y="20"/>
                      <a:pt x="255" y="19"/>
                    </a:cubicBezTo>
                    <a:cubicBezTo>
                      <a:pt x="256" y="21"/>
                      <a:pt x="257" y="22"/>
                      <a:pt x="258" y="24"/>
                    </a:cubicBezTo>
                    <a:cubicBezTo>
                      <a:pt x="258" y="25"/>
                      <a:pt x="258" y="27"/>
                      <a:pt x="258" y="29"/>
                    </a:cubicBezTo>
                    <a:cubicBezTo>
                      <a:pt x="257" y="29"/>
                      <a:pt x="255" y="28"/>
                      <a:pt x="254" y="29"/>
                    </a:cubicBezTo>
                    <a:cubicBezTo>
                      <a:pt x="252" y="29"/>
                      <a:pt x="250" y="30"/>
                      <a:pt x="249" y="31"/>
                    </a:cubicBezTo>
                    <a:cubicBezTo>
                      <a:pt x="245" y="37"/>
                      <a:pt x="246" y="44"/>
                      <a:pt x="248" y="50"/>
                    </a:cubicBezTo>
                    <a:cubicBezTo>
                      <a:pt x="249" y="54"/>
                      <a:pt x="248" y="60"/>
                      <a:pt x="252" y="64"/>
                    </a:cubicBezTo>
                    <a:cubicBezTo>
                      <a:pt x="253" y="64"/>
                      <a:pt x="250" y="68"/>
                      <a:pt x="249" y="71"/>
                    </a:cubicBezTo>
                    <a:cubicBezTo>
                      <a:pt x="252" y="73"/>
                      <a:pt x="255" y="76"/>
                      <a:pt x="258" y="77"/>
                    </a:cubicBezTo>
                    <a:cubicBezTo>
                      <a:pt x="260" y="78"/>
                      <a:pt x="263" y="78"/>
                      <a:pt x="264" y="75"/>
                    </a:cubicBezTo>
                    <a:cubicBezTo>
                      <a:pt x="264" y="72"/>
                      <a:pt x="265" y="69"/>
                      <a:pt x="269" y="70"/>
                    </a:cubicBezTo>
                    <a:cubicBezTo>
                      <a:pt x="270" y="70"/>
                      <a:pt x="271" y="68"/>
                      <a:pt x="273" y="67"/>
                    </a:cubicBezTo>
                    <a:cubicBezTo>
                      <a:pt x="276" y="65"/>
                      <a:pt x="277" y="65"/>
                      <a:pt x="278" y="69"/>
                    </a:cubicBezTo>
                    <a:cubicBezTo>
                      <a:pt x="278" y="70"/>
                      <a:pt x="279" y="71"/>
                      <a:pt x="280" y="73"/>
                    </a:cubicBezTo>
                    <a:cubicBezTo>
                      <a:pt x="281" y="72"/>
                      <a:pt x="283" y="71"/>
                      <a:pt x="284" y="70"/>
                    </a:cubicBezTo>
                    <a:cubicBezTo>
                      <a:pt x="289" y="64"/>
                      <a:pt x="293" y="58"/>
                      <a:pt x="297" y="52"/>
                    </a:cubicBezTo>
                    <a:cubicBezTo>
                      <a:pt x="298" y="52"/>
                      <a:pt x="298" y="53"/>
                      <a:pt x="298" y="53"/>
                    </a:cubicBezTo>
                    <a:cubicBezTo>
                      <a:pt x="300" y="52"/>
                      <a:pt x="302" y="52"/>
                      <a:pt x="304" y="51"/>
                    </a:cubicBezTo>
                    <a:cubicBezTo>
                      <a:pt x="305" y="50"/>
                      <a:pt x="307" y="49"/>
                      <a:pt x="309" y="49"/>
                    </a:cubicBezTo>
                    <a:cubicBezTo>
                      <a:pt x="309" y="50"/>
                      <a:pt x="311" y="52"/>
                      <a:pt x="311" y="54"/>
                    </a:cubicBezTo>
                    <a:cubicBezTo>
                      <a:pt x="311" y="61"/>
                      <a:pt x="306" y="66"/>
                      <a:pt x="300" y="66"/>
                    </a:cubicBezTo>
                    <a:cubicBezTo>
                      <a:pt x="295" y="65"/>
                      <a:pt x="295" y="69"/>
                      <a:pt x="292" y="72"/>
                    </a:cubicBezTo>
                    <a:cubicBezTo>
                      <a:pt x="294" y="72"/>
                      <a:pt x="295" y="73"/>
                      <a:pt x="297" y="73"/>
                    </a:cubicBezTo>
                    <a:cubicBezTo>
                      <a:pt x="296" y="75"/>
                      <a:pt x="296" y="78"/>
                      <a:pt x="295" y="79"/>
                    </a:cubicBezTo>
                    <a:cubicBezTo>
                      <a:pt x="291" y="83"/>
                      <a:pt x="286" y="87"/>
                      <a:pt x="282" y="90"/>
                    </a:cubicBezTo>
                    <a:cubicBezTo>
                      <a:pt x="281" y="91"/>
                      <a:pt x="280" y="91"/>
                      <a:pt x="279" y="91"/>
                    </a:cubicBezTo>
                    <a:cubicBezTo>
                      <a:pt x="276" y="89"/>
                      <a:pt x="273" y="91"/>
                      <a:pt x="271" y="94"/>
                    </a:cubicBezTo>
                    <a:cubicBezTo>
                      <a:pt x="268" y="98"/>
                      <a:pt x="266" y="102"/>
                      <a:pt x="267" y="108"/>
                    </a:cubicBezTo>
                    <a:cubicBezTo>
                      <a:pt x="269" y="108"/>
                      <a:pt x="270" y="108"/>
                      <a:pt x="272" y="107"/>
                    </a:cubicBezTo>
                    <a:cubicBezTo>
                      <a:pt x="272" y="109"/>
                      <a:pt x="272" y="111"/>
                      <a:pt x="271" y="113"/>
                    </a:cubicBezTo>
                    <a:cubicBezTo>
                      <a:pt x="270" y="116"/>
                      <a:pt x="269" y="118"/>
                      <a:pt x="267" y="120"/>
                    </a:cubicBezTo>
                    <a:cubicBezTo>
                      <a:pt x="263" y="127"/>
                      <a:pt x="263" y="129"/>
                      <a:pt x="270" y="132"/>
                    </a:cubicBezTo>
                    <a:cubicBezTo>
                      <a:pt x="271" y="133"/>
                      <a:pt x="272" y="134"/>
                      <a:pt x="274" y="136"/>
                    </a:cubicBezTo>
                    <a:cubicBezTo>
                      <a:pt x="271" y="137"/>
                      <a:pt x="270" y="137"/>
                      <a:pt x="269" y="137"/>
                    </a:cubicBezTo>
                    <a:cubicBezTo>
                      <a:pt x="266" y="138"/>
                      <a:pt x="265" y="140"/>
                      <a:pt x="264" y="143"/>
                    </a:cubicBezTo>
                    <a:cubicBezTo>
                      <a:pt x="264" y="148"/>
                      <a:pt x="263" y="152"/>
                      <a:pt x="262" y="157"/>
                    </a:cubicBezTo>
                    <a:cubicBezTo>
                      <a:pt x="262" y="157"/>
                      <a:pt x="263" y="159"/>
                      <a:pt x="264" y="159"/>
                    </a:cubicBezTo>
                    <a:cubicBezTo>
                      <a:pt x="265" y="160"/>
                      <a:pt x="267" y="160"/>
                      <a:pt x="268" y="161"/>
                    </a:cubicBezTo>
                    <a:cubicBezTo>
                      <a:pt x="268" y="161"/>
                      <a:pt x="268" y="162"/>
                      <a:pt x="268" y="163"/>
                    </a:cubicBezTo>
                    <a:cubicBezTo>
                      <a:pt x="266" y="163"/>
                      <a:pt x="263" y="164"/>
                      <a:pt x="260" y="164"/>
                    </a:cubicBezTo>
                    <a:cubicBezTo>
                      <a:pt x="258" y="165"/>
                      <a:pt x="255" y="164"/>
                      <a:pt x="254" y="165"/>
                    </a:cubicBezTo>
                    <a:cubicBezTo>
                      <a:pt x="249" y="170"/>
                      <a:pt x="245" y="168"/>
                      <a:pt x="240" y="167"/>
                    </a:cubicBezTo>
                    <a:cubicBezTo>
                      <a:pt x="240" y="161"/>
                      <a:pt x="240" y="161"/>
                      <a:pt x="233" y="163"/>
                    </a:cubicBezTo>
                    <a:cubicBezTo>
                      <a:pt x="232" y="163"/>
                      <a:pt x="232" y="163"/>
                      <a:pt x="231" y="163"/>
                    </a:cubicBezTo>
                    <a:cubicBezTo>
                      <a:pt x="229" y="162"/>
                      <a:pt x="226" y="161"/>
                      <a:pt x="223" y="160"/>
                    </a:cubicBezTo>
                    <a:cubicBezTo>
                      <a:pt x="222" y="156"/>
                      <a:pt x="220" y="155"/>
                      <a:pt x="216" y="158"/>
                    </a:cubicBezTo>
                    <a:cubicBezTo>
                      <a:pt x="215" y="159"/>
                      <a:pt x="213" y="158"/>
                      <a:pt x="212" y="158"/>
                    </a:cubicBezTo>
                    <a:cubicBezTo>
                      <a:pt x="206" y="160"/>
                      <a:pt x="201" y="163"/>
                      <a:pt x="195" y="166"/>
                    </a:cubicBezTo>
                    <a:cubicBezTo>
                      <a:pt x="193" y="167"/>
                      <a:pt x="191" y="166"/>
                      <a:pt x="189" y="164"/>
                    </a:cubicBezTo>
                    <a:cubicBezTo>
                      <a:pt x="186" y="158"/>
                      <a:pt x="181" y="153"/>
                      <a:pt x="177" y="148"/>
                    </a:cubicBezTo>
                    <a:cubicBezTo>
                      <a:pt x="176" y="147"/>
                      <a:pt x="176" y="144"/>
                      <a:pt x="176" y="142"/>
                    </a:cubicBezTo>
                    <a:cubicBezTo>
                      <a:pt x="176" y="140"/>
                      <a:pt x="178" y="135"/>
                      <a:pt x="171" y="136"/>
                    </a:cubicBezTo>
                    <a:cubicBezTo>
                      <a:pt x="170" y="137"/>
                      <a:pt x="167" y="135"/>
                      <a:pt x="165" y="134"/>
                    </a:cubicBezTo>
                    <a:cubicBezTo>
                      <a:pt x="165" y="134"/>
                      <a:pt x="165" y="135"/>
                      <a:pt x="164" y="135"/>
                    </a:cubicBezTo>
                    <a:cubicBezTo>
                      <a:pt x="164" y="134"/>
                      <a:pt x="164" y="134"/>
                      <a:pt x="163" y="133"/>
                    </a:cubicBezTo>
                    <a:cubicBezTo>
                      <a:pt x="162" y="131"/>
                      <a:pt x="161" y="130"/>
                      <a:pt x="160" y="128"/>
                    </a:cubicBezTo>
                    <a:cubicBezTo>
                      <a:pt x="159" y="130"/>
                      <a:pt x="157" y="131"/>
                      <a:pt x="156" y="133"/>
                    </a:cubicBezTo>
                    <a:cubicBezTo>
                      <a:pt x="155" y="135"/>
                      <a:pt x="155" y="137"/>
                      <a:pt x="156" y="139"/>
                    </a:cubicBezTo>
                    <a:cubicBezTo>
                      <a:pt x="156" y="139"/>
                      <a:pt x="157" y="140"/>
                      <a:pt x="158" y="141"/>
                    </a:cubicBezTo>
                    <a:cubicBezTo>
                      <a:pt x="167" y="145"/>
                      <a:pt x="171" y="154"/>
                      <a:pt x="175" y="162"/>
                    </a:cubicBezTo>
                    <a:cubicBezTo>
                      <a:pt x="176" y="163"/>
                      <a:pt x="174" y="166"/>
                      <a:pt x="173" y="166"/>
                    </a:cubicBezTo>
                    <a:cubicBezTo>
                      <a:pt x="170" y="167"/>
                      <a:pt x="167" y="167"/>
                      <a:pt x="164" y="167"/>
                    </a:cubicBezTo>
                    <a:cubicBezTo>
                      <a:pt x="162" y="164"/>
                      <a:pt x="161" y="160"/>
                      <a:pt x="159" y="155"/>
                    </a:cubicBezTo>
                    <a:cubicBezTo>
                      <a:pt x="156" y="158"/>
                      <a:pt x="153" y="159"/>
                      <a:pt x="149" y="162"/>
                    </a:cubicBezTo>
                    <a:cubicBezTo>
                      <a:pt x="148" y="159"/>
                      <a:pt x="147" y="156"/>
                      <a:pt x="147" y="153"/>
                    </a:cubicBezTo>
                    <a:cubicBezTo>
                      <a:pt x="146" y="144"/>
                      <a:pt x="145" y="136"/>
                      <a:pt x="144" y="126"/>
                    </a:cubicBezTo>
                    <a:cubicBezTo>
                      <a:pt x="142" y="127"/>
                      <a:pt x="141" y="128"/>
                      <a:pt x="138" y="129"/>
                    </a:cubicBezTo>
                    <a:cubicBezTo>
                      <a:pt x="138" y="128"/>
                      <a:pt x="137" y="127"/>
                      <a:pt x="137" y="126"/>
                    </a:cubicBezTo>
                    <a:cubicBezTo>
                      <a:pt x="133" y="129"/>
                      <a:pt x="131" y="137"/>
                      <a:pt x="133" y="141"/>
                    </a:cubicBezTo>
                    <a:cubicBezTo>
                      <a:pt x="136" y="149"/>
                      <a:pt x="140" y="158"/>
                      <a:pt x="142" y="167"/>
                    </a:cubicBezTo>
                    <a:cubicBezTo>
                      <a:pt x="143" y="169"/>
                      <a:pt x="141" y="173"/>
                      <a:pt x="140" y="176"/>
                    </a:cubicBezTo>
                    <a:cubicBezTo>
                      <a:pt x="139" y="178"/>
                      <a:pt x="137" y="181"/>
                      <a:pt x="136" y="184"/>
                    </a:cubicBezTo>
                    <a:cubicBezTo>
                      <a:pt x="142" y="182"/>
                      <a:pt x="145" y="184"/>
                      <a:pt x="148" y="188"/>
                    </a:cubicBezTo>
                    <a:cubicBezTo>
                      <a:pt x="149" y="190"/>
                      <a:pt x="151" y="191"/>
                      <a:pt x="149" y="193"/>
                    </a:cubicBezTo>
                    <a:cubicBezTo>
                      <a:pt x="149" y="195"/>
                      <a:pt x="149" y="197"/>
                      <a:pt x="149" y="199"/>
                    </a:cubicBezTo>
                    <a:cubicBezTo>
                      <a:pt x="150" y="203"/>
                      <a:pt x="150" y="206"/>
                      <a:pt x="145" y="208"/>
                    </a:cubicBezTo>
                    <a:cubicBezTo>
                      <a:pt x="144" y="208"/>
                      <a:pt x="143" y="211"/>
                      <a:pt x="143" y="213"/>
                    </a:cubicBezTo>
                    <a:cubicBezTo>
                      <a:pt x="142" y="219"/>
                      <a:pt x="137" y="220"/>
                      <a:pt x="133" y="223"/>
                    </a:cubicBezTo>
                    <a:cubicBezTo>
                      <a:pt x="131" y="223"/>
                      <a:pt x="129" y="223"/>
                      <a:pt x="128" y="223"/>
                    </a:cubicBezTo>
                    <a:cubicBezTo>
                      <a:pt x="117" y="216"/>
                      <a:pt x="106" y="221"/>
                      <a:pt x="105" y="234"/>
                    </a:cubicBezTo>
                    <a:cubicBezTo>
                      <a:pt x="112" y="236"/>
                      <a:pt x="122" y="232"/>
                      <a:pt x="124" y="244"/>
                    </a:cubicBezTo>
                    <a:cubicBezTo>
                      <a:pt x="124" y="248"/>
                      <a:pt x="122" y="253"/>
                      <a:pt x="122" y="257"/>
                    </a:cubicBezTo>
                    <a:cubicBezTo>
                      <a:pt x="120" y="264"/>
                      <a:pt x="114" y="259"/>
                      <a:pt x="111" y="263"/>
                    </a:cubicBezTo>
                    <a:cubicBezTo>
                      <a:pt x="111" y="263"/>
                      <a:pt x="110" y="263"/>
                      <a:pt x="110" y="263"/>
                    </a:cubicBezTo>
                    <a:cubicBezTo>
                      <a:pt x="109" y="261"/>
                      <a:pt x="109" y="258"/>
                      <a:pt x="108" y="256"/>
                    </a:cubicBezTo>
                    <a:cubicBezTo>
                      <a:pt x="108" y="255"/>
                      <a:pt x="107" y="254"/>
                      <a:pt x="106" y="252"/>
                    </a:cubicBezTo>
                    <a:cubicBezTo>
                      <a:pt x="105" y="253"/>
                      <a:pt x="104" y="254"/>
                      <a:pt x="103" y="255"/>
                    </a:cubicBezTo>
                    <a:cubicBezTo>
                      <a:pt x="102" y="256"/>
                      <a:pt x="100" y="258"/>
                      <a:pt x="98" y="258"/>
                    </a:cubicBezTo>
                    <a:cubicBezTo>
                      <a:pt x="93" y="258"/>
                      <a:pt x="87" y="259"/>
                      <a:pt x="83" y="254"/>
                    </a:cubicBezTo>
                    <a:cubicBezTo>
                      <a:pt x="83" y="254"/>
                      <a:pt x="81" y="254"/>
                      <a:pt x="81" y="254"/>
                    </a:cubicBezTo>
                    <a:cubicBezTo>
                      <a:pt x="74" y="256"/>
                      <a:pt x="67" y="257"/>
                      <a:pt x="61" y="259"/>
                    </a:cubicBezTo>
                    <a:cubicBezTo>
                      <a:pt x="60" y="258"/>
                      <a:pt x="59" y="256"/>
                      <a:pt x="58" y="255"/>
                    </a:cubicBezTo>
                    <a:cubicBezTo>
                      <a:pt x="52" y="257"/>
                      <a:pt x="47" y="265"/>
                      <a:pt x="49" y="271"/>
                    </a:cubicBezTo>
                    <a:cubicBezTo>
                      <a:pt x="49" y="272"/>
                      <a:pt x="48" y="274"/>
                      <a:pt x="47" y="275"/>
                    </a:cubicBezTo>
                    <a:cubicBezTo>
                      <a:pt x="46" y="277"/>
                      <a:pt x="45" y="277"/>
                      <a:pt x="44" y="278"/>
                    </a:cubicBezTo>
                    <a:cubicBezTo>
                      <a:pt x="38" y="283"/>
                      <a:pt x="38" y="287"/>
                      <a:pt x="41" y="293"/>
                    </a:cubicBezTo>
                    <a:cubicBezTo>
                      <a:pt x="43" y="295"/>
                      <a:pt x="45" y="298"/>
                      <a:pt x="42" y="301"/>
                    </a:cubicBezTo>
                    <a:cubicBezTo>
                      <a:pt x="40" y="304"/>
                      <a:pt x="45" y="314"/>
                      <a:pt x="48" y="317"/>
                    </a:cubicBezTo>
                    <a:cubicBezTo>
                      <a:pt x="53" y="320"/>
                      <a:pt x="56" y="320"/>
                      <a:pt x="61" y="317"/>
                    </a:cubicBezTo>
                    <a:cubicBezTo>
                      <a:pt x="67" y="312"/>
                      <a:pt x="68" y="312"/>
                      <a:pt x="71" y="319"/>
                    </a:cubicBezTo>
                    <a:cubicBezTo>
                      <a:pt x="73" y="318"/>
                      <a:pt x="76" y="316"/>
                      <a:pt x="77" y="315"/>
                    </a:cubicBezTo>
                    <a:cubicBezTo>
                      <a:pt x="80" y="312"/>
                      <a:pt x="81" y="314"/>
                      <a:pt x="82" y="316"/>
                    </a:cubicBezTo>
                    <a:cubicBezTo>
                      <a:pt x="83" y="318"/>
                      <a:pt x="84" y="320"/>
                      <a:pt x="85" y="322"/>
                    </a:cubicBezTo>
                    <a:cubicBezTo>
                      <a:pt x="87" y="320"/>
                      <a:pt x="89" y="319"/>
                      <a:pt x="91" y="317"/>
                    </a:cubicBezTo>
                    <a:cubicBezTo>
                      <a:pt x="92" y="316"/>
                      <a:pt x="92" y="314"/>
                      <a:pt x="93" y="312"/>
                    </a:cubicBezTo>
                    <a:cubicBezTo>
                      <a:pt x="95" y="314"/>
                      <a:pt x="96" y="315"/>
                      <a:pt x="97" y="315"/>
                    </a:cubicBezTo>
                    <a:cubicBezTo>
                      <a:pt x="102" y="311"/>
                      <a:pt x="107" y="307"/>
                      <a:pt x="111" y="303"/>
                    </a:cubicBezTo>
                    <a:cubicBezTo>
                      <a:pt x="116" y="304"/>
                      <a:pt x="121" y="306"/>
                      <a:pt x="126" y="307"/>
                    </a:cubicBezTo>
                    <a:cubicBezTo>
                      <a:pt x="127" y="307"/>
                      <a:pt x="127" y="307"/>
                      <a:pt x="128" y="307"/>
                    </a:cubicBezTo>
                    <a:cubicBezTo>
                      <a:pt x="140" y="301"/>
                      <a:pt x="151" y="295"/>
                      <a:pt x="155" y="281"/>
                    </a:cubicBezTo>
                    <a:cubicBezTo>
                      <a:pt x="155" y="280"/>
                      <a:pt x="157" y="279"/>
                      <a:pt x="157" y="278"/>
                    </a:cubicBezTo>
                    <a:cubicBezTo>
                      <a:pt x="161" y="280"/>
                      <a:pt x="164" y="281"/>
                      <a:pt x="167" y="283"/>
                    </a:cubicBezTo>
                    <a:cubicBezTo>
                      <a:pt x="171" y="276"/>
                      <a:pt x="182" y="282"/>
                      <a:pt x="184" y="273"/>
                    </a:cubicBezTo>
                    <a:cubicBezTo>
                      <a:pt x="185" y="274"/>
                      <a:pt x="186" y="274"/>
                      <a:pt x="186" y="274"/>
                    </a:cubicBezTo>
                    <a:cubicBezTo>
                      <a:pt x="190" y="278"/>
                      <a:pt x="193" y="277"/>
                      <a:pt x="196" y="274"/>
                    </a:cubicBezTo>
                    <a:cubicBezTo>
                      <a:pt x="197" y="273"/>
                      <a:pt x="199" y="273"/>
                      <a:pt x="200" y="273"/>
                    </a:cubicBezTo>
                    <a:cubicBezTo>
                      <a:pt x="200" y="274"/>
                      <a:pt x="201" y="276"/>
                      <a:pt x="200" y="277"/>
                    </a:cubicBezTo>
                    <a:cubicBezTo>
                      <a:pt x="200" y="279"/>
                      <a:pt x="199" y="281"/>
                      <a:pt x="198" y="282"/>
                    </a:cubicBezTo>
                    <a:cubicBezTo>
                      <a:pt x="197" y="286"/>
                      <a:pt x="196" y="289"/>
                      <a:pt x="201" y="291"/>
                    </a:cubicBezTo>
                    <a:cubicBezTo>
                      <a:pt x="199" y="296"/>
                      <a:pt x="201" y="299"/>
                      <a:pt x="205" y="302"/>
                    </a:cubicBezTo>
                    <a:cubicBezTo>
                      <a:pt x="208" y="304"/>
                      <a:pt x="209" y="307"/>
                      <a:pt x="206" y="310"/>
                    </a:cubicBezTo>
                    <a:cubicBezTo>
                      <a:pt x="204" y="312"/>
                      <a:pt x="203" y="314"/>
                      <a:pt x="202" y="315"/>
                    </a:cubicBezTo>
                    <a:cubicBezTo>
                      <a:pt x="199" y="318"/>
                      <a:pt x="197" y="319"/>
                      <a:pt x="201" y="323"/>
                    </a:cubicBezTo>
                    <a:cubicBezTo>
                      <a:pt x="202" y="325"/>
                      <a:pt x="201" y="330"/>
                      <a:pt x="200" y="332"/>
                    </a:cubicBezTo>
                    <a:cubicBezTo>
                      <a:pt x="199" y="335"/>
                      <a:pt x="196" y="337"/>
                      <a:pt x="199" y="340"/>
                    </a:cubicBezTo>
                    <a:cubicBezTo>
                      <a:pt x="199" y="340"/>
                      <a:pt x="199" y="341"/>
                      <a:pt x="199" y="341"/>
                    </a:cubicBezTo>
                    <a:cubicBezTo>
                      <a:pt x="200" y="346"/>
                      <a:pt x="200" y="350"/>
                      <a:pt x="201" y="355"/>
                    </a:cubicBezTo>
                    <a:cubicBezTo>
                      <a:pt x="201" y="358"/>
                      <a:pt x="201" y="361"/>
                      <a:pt x="201" y="365"/>
                    </a:cubicBezTo>
                    <a:cubicBezTo>
                      <a:pt x="194" y="359"/>
                      <a:pt x="188" y="354"/>
                      <a:pt x="182" y="349"/>
                    </a:cubicBezTo>
                    <a:cubicBezTo>
                      <a:pt x="178" y="350"/>
                      <a:pt x="173" y="351"/>
                      <a:pt x="167" y="352"/>
                    </a:cubicBezTo>
                    <a:cubicBezTo>
                      <a:pt x="167" y="351"/>
                      <a:pt x="167" y="349"/>
                      <a:pt x="166" y="348"/>
                    </a:cubicBezTo>
                    <a:cubicBezTo>
                      <a:pt x="165" y="348"/>
                      <a:pt x="164" y="348"/>
                      <a:pt x="163" y="347"/>
                    </a:cubicBezTo>
                    <a:cubicBezTo>
                      <a:pt x="157" y="346"/>
                      <a:pt x="155" y="343"/>
                      <a:pt x="158" y="338"/>
                    </a:cubicBezTo>
                    <a:cubicBezTo>
                      <a:pt x="159" y="335"/>
                      <a:pt x="160" y="332"/>
                      <a:pt x="161" y="329"/>
                    </a:cubicBezTo>
                    <a:cubicBezTo>
                      <a:pt x="162" y="326"/>
                      <a:pt x="161" y="323"/>
                      <a:pt x="161" y="320"/>
                    </a:cubicBezTo>
                    <a:cubicBezTo>
                      <a:pt x="158" y="319"/>
                      <a:pt x="155" y="325"/>
                      <a:pt x="153" y="319"/>
                    </a:cubicBezTo>
                    <a:cubicBezTo>
                      <a:pt x="152" y="317"/>
                      <a:pt x="152" y="314"/>
                      <a:pt x="151" y="312"/>
                    </a:cubicBezTo>
                    <a:cubicBezTo>
                      <a:pt x="151" y="311"/>
                      <a:pt x="150" y="311"/>
                      <a:pt x="150" y="311"/>
                    </a:cubicBezTo>
                    <a:cubicBezTo>
                      <a:pt x="148" y="314"/>
                      <a:pt x="146" y="316"/>
                      <a:pt x="145" y="319"/>
                    </a:cubicBezTo>
                    <a:cubicBezTo>
                      <a:pt x="142" y="324"/>
                      <a:pt x="139" y="325"/>
                      <a:pt x="134" y="322"/>
                    </a:cubicBezTo>
                    <a:cubicBezTo>
                      <a:pt x="129" y="325"/>
                      <a:pt x="127" y="329"/>
                      <a:pt x="129" y="333"/>
                    </a:cubicBezTo>
                    <a:cubicBezTo>
                      <a:pt x="130" y="334"/>
                      <a:pt x="130" y="335"/>
                      <a:pt x="131" y="335"/>
                    </a:cubicBezTo>
                    <a:cubicBezTo>
                      <a:pt x="136" y="335"/>
                      <a:pt x="135" y="339"/>
                      <a:pt x="136" y="342"/>
                    </a:cubicBezTo>
                    <a:cubicBezTo>
                      <a:pt x="136" y="344"/>
                      <a:pt x="136" y="346"/>
                      <a:pt x="139" y="346"/>
                    </a:cubicBezTo>
                    <a:cubicBezTo>
                      <a:pt x="142" y="345"/>
                      <a:pt x="145" y="355"/>
                      <a:pt x="143" y="358"/>
                    </a:cubicBezTo>
                    <a:cubicBezTo>
                      <a:pt x="142" y="359"/>
                      <a:pt x="141" y="360"/>
                      <a:pt x="140" y="361"/>
                    </a:cubicBezTo>
                    <a:cubicBezTo>
                      <a:pt x="134" y="366"/>
                      <a:pt x="134" y="367"/>
                      <a:pt x="140" y="373"/>
                    </a:cubicBezTo>
                    <a:cubicBezTo>
                      <a:pt x="136" y="377"/>
                      <a:pt x="133" y="381"/>
                      <a:pt x="129" y="384"/>
                    </a:cubicBezTo>
                    <a:cubicBezTo>
                      <a:pt x="124" y="387"/>
                      <a:pt x="120" y="386"/>
                      <a:pt x="116" y="382"/>
                    </a:cubicBezTo>
                    <a:cubicBezTo>
                      <a:pt x="114" y="380"/>
                      <a:pt x="112" y="380"/>
                      <a:pt x="110" y="383"/>
                    </a:cubicBezTo>
                    <a:cubicBezTo>
                      <a:pt x="109" y="386"/>
                      <a:pt x="108" y="389"/>
                      <a:pt x="106" y="392"/>
                    </a:cubicBezTo>
                    <a:cubicBezTo>
                      <a:pt x="100" y="392"/>
                      <a:pt x="97" y="394"/>
                      <a:pt x="96" y="400"/>
                    </a:cubicBezTo>
                    <a:cubicBezTo>
                      <a:pt x="96" y="402"/>
                      <a:pt x="97" y="404"/>
                      <a:pt x="98" y="407"/>
                    </a:cubicBezTo>
                    <a:cubicBezTo>
                      <a:pt x="99" y="410"/>
                      <a:pt x="101" y="408"/>
                      <a:pt x="104" y="407"/>
                    </a:cubicBezTo>
                    <a:cubicBezTo>
                      <a:pt x="105" y="407"/>
                      <a:pt x="106" y="407"/>
                      <a:pt x="107" y="407"/>
                    </a:cubicBezTo>
                    <a:cubicBezTo>
                      <a:pt x="99" y="417"/>
                      <a:pt x="99" y="418"/>
                      <a:pt x="104" y="425"/>
                    </a:cubicBezTo>
                    <a:cubicBezTo>
                      <a:pt x="101" y="427"/>
                      <a:pt x="98" y="428"/>
                      <a:pt x="96" y="429"/>
                    </a:cubicBezTo>
                    <a:cubicBezTo>
                      <a:pt x="91" y="432"/>
                      <a:pt x="87" y="434"/>
                      <a:pt x="83" y="437"/>
                    </a:cubicBezTo>
                    <a:cubicBezTo>
                      <a:pt x="76" y="442"/>
                      <a:pt x="76" y="442"/>
                      <a:pt x="70" y="436"/>
                    </a:cubicBezTo>
                    <a:cubicBezTo>
                      <a:pt x="66" y="432"/>
                      <a:pt x="64" y="425"/>
                      <a:pt x="67" y="420"/>
                    </a:cubicBezTo>
                    <a:cubicBezTo>
                      <a:pt x="70" y="422"/>
                      <a:pt x="73" y="423"/>
                      <a:pt x="74" y="418"/>
                    </a:cubicBezTo>
                    <a:cubicBezTo>
                      <a:pt x="77" y="412"/>
                      <a:pt x="76" y="411"/>
                      <a:pt x="70" y="409"/>
                    </a:cubicBezTo>
                    <a:cubicBezTo>
                      <a:pt x="67" y="408"/>
                      <a:pt x="64" y="407"/>
                      <a:pt x="64" y="403"/>
                    </a:cubicBezTo>
                    <a:cubicBezTo>
                      <a:pt x="64" y="399"/>
                      <a:pt x="60" y="400"/>
                      <a:pt x="58" y="401"/>
                    </a:cubicBezTo>
                    <a:cubicBezTo>
                      <a:pt x="55" y="402"/>
                      <a:pt x="52" y="403"/>
                      <a:pt x="48" y="405"/>
                    </a:cubicBezTo>
                    <a:cubicBezTo>
                      <a:pt x="46" y="401"/>
                      <a:pt x="40" y="400"/>
                      <a:pt x="40" y="393"/>
                    </a:cubicBezTo>
                    <a:cubicBezTo>
                      <a:pt x="33" y="389"/>
                      <a:pt x="39" y="386"/>
                      <a:pt x="41" y="383"/>
                    </a:cubicBezTo>
                    <a:cubicBezTo>
                      <a:pt x="42" y="380"/>
                      <a:pt x="43" y="378"/>
                      <a:pt x="45" y="375"/>
                    </a:cubicBezTo>
                    <a:cubicBezTo>
                      <a:pt x="46" y="374"/>
                      <a:pt x="48" y="372"/>
                      <a:pt x="50" y="371"/>
                    </a:cubicBezTo>
                    <a:cubicBezTo>
                      <a:pt x="53" y="369"/>
                      <a:pt x="56" y="368"/>
                      <a:pt x="59" y="365"/>
                    </a:cubicBezTo>
                    <a:cubicBezTo>
                      <a:pt x="62" y="363"/>
                      <a:pt x="63" y="360"/>
                      <a:pt x="61" y="356"/>
                    </a:cubicBezTo>
                    <a:cubicBezTo>
                      <a:pt x="58" y="353"/>
                      <a:pt x="55" y="353"/>
                      <a:pt x="51" y="357"/>
                    </a:cubicBezTo>
                    <a:cubicBezTo>
                      <a:pt x="47" y="361"/>
                      <a:pt x="42" y="360"/>
                      <a:pt x="38" y="356"/>
                    </a:cubicBezTo>
                    <a:cubicBezTo>
                      <a:pt x="37" y="355"/>
                      <a:pt x="35" y="354"/>
                      <a:pt x="34" y="354"/>
                    </a:cubicBezTo>
                    <a:cubicBezTo>
                      <a:pt x="30" y="353"/>
                      <a:pt x="28" y="350"/>
                      <a:pt x="27" y="347"/>
                    </a:cubicBezTo>
                    <a:cubicBezTo>
                      <a:pt x="26" y="346"/>
                      <a:pt x="26" y="345"/>
                      <a:pt x="25" y="345"/>
                    </a:cubicBezTo>
                    <a:cubicBezTo>
                      <a:pt x="18" y="345"/>
                      <a:pt x="20" y="338"/>
                      <a:pt x="17" y="333"/>
                    </a:cubicBezTo>
                    <a:cubicBezTo>
                      <a:pt x="23" y="336"/>
                      <a:pt x="25" y="333"/>
                      <a:pt x="26" y="329"/>
                    </a:cubicBezTo>
                    <a:cubicBezTo>
                      <a:pt x="27" y="328"/>
                      <a:pt x="27" y="326"/>
                      <a:pt x="28" y="326"/>
                    </a:cubicBezTo>
                    <a:cubicBezTo>
                      <a:pt x="31" y="321"/>
                      <a:pt x="30" y="318"/>
                      <a:pt x="27" y="315"/>
                    </a:cubicBezTo>
                    <a:cubicBezTo>
                      <a:pt x="26" y="314"/>
                      <a:pt x="26" y="310"/>
                      <a:pt x="27" y="308"/>
                    </a:cubicBezTo>
                    <a:cubicBezTo>
                      <a:pt x="28" y="307"/>
                      <a:pt x="30" y="306"/>
                      <a:pt x="31" y="305"/>
                    </a:cubicBezTo>
                    <a:cubicBezTo>
                      <a:pt x="32" y="303"/>
                      <a:pt x="32" y="300"/>
                      <a:pt x="31" y="298"/>
                    </a:cubicBezTo>
                    <a:cubicBezTo>
                      <a:pt x="31" y="297"/>
                      <a:pt x="28" y="296"/>
                      <a:pt x="27" y="296"/>
                    </a:cubicBezTo>
                    <a:cubicBezTo>
                      <a:pt x="24" y="295"/>
                      <a:pt x="22" y="295"/>
                      <a:pt x="22" y="291"/>
                    </a:cubicBezTo>
                    <a:cubicBezTo>
                      <a:pt x="28" y="290"/>
                      <a:pt x="30" y="286"/>
                      <a:pt x="31" y="281"/>
                    </a:cubicBezTo>
                    <a:cubicBezTo>
                      <a:pt x="31" y="277"/>
                      <a:pt x="32" y="273"/>
                      <a:pt x="33" y="270"/>
                    </a:cubicBezTo>
                    <a:cubicBezTo>
                      <a:pt x="29" y="267"/>
                      <a:pt x="28" y="265"/>
                      <a:pt x="31" y="259"/>
                    </a:cubicBezTo>
                    <a:cubicBezTo>
                      <a:pt x="33" y="260"/>
                      <a:pt x="35" y="261"/>
                      <a:pt x="36" y="262"/>
                    </a:cubicBezTo>
                    <a:cubicBezTo>
                      <a:pt x="41" y="252"/>
                      <a:pt x="46" y="242"/>
                      <a:pt x="51" y="232"/>
                    </a:cubicBezTo>
                    <a:cubicBezTo>
                      <a:pt x="50" y="232"/>
                      <a:pt x="50" y="232"/>
                      <a:pt x="50" y="231"/>
                    </a:cubicBezTo>
                    <a:cubicBezTo>
                      <a:pt x="51" y="231"/>
                      <a:pt x="53" y="231"/>
                      <a:pt x="55" y="231"/>
                    </a:cubicBezTo>
                    <a:cubicBezTo>
                      <a:pt x="55" y="227"/>
                      <a:pt x="58" y="223"/>
                      <a:pt x="52" y="221"/>
                    </a:cubicBezTo>
                    <a:cubicBezTo>
                      <a:pt x="51" y="221"/>
                      <a:pt x="51" y="218"/>
                      <a:pt x="50" y="217"/>
                    </a:cubicBezTo>
                    <a:cubicBezTo>
                      <a:pt x="50" y="215"/>
                      <a:pt x="48" y="214"/>
                      <a:pt x="47" y="213"/>
                    </a:cubicBezTo>
                    <a:cubicBezTo>
                      <a:pt x="46" y="214"/>
                      <a:pt x="44" y="215"/>
                      <a:pt x="44" y="216"/>
                    </a:cubicBezTo>
                    <a:cubicBezTo>
                      <a:pt x="42" y="219"/>
                      <a:pt x="41" y="222"/>
                      <a:pt x="36" y="222"/>
                    </a:cubicBezTo>
                    <a:cubicBezTo>
                      <a:pt x="33" y="218"/>
                      <a:pt x="30" y="212"/>
                      <a:pt x="26" y="208"/>
                    </a:cubicBezTo>
                    <a:cubicBezTo>
                      <a:pt x="24" y="206"/>
                      <a:pt x="21" y="204"/>
                      <a:pt x="18" y="204"/>
                    </a:cubicBezTo>
                    <a:cubicBezTo>
                      <a:pt x="17" y="203"/>
                      <a:pt x="15" y="207"/>
                      <a:pt x="14" y="209"/>
                    </a:cubicBezTo>
                    <a:cubicBezTo>
                      <a:pt x="13" y="211"/>
                      <a:pt x="13" y="213"/>
                      <a:pt x="12" y="214"/>
                    </a:cubicBezTo>
                    <a:cubicBezTo>
                      <a:pt x="11" y="214"/>
                      <a:pt x="9" y="215"/>
                      <a:pt x="8" y="215"/>
                    </a:cubicBezTo>
                    <a:cubicBezTo>
                      <a:pt x="7" y="214"/>
                      <a:pt x="6" y="213"/>
                      <a:pt x="5" y="212"/>
                    </a:cubicBezTo>
                    <a:cubicBezTo>
                      <a:pt x="5" y="210"/>
                      <a:pt x="5" y="208"/>
                      <a:pt x="5" y="206"/>
                    </a:cubicBezTo>
                    <a:cubicBezTo>
                      <a:pt x="3" y="206"/>
                      <a:pt x="1" y="206"/>
                      <a:pt x="0" y="206"/>
                    </a:cubicBezTo>
                    <a:cubicBezTo>
                      <a:pt x="0" y="204"/>
                      <a:pt x="0" y="202"/>
                      <a:pt x="1" y="201"/>
                    </a:cubicBezTo>
                    <a:cubicBezTo>
                      <a:pt x="2" y="197"/>
                      <a:pt x="5" y="195"/>
                      <a:pt x="1" y="191"/>
                    </a:cubicBezTo>
                    <a:close/>
                    <a:moveTo>
                      <a:pt x="74" y="364"/>
                    </a:moveTo>
                    <a:cubicBezTo>
                      <a:pt x="74" y="362"/>
                      <a:pt x="74" y="360"/>
                      <a:pt x="73" y="359"/>
                    </a:cubicBezTo>
                    <a:cubicBezTo>
                      <a:pt x="72" y="358"/>
                      <a:pt x="71" y="357"/>
                      <a:pt x="70" y="356"/>
                    </a:cubicBezTo>
                    <a:cubicBezTo>
                      <a:pt x="69" y="357"/>
                      <a:pt x="67" y="358"/>
                      <a:pt x="67" y="359"/>
                    </a:cubicBezTo>
                    <a:cubicBezTo>
                      <a:pt x="66" y="362"/>
                      <a:pt x="64" y="366"/>
                      <a:pt x="64" y="370"/>
                    </a:cubicBezTo>
                    <a:cubicBezTo>
                      <a:pt x="64" y="373"/>
                      <a:pt x="66" y="375"/>
                      <a:pt x="66" y="377"/>
                    </a:cubicBezTo>
                    <a:cubicBezTo>
                      <a:pt x="70" y="375"/>
                      <a:pt x="73" y="373"/>
                      <a:pt x="77" y="372"/>
                    </a:cubicBezTo>
                    <a:cubicBezTo>
                      <a:pt x="81" y="370"/>
                      <a:pt x="82" y="366"/>
                      <a:pt x="81" y="362"/>
                    </a:cubicBezTo>
                    <a:cubicBezTo>
                      <a:pt x="79" y="362"/>
                      <a:pt x="77" y="363"/>
                      <a:pt x="74" y="364"/>
                    </a:cubicBezTo>
                    <a:close/>
                    <a:moveTo>
                      <a:pt x="228" y="101"/>
                    </a:moveTo>
                    <a:cubicBezTo>
                      <a:pt x="227" y="103"/>
                      <a:pt x="225" y="105"/>
                      <a:pt x="225" y="107"/>
                    </a:cubicBezTo>
                    <a:cubicBezTo>
                      <a:pt x="224" y="112"/>
                      <a:pt x="229" y="110"/>
                      <a:pt x="232" y="112"/>
                    </a:cubicBezTo>
                    <a:cubicBezTo>
                      <a:pt x="233" y="112"/>
                      <a:pt x="235" y="109"/>
                      <a:pt x="235" y="107"/>
                    </a:cubicBezTo>
                    <a:cubicBezTo>
                      <a:pt x="236" y="104"/>
                      <a:pt x="234" y="101"/>
                      <a:pt x="228" y="101"/>
                    </a:cubicBezTo>
                    <a:close/>
                    <a:moveTo>
                      <a:pt x="130" y="373"/>
                    </a:moveTo>
                    <a:cubicBezTo>
                      <a:pt x="132" y="370"/>
                      <a:pt x="134" y="368"/>
                      <a:pt x="134" y="367"/>
                    </a:cubicBezTo>
                    <a:cubicBezTo>
                      <a:pt x="133" y="365"/>
                      <a:pt x="131" y="363"/>
                      <a:pt x="130" y="362"/>
                    </a:cubicBezTo>
                    <a:cubicBezTo>
                      <a:pt x="128" y="364"/>
                      <a:pt x="126" y="365"/>
                      <a:pt x="126" y="368"/>
                    </a:cubicBezTo>
                    <a:cubicBezTo>
                      <a:pt x="125" y="369"/>
                      <a:pt x="128" y="370"/>
                      <a:pt x="130" y="373"/>
                    </a:cubicBezTo>
                    <a:close/>
                    <a:moveTo>
                      <a:pt x="236" y="98"/>
                    </a:moveTo>
                    <a:cubicBezTo>
                      <a:pt x="237" y="98"/>
                      <a:pt x="237" y="98"/>
                      <a:pt x="238" y="99"/>
                    </a:cubicBezTo>
                    <a:cubicBezTo>
                      <a:pt x="239" y="96"/>
                      <a:pt x="239" y="94"/>
                      <a:pt x="239" y="91"/>
                    </a:cubicBezTo>
                    <a:cubicBezTo>
                      <a:pt x="238" y="91"/>
                      <a:pt x="238" y="91"/>
                      <a:pt x="237" y="91"/>
                    </a:cubicBezTo>
                    <a:cubicBezTo>
                      <a:pt x="236" y="93"/>
                      <a:pt x="236" y="96"/>
                      <a:pt x="236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786"/>
              <p:cNvSpPr/>
              <p:nvPr/>
            </p:nvSpPr>
            <p:spPr bwMode="auto">
              <a:xfrm>
                <a:off x="2767011" y="3138528"/>
                <a:ext cx="630235" cy="841386"/>
              </a:xfrm>
              <a:custGeom>
                <a:avLst/>
                <a:gdLst>
                  <a:gd name="T0" fmla="*/ 44 w 168"/>
                  <a:gd name="T1" fmla="*/ 135 h 224"/>
                  <a:gd name="T2" fmla="*/ 47 w 168"/>
                  <a:gd name="T3" fmla="*/ 148 h 224"/>
                  <a:gd name="T4" fmla="*/ 62 w 168"/>
                  <a:gd name="T5" fmla="*/ 144 h 224"/>
                  <a:gd name="T6" fmla="*/ 61 w 168"/>
                  <a:gd name="T7" fmla="*/ 135 h 224"/>
                  <a:gd name="T8" fmla="*/ 65 w 168"/>
                  <a:gd name="T9" fmla="*/ 110 h 224"/>
                  <a:gd name="T10" fmla="*/ 67 w 168"/>
                  <a:gd name="T11" fmla="*/ 91 h 224"/>
                  <a:gd name="T12" fmla="*/ 77 w 168"/>
                  <a:gd name="T13" fmla="*/ 87 h 224"/>
                  <a:gd name="T14" fmla="*/ 86 w 168"/>
                  <a:gd name="T15" fmla="*/ 79 h 224"/>
                  <a:gd name="T16" fmla="*/ 91 w 168"/>
                  <a:gd name="T17" fmla="*/ 56 h 224"/>
                  <a:gd name="T18" fmla="*/ 102 w 168"/>
                  <a:gd name="T19" fmla="*/ 44 h 224"/>
                  <a:gd name="T20" fmla="*/ 110 w 168"/>
                  <a:gd name="T21" fmla="*/ 34 h 224"/>
                  <a:gd name="T22" fmla="*/ 116 w 168"/>
                  <a:gd name="T23" fmla="*/ 25 h 224"/>
                  <a:gd name="T24" fmla="*/ 132 w 168"/>
                  <a:gd name="T25" fmla="*/ 29 h 224"/>
                  <a:gd name="T26" fmla="*/ 129 w 168"/>
                  <a:gd name="T27" fmla="*/ 24 h 224"/>
                  <a:gd name="T28" fmla="*/ 132 w 168"/>
                  <a:gd name="T29" fmla="*/ 8 h 224"/>
                  <a:gd name="T30" fmla="*/ 150 w 168"/>
                  <a:gd name="T31" fmla="*/ 5 h 224"/>
                  <a:gd name="T32" fmla="*/ 158 w 168"/>
                  <a:gd name="T33" fmla="*/ 9 h 224"/>
                  <a:gd name="T34" fmla="*/ 162 w 168"/>
                  <a:gd name="T35" fmla="*/ 22 h 224"/>
                  <a:gd name="T36" fmla="*/ 152 w 168"/>
                  <a:gd name="T37" fmla="*/ 32 h 224"/>
                  <a:gd name="T38" fmla="*/ 134 w 168"/>
                  <a:gd name="T39" fmla="*/ 62 h 224"/>
                  <a:gd name="T40" fmla="*/ 128 w 168"/>
                  <a:gd name="T41" fmla="*/ 72 h 224"/>
                  <a:gd name="T42" fmla="*/ 108 w 168"/>
                  <a:gd name="T43" fmla="*/ 73 h 224"/>
                  <a:gd name="T44" fmla="*/ 101 w 168"/>
                  <a:gd name="T45" fmla="*/ 75 h 224"/>
                  <a:gd name="T46" fmla="*/ 93 w 168"/>
                  <a:gd name="T47" fmla="*/ 89 h 224"/>
                  <a:gd name="T48" fmla="*/ 86 w 168"/>
                  <a:gd name="T49" fmla="*/ 113 h 224"/>
                  <a:gd name="T50" fmla="*/ 81 w 168"/>
                  <a:gd name="T51" fmla="*/ 129 h 224"/>
                  <a:gd name="T52" fmla="*/ 79 w 168"/>
                  <a:gd name="T53" fmla="*/ 146 h 224"/>
                  <a:gd name="T54" fmla="*/ 86 w 168"/>
                  <a:gd name="T55" fmla="*/ 165 h 224"/>
                  <a:gd name="T56" fmla="*/ 70 w 168"/>
                  <a:gd name="T57" fmla="*/ 180 h 224"/>
                  <a:gd name="T58" fmla="*/ 76 w 168"/>
                  <a:gd name="T59" fmla="*/ 189 h 224"/>
                  <a:gd name="T60" fmla="*/ 67 w 168"/>
                  <a:gd name="T61" fmla="*/ 208 h 224"/>
                  <a:gd name="T62" fmla="*/ 36 w 168"/>
                  <a:gd name="T63" fmla="*/ 224 h 224"/>
                  <a:gd name="T64" fmla="*/ 36 w 168"/>
                  <a:gd name="T65" fmla="*/ 213 h 224"/>
                  <a:gd name="T66" fmla="*/ 26 w 168"/>
                  <a:gd name="T67" fmla="*/ 208 h 224"/>
                  <a:gd name="T68" fmla="*/ 18 w 168"/>
                  <a:gd name="T69" fmla="*/ 201 h 224"/>
                  <a:gd name="T70" fmla="*/ 6 w 168"/>
                  <a:gd name="T71" fmla="*/ 182 h 224"/>
                  <a:gd name="T72" fmla="*/ 7 w 168"/>
                  <a:gd name="T73" fmla="*/ 156 h 224"/>
                  <a:gd name="T74" fmla="*/ 20 w 168"/>
                  <a:gd name="T75" fmla="*/ 142 h 224"/>
                  <a:gd name="T76" fmla="*/ 16 w 168"/>
                  <a:gd name="T77" fmla="*/ 130 h 224"/>
                  <a:gd name="T78" fmla="*/ 20 w 168"/>
                  <a:gd name="T79" fmla="*/ 123 h 224"/>
                  <a:gd name="T80" fmla="*/ 46 w 168"/>
                  <a:gd name="T81" fmla="*/ 12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8" h="224">
                    <a:moveTo>
                      <a:pt x="46" y="127"/>
                    </a:moveTo>
                    <a:cubicBezTo>
                      <a:pt x="45" y="131"/>
                      <a:pt x="45" y="133"/>
                      <a:pt x="44" y="135"/>
                    </a:cubicBezTo>
                    <a:cubicBezTo>
                      <a:pt x="43" y="138"/>
                      <a:pt x="43" y="139"/>
                      <a:pt x="45" y="142"/>
                    </a:cubicBezTo>
                    <a:cubicBezTo>
                      <a:pt x="47" y="143"/>
                      <a:pt x="47" y="146"/>
                      <a:pt x="47" y="148"/>
                    </a:cubicBezTo>
                    <a:cubicBezTo>
                      <a:pt x="51" y="148"/>
                      <a:pt x="54" y="147"/>
                      <a:pt x="58" y="146"/>
                    </a:cubicBezTo>
                    <a:cubicBezTo>
                      <a:pt x="60" y="146"/>
                      <a:pt x="61" y="145"/>
                      <a:pt x="62" y="144"/>
                    </a:cubicBezTo>
                    <a:cubicBezTo>
                      <a:pt x="64" y="142"/>
                      <a:pt x="65" y="140"/>
                      <a:pt x="65" y="138"/>
                    </a:cubicBezTo>
                    <a:cubicBezTo>
                      <a:pt x="65" y="137"/>
                      <a:pt x="63" y="136"/>
                      <a:pt x="61" y="135"/>
                    </a:cubicBezTo>
                    <a:cubicBezTo>
                      <a:pt x="60" y="134"/>
                      <a:pt x="59" y="134"/>
                      <a:pt x="57" y="133"/>
                    </a:cubicBezTo>
                    <a:cubicBezTo>
                      <a:pt x="63" y="126"/>
                      <a:pt x="64" y="118"/>
                      <a:pt x="65" y="110"/>
                    </a:cubicBezTo>
                    <a:cubicBezTo>
                      <a:pt x="65" y="106"/>
                      <a:pt x="66" y="103"/>
                      <a:pt x="67" y="100"/>
                    </a:cubicBezTo>
                    <a:cubicBezTo>
                      <a:pt x="68" y="97"/>
                      <a:pt x="69" y="94"/>
                      <a:pt x="67" y="91"/>
                    </a:cubicBezTo>
                    <a:cubicBezTo>
                      <a:pt x="64" y="89"/>
                      <a:pt x="66" y="86"/>
                      <a:pt x="69" y="86"/>
                    </a:cubicBezTo>
                    <a:cubicBezTo>
                      <a:pt x="71" y="86"/>
                      <a:pt x="74" y="87"/>
                      <a:pt x="77" y="87"/>
                    </a:cubicBezTo>
                    <a:cubicBezTo>
                      <a:pt x="79" y="87"/>
                      <a:pt x="82" y="87"/>
                      <a:pt x="85" y="86"/>
                    </a:cubicBezTo>
                    <a:cubicBezTo>
                      <a:pt x="88" y="84"/>
                      <a:pt x="86" y="82"/>
                      <a:pt x="86" y="79"/>
                    </a:cubicBezTo>
                    <a:cubicBezTo>
                      <a:pt x="86" y="76"/>
                      <a:pt x="86" y="71"/>
                      <a:pt x="88" y="68"/>
                    </a:cubicBezTo>
                    <a:cubicBezTo>
                      <a:pt x="90" y="64"/>
                      <a:pt x="92" y="61"/>
                      <a:pt x="91" y="56"/>
                    </a:cubicBezTo>
                    <a:cubicBezTo>
                      <a:pt x="90" y="54"/>
                      <a:pt x="92" y="52"/>
                      <a:pt x="94" y="50"/>
                    </a:cubicBezTo>
                    <a:cubicBezTo>
                      <a:pt x="96" y="48"/>
                      <a:pt x="99" y="46"/>
                      <a:pt x="102" y="44"/>
                    </a:cubicBezTo>
                    <a:cubicBezTo>
                      <a:pt x="104" y="43"/>
                      <a:pt x="105" y="41"/>
                      <a:pt x="107" y="40"/>
                    </a:cubicBezTo>
                    <a:cubicBezTo>
                      <a:pt x="108" y="38"/>
                      <a:pt x="111" y="36"/>
                      <a:pt x="110" y="34"/>
                    </a:cubicBezTo>
                    <a:cubicBezTo>
                      <a:pt x="110" y="31"/>
                      <a:pt x="108" y="29"/>
                      <a:pt x="106" y="26"/>
                    </a:cubicBezTo>
                    <a:cubicBezTo>
                      <a:pt x="107" y="24"/>
                      <a:pt x="111" y="23"/>
                      <a:pt x="116" y="25"/>
                    </a:cubicBezTo>
                    <a:cubicBezTo>
                      <a:pt x="119" y="26"/>
                      <a:pt x="122" y="27"/>
                      <a:pt x="125" y="28"/>
                    </a:cubicBezTo>
                    <a:cubicBezTo>
                      <a:pt x="127" y="28"/>
                      <a:pt x="129" y="28"/>
                      <a:pt x="132" y="29"/>
                    </a:cubicBezTo>
                    <a:cubicBezTo>
                      <a:pt x="132" y="28"/>
                      <a:pt x="133" y="26"/>
                      <a:pt x="134" y="23"/>
                    </a:cubicBezTo>
                    <a:cubicBezTo>
                      <a:pt x="131" y="24"/>
                      <a:pt x="130" y="24"/>
                      <a:pt x="129" y="24"/>
                    </a:cubicBezTo>
                    <a:cubicBezTo>
                      <a:pt x="129" y="20"/>
                      <a:pt x="127" y="17"/>
                      <a:pt x="128" y="14"/>
                    </a:cubicBezTo>
                    <a:cubicBezTo>
                      <a:pt x="128" y="12"/>
                      <a:pt x="131" y="10"/>
                      <a:pt x="132" y="8"/>
                    </a:cubicBezTo>
                    <a:cubicBezTo>
                      <a:pt x="136" y="6"/>
                      <a:pt x="139" y="3"/>
                      <a:pt x="143" y="0"/>
                    </a:cubicBezTo>
                    <a:cubicBezTo>
                      <a:pt x="145" y="1"/>
                      <a:pt x="147" y="3"/>
                      <a:pt x="150" y="5"/>
                    </a:cubicBezTo>
                    <a:cubicBezTo>
                      <a:pt x="151" y="4"/>
                      <a:pt x="152" y="3"/>
                      <a:pt x="154" y="1"/>
                    </a:cubicBezTo>
                    <a:cubicBezTo>
                      <a:pt x="155" y="4"/>
                      <a:pt x="156" y="7"/>
                      <a:pt x="158" y="9"/>
                    </a:cubicBezTo>
                    <a:cubicBezTo>
                      <a:pt x="161" y="12"/>
                      <a:pt x="161" y="14"/>
                      <a:pt x="159" y="17"/>
                    </a:cubicBezTo>
                    <a:cubicBezTo>
                      <a:pt x="158" y="20"/>
                      <a:pt x="160" y="21"/>
                      <a:pt x="162" y="22"/>
                    </a:cubicBezTo>
                    <a:cubicBezTo>
                      <a:pt x="168" y="24"/>
                      <a:pt x="168" y="25"/>
                      <a:pt x="166" y="30"/>
                    </a:cubicBezTo>
                    <a:cubicBezTo>
                      <a:pt x="160" y="27"/>
                      <a:pt x="157" y="27"/>
                      <a:pt x="152" y="32"/>
                    </a:cubicBezTo>
                    <a:cubicBezTo>
                      <a:pt x="145" y="37"/>
                      <a:pt x="141" y="45"/>
                      <a:pt x="141" y="54"/>
                    </a:cubicBezTo>
                    <a:cubicBezTo>
                      <a:pt x="140" y="57"/>
                      <a:pt x="139" y="61"/>
                      <a:pt x="134" y="62"/>
                    </a:cubicBezTo>
                    <a:cubicBezTo>
                      <a:pt x="133" y="62"/>
                      <a:pt x="132" y="63"/>
                      <a:pt x="132" y="64"/>
                    </a:cubicBezTo>
                    <a:cubicBezTo>
                      <a:pt x="131" y="66"/>
                      <a:pt x="129" y="68"/>
                      <a:pt x="128" y="72"/>
                    </a:cubicBezTo>
                    <a:cubicBezTo>
                      <a:pt x="122" y="69"/>
                      <a:pt x="116" y="66"/>
                      <a:pt x="110" y="63"/>
                    </a:cubicBezTo>
                    <a:cubicBezTo>
                      <a:pt x="105" y="65"/>
                      <a:pt x="111" y="70"/>
                      <a:pt x="108" y="73"/>
                    </a:cubicBezTo>
                    <a:cubicBezTo>
                      <a:pt x="107" y="73"/>
                      <a:pt x="106" y="73"/>
                      <a:pt x="105" y="73"/>
                    </a:cubicBezTo>
                    <a:cubicBezTo>
                      <a:pt x="104" y="73"/>
                      <a:pt x="102" y="74"/>
                      <a:pt x="101" y="75"/>
                    </a:cubicBezTo>
                    <a:cubicBezTo>
                      <a:pt x="99" y="79"/>
                      <a:pt x="97" y="83"/>
                      <a:pt x="94" y="87"/>
                    </a:cubicBezTo>
                    <a:cubicBezTo>
                      <a:pt x="94" y="88"/>
                      <a:pt x="93" y="88"/>
                      <a:pt x="93" y="89"/>
                    </a:cubicBezTo>
                    <a:cubicBezTo>
                      <a:pt x="91" y="90"/>
                      <a:pt x="87" y="92"/>
                      <a:pt x="87" y="94"/>
                    </a:cubicBezTo>
                    <a:cubicBezTo>
                      <a:pt x="87" y="100"/>
                      <a:pt x="83" y="106"/>
                      <a:pt x="86" y="113"/>
                    </a:cubicBezTo>
                    <a:cubicBezTo>
                      <a:pt x="87" y="114"/>
                      <a:pt x="84" y="117"/>
                      <a:pt x="82" y="119"/>
                    </a:cubicBezTo>
                    <a:cubicBezTo>
                      <a:pt x="77" y="122"/>
                      <a:pt x="77" y="125"/>
                      <a:pt x="81" y="129"/>
                    </a:cubicBezTo>
                    <a:cubicBezTo>
                      <a:pt x="73" y="130"/>
                      <a:pt x="72" y="138"/>
                      <a:pt x="68" y="142"/>
                    </a:cubicBezTo>
                    <a:cubicBezTo>
                      <a:pt x="70" y="146"/>
                      <a:pt x="70" y="146"/>
                      <a:pt x="79" y="146"/>
                    </a:cubicBezTo>
                    <a:cubicBezTo>
                      <a:pt x="80" y="150"/>
                      <a:pt x="81" y="153"/>
                      <a:pt x="86" y="153"/>
                    </a:cubicBezTo>
                    <a:cubicBezTo>
                      <a:pt x="88" y="153"/>
                      <a:pt x="89" y="162"/>
                      <a:pt x="86" y="165"/>
                    </a:cubicBezTo>
                    <a:cubicBezTo>
                      <a:pt x="83" y="168"/>
                      <a:pt x="80" y="170"/>
                      <a:pt x="77" y="173"/>
                    </a:cubicBezTo>
                    <a:cubicBezTo>
                      <a:pt x="75" y="175"/>
                      <a:pt x="72" y="178"/>
                      <a:pt x="70" y="180"/>
                    </a:cubicBezTo>
                    <a:cubicBezTo>
                      <a:pt x="69" y="181"/>
                      <a:pt x="69" y="182"/>
                      <a:pt x="68" y="183"/>
                    </a:cubicBezTo>
                    <a:cubicBezTo>
                      <a:pt x="71" y="185"/>
                      <a:pt x="74" y="187"/>
                      <a:pt x="76" y="189"/>
                    </a:cubicBezTo>
                    <a:cubicBezTo>
                      <a:pt x="73" y="192"/>
                      <a:pt x="69" y="194"/>
                      <a:pt x="67" y="197"/>
                    </a:cubicBezTo>
                    <a:cubicBezTo>
                      <a:pt x="65" y="200"/>
                      <a:pt x="62" y="203"/>
                      <a:pt x="67" y="208"/>
                    </a:cubicBezTo>
                    <a:cubicBezTo>
                      <a:pt x="62" y="212"/>
                      <a:pt x="57" y="216"/>
                      <a:pt x="52" y="218"/>
                    </a:cubicBezTo>
                    <a:cubicBezTo>
                      <a:pt x="47" y="221"/>
                      <a:pt x="42" y="222"/>
                      <a:pt x="36" y="224"/>
                    </a:cubicBezTo>
                    <a:cubicBezTo>
                      <a:pt x="36" y="224"/>
                      <a:pt x="35" y="223"/>
                      <a:pt x="35" y="223"/>
                    </a:cubicBezTo>
                    <a:cubicBezTo>
                      <a:pt x="35" y="219"/>
                      <a:pt x="36" y="216"/>
                      <a:pt x="36" y="213"/>
                    </a:cubicBezTo>
                    <a:cubicBezTo>
                      <a:pt x="37" y="210"/>
                      <a:pt x="38" y="207"/>
                      <a:pt x="35" y="206"/>
                    </a:cubicBezTo>
                    <a:cubicBezTo>
                      <a:pt x="32" y="204"/>
                      <a:pt x="29" y="205"/>
                      <a:pt x="26" y="208"/>
                    </a:cubicBezTo>
                    <a:cubicBezTo>
                      <a:pt x="25" y="209"/>
                      <a:pt x="24" y="211"/>
                      <a:pt x="21" y="213"/>
                    </a:cubicBezTo>
                    <a:cubicBezTo>
                      <a:pt x="20" y="209"/>
                      <a:pt x="19" y="206"/>
                      <a:pt x="18" y="201"/>
                    </a:cubicBezTo>
                    <a:cubicBezTo>
                      <a:pt x="16" y="201"/>
                      <a:pt x="14" y="198"/>
                      <a:pt x="13" y="193"/>
                    </a:cubicBezTo>
                    <a:cubicBezTo>
                      <a:pt x="12" y="189"/>
                      <a:pt x="8" y="186"/>
                      <a:pt x="6" y="182"/>
                    </a:cubicBezTo>
                    <a:cubicBezTo>
                      <a:pt x="1" y="176"/>
                      <a:pt x="1" y="170"/>
                      <a:pt x="6" y="165"/>
                    </a:cubicBezTo>
                    <a:cubicBezTo>
                      <a:pt x="9" y="162"/>
                      <a:pt x="9" y="159"/>
                      <a:pt x="7" y="156"/>
                    </a:cubicBezTo>
                    <a:cubicBezTo>
                      <a:pt x="5" y="152"/>
                      <a:pt x="2" y="148"/>
                      <a:pt x="0" y="145"/>
                    </a:cubicBezTo>
                    <a:cubicBezTo>
                      <a:pt x="8" y="138"/>
                      <a:pt x="12" y="137"/>
                      <a:pt x="20" y="142"/>
                    </a:cubicBezTo>
                    <a:cubicBezTo>
                      <a:pt x="24" y="139"/>
                      <a:pt x="25" y="137"/>
                      <a:pt x="21" y="134"/>
                    </a:cubicBezTo>
                    <a:cubicBezTo>
                      <a:pt x="19" y="132"/>
                      <a:pt x="18" y="131"/>
                      <a:pt x="16" y="130"/>
                    </a:cubicBezTo>
                    <a:cubicBezTo>
                      <a:pt x="13" y="128"/>
                      <a:pt x="14" y="126"/>
                      <a:pt x="15" y="124"/>
                    </a:cubicBezTo>
                    <a:cubicBezTo>
                      <a:pt x="16" y="121"/>
                      <a:pt x="18" y="122"/>
                      <a:pt x="20" y="123"/>
                    </a:cubicBezTo>
                    <a:cubicBezTo>
                      <a:pt x="23" y="124"/>
                      <a:pt x="25" y="125"/>
                      <a:pt x="29" y="126"/>
                    </a:cubicBezTo>
                    <a:cubicBezTo>
                      <a:pt x="32" y="132"/>
                      <a:pt x="38" y="133"/>
                      <a:pt x="46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787"/>
              <p:cNvSpPr/>
              <p:nvPr/>
            </p:nvSpPr>
            <p:spPr bwMode="auto">
              <a:xfrm>
                <a:off x="4051296" y="3690986"/>
                <a:ext cx="476248" cy="569918"/>
              </a:xfrm>
              <a:custGeom>
                <a:avLst/>
                <a:gdLst>
                  <a:gd name="T0" fmla="*/ 36 w 127"/>
                  <a:gd name="T1" fmla="*/ 16 h 152"/>
                  <a:gd name="T2" fmla="*/ 57 w 127"/>
                  <a:gd name="T3" fmla="*/ 12 h 152"/>
                  <a:gd name="T4" fmla="*/ 68 w 127"/>
                  <a:gd name="T5" fmla="*/ 0 h 152"/>
                  <a:gd name="T6" fmla="*/ 78 w 127"/>
                  <a:gd name="T7" fmla="*/ 1 h 152"/>
                  <a:gd name="T8" fmla="*/ 87 w 127"/>
                  <a:gd name="T9" fmla="*/ 21 h 152"/>
                  <a:gd name="T10" fmla="*/ 71 w 127"/>
                  <a:gd name="T11" fmla="*/ 29 h 152"/>
                  <a:gd name="T12" fmla="*/ 64 w 127"/>
                  <a:gd name="T13" fmla="*/ 29 h 152"/>
                  <a:gd name="T14" fmla="*/ 59 w 127"/>
                  <a:gd name="T15" fmla="*/ 51 h 152"/>
                  <a:gd name="T16" fmla="*/ 53 w 127"/>
                  <a:gd name="T17" fmla="*/ 65 h 152"/>
                  <a:gd name="T18" fmla="*/ 71 w 127"/>
                  <a:gd name="T19" fmla="*/ 61 h 152"/>
                  <a:gd name="T20" fmla="*/ 88 w 127"/>
                  <a:gd name="T21" fmla="*/ 58 h 152"/>
                  <a:gd name="T22" fmla="*/ 95 w 127"/>
                  <a:gd name="T23" fmla="*/ 45 h 152"/>
                  <a:gd name="T24" fmla="*/ 118 w 127"/>
                  <a:gd name="T25" fmla="*/ 67 h 152"/>
                  <a:gd name="T26" fmla="*/ 109 w 127"/>
                  <a:gd name="T27" fmla="*/ 70 h 152"/>
                  <a:gd name="T28" fmla="*/ 110 w 127"/>
                  <a:gd name="T29" fmla="*/ 82 h 152"/>
                  <a:gd name="T30" fmla="*/ 83 w 127"/>
                  <a:gd name="T31" fmla="*/ 86 h 152"/>
                  <a:gd name="T32" fmla="*/ 71 w 127"/>
                  <a:gd name="T33" fmla="*/ 88 h 152"/>
                  <a:gd name="T34" fmla="*/ 52 w 127"/>
                  <a:gd name="T35" fmla="*/ 94 h 152"/>
                  <a:gd name="T36" fmla="*/ 61 w 127"/>
                  <a:gd name="T37" fmla="*/ 104 h 152"/>
                  <a:gd name="T38" fmla="*/ 72 w 127"/>
                  <a:gd name="T39" fmla="*/ 112 h 152"/>
                  <a:gd name="T40" fmla="*/ 91 w 127"/>
                  <a:gd name="T41" fmla="*/ 108 h 152"/>
                  <a:gd name="T42" fmla="*/ 107 w 127"/>
                  <a:gd name="T43" fmla="*/ 113 h 152"/>
                  <a:gd name="T44" fmla="*/ 122 w 127"/>
                  <a:gd name="T45" fmla="*/ 105 h 152"/>
                  <a:gd name="T46" fmla="*/ 123 w 127"/>
                  <a:gd name="T47" fmla="*/ 120 h 152"/>
                  <a:gd name="T48" fmla="*/ 105 w 127"/>
                  <a:gd name="T49" fmla="*/ 144 h 152"/>
                  <a:gd name="T50" fmla="*/ 85 w 127"/>
                  <a:gd name="T51" fmla="*/ 146 h 152"/>
                  <a:gd name="T52" fmla="*/ 65 w 127"/>
                  <a:gd name="T53" fmla="*/ 148 h 152"/>
                  <a:gd name="T54" fmla="*/ 53 w 127"/>
                  <a:gd name="T55" fmla="*/ 130 h 152"/>
                  <a:gd name="T56" fmla="*/ 34 w 127"/>
                  <a:gd name="T57" fmla="*/ 148 h 152"/>
                  <a:gd name="T58" fmla="*/ 24 w 127"/>
                  <a:gd name="T59" fmla="*/ 143 h 152"/>
                  <a:gd name="T60" fmla="*/ 4 w 127"/>
                  <a:gd name="T61" fmla="*/ 140 h 152"/>
                  <a:gd name="T62" fmla="*/ 6 w 127"/>
                  <a:gd name="T63" fmla="*/ 118 h 152"/>
                  <a:gd name="T64" fmla="*/ 14 w 127"/>
                  <a:gd name="T65" fmla="*/ 112 h 152"/>
                  <a:gd name="T66" fmla="*/ 27 w 127"/>
                  <a:gd name="T67" fmla="*/ 97 h 152"/>
                  <a:gd name="T68" fmla="*/ 45 w 127"/>
                  <a:gd name="T69" fmla="*/ 94 h 152"/>
                  <a:gd name="T70" fmla="*/ 44 w 127"/>
                  <a:gd name="T71" fmla="*/ 81 h 152"/>
                  <a:gd name="T72" fmla="*/ 44 w 127"/>
                  <a:gd name="T73" fmla="*/ 66 h 152"/>
                  <a:gd name="T74" fmla="*/ 38 w 127"/>
                  <a:gd name="T75" fmla="*/ 60 h 152"/>
                  <a:gd name="T76" fmla="*/ 20 w 127"/>
                  <a:gd name="T77" fmla="*/ 54 h 152"/>
                  <a:gd name="T78" fmla="*/ 30 w 127"/>
                  <a:gd name="T79" fmla="*/ 39 h 152"/>
                  <a:gd name="T80" fmla="*/ 39 w 127"/>
                  <a:gd name="T81" fmla="*/ 31 h 152"/>
                  <a:gd name="T82" fmla="*/ 30 w 127"/>
                  <a:gd name="T83" fmla="*/ 2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7" h="152">
                    <a:moveTo>
                      <a:pt x="30" y="28"/>
                    </a:moveTo>
                    <a:cubicBezTo>
                      <a:pt x="32" y="24"/>
                      <a:pt x="34" y="20"/>
                      <a:pt x="36" y="16"/>
                    </a:cubicBezTo>
                    <a:cubicBezTo>
                      <a:pt x="39" y="9"/>
                      <a:pt x="42" y="8"/>
                      <a:pt x="49" y="11"/>
                    </a:cubicBezTo>
                    <a:cubicBezTo>
                      <a:pt x="51" y="12"/>
                      <a:pt x="54" y="11"/>
                      <a:pt x="57" y="12"/>
                    </a:cubicBezTo>
                    <a:cubicBezTo>
                      <a:pt x="59" y="12"/>
                      <a:pt x="60" y="12"/>
                      <a:pt x="61" y="12"/>
                    </a:cubicBezTo>
                    <a:cubicBezTo>
                      <a:pt x="63" y="8"/>
                      <a:pt x="65" y="4"/>
                      <a:pt x="68" y="0"/>
                    </a:cubicBezTo>
                    <a:cubicBezTo>
                      <a:pt x="70" y="2"/>
                      <a:pt x="71" y="4"/>
                      <a:pt x="72" y="6"/>
                    </a:cubicBezTo>
                    <a:cubicBezTo>
                      <a:pt x="74" y="5"/>
                      <a:pt x="76" y="3"/>
                      <a:pt x="78" y="1"/>
                    </a:cubicBezTo>
                    <a:cubicBezTo>
                      <a:pt x="80" y="3"/>
                      <a:pt x="82" y="6"/>
                      <a:pt x="84" y="8"/>
                    </a:cubicBezTo>
                    <a:cubicBezTo>
                      <a:pt x="86" y="12"/>
                      <a:pt x="88" y="17"/>
                      <a:pt x="87" y="21"/>
                    </a:cubicBezTo>
                    <a:cubicBezTo>
                      <a:pt x="87" y="24"/>
                      <a:pt x="84" y="28"/>
                      <a:pt x="81" y="31"/>
                    </a:cubicBezTo>
                    <a:cubicBezTo>
                      <a:pt x="76" y="25"/>
                      <a:pt x="76" y="25"/>
                      <a:pt x="71" y="29"/>
                    </a:cubicBezTo>
                    <a:cubicBezTo>
                      <a:pt x="70" y="28"/>
                      <a:pt x="69" y="27"/>
                      <a:pt x="68" y="26"/>
                    </a:cubicBezTo>
                    <a:cubicBezTo>
                      <a:pt x="67" y="27"/>
                      <a:pt x="66" y="28"/>
                      <a:pt x="64" y="29"/>
                    </a:cubicBezTo>
                    <a:cubicBezTo>
                      <a:pt x="63" y="29"/>
                      <a:pt x="62" y="29"/>
                      <a:pt x="60" y="28"/>
                    </a:cubicBezTo>
                    <a:cubicBezTo>
                      <a:pt x="60" y="36"/>
                      <a:pt x="52" y="44"/>
                      <a:pt x="59" y="51"/>
                    </a:cubicBezTo>
                    <a:cubicBezTo>
                      <a:pt x="57" y="55"/>
                      <a:pt x="55" y="59"/>
                      <a:pt x="52" y="64"/>
                    </a:cubicBezTo>
                    <a:cubicBezTo>
                      <a:pt x="53" y="64"/>
                      <a:pt x="53" y="65"/>
                      <a:pt x="53" y="65"/>
                    </a:cubicBezTo>
                    <a:cubicBezTo>
                      <a:pt x="58" y="65"/>
                      <a:pt x="63" y="65"/>
                      <a:pt x="69" y="65"/>
                    </a:cubicBezTo>
                    <a:cubicBezTo>
                      <a:pt x="69" y="65"/>
                      <a:pt x="70" y="63"/>
                      <a:pt x="71" y="61"/>
                    </a:cubicBezTo>
                    <a:cubicBezTo>
                      <a:pt x="73" y="62"/>
                      <a:pt x="74" y="63"/>
                      <a:pt x="75" y="63"/>
                    </a:cubicBezTo>
                    <a:cubicBezTo>
                      <a:pt x="81" y="66"/>
                      <a:pt x="86" y="64"/>
                      <a:pt x="88" y="58"/>
                    </a:cubicBezTo>
                    <a:cubicBezTo>
                      <a:pt x="88" y="55"/>
                      <a:pt x="88" y="52"/>
                      <a:pt x="89" y="49"/>
                    </a:cubicBezTo>
                    <a:cubicBezTo>
                      <a:pt x="89" y="44"/>
                      <a:pt x="91" y="43"/>
                      <a:pt x="95" y="45"/>
                    </a:cubicBezTo>
                    <a:cubicBezTo>
                      <a:pt x="97" y="46"/>
                      <a:pt x="99" y="46"/>
                      <a:pt x="100" y="47"/>
                    </a:cubicBezTo>
                    <a:cubicBezTo>
                      <a:pt x="98" y="60"/>
                      <a:pt x="103" y="66"/>
                      <a:pt x="118" y="67"/>
                    </a:cubicBezTo>
                    <a:cubicBezTo>
                      <a:pt x="116" y="70"/>
                      <a:pt x="115" y="72"/>
                      <a:pt x="114" y="74"/>
                    </a:cubicBezTo>
                    <a:cubicBezTo>
                      <a:pt x="112" y="72"/>
                      <a:pt x="110" y="69"/>
                      <a:pt x="109" y="70"/>
                    </a:cubicBezTo>
                    <a:cubicBezTo>
                      <a:pt x="108" y="70"/>
                      <a:pt x="106" y="72"/>
                      <a:pt x="105" y="73"/>
                    </a:cubicBezTo>
                    <a:cubicBezTo>
                      <a:pt x="103" y="78"/>
                      <a:pt x="107" y="80"/>
                      <a:pt x="110" y="82"/>
                    </a:cubicBezTo>
                    <a:cubicBezTo>
                      <a:pt x="108" y="84"/>
                      <a:pt x="107" y="88"/>
                      <a:pt x="103" y="86"/>
                    </a:cubicBezTo>
                    <a:cubicBezTo>
                      <a:pt x="96" y="91"/>
                      <a:pt x="90" y="87"/>
                      <a:pt x="83" y="86"/>
                    </a:cubicBezTo>
                    <a:cubicBezTo>
                      <a:pt x="82" y="86"/>
                      <a:pt x="80" y="87"/>
                      <a:pt x="79" y="88"/>
                    </a:cubicBezTo>
                    <a:cubicBezTo>
                      <a:pt x="76" y="90"/>
                      <a:pt x="74" y="90"/>
                      <a:pt x="71" y="88"/>
                    </a:cubicBezTo>
                    <a:cubicBezTo>
                      <a:pt x="68" y="86"/>
                      <a:pt x="64" y="86"/>
                      <a:pt x="61" y="87"/>
                    </a:cubicBezTo>
                    <a:cubicBezTo>
                      <a:pt x="58" y="88"/>
                      <a:pt x="54" y="91"/>
                      <a:pt x="52" y="94"/>
                    </a:cubicBezTo>
                    <a:cubicBezTo>
                      <a:pt x="50" y="96"/>
                      <a:pt x="51" y="99"/>
                      <a:pt x="54" y="99"/>
                    </a:cubicBezTo>
                    <a:cubicBezTo>
                      <a:pt x="58" y="99"/>
                      <a:pt x="60" y="99"/>
                      <a:pt x="61" y="104"/>
                    </a:cubicBezTo>
                    <a:cubicBezTo>
                      <a:pt x="62" y="107"/>
                      <a:pt x="67" y="109"/>
                      <a:pt x="70" y="112"/>
                    </a:cubicBezTo>
                    <a:cubicBezTo>
                      <a:pt x="71" y="112"/>
                      <a:pt x="72" y="112"/>
                      <a:pt x="72" y="112"/>
                    </a:cubicBezTo>
                    <a:cubicBezTo>
                      <a:pt x="75" y="107"/>
                      <a:pt x="82" y="111"/>
                      <a:pt x="85" y="106"/>
                    </a:cubicBezTo>
                    <a:cubicBezTo>
                      <a:pt x="87" y="103"/>
                      <a:pt x="90" y="105"/>
                      <a:pt x="91" y="108"/>
                    </a:cubicBezTo>
                    <a:cubicBezTo>
                      <a:pt x="92" y="112"/>
                      <a:pt x="100" y="118"/>
                      <a:pt x="104" y="117"/>
                    </a:cubicBezTo>
                    <a:cubicBezTo>
                      <a:pt x="105" y="117"/>
                      <a:pt x="107" y="115"/>
                      <a:pt x="107" y="113"/>
                    </a:cubicBezTo>
                    <a:cubicBezTo>
                      <a:pt x="108" y="103"/>
                      <a:pt x="108" y="103"/>
                      <a:pt x="118" y="105"/>
                    </a:cubicBezTo>
                    <a:cubicBezTo>
                      <a:pt x="119" y="105"/>
                      <a:pt x="120" y="105"/>
                      <a:pt x="122" y="105"/>
                    </a:cubicBezTo>
                    <a:cubicBezTo>
                      <a:pt x="122" y="107"/>
                      <a:pt x="122" y="109"/>
                      <a:pt x="123" y="109"/>
                    </a:cubicBezTo>
                    <a:cubicBezTo>
                      <a:pt x="127" y="113"/>
                      <a:pt x="125" y="117"/>
                      <a:pt x="123" y="120"/>
                    </a:cubicBezTo>
                    <a:cubicBezTo>
                      <a:pt x="119" y="127"/>
                      <a:pt x="116" y="134"/>
                      <a:pt x="112" y="141"/>
                    </a:cubicBezTo>
                    <a:cubicBezTo>
                      <a:pt x="110" y="144"/>
                      <a:pt x="108" y="146"/>
                      <a:pt x="105" y="144"/>
                    </a:cubicBezTo>
                    <a:cubicBezTo>
                      <a:pt x="102" y="144"/>
                      <a:pt x="98" y="146"/>
                      <a:pt x="95" y="146"/>
                    </a:cubicBezTo>
                    <a:cubicBezTo>
                      <a:pt x="92" y="146"/>
                      <a:pt x="88" y="146"/>
                      <a:pt x="85" y="146"/>
                    </a:cubicBezTo>
                    <a:cubicBezTo>
                      <a:pt x="80" y="147"/>
                      <a:pt x="75" y="149"/>
                      <a:pt x="70" y="151"/>
                    </a:cubicBezTo>
                    <a:cubicBezTo>
                      <a:pt x="66" y="152"/>
                      <a:pt x="65" y="152"/>
                      <a:pt x="65" y="148"/>
                    </a:cubicBezTo>
                    <a:cubicBezTo>
                      <a:pt x="64" y="143"/>
                      <a:pt x="64" y="143"/>
                      <a:pt x="61" y="144"/>
                    </a:cubicBezTo>
                    <a:cubicBezTo>
                      <a:pt x="59" y="139"/>
                      <a:pt x="56" y="135"/>
                      <a:pt x="53" y="130"/>
                    </a:cubicBezTo>
                    <a:cubicBezTo>
                      <a:pt x="50" y="135"/>
                      <a:pt x="48" y="138"/>
                      <a:pt x="45" y="142"/>
                    </a:cubicBezTo>
                    <a:cubicBezTo>
                      <a:pt x="42" y="145"/>
                      <a:pt x="39" y="149"/>
                      <a:pt x="34" y="148"/>
                    </a:cubicBezTo>
                    <a:cubicBezTo>
                      <a:pt x="33" y="148"/>
                      <a:pt x="31" y="146"/>
                      <a:pt x="30" y="145"/>
                    </a:cubicBezTo>
                    <a:cubicBezTo>
                      <a:pt x="29" y="141"/>
                      <a:pt x="28" y="140"/>
                      <a:pt x="24" y="143"/>
                    </a:cubicBezTo>
                    <a:cubicBezTo>
                      <a:pt x="20" y="146"/>
                      <a:pt x="16" y="145"/>
                      <a:pt x="12" y="142"/>
                    </a:cubicBezTo>
                    <a:cubicBezTo>
                      <a:pt x="8" y="145"/>
                      <a:pt x="6" y="144"/>
                      <a:pt x="4" y="140"/>
                    </a:cubicBezTo>
                    <a:cubicBezTo>
                      <a:pt x="2" y="135"/>
                      <a:pt x="1" y="131"/>
                      <a:pt x="0" y="128"/>
                    </a:cubicBezTo>
                    <a:cubicBezTo>
                      <a:pt x="2" y="124"/>
                      <a:pt x="5" y="121"/>
                      <a:pt x="6" y="118"/>
                    </a:cubicBezTo>
                    <a:cubicBezTo>
                      <a:pt x="7" y="114"/>
                      <a:pt x="9" y="112"/>
                      <a:pt x="13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8" y="106"/>
                      <a:pt x="24" y="107"/>
                      <a:pt x="29" y="103"/>
                    </a:cubicBezTo>
                    <a:cubicBezTo>
                      <a:pt x="32" y="101"/>
                      <a:pt x="32" y="99"/>
                      <a:pt x="27" y="97"/>
                    </a:cubicBezTo>
                    <a:cubicBezTo>
                      <a:pt x="31" y="93"/>
                      <a:pt x="33" y="88"/>
                      <a:pt x="39" y="89"/>
                    </a:cubicBezTo>
                    <a:cubicBezTo>
                      <a:pt x="41" y="89"/>
                      <a:pt x="43" y="92"/>
                      <a:pt x="45" y="94"/>
                    </a:cubicBezTo>
                    <a:cubicBezTo>
                      <a:pt x="48" y="91"/>
                      <a:pt x="48" y="90"/>
                      <a:pt x="45" y="86"/>
                    </a:cubicBezTo>
                    <a:cubicBezTo>
                      <a:pt x="45" y="84"/>
                      <a:pt x="45" y="83"/>
                      <a:pt x="44" y="81"/>
                    </a:cubicBezTo>
                    <a:cubicBezTo>
                      <a:pt x="44" y="78"/>
                      <a:pt x="42" y="75"/>
                      <a:pt x="42" y="72"/>
                    </a:cubicBezTo>
                    <a:cubicBezTo>
                      <a:pt x="42" y="70"/>
                      <a:pt x="43" y="68"/>
                      <a:pt x="44" y="66"/>
                    </a:cubicBezTo>
                    <a:cubicBezTo>
                      <a:pt x="46" y="64"/>
                      <a:pt x="50" y="62"/>
                      <a:pt x="47" y="59"/>
                    </a:cubicBezTo>
                    <a:cubicBezTo>
                      <a:pt x="44" y="55"/>
                      <a:pt x="41" y="58"/>
                      <a:pt x="38" y="60"/>
                    </a:cubicBezTo>
                    <a:cubicBezTo>
                      <a:pt x="33" y="62"/>
                      <a:pt x="28" y="64"/>
                      <a:pt x="22" y="67"/>
                    </a:cubicBezTo>
                    <a:cubicBezTo>
                      <a:pt x="21" y="62"/>
                      <a:pt x="21" y="58"/>
                      <a:pt x="20" y="54"/>
                    </a:cubicBezTo>
                    <a:cubicBezTo>
                      <a:pt x="25" y="53"/>
                      <a:pt x="26" y="50"/>
                      <a:pt x="25" y="44"/>
                    </a:cubicBezTo>
                    <a:cubicBezTo>
                      <a:pt x="25" y="41"/>
                      <a:pt x="26" y="39"/>
                      <a:pt x="30" y="39"/>
                    </a:cubicBezTo>
                    <a:cubicBezTo>
                      <a:pt x="31" y="39"/>
                      <a:pt x="32" y="39"/>
                      <a:pt x="33" y="38"/>
                    </a:cubicBezTo>
                    <a:cubicBezTo>
                      <a:pt x="35" y="36"/>
                      <a:pt x="37" y="34"/>
                      <a:pt x="39" y="31"/>
                    </a:cubicBezTo>
                    <a:cubicBezTo>
                      <a:pt x="36" y="30"/>
                      <a:pt x="34" y="29"/>
                      <a:pt x="32" y="28"/>
                    </a:cubicBezTo>
                    <a:cubicBezTo>
                      <a:pt x="31" y="28"/>
                      <a:pt x="30" y="28"/>
                      <a:pt x="3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 788"/>
              <p:cNvSpPr/>
              <p:nvPr/>
            </p:nvSpPr>
            <p:spPr bwMode="auto">
              <a:xfrm>
                <a:off x="3386136" y="2611471"/>
                <a:ext cx="458788" cy="579446"/>
              </a:xfrm>
              <a:custGeom>
                <a:avLst/>
                <a:gdLst>
                  <a:gd name="T0" fmla="*/ 99 w 122"/>
                  <a:gd name="T1" fmla="*/ 23 h 154"/>
                  <a:gd name="T2" fmla="*/ 102 w 122"/>
                  <a:gd name="T3" fmla="*/ 37 h 154"/>
                  <a:gd name="T4" fmla="*/ 114 w 122"/>
                  <a:gd name="T5" fmla="*/ 35 h 154"/>
                  <a:gd name="T6" fmla="*/ 117 w 122"/>
                  <a:gd name="T7" fmla="*/ 66 h 154"/>
                  <a:gd name="T8" fmla="*/ 104 w 122"/>
                  <a:gd name="T9" fmla="*/ 84 h 154"/>
                  <a:gd name="T10" fmla="*/ 98 w 122"/>
                  <a:gd name="T11" fmla="*/ 97 h 154"/>
                  <a:gd name="T12" fmla="*/ 89 w 122"/>
                  <a:gd name="T13" fmla="*/ 109 h 154"/>
                  <a:gd name="T14" fmla="*/ 76 w 122"/>
                  <a:gd name="T15" fmla="*/ 76 h 154"/>
                  <a:gd name="T16" fmla="*/ 68 w 122"/>
                  <a:gd name="T17" fmla="*/ 52 h 154"/>
                  <a:gd name="T18" fmla="*/ 60 w 122"/>
                  <a:gd name="T19" fmla="*/ 62 h 154"/>
                  <a:gd name="T20" fmla="*/ 65 w 122"/>
                  <a:gd name="T21" fmla="*/ 89 h 154"/>
                  <a:gd name="T22" fmla="*/ 46 w 122"/>
                  <a:gd name="T23" fmla="*/ 87 h 154"/>
                  <a:gd name="T24" fmla="*/ 42 w 122"/>
                  <a:gd name="T25" fmla="*/ 93 h 154"/>
                  <a:gd name="T26" fmla="*/ 50 w 122"/>
                  <a:gd name="T27" fmla="*/ 99 h 154"/>
                  <a:gd name="T28" fmla="*/ 38 w 122"/>
                  <a:gd name="T29" fmla="*/ 110 h 154"/>
                  <a:gd name="T30" fmla="*/ 27 w 122"/>
                  <a:gd name="T31" fmla="*/ 115 h 154"/>
                  <a:gd name="T32" fmla="*/ 43 w 122"/>
                  <a:gd name="T33" fmla="*/ 120 h 154"/>
                  <a:gd name="T34" fmla="*/ 51 w 122"/>
                  <a:gd name="T35" fmla="*/ 133 h 154"/>
                  <a:gd name="T36" fmla="*/ 62 w 122"/>
                  <a:gd name="T37" fmla="*/ 145 h 154"/>
                  <a:gd name="T38" fmla="*/ 48 w 122"/>
                  <a:gd name="T39" fmla="*/ 150 h 154"/>
                  <a:gd name="T40" fmla="*/ 35 w 122"/>
                  <a:gd name="T41" fmla="*/ 153 h 154"/>
                  <a:gd name="T42" fmla="*/ 15 w 122"/>
                  <a:gd name="T43" fmla="*/ 136 h 154"/>
                  <a:gd name="T44" fmla="*/ 1 w 122"/>
                  <a:gd name="T45" fmla="*/ 123 h 154"/>
                  <a:gd name="T46" fmla="*/ 10 w 122"/>
                  <a:gd name="T47" fmla="*/ 117 h 154"/>
                  <a:gd name="T48" fmla="*/ 21 w 122"/>
                  <a:gd name="T49" fmla="*/ 99 h 154"/>
                  <a:gd name="T50" fmla="*/ 14 w 122"/>
                  <a:gd name="T51" fmla="*/ 96 h 154"/>
                  <a:gd name="T52" fmla="*/ 14 w 122"/>
                  <a:gd name="T53" fmla="*/ 57 h 154"/>
                  <a:gd name="T54" fmla="*/ 18 w 122"/>
                  <a:gd name="T55" fmla="*/ 47 h 154"/>
                  <a:gd name="T56" fmla="*/ 31 w 122"/>
                  <a:gd name="T57" fmla="*/ 47 h 154"/>
                  <a:gd name="T58" fmla="*/ 49 w 122"/>
                  <a:gd name="T59" fmla="*/ 34 h 154"/>
                  <a:gd name="T60" fmla="*/ 57 w 122"/>
                  <a:gd name="T61" fmla="*/ 21 h 154"/>
                  <a:gd name="T62" fmla="*/ 65 w 122"/>
                  <a:gd name="T63" fmla="*/ 6 h 154"/>
                  <a:gd name="T64" fmla="*/ 80 w 122"/>
                  <a:gd name="T65" fmla="*/ 3 h 154"/>
                  <a:gd name="T66" fmla="*/ 81 w 122"/>
                  <a:gd name="T67" fmla="*/ 2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2" h="154">
                    <a:moveTo>
                      <a:pt x="81" y="21"/>
                    </a:moveTo>
                    <a:cubicBezTo>
                      <a:pt x="87" y="22"/>
                      <a:pt x="93" y="23"/>
                      <a:pt x="99" y="23"/>
                    </a:cubicBezTo>
                    <a:cubicBezTo>
                      <a:pt x="99" y="30"/>
                      <a:pt x="91" y="35"/>
                      <a:pt x="93" y="42"/>
                    </a:cubicBezTo>
                    <a:cubicBezTo>
                      <a:pt x="97" y="40"/>
                      <a:pt x="99" y="39"/>
                      <a:pt x="102" y="37"/>
                    </a:cubicBezTo>
                    <a:cubicBezTo>
                      <a:pt x="104" y="36"/>
                      <a:pt x="105" y="35"/>
                      <a:pt x="106" y="34"/>
                    </a:cubicBezTo>
                    <a:cubicBezTo>
                      <a:pt x="109" y="31"/>
                      <a:pt x="111" y="31"/>
                      <a:pt x="114" y="35"/>
                    </a:cubicBezTo>
                    <a:cubicBezTo>
                      <a:pt x="115" y="37"/>
                      <a:pt x="117" y="39"/>
                      <a:pt x="119" y="41"/>
                    </a:cubicBezTo>
                    <a:cubicBezTo>
                      <a:pt x="122" y="49"/>
                      <a:pt x="118" y="57"/>
                      <a:pt x="117" y="66"/>
                    </a:cubicBezTo>
                    <a:cubicBezTo>
                      <a:pt x="115" y="73"/>
                      <a:pt x="110" y="77"/>
                      <a:pt x="107" y="83"/>
                    </a:cubicBezTo>
                    <a:cubicBezTo>
                      <a:pt x="106" y="83"/>
                      <a:pt x="105" y="83"/>
                      <a:pt x="104" y="84"/>
                    </a:cubicBezTo>
                    <a:cubicBezTo>
                      <a:pt x="100" y="84"/>
                      <a:pt x="96" y="89"/>
                      <a:pt x="96" y="92"/>
                    </a:cubicBezTo>
                    <a:cubicBezTo>
                      <a:pt x="96" y="94"/>
                      <a:pt x="97" y="96"/>
                      <a:pt x="98" y="97"/>
                    </a:cubicBezTo>
                    <a:cubicBezTo>
                      <a:pt x="101" y="99"/>
                      <a:pt x="101" y="102"/>
                      <a:pt x="98" y="104"/>
                    </a:cubicBezTo>
                    <a:cubicBezTo>
                      <a:pt x="95" y="105"/>
                      <a:pt x="91" y="107"/>
                      <a:pt x="89" y="109"/>
                    </a:cubicBezTo>
                    <a:cubicBezTo>
                      <a:pt x="84" y="113"/>
                      <a:pt x="79" y="113"/>
                      <a:pt x="72" y="109"/>
                    </a:cubicBezTo>
                    <a:cubicBezTo>
                      <a:pt x="85" y="99"/>
                      <a:pt x="82" y="87"/>
                      <a:pt x="76" y="76"/>
                    </a:cubicBezTo>
                    <a:cubicBezTo>
                      <a:pt x="83" y="69"/>
                      <a:pt x="84" y="59"/>
                      <a:pt x="81" y="54"/>
                    </a:cubicBezTo>
                    <a:cubicBezTo>
                      <a:pt x="76" y="53"/>
                      <a:pt x="72" y="53"/>
                      <a:pt x="68" y="52"/>
                    </a:cubicBezTo>
                    <a:cubicBezTo>
                      <a:pt x="61" y="51"/>
                      <a:pt x="57" y="52"/>
                      <a:pt x="56" y="57"/>
                    </a:cubicBezTo>
                    <a:cubicBezTo>
                      <a:pt x="56" y="60"/>
                      <a:pt x="56" y="63"/>
                      <a:pt x="60" y="62"/>
                    </a:cubicBezTo>
                    <a:cubicBezTo>
                      <a:pt x="59" y="70"/>
                      <a:pt x="60" y="77"/>
                      <a:pt x="65" y="83"/>
                    </a:cubicBezTo>
                    <a:cubicBezTo>
                      <a:pt x="66" y="85"/>
                      <a:pt x="65" y="87"/>
                      <a:pt x="65" y="89"/>
                    </a:cubicBezTo>
                    <a:cubicBezTo>
                      <a:pt x="62" y="86"/>
                      <a:pt x="60" y="87"/>
                      <a:pt x="57" y="88"/>
                    </a:cubicBezTo>
                    <a:cubicBezTo>
                      <a:pt x="53" y="89"/>
                      <a:pt x="49" y="88"/>
                      <a:pt x="46" y="87"/>
                    </a:cubicBezTo>
                    <a:cubicBezTo>
                      <a:pt x="45" y="86"/>
                      <a:pt x="45" y="86"/>
                      <a:pt x="45" y="85"/>
                    </a:cubicBezTo>
                    <a:cubicBezTo>
                      <a:pt x="44" y="88"/>
                      <a:pt x="42" y="90"/>
                      <a:pt x="42" y="93"/>
                    </a:cubicBezTo>
                    <a:cubicBezTo>
                      <a:pt x="42" y="94"/>
                      <a:pt x="43" y="96"/>
                      <a:pt x="46" y="96"/>
                    </a:cubicBezTo>
                    <a:cubicBezTo>
                      <a:pt x="47" y="95"/>
                      <a:pt x="50" y="98"/>
                      <a:pt x="50" y="99"/>
                    </a:cubicBezTo>
                    <a:cubicBezTo>
                      <a:pt x="51" y="102"/>
                      <a:pt x="51" y="105"/>
                      <a:pt x="47" y="106"/>
                    </a:cubicBezTo>
                    <a:cubicBezTo>
                      <a:pt x="44" y="107"/>
                      <a:pt x="41" y="108"/>
                      <a:pt x="38" y="110"/>
                    </a:cubicBezTo>
                    <a:cubicBezTo>
                      <a:pt x="35" y="112"/>
                      <a:pt x="32" y="114"/>
                      <a:pt x="29" y="116"/>
                    </a:cubicBezTo>
                    <a:cubicBezTo>
                      <a:pt x="28" y="115"/>
                      <a:pt x="28" y="115"/>
                      <a:pt x="27" y="115"/>
                    </a:cubicBezTo>
                    <a:cubicBezTo>
                      <a:pt x="28" y="117"/>
                      <a:pt x="29" y="119"/>
                      <a:pt x="30" y="122"/>
                    </a:cubicBezTo>
                    <a:cubicBezTo>
                      <a:pt x="34" y="118"/>
                      <a:pt x="38" y="119"/>
                      <a:pt x="43" y="120"/>
                    </a:cubicBezTo>
                    <a:cubicBezTo>
                      <a:pt x="50" y="120"/>
                      <a:pt x="49" y="125"/>
                      <a:pt x="50" y="129"/>
                    </a:cubicBezTo>
                    <a:cubicBezTo>
                      <a:pt x="50" y="130"/>
                      <a:pt x="51" y="132"/>
                      <a:pt x="51" y="133"/>
                    </a:cubicBezTo>
                    <a:cubicBezTo>
                      <a:pt x="53" y="135"/>
                      <a:pt x="54" y="137"/>
                      <a:pt x="56" y="139"/>
                    </a:cubicBezTo>
                    <a:cubicBezTo>
                      <a:pt x="57" y="141"/>
                      <a:pt x="59" y="142"/>
                      <a:pt x="62" y="145"/>
                    </a:cubicBezTo>
                    <a:cubicBezTo>
                      <a:pt x="62" y="147"/>
                      <a:pt x="61" y="150"/>
                      <a:pt x="60" y="153"/>
                    </a:cubicBezTo>
                    <a:cubicBezTo>
                      <a:pt x="55" y="152"/>
                      <a:pt x="52" y="151"/>
                      <a:pt x="48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4" y="154"/>
                      <a:pt x="39" y="151"/>
                      <a:pt x="35" y="153"/>
                    </a:cubicBezTo>
                    <a:cubicBezTo>
                      <a:pt x="32" y="154"/>
                      <a:pt x="30" y="151"/>
                      <a:pt x="30" y="148"/>
                    </a:cubicBezTo>
                    <a:cubicBezTo>
                      <a:pt x="28" y="141"/>
                      <a:pt x="22" y="137"/>
                      <a:pt x="15" y="136"/>
                    </a:cubicBezTo>
                    <a:cubicBezTo>
                      <a:pt x="6" y="136"/>
                      <a:pt x="6" y="136"/>
                      <a:pt x="2" y="128"/>
                    </a:cubicBezTo>
                    <a:cubicBezTo>
                      <a:pt x="2" y="126"/>
                      <a:pt x="1" y="124"/>
                      <a:pt x="1" y="123"/>
                    </a:cubicBezTo>
                    <a:cubicBezTo>
                      <a:pt x="0" y="118"/>
                      <a:pt x="4" y="115"/>
                      <a:pt x="8" y="116"/>
                    </a:cubicBezTo>
                    <a:cubicBezTo>
                      <a:pt x="9" y="116"/>
                      <a:pt x="9" y="117"/>
                      <a:pt x="10" y="117"/>
                    </a:cubicBezTo>
                    <a:cubicBezTo>
                      <a:pt x="18" y="121"/>
                      <a:pt x="21" y="120"/>
                      <a:pt x="22" y="110"/>
                    </a:cubicBezTo>
                    <a:cubicBezTo>
                      <a:pt x="22" y="107"/>
                      <a:pt x="22" y="103"/>
                      <a:pt x="21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5" y="100"/>
                      <a:pt x="15" y="98"/>
                      <a:pt x="14" y="96"/>
                    </a:cubicBezTo>
                    <a:cubicBezTo>
                      <a:pt x="14" y="95"/>
                      <a:pt x="13" y="94"/>
                      <a:pt x="13" y="93"/>
                    </a:cubicBezTo>
                    <a:cubicBezTo>
                      <a:pt x="16" y="81"/>
                      <a:pt x="9" y="69"/>
                      <a:pt x="14" y="57"/>
                    </a:cubicBezTo>
                    <a:cubicBezTo>
                      <a:pt x="15" y="56"/>
                      <a:pt x="15" y="54"/>
                      <a:pt x="15" y="53"/>
                    </a:cubicBezTo>
                    <a:cubicBezTo>
                      <a:pt x="15" y="49"/>
                      <a:pt x="15" y="49"/>
                      <a:pt x="18" y="47"/>
                    </a:cubicBezTo>
                    <a:cubicBezTo>
                      <a:pt x="20" y="51"/>
                      <a:pt x="22" y="51"/>
                      <a:pt x="24" y="48"/>
                    </a:cubicBezTo>
                    <a:cubicBezTo>
                      <a:pt x="27" y="44"/>
                      <a:pt x="28" y="43"/>
                      <a:pt x="31" y="47"/>
                    </a:cubicBezTo>
                    <a:cubicBezTo>
                      <a:pt x="33" y="49"/>
                      <a:pt x="39" y="48"/>
                      <a:pt x="40" y="46"/>
                    </a:cubicBezTo>
                    <a:cubicBezTo>
                      <a:pt x="43" y="42"/>
                      <a:pt x="46" y="38"/>
                      <a:pt x="49" y="34"/>
                    </a:cubicBezTo>
                    <a:cubicBezTo>
                      <a:pt x="50" y="33"/>
                      <a:pt x="51" y="32"/>
                      <a:pt x="52" y="32"/>
                    </a:cubicBezTo>
                    <a:cubicBezTo>
                      <a:pt x="61" y="32"/>
                      <a:pt x="57" y="25"/>
                      <a:pt x="57" y="21"/>
                    </a:cubicBezTo>
                    <a:cubicBezTo>
                      <a:pt x="57" y="17"/>
                      <a:pt x="58" y="15"/>
                      <a:pt x="61" y="13"/>
                    </a:cubicBezTo>
                    <a:cubicBezTo>
                      <a:pt x="64" y="11"/>
                      <a:pt x="66" y="9"/>
                      <a:pt x="65" y="6"/>
                    </a:cubicBezTo>
                    <a:cubicBezTo>
                      <a:pt x="65" y="5"/>
                      <a:pt x="65" y="4"/>
                      <a:pt x="65" y="4"/>
                    </a:cubicBezTo>
                    <a:cubicBezTo>
                      <a:pt x="67" y="1"/>
                      <a:pt x="78" y="0"/>
                      <a:pt x="80" y="3"/>
                    </a:cubicBezTo>
                    <a:cubicBezTo>
                      <a:pt x="82" y="7"/>
                      <a:pt x="84" y="11"/>
                      <a:pt x="82" y="15"/>
                    </a:cubicBezTo>
                    <a:cubicBezTo>
                      <a:pt x="81" y="16"/>
                      <a:pt x="81" y="18"/>
                      <a:pt x="8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Freeform 789"/>
              <p:cNvSpPr/>
              <p:nvPr/>
            </p:nvSpPr>
            <p:spPr bwMode="auto">
              <a:xfrm>
                <a:off x="3009895" y="2871827"/>
                <a:ext cx="387348" cy="255590"/>
              </a:xfrm>
              <a:custGeom>
                <a:avLst/>
                <a:gdLst>
                  <a:gd name="T0" fmla="*/ 50 w 103"/>
                  <a:gd name="T1" fmla="*/ 25 h 68"/>
                  <a:gd name="T2" fmla="*/ 52 w 103"/>
                  <a:gd name="T3" fmla="*/ 16 h 68"/>
                  <a:gd name="T4" fmla="*/ 60 w 103"/>
                  <a:gd name="T5" fmla="*/ 18 h 68"/>
                  <a:gd name="T6" fmla="*/ 63 w 103"/>
                  <a:gd name="T7" fmla="*/ 22 h 68"/>
                  <a:gd name="T8" fmla="*/ 68 w 103"/>
                  <a:gd name="T9" fmla="*/ 26 h 68"/>
                  <a:gd name="T10" fmla="*/ 72 w 103"/>
                  <a:gd name="T11" fmla="*/ 30 h 68"/>
                  <a:gd name="T12" fmla="*/ 73 w 103"/>
                  <a:gd name="T13" fmla="*/ 39 h 68"/>
                  <a:gd name="T14" fmla="*/ 75 w 103"/>
                  <a:gd name="T15" fmla="*/ 39 h 68"/>
                  <a:gd name="T16" fmla="*/ 78 w 103"/>
                  <a:gd name="T17" fmla="*/ 31 h 68"/>
                  <a:gd name="T18" fmla="*/ 79 w 103"/>
                  <a:gd name="T19" fmla="*/ 20 h 68"/>
                  <a:gd name="T20" fmla="*/ 83 w 103"/>
                  <a:gd name="T21" fmla="*/ 13 h 68"/>
                  <a:gd name="T22" fmla="*/ 88 w 103"/>
                  <a:gd name="T23" fmla="*/ 15 h 68"/>
                  <a:gd name="T24" fmla="*/ 96 w 103"/>
                  <a:gd name="T25" fmla="*/ 20 h 68"/>
                  <a:gd name="T26" fmla="*/ 102 w 103"/>
                  <a:gd name="T27" fmla="*/ 28 h 68"/>
                  <a:gd name="T28" fmla="*/ 96 w 103"/>
                  <a:gd name="T29" fmla="*/ 37 h 68"/>
                  <a:gd name="T30" fmla="*/ 85 w 103"/>
                  <a:gd name="T31" fmla="*/ 51 h 68"/>
                  <a:gd name="T32" fmla="*/ 74 w 103"/>
                  <a:gd name="T33" fmla="*/ 62 h 68"/>
                  <a:gd name="T34" fmla="*/ 66 w 103"/>
                  <a:gd name="T35" fmla="*/ 62 h 68"/>
                  <a:gd name="T36" fmla="*/ 50 w 103"/>
                  <a:gd name="T37" fmla="*/ 67 h 68"/>
                  <a:gd name="T38" fmla="*/ 42 w 103"/>
                  <a:gd name="T39" fmla="*/ 62 h 68"/>
                  <a:gd name="T40" fmla="*/ 37 w 103"/>
                  <a:gd name="T41" fmla="*/ 62 h 68"/>
                  <a:gd name="T42" fmla="*/ 27 w 103"/>
                  <a:gd name="T43" fmla="*/ 65 h 68"/>
                  <a:gd name="T44" fmla="*/ 21 w 103"/>
                  <a:gd name="T45" fmla="*/ 56 h 68"/>
                  <a:gd name="T46" fmla="*/ 18 w 103"/>
                  <a:gd name="T47" fmla="*/ 38 h 68"/>
                  <a:gd name="T48" fmla="*/ 14 w 103"/>
                  <a:gd name="T49" fmla="*/ 31 h 68"/>
                  <a:gd name="T50" fmla="*/ 2 w 103"/>
                  <a:gd name="T51" fmla="*/ 30 h 68"/>
                  <a:gd name="T52" fmla="*/ 0 w 103"/>
                  <a:gd name="T53" fmla="*/ 25 h 68"/>
                  <a:gd name="T54" fmla="*/ 3 w 103"/>
                  <a:gd name="T55" fmla="*/ 4 h 68"/>
                  <a:gd name="T56" fmla="*/ 8 w 103"/>
                  <a:gd name="T57" fmla="*/ 1 h 68"/>
                  <a:gd name="T58" fmla="*/ 16 w 103"/>
                  <a:gd name="T59" fmla="*/ 0 h 68"/>
                  <a:gd name="T60" fmla="*/ 20 w 103"/>
                  <a:gd name="T61" fmla="*/ 5 h 68"/>
                  <a:gd name="T62" fmla="*/ 32 w 103"/>
                  <a:gd name="T63" fmla="*/ 6 h 68"/>
                  <a:gd name="T64" fmla="*/ 34 w 103"/>
                  <a:gd name="T65" fmla="*/ 19 h 68"/>
                  <a:gd name="T66" fmla="*/ 50 w 103"/>
                  <a:gd name="T67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68">
                    <a:moveTo>
                      <a:pt x="50" y="25"/>
                    </a:moveTo>
                    <a:cubicBezTo>
                      <a:pt x="51" y="22"/>
                      <a:pt x="51" y="19"/>
                      <a:pt x="52" y="16"/>
                    </a:cubicBezTo>
                    <a:cubicBezTo>
                      <a:pt x="55" y="17"/>
                      <a:pt x="58" y="17"/>
                      <a:pt x="60" y="18"/>
                    </a:cubicBezTo>
                    <a:cubicBezTo>
                      <a:pt x="61" y="18"/>
                      <a:pt x="62" y="21"/>
                      <a:pt x="63" y="22"/>
                    </a:cubicBezTo>
                    <a:cubicBezTo>
                      <a:pt x="64" y="24"/>
                      <a:pt x="64" y="27"/>
                      <a:pt x="68" y="26"/>
                    </a:cubicBezTo>
                    <a:cubicBezTo>
                      <a:pt x="71" y="25"/>
                      <a:pt x="72" y="27"/>
                      <a:pt x="72" y="30"/>
                    </a:cubicBezTo>
                    <a:cubicBezTo>
                      <a:pt x="72" y="33"/>
                      <a:pt x="73" y="36"/>
                      <a:pt x="73" y="39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6" y="36"/>
                      <a:pt x="78" y="34"/>
                      <a:pt x="78" y="31"/>
                    </a:cubicBezTo>
                    <a:cubicBezTo>
                      <a:pt x="79" y="28"/>
                      <a:pt x="78" y="24"/>
                      <a:pt x="79" y="20"/>
                    </a:cubicBezTo>
                    <a:cubicBezTo>
                      <a:pt x="79" y="18"/>
                      <a:pt x="81" y="15"/>
                      <a:pt x="83" y="13"/>
                    </a:cubicBezTo>
                    <a:cubicBezTo>
                      <a:pt x="85" y="12"/>
                      <a:pt x="87" y="13"/>
                      <a:pt x="88" y="15"/>
                    </a:cubicBezTo>
                    <a:cubicBezTo>
                      <a:pt x="90" y="17"/>
                      <a:pt x="93" y="19"/>
                      <a:pt x="96" y="20"/>
                    </a:cubicBezTo>
                    <a:cubicBezTo>
                      <a:pt x="101" y="21"/>
                      <a:pt x="103" y="23"/>
                      <a:pt x="102" y="28"/>
                    </a:cubicBezTo>
                    <a:cubicBezTo>
                      <a:pt x="101" y="31"/>
                      <a:pt x="98" y="35"/>
                      <a:pt x="96" y="37"/>
                    </a:cubicBezTo>
                    <a:cubicBezTo>
                      <a:pt x="92" y="41"/>
                      <a:pt x="87" y="45"/>
                      <a:pt x="85" y="51"/>
                    </a:cubicBezTo>
                    <a:cubicBezTo>
                      <a:pt x="83" y="55"/>
                      <a:pt x="78" y="59"/>
                      <a:pt x="74" y="62"/>
                    </a:cubicBezTo>
                    <a:cubicBezTo>
                      <a:pt x="72" y="63"/>
                      <a:pt x="69" y="62"/>
                      <a:pt x="66" y="62"/>
                    </a:cubicBezTo>
                    <a:cubicBezTo>
                      <a:pt x="62" y="66"/>
                      <a:pt x="57" y="68"/>
                      <a:pt x="50" y="67"/>
                    </a:cubicBezTo>
                    <a:cubicBezTo>
                      <a:pt x="46" y="66"/>
                      <a:pt x="43" y="67"/>
                      <a:pt x="42" y="62"/>
                    </a:cubicBezTo>
                    <a:cubicBezTo>
                      <a:pt x="42" y="62"/>
                      <a:pt x="38" y="62"/>
                      <a:pt x="37" y="62"/>
                    </a:cubicBezTo>
                    <a:cubicBezTo>
                      <a:pt x="34" y="64"/>
                      <a:pt x="31" y="66"/>
                      <a:pt x="27" y="65"/>
                    </a:cubicBezTo>
                    <a:cubicBezTo>
                      <a:pt x="22" y="63"/>
                      <a:pt x="21" y="61"/>
                      <a:pt x="21" y="56"/>
                    </a:cubicBezTo>
                    <a:cubicBezTo>
                      <a:pt x="20" y="50"/>
                      <a:pt x="19" y="44"/>
                      <a:pt x="18" y="38"/>
                    </a:cubicBezTo>
                    <a:cubicBezTo>
                      <a:pt x="17" y="35"/>
                      <a:pt x="15" y="33"/>
                      <a:pt x="14" y="31"/>
                    </a:cubicBezTo>
                    <a:cubicBezTo>
                      <a:pt x="10" y="31"/>
                      <a:pt x="6" y="31"/>
                      <a:pt x="2" y="30"/>
                    </a:cubicBezTo>
                    <a:cubicBezTo>
                      <a:pt x="1" y="29"/>
                      <a:pt x="0" y="27"/>
                      <a:pt x="0" y="25"/>
                    </a:cubicBezTo>
                    <a:cubicBezTo>
                      <a:pt x="1" y="18"/>
                      <a:pt x="2" y="11"/>
                      <a:pt x="3" y="4"/>
                    </a:cubicBezTo>
                    <a:cubicBezTo>
                      <a:pt x="4" y="2"/>
                      <a:pt x="5" y="1"/>
                      <a:pt x="8" y="1"/>
                    </a:cubicBezTo>
                    <a:cubicBezTo>
                      <a:pt x="10" y="1"/>
                      <a:pt x="13" y="1"/>
                      <a:pt x="16" y="0"/>
                    </a:cubicBezTo>
                    <a:cubicBezTo>
                      <a:pt x="17" y="1"/>
                      <a:pt x="19" y="3"/>
                      <a:pt x="20" y="5"/>
                    </a:cubicBezTo>
                    <a:cubicBezTo>
                      <a:pt x="25" y="11"/>
                      <a:pt x="26" y="12"/>
                      <a:pt x="32" y="6"/>
                    </a:cubicBezTo>
                    <a:cubicBezTo>
                      <a:pt x="38" y="10"/>
                      <a:pt x="38" y="13"/>
                      <a:pt x="34" y="19"/>
                    </a:cubicBezTo>
                    <a:cubicBezTo>
                      <a:pt x="37" y="26"/>
                      <a:pt x="44" y="22"/>
                      <a:pt x="5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Freeform 790"/>
              <p:cNvSpPr/>
              <p:nvPr/>
            </p:nvSpPr>
            <p:spPr bwMode="auto">
              <a:xfrm>
                <a:off x="2566984" y="2949613"/>
                <a:ext cx="368300" cy="290515"/>
              </a:xfrm>
              <a:custGeom>
                <a:avLst/>
                <a:gdLst>
                  <a:gd name="T0" fmla="*/ 83 w 98"/>
                  <a:gd name="T1" fmla="*/ 17 h 77"/>
                  <a:gd name="T2" fmla="*/ 89 w 98"/>
                  <a:gd name="T3" fmla="*/ 26 h 77"/>
                  <a:gd name="T4" fmla="*/ 98 w 98"/>
                  <a:gd name="T5" fmla="*/ 21 h 77"/>
                  <a:gd name="T6" fmla="*/ 89 w 98"/>
                  <a:gd name="T7" fmla="*/ 40 h 77"/>
                  <a:gd name="T8" fmla="*/ 96 w 98"/>
                  <a:gd name="T9" fmla="*/ 44 h 77"/>
                  <a:gd name="T10" fmla="*/ 84 w 98"/>
                  <a:gd name="T11" fmla="*/ 57 h 77"/>
                  <a:gd name="T12" fmla="*/ 72 w 98"/>
                  <a:gd name="T13" fmla="*/ 70 h 77"/>
                  <a:gd name="T14" fmla="*/ 71 w 98"/>
                  <a:gd name="T15" fmla="*/ 68 h 77"/>
                  <a:gd name="T16" fmla="*/ 63 w 98"/>
                  <a:gd name="T17" fmla="*/ 67 h 77"/>
                  <a:gd name="T18" fmla="*/ 58 w 98"/>
                  <a:gd name="T19" fmla="*/ 64 h 77"/>
                  <a:gd name="T20" fmla="*/ 54 w 98"/>
                  <a:gd name="T21" fmla="*/ 51 h 77"/>
                  <a:gd name="T22" fmla="*/ 52 w 98"/>
                  <a:gd name="T23" fmla="*/ 57 h 77"/>
                  <a:gd name="T24" fmla="*/ 49 w 98"/>
                  <a:gd name="T25" fmla="*/ 65 h 77"/>
                  <a:gd name="T26" fmla="*/ 39 w 98"/>
                  <a:gd name="T27" fmla="*/ 66 h 77"/>
                  <a:gd name="T28" fmla="*/ 33 w 98"/>
                  <a:gd name="T29" fmla="*/ 76 h 77"/>
                  <a:gd name="T30" fmla="*/ 24 w 98"/>
                  <a:gd name="T31" fmla="*/ 75 h 77"/>
                  <a:gd name="T32" fmla="*/ 22 w 98"/>
                  <a:gd name="T33" fmla="*/ 66 h 77"/>
                  <a:gd name="T34" fmla="*/ 20 w 98"/>
                  <a:gd name="T35" fmla="*/ 65 h 77"/>
                  <a:gd name="T36" fmla="*/ 21 w 98"/>
                  <a:gd name="T37" fmla="*/ 56 h 77"/>
                  <a:gd name="T38" fmla="*/ 18 w 98"/>
                  <a:gd name="T39" fmla="*/ 52 h 77"/>
                  <a:gd name="T40" fmla="*/ 14 w 98"/>
                  <a:gd name="T41" fmla="*/ 53 h 77"/>
                  <a:gd name="T42" fmla="*/ 10 w 98"/>
                  <a:gd name="T43" fmla="*/ 55 h 77"/>
                  <a:gd name="T44" fmla="*/ 3 w 98"/>
                  <a:gd name="T45" fmla="*/ 55 h 77"/>
                  <a:gd name="T46" fmla="*/ 0 w 98"/>
                  <a:gd name="T47" fmla="*/ 48 h 77"/>
                  <a:gd name="T48" fmla="*/ 1 w 98"/>
                  <a:gd name="T49" fmla="*/ 43 h 77"/>
                  <a:gd name="T50" fmla="*/ 9 w 98"/>
                  <a:gd name="T51" fmla="*/ 41 h 77"/>
                  <a:gd name="T52" fmla="*/ 18 w 98"/>
                  <a:gd name="T53" fmla="*/ 41 h 77"/>
                  <a:gd name="T54" fmla="*/ 29 w 98"/>
                  <a:gd name="T55" fmla="*/ 33 h 77"/>
                  <a:gd name="T56" fmla="*/ 27 w 98"/>
                  <a:gd name="T57" fmla="*/ 28 h 77"/>
                  <a:gd name="T58" fmla="*/ 29 w 98"/>
                  <a:gd name="T59" fmla="*/ 21 h 77"/>
                  <a:gd name="T60" fmla="*/ 37 w 98"/>
                  <a:gd name="T61" fmla="*/ 15 h 77"/>
                  <a:gd name="T62" fmla="*/ 52 w 98"/>
                  <a:gd name="T63" fmla="*/ 4 h 77"/>
                  <a:gd name="T64" fmla="*/ 57 w 98"/>
                  <a:gd name="T65" fmla="*/ 1 h 77"/>
                  <a:gd name="T66" fmla="*/ 62 w 98"/>
                  <a:gd name="T67" fmla="*/ 0 h 77"/>
                  <a:gd name="T68" fmla="*/ 63 w 98"/>
                  <a:gd name="T69" fmla="*/ 4 h 77"/>
                  <a:gd name="T70" fmla="*/ 63 w 98"/>
                  <a:gd name="T71" fmla="*/ 15 h 77"/>
                  <a:gd name="T72" fmla="*/ 69 w 98"/>
                  <a:gd name="T73" fmla="*/ 19 h 77"/>
                  <a:gd name="T74" fmla="*/ 83 w 98"/>
                  <a:gd name="T75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" h="77">
                    <a:moveTo>
                      <a:pt x="83" y="17"/>
                    </a:moveTo>
                    <a:cubicBezTo>
                      <a:pt x="85" y="21"/>
                      <a:pt x="86" y="25"/>
                      <a:pt x="89" y="26"/>
                    </a:cubicBezTo>
                    <a:cubicBezTo>
                      <a:pt x="91" y="26"/>
                      <a:pt x="94" y="23"/>
                      <a:pt x="98" y="21"/>
                    </a:cubicBezTo>
                    <a:cubicBezTo>
                      <a:pt x="95" y="28"/>
                      <a:pt x="92" y="34"/>
                      <a:pt x="89" y="40"/>
                    </a:cubicBezTo>
                    <a:cubicBezTo>
                      <a:pt x="91" y="42"/>
                      <a:pt x="94" y="43"/>
                      <a:pt x="96" y="44"/>
                    </a:cubicBezTo>
                    <a:cubicBezTo>
                      <a:pt x="91" y="49"/>
                      <a:pt x="88" y="53"/>
                      <a:pt x="84" y="57"/>
                    </a:cubicBezTo>
                    <a:cubicBezTo>
                      <a:pt x="80" y="61"/>
                      <a:pt x="76" y="66"/>
                      <a:pt x="72" y="70"/>
                    </a:cubicBezTo>
                    <a:cubicBezTo>
                      <a:pt x="72" y="70"/>
                      <a:pt x="71" y="69"/>
                      <a:pt x="71" y="68"/>
                    </a:cubicBezTo>
                    <a:cubicBezTo>
                      <a:pt x="69" y="68"/>
                      <a:pt x="66" y="67"/>
                      <a:pt x="63" y="67"/>
                    </a:cubicBezTo>
                    <a:cubicBezTo>
                      <a:pt x="61" y="68"/>
                      <a:pt x="59" y="67"/>
                      <a:pt x="58" y="64"/>
                    </a:cubicBezTo>
                    <a:cubicBezTo>
                      <a:pt x="57" y="60"/>
                      <a:pt x="56" y="56"/>
                      <a:pt x="54" y="51"/>
                    </a:cubicBezTo>
                    <a:cubicBezTo>
                      <a:pt x="50" y="52"/>
                      <a:pt x="50" y="54"/>
                      <a:pt x="52" y="57"/>
                    </a:cubicBezTo>
                    <a:cubicBezTo>
                      <a:pt x="53" y="60"/>
                      <a:pt x="53" y="63"/>
                      <a:pt x="49" y="65"/>
                    </a:cubicBezTo>
                    <a:cubicBezTo>
                      <a:pt x="45" y="61"/>
                      <a:pt x="43" y="62"/>
                      <a:pt x="39" y="66"/>
                    </a:cubicBezTo>
                    <a:cubicBezTo>
                      <a:pt x="37" y="68"/>
                      <a:pt x="35" y="72"/>
                      <a:pt x="33" y="76"/>
                    </a:cubicBezTo>
                    <a:cubicBezTo>
                      <a:pt x="30" y="76"/>
                      <a:pt x="26" y="77"/>
                      <a:pt x="24" y="75"/>
                    </a:cubicBezTo>
                    <a:cubicBezTo>
                      <a:pt x="22" y="74"/>
                      <a:pt x="23" y="70"/>
                      <a:pt x="22" y="66"/>
                    </a:cubicBezTo>
                    <a:cubicBezTo>
                      <a:pt x="22" y="66"/>
                      <a:pt x="21" y="66"/>
                      <a:pt x="20" y="65"/>
                    </a:cubicBezTo>
                    <a:cubicBezTo>
                      <a:pt x="20" y="62"/>
                      <a:pt x="21" y="59"/>
                      <a:pt x="21" y="56"/>
                    </a:cubicBezTo>
                    <a:cubicBezTo>
                      <a:pt x="21" y="55"/>
                      <a:pt x="20" y="53"/>
                      <a:pt x="18" y="52"/>
                    </a:cubicBezTo>
                    <a:cubicBezTo>
                      <a:pt x="17" y="51"/>
                      <a:pt x="15" y="52"/>
                      <a:pt x="14" y="53"/>
                    </a:cubicBezTo>
                    <a:cubicBezTo>
                      <a:pt x="13" y="54"/>
                      <a:pt x="12" y="55"/>
                      <a:pt x="10" y="55"/>
                    </a:cubicBezTo>
                    <a:cubicBezTo>
                      <a:pt x="8" y="55"/>
                      <a:pt x="5" y="56"/>
                      <a:pt x="3" y="55"/>
                    </a:cubicBezTo>
                    <a:cubicBezTo>
                      <a:pt x="1" y="53"/>
                      <a:pt x="0" y="50"/>
                      <a:pt x="0" y="48"/>
                    </a:cubicBezTo>
                    <a:cubicBezTo>
                      <a:pt x="0" y="46"/>
                      <a:pt x="1" y="44"/>
                      <a:pt x="1" y="43"/>
                    </a:cubicBezTo>
                    <a:cubicBezTo>
                      <a:pt x="4" y="42"/>
                      <a:pt x="7" y="42"/>
                      <a:pt x="9" y="41"/>
                    </a:cubicBezTo>
                    <a:cubicBezTo>
                      <a:pt x="12" y="41"/>
                      <a:pt x="15" y="41"/>
                      <a:pt x="18" y="41"/>
                    </a:cubicBezTo>
                    <a:cubicBezTo>
                      <a:pt x="20" y="41"/>
                      <a:pt x="29" y="36"/>
                      <a:pt x="29" y="33"/>
                    </a:cubicBezTo>
                    <a:cubicBezTo>
                      <a:pt x="29" y="31"/>
                      <a:pt x="28" y="30"/>
                      <a:pt x="27" y="28"/>
                    </a:cubicBezTo>
                    <a:cubicBezTo>
                      <a:pt x="24" y="25"/>
                      <a:pt x="24" y="23"/>
                      <a:pt x="29" y="21"/>
                    </a:cubicBezTo>
                    <a:cubicBezTo>
                      <a:pt x="32" y="20"/>
                      <a:pt x="34" y="18"/>
                      <a:pt x="37" y="15"/>
                    </a:cubicBezTo>
                    <a:cubicBezTo>
                      <a:pt x="41" y="10"/>
                      <a:pt x="44" y="4"/>
                      <a:pt x="52" y="4"/>
                    </a:cubicBezTo>
                    <a:cubicBezTo>
                      <a:pt x="54" y="5"/>
                      <a:pt x="55" y="2"/>
                      <a:pt x="57" y="1"/>
                    </a:cubicBezTo>
                    <a:cubicBezTo>
                      <a:pt x="58" y="0"/>
                      <a:pt x="60" y="0"/>
                      <a:pt x="62" y="0"/>
                    </a:cubicBezTo>
                    <a:cubicBezTo>
                      <a:pt x="62" y="1"/>
                      <a:pt x="63" y="3"/>
                      <a:pt x="63" y="4"/>
                    </a:cubicBezTo>
                    <a:cubicBezTo>
                      <a:pt x="63" y="8"/>
                      <a:pt x="62" y="12"/>
                      <a:pt x="63" y="15"/>
                    </a:cubicBezTo>
                    <a:cubicBezTo>
                      <a:pt x="63" y="19"/>
                      <a:pt x="65" y="20"/>
                      <a:pt x="69" y="19"/>
                    </a:cubicBezTo>
                    <a:cubicBezTo>
                      <a:pt x="74" y="18"/>
                      <a:pt x="79" y="18"/>
                      <a:pt x="8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791"/>
              <p:cNvSpPr>
                <a:spLocks noEditPoints="1"/>
              </p:cNvSpPr>
              <p:nvPr/>
            </p:nvSpPr>
            <p:spPr bwMode="auto">
              <a:xfrm>
                <a:off x="2187573" y="2894053"/>
                <a:ext cx="323848" cy="346079"/>
              </a:xfrm>
              <a:custGeom>
                <a:avLst/>
                <a:gdLst>
                  <a:gd name="T0" fmla="*/ 45 w 86"/>
                  <a:gd name="T1" fmla="*/ 82 h 92"/>
                  <a:gd name="T2" fmla="*/ 42 w 86"/>
                  <a:gd name="T3" fmla="*/ 88 h 92"/>
                  <a:gd name="T4" fmla="*/ 37 w 86"/>
                  <a:gd name="T5" fmla="*/ 91 h 92"/>
                  <a:gd name="T6" fmla="*/ 25 w 86"/>
                  <a:gd name="T7" fmla="*/ 92 h 92"/>
                  <a:gd name="T8" fmla="*/ 16 w 86"/>
                  <a:gd name="T9" fmla="*/ 84 h 92"/>
                  <a:gd name="T10" fmla="*/ 13 w 86"/>
                  <a:gd name="T11" fmla="*/ 78 h 92"/>
                  <a:gd name="T12" fmla="*/ 5 w 86"/>
                  <a:gd name="T13" fmla="*/ 67 h 92"/>
                  <a:gd name="T14" fmla="*/ 2 w 86"/>
                  <a:gd name="T15" fmla="*/ 74 h 92"/>
                  <a:gd name="T16" fmla="*/ 0 w 86"/>
                  <a:gd name="T17" fmla="*/ 74 h 92"/>
                  <a:gd name="T18" fmla="*/ 3 w 86"/>
                  <a:gd name="T19" fmla="*/ 62 h 92"/>
                  <a:gd name="T20" fmla="*/ 10 w 86"/>
                  <a:gd name="T21" fmla="*/ 38 h 92"/>
                  <a:gd name="T22" fmla="*/ 4 w 86"/>
                  <a:gd name="T23" fmla="*/ 27 h 92"/>
                  <a:gd name="T24" fmla="*/ 9 w 86"/>
                  <a:gd name="T25" fmla="*/ 21 h 92"/>
                  <a:gd name="T26" fmla="*/ 16 w 86"/>
                  <a:gd name="T27" fmla="*/ 26 h 92"/>
                  <a:gd name="T28" fmla="*/ 22 w 86"/>
                  <a:gd name="T29" fmla="*/ 28 h 92"/>
                  <a:gd name="T30" fmla="*/ 26 w 86"/>
                  <a:gd name="T31" fmla="*/ 28 h 92"/>
                  <a:gd name="T32" fmla="*/ 37 w 86"/>
                  <a:gd name="T33" fmla="*/ 24 h 92"/>
                  <a:gd name="T34" fmla="*/ 33 w 86"/>
                  <a:gd name="T35" fmla="*/ 21 h 92"/>
                  <a:gd name="T36" fmla="*/ 37 w 86"/>
                  <a:gd name="T37" fmla="*/ 16 h 92"/>
                  <a:gd name="T38" fmla="*/ 44 w 86"/>
                  <a:gd name="T39" fmla="*/ 9 h 92"/>
                  <a:gd name="T40" fmla="*/ 52 w 86"/>
                  <a:gd name="T41" fmla="*/ 7 h 92"/>
                  <a:gd name="T42" fmla="*/ 57 w 86"/>
                  <a:gd name="T43" fmla="*/ 4 h 92"/>
                  <a:gd name="T44" fmla="*/ 65 w 86"/>
                  <a:gd name="T45" fmla="*/ 4 h 92"/>
                  <a:gd name="T46" fmla="*/ 71 w 86"/>
                  <a:gd name="T47" fmla="*/ 16 h 92"/>
                  <a:gd name="T48" fmla="*/ 77 w 86"/>
                  <a:gd name="T49" fmla="*/ 11 h 92"/>
                  <a:gd name="T50" fmla="*/ 76 w 86"/>
                  <a:gd name="T51" fmla="*/ 17 h 92"/>
                  <a:gd name="T52" fmla="*/ 79 w 86"/>
                  <a:gd name="T53" fmla="*/ 23 h 92"/>
                  <a:gd name="T54" fmla="*/ 84 w 86"/>
                  <a:gd name="T55" fmla="*/ 35 h 92"/>
                  <a:gd name="T56" fmla="*/ 84 w 86"/>
                  <a:gd name="T57" fmla="*/ 40 h 92"/>
                  <a:gd name="T58" fmla="*/ 86 w 86"/>
                  <a:gd name="T59" fmla="*/ 52 h 92"/>
                  <a:gd name="T60" fmla="*/ 81 w 86"/>
                  <a:gd name="T61" fmla="*/ 55 h 92"/>
                  <a:gd name="T62" fmla="*/ 66 w 86"/>
                  <a:gd name="T63" fmla="*/ 51 h 92"/>
                  <a:gd name="T64" fmla="*/ 59 w 86"/>
                  <a:gd name="T65" fmla="*/ 49 h 92"/>
                  <a:gd name="T66" fmla="*/ 47 w 86"/>
                  <a:gd name="T67" fmla="*/ 50 h 92"/>
                  <a:gd name="T68" fmla="*/ 40 w 86"/>
                  <a:gd name="T69" fmla="*/ 48 h 92"/>
                  <a:gd name="T70" fmla="*/ 30 w 86"/>
                  <a:gd name="T71" fmla="*/ 54 h 92"/>
                  <a:gd name="T72" fmla="*/ 32 w 86"/>
                  <a:gd name="T73" fmla="*/ 61 h 92"/>
                  <a:gd name="T74" fmla="*/ 41 w 86"/>
                  <a:gd name="T75" fmla="*/ 74 h 92"/>
                  <a:gd name="T76" fmla="*/ 44 w 86"/>
                  <a:gd name="T77" fmla="*/ 83 h 92"/>
                  <a:gd name="T78" fmla="*/ 45 w 86"/>
                  <a:gd name="T79" fmla="*/ 82 h 92"/>
                  <a:gd name="T80" fmla="*/ 9 w 86"/>
                  <a:gd name="T81" fmla="*/ 49 h 92"/>
                  <a:gd name="T82" fmla="*/ 15 w 86"/>
                  <a:gd name="T83" fmla="*/ 55 h 92"/>
                  <a:gd name="T84" fmla="*/ 23 w 86"/>
                  <a:gd name="T85" fmla="*/ 55 h 92"/>
                  <a:gd name="T86" fmla="*/ 21 w 86"/>
                  <a:gd name="T87" fmla="*/ 46 h 92"/>
                  <a:gd name="T88" fmla="*/ 13 w 86"/>
                  <a:gd name="T89" fmla="*/ 46 h 92"/>
                  <a:gd name="T90" fmla="*/ 9 w 86"/>
                  <a:gd name="T91" fmla="*/ 4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" h="92">
                    <a:moveTo>
                      <a:pt x="45" y="82"/>
                    </a:moveTo>
                    <a:cubicBezTo>
                      <a:pt x="44" y="84"/>
                      <a:pt x="43" y="86"/>
                      <a:pt x="42" y="88"/>
                    </a:cubicBezTo>
                    <a:cubicBezTo>
                      <a:pt x="41" y="90"/>
                      <a:pt x="40" y="91"/>
                      <a:pt x="37" y="91"/>
                    </a:cubicBezTo>
                    <a:cubicBezTo>
                      <a:pt x="32" y="90"/>
                      <a:pt x="28" y="91"/>
                      <a:pt x="25" y="92"/>
                    </a:cubicBezTo>
                    <a:cubicBezTo>
                      <a:pt x="22" y="89"/>
                      <a:pt x="19" y="86"/>
                      <a:pt x="16" y="84"/>
                    </a:cubicBezTo>
                    <a:cubicBezTo>
                      <a:pt x="14" y="83"/>
                      <a:pt x="11" y="81"/>
                      <a:pt x="13" y="78"/>
                    </a:cubicBezTo>
                    <a:cubicBezTo>
                      <a:pt x="15" y="72"/>
                      <a:pt x="10" y="70"/>
                      <a:pt x="5" y="67"/>
                    </a:cubicBezTo>
                    <a:cubicBezTo>
                      <a:pt x="4" y="69"/>
                      <a:pt x="3" y="72"/>
                      <a:pt x="2" y="74"/>
                    </a:cubicBezTo>
                    <a:cubicBezTo>
                      <a:pt x="1" y="74"/>
                      <a:pt x="1" y="74"/>
                      <a:pt x="0" y="74"/>
                    </a:cubicBezTo>
                    <a:cubicBezTo>
                      <a:pt x="1" y="70"/>
                      <a:pt x="2" y="66"/>
                      <a:pt x="3" y="62"/>
                    </a:cubicBezTo>
                    <a:cubicBezTo>
                      <a:pt x="5" y="54"/>
                      <a:pt x="8" y="46"/>
                      <a:pt x="10" y="38"/>
                    </a:cubicBezTo>
                    <a:cubicBezTo>
                      <a:pt x="12" y="33"/>
                      <a:pt x="9" y="29"/>
                      <a:pt x="4" y="27"/>
                    </a:cubicBezTo>
                    <a:cubicBezTo>
                      <a:pt x="6" y="25"/>
                      <a:pt x="7" y="22"/>
                      <a:pt x="9" y="21"/>
                    </a:cubicBezTo>
                    <a:cubicBezTo>
                      <a:pt x="12" y="21"/>
                      <a:pt x="15" y="23"/>
                      <a:pt x="16" y="26"/>
                    </a:cubicBezTo>
                    <a:cubicBezTo>
                      <a:pt x="17" y="29"/>
                      <a:pt x="19" y="29"/>
                      <a:pt x="22" y="28"/>
                    </a:cubicBezTo>
                    <a:cubicBezTo>
                      <a:pt x="23" y="27"/>
                      <a:pt x="25" y="27"/>
                      <a:pt x="26" y="28"/>
                    </a:cubicBezTo>
                    <a:cubicBezTo>
                      <a:pt x="32" y="32"/>
                      <a:pt x="34" y="31"/>
                      <a:pt x="37" y="24"/>
                    </a:cubicBezTo>
                    <a:cubicBezTo>
                      <a:pt x="36" y="23"/>
                      <a:pt x="33" y="22"/>
                      <a:pt x="33" y="21"/>
                    </a:cubicBezTo>
                    <a:cubicBezTo>
                      <a:pt x="34" y="19"/>
                      <a:pt x="36" y="18"/>
                      <a:pt x="37" y="16"/>
                    </a:cubicBezTo>
                    <a:cubicBezTo>
                      <a:pt x="39" y="14"/>
                      <a:pt x="41" y="12"/>
                      <a:pt x="44" y="9"/>
                    </a:cubicBezTo>
                    <a:cubicBezTo>
                      <a:pt x="46" y="7"/>
                      <a:pt x="48" y="5"/>
                      <a:pt x="52" y="7"/>
                    </a:cubicBezTo>
                    <a:cubicBezTo>
                      <a:pt x="53" y="7"/>
                      <a:pt x="56" y="5"/>
                      <a:pt x="57" y="4"/>
                    </a:cubicBezTo>
                    <a:cubicBezTo>
                      <a:pt x="60" y="0"/>
                      <a:pt x="62" y="0"/>
                      <a:pt x="65" y="4"/>
                    </a:cubicBezTo>
                    <a:cubicBezTo>
                      <a:pt x="67" y="8"/>
                      <a:pt x="69" y="11"/>
                      <a:pt x="71" y="16"/>
                    </a:cubicBezTo>
                    <a:cubicBezTo>
                      <a:pt x="73" y="15"/>
                      <a:pt x="74" y="13"/>
                      <a:pt x="77" y="11"/>
                    </a:cubicBezTo>
                    <a:cubicBezTo>
                      <a:pt x="77" y="14"/>
                      <a:pt x="77" y="16"/>
                      <a:pt x="76" y="17"/>
                    </a:cubicBezTo>
                    <a:cubicBezTo>
                      <a:pt x="74" y="21"/>
                      <a:pt x="74" y="24"/>
                      <a:pt x="79" y="23"/>
                    </a:cubicBezTo>
                    <a:cubicBezTo>
                      <a:pt x="81" y="27"/>
                      <a:pt x="83" y="31"/>
                      <a:pt x="84" y="35"/>
                    </a:cubicBezTo>
                    <a:cubicBezTo>
                      <a:pt x="85" y="36"/>
                      <a:pt x="84" y="38"/>
                      <a:pt x="84" y="40"/>
                    </a:cubicBezTo>
                    <a:cubicBezTo>
                      <a:pt x="83" y="44"/>
                      <a:pt x="82" y="48"/>
                      <a:pt x="86" y="52"/>
                    </a:cubicBezTo>
                    <a:cubicBezTo>
                      <a:pt x="84" y="53"/>
                      <a:pt x="83" y="54"/>
                      <a:pt x="81" y="55"/>
                    </a:cubicBezTo>
                    <a:cubicBezTo>
                      <a:pt x="77" y="52"/>
                      <a:pt x="72" y="51"/>
                      <a:pt x="66" y="51"/>
                    </a:cubicBezTo>
                    <a:cubicBezTo>
                      <a:pt x="64" y="52"/>
                      <a:pt x="61" y="51"/>
                      <a:pt x="59" y="49"/>
                    </a:cubicBezTo>
                    <a:cubicBezTo>
                      <a:pt x="55" y="45"/>
                      <a:pt x="51" y="46"/>
                      <a:pt x="47" y="50"/>
                    </a:cubicBezTo>
                    <a:cubicBezTo>
                      <a:pt x="45" y="46"/>
                      <a:pt x="43" y="46"/>
                      <a:pt x="40" y="48"/>
                    </a:cubicBezTo>
                    <a:cubicBezTo>
                      <a:pt x="37" y="50"/>
                      <a:pt x="33" y="52"/>
                      <a:pt x="30" y="54"/>
                    </a:cubicBezTo>
                    <a:cubicBezTo>
                      <a:pt x="26" y="57"/>
                      <a:pt x="27" y="60"/>
                      <a:pt x="32" y="61"/>
                    </a:cubicBezTo>
                    <a:cubicBezTo>
                      <a:pt x="41" y="64"/>
                      <a:pt x="41" y="64"/>
                      <a:pt x="41" y="74"/>
                    </a:cubicBezTo>
                    <a:cubicBezTo>
                      <a:pt x="41" y="77"/>
                      <a:pt x="43" y="80"/>
                      <a:pt x="44" y="83"/>
                    </a:cubicBezTo>
                    <a:cubicBezTo>
                      <a:pt x="44" y="83"/>
                      <a:pt x="44" y="82"/>
                      <a:pt x="45" y="82"/>
                    </a:cubicBezTo>
                    <a:close/>
                    <a:moveTo>
                      <a:pt x="9" y="49"/>
                    </a:moveTo>
                    <a:cubicBezTo>
                      <a:pt x="11" y="51"/>
                      <a:pt x="13" y="54"/>
                      <a:pt x="15" y="55"/>
                    </a:cubicBezTo>
                    <a:cubicBezTo>
                      <a:pt x="17" y="56"/>
                      <a:pt x="20" y="55"/>
                      <a:pt x="23" y="55"/>
                    </a:cubicBezTo>
                    <a:cubicBezTo>
                      <a:pt x="22" y="52"/>
                      <a:pt x="23" y="48"/>
                      <a:pt x="21" y="46"/>
                    </a:cubicBezTo>
                    <a:cubicBezTo>
                      <a:pt x="19" y="43"/>
                      <a:pt x="16" y="44"/>
                      <a:pt x="13" y="46"/>
                    </a:cubicBezTo>
                    <a:cubicBezTo>
                      <a:pt x="12" y="47"/>
                      <a:pt x="11" y="48"/>
                      <a:pt x="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 792"/>
              <p:cNvSpPr>
                <a:spLocks noEditPoints="1"/>
              </p:cNvSpPr>
              <p:nvPr/>
            </p:nvSpPr>
            <p:spPr bwMode="auto">
              <a:xfrm>
                <a:off x="3036883" y="2487644"/>
                <a:ext cx="346074" cy="285753"/>
              </a:xfrm>
              <a:custGeom>
                <a:avLst/>
                <a:gdLst>
                  <a:gd name="T0" fmla="*/ 82 w 92"/>
                  <a:gd name="T1" fmla="*/ 38 h 76"/>
                  <a:gd name="T2" fmla="*/ 92 w 92"/>
                  <a:gd name="T3" fmla="*/ 40 h 76"/>
                  <a:gd name="T4" fmla="*/ 86 w 92"/>
                  <a:gd name="T5" fmla="*/ 59 h 76"/>
                  <a:gd name="T6" fmla="*/ 80 w 92"/>
                  <a:gd name="T7" fmla="*/ 73 h 76"/>
                  <a:gd name="T8" fmla="*/ 73 w 92"/>
                  <a:gd name="T9" fmla="*/ 75 h 76"/>
                  <a:gd name="T10" fmla="*/ 67 w 92"/>
                  <a:gd name="T11" fmla="*/ 73 h 76"/>
                  <a:gd name="T12" fmla="*/ 66 w 92"/>
                  <a:gd name="T13" fmla="*/ 69 h 76"/>
                  <a:gd name="T14" fmla="*/ 53 w 92"/>
                  <a:gd name="T15" fmla="*/ 67 h 76"/>
                  <a:gd name="T16" fmla="*/ 53 w 92"/>
                  <a:gd name="T17" fmla="*/ 53 h 76"/>
                  <a:gd name="T18" fmla="*/ 35 w 92"/>
                  <a:gd name="T19" fmla="*/ 46 h 76"/>
                  <a:gd name="T20" fmla="*/ 31 w 92"/>
                  <a:gd name="T21" fmla="*/ 47 h 76"/>
                  <a:gd name="T22" fmla="*/ 13 w 92"/>
                  <a:gd name="T23" fmla="*/ 46 h 76"/>
                  <a:gd name="T24" fmla="*/ 5 w 92"/>
                  <a:gd name="T25" fmla="*/ 47 h 76"/>
                  <a:gd name="T26" fmla="*/ 2 w 92"/>
                  <a:gd name="T27" fmla="*/ 39 h 76"/>
                  <a:gd name="T28" fmla="*/ 9 w 92"/>
                  <a:gd name="T29" fmla="*/ 25 h 76"/>
                  <a:gd name="T30" fmla="*/ 7 w 92"/>
                  <a:gd name="T31" fmla="*/ 20 h 76"/>
                  <a:gd name="T32" fmla="*/ 5 w 92"/>
                  <a:gd name="T33" fmla="*/ 6 h 76"/>
                  <a:gd name="T34" fmla="*/ 10 w 92"/>
                  <a:gd name="T35" fmla="*/ 0 h 76"/>
                  <a:gd name="T36" fmla="*/ 31 w 92"/>
                  <a:gd name="T37" fmla="*/ 10 h 76"/>
                  <a:gd name="T38" fmla="*/ 42 w 92"/>
                  <a:gd name="T39" fmla="*/ 10 h 76"/>
                  <a:gd name="T40" fmla="*/ 52 w 92"/>
                  <a:gd name="T41" fmla="*/ 12 h 76"/>
                  <a:gd name="T42" fmla="*/ 59 w 92"/>
                  <a:gd name="T43" fmla="*/ 12 h 76"/>
                  <a:gd name="T44" fmla="*/ 57 w 92"/>
                  <a:gd name="T45" fmla="*/ 17 h 76"/>
                  <a:gd name="T46" fmla="*/ 54 w 92"/>
                  <a:gd name="T47" fmla="*/ 22 h 76"/>
                  <a:gd name="T48" fmla="*/ 58 w 92"/>
                  <a:gd name="T49" fmla="*/ 28 h 76"/>
                  <a:gd name="T50" fmla="*/ 67 w 92"/>
                  <a:gd name="T51" fmla="*/ 28 h 76"/>
                  <a:gd name="T52" fmla="*/ 73 w 92"/>
                  <a:gd name="T53" fmla="*/ 20 h 76"/>
                  <a:gd name="T54" fmla="*/ 79 w 92"/>
                  <a:gd name="T55" fmla="*/ 18 h 76"/>
                  <a:gd name="T56" fmla="*/ 84 w 92"/>
                  <a:gd name="T57" fmla="*/ 25 h 76"/>
                  <a:gd name="T58" fmla="*/ 82 w 92"/>
                  <a:gd name="T59" fmla="*/ 38 h 76"/>
                  <a:gd name="T60" fmla="*/ 74 w 92"/>
                  <a:gd name="T61" fmla="*/ 38 h 76"/>
                  <a:gd name="T62" fmla="*/ 71 w 92"/>
                  <a:gd name="T63" fmla="*/ 43 h 76"/>
                  <a:gd name="T64" fmla="*/ 82 w 92"/>
                  <a:gd name="T65" fmla="*/ 38 h 76"/>
                  <a:gd name="T66" fmla="*/ 68 w 92"/>
                  <a:gd name="T67" fmla="*/ 37 h 76"/>
                  <a:gd name="T68" fmla="*/ 66 w 92"/>
                  <a:gd name="T69" fmla="*/ 36 h 76"/>
                  <a:gd name="T70" fmla="*/ 64 w 92"/>
                  <a:gd name="T71" fmla="*/ 44 h 76"/>
                  <a:gd name="T72" fmla="*/ 66 w 92"/>
                  <a:gd name="T73" fmla="*/ 45 h 76"/>
                  <a:gd name="T74" fmla="*/ 68 w 92"/>
                  <a:gd name="T75" fmla="*/ 3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76">
                    <a:moveTo>
                      <a:pt x="82" y="38"/>
                    </a:moveTo>
                    <a:cubicBezTo>
                      <a:pt x="85" y="39"/>
                      <a:pt x="88" y="40"/>
                      <a:pt x="92" y="40"/>
                    </a:cubicBezTo>
                    <a:cubicBezTo>
                      <a:pt x="90" y="46"/>
                      <a:pt x="89" y="52"/>
                      <a:pt x="86" y="59"/>
                    </a:cubicBezTo>
                    <a:cubicBezTo>
                      <a:pt x="85" y="64"/>
                      <a:pt x="82" y="68"/>
                      <a:pt x="80" y="73"/>
                    </a:cubicBezTo>
                    <a:cubicBezTo>
                      <a:pt x="79" y="76"/>
                      <a:pt x="76" y="76"/>
                      <a:pt x="73" y="75"/>
                    </a:cubicBezTo>
                    <a:cubicBezTo>
                      <a:pt x="71" y="74"/>
                      <a:pt x="69" y="73"/>
                      <a:pt x="67" y="73"/>
                    </a:cubicBezTo>
                    <a:cubicBezTo>
                      <a:pt x="67" y="72"/>
                      <a:pt x="66" y="70"/>
                      <a:pt x="66" y="69"/>
                    </a:cubicBezTo>
                    <a:cubicBezTo>
                      <a:pt x="62" y="69"/>
                      <a:pt x="57" y="73"/>
                      <a:pt x="53" y="67"/>
                    </a:cubicBezTo>
                    <a:cubicBezTo>
                      <a:pt x="50" y="63"/>
                      <a:pt x="51" y="59"/>
                      <a:pt x="53" y="53"/>
                    </a:cubicBezTo>
                    <a:cubicBezTo>
                      <a:pt x="45" y="54"/>
                      <a:pt x="39" y="52"/>
                      <a:pt x="35" y="46"/>
                    </a:cubicBezTo>
                    <a:cubicBezTo>
                      <a:pt x="34" y="46"/>
                      <a:pt x="32" y="47"/>
                      <a:pt x="31" y="47"/>
                    </a:cubicBezTo>
                    <a:cubicBezTo>
                      <a:pt x="26" y="39"/>
                      <a:pt x="19" y="39"/>
                      <a:pt x="13" y="46"/>
                    </a:cubicBezTo>
                    <a:cubicBezTo>
                      <a:pt x="10" y="49"/>
                      <a:pt x="8" y="49"/>
                      <a:pt x="5" y="47"/>
                    </a:cubicBezTo>
                    <a:cubicBezTo>
                      <a:pt x="3" y="45"/>
                      <a:pt x="0" y="43"/>
                      <a:pt x="2" y="39"/>
                    </a:cubicBezTo>
                    <a:cubicBezTo>
                      <a:pt x="4" y="35"/>
                      <a:pt x="6" y="30"/>
                      <a:pt x="9" y="25"/>
                    </a:cubicBezTo>
                    <a:cubicBezTo>
                      <a:pt x="10" y="22"/>
                      <a:pt x="8" y="21"/>
                      <a:pt x="7" y="20"/>
                    </a:cubicBezTo>
                    <a:cubicBezTo>
                      <a:pt x="0" y="14"/>
                      <a:pt x="0" y="13"/>
                      <a:pt x="5" y="6"/>
                    </a:cubicBezTo>
                    <a:cubicBezTo>
                      <a:pt x="7" y="4"/>
                      <a:pt x="8" y="2"/>
                      <a:pt x="10" y="0"/>
                    </a:cubicBezTo>
                    <a:cubicBezTo>
                      <a:pt x="14" y="8"/>
                      <a:pt x="25" y="5"/>
                      <a:pt x="31" y="10"/>
                    </a:cubicBezTo>
                    <a:cubicBezTo>
                      <a:pt x="37" y="5"/>
                      <a:pt x="37" y="5"/>
                      <a:pt x="42" y="10"/>
                    </a:cubicBezTo>
                    <a:cubicBezTo>
                      <a:pt x="45" y="13"/>
                      <a:pt x="48" y="14"/>
                      <a:pt x="52" y="12"/>
                    </a:cubicBezTo>
                    <a:cubicBezTo>
                      <a:pt x="53" y="11"/>
                      <a:pt x="56" y="12"/>
                      <a:pt x="59" y="12"/>
                    </a:cubicBezTo>
                    <a:cubicBezTo>
                      <a:pt x="58" y="14"/>
                      <a:pt x="58" y="16"/>
                      <a:pt x="57" y="17"/>
                    </a:cubicBezTo>
                    <a:cubicBezTo>
                      <a:pt x="56" y="19"/>
                      <a:pt x="55" y="20"/>
                      <a:pt x="54" y="22"/>
                    </a:cubicBezTo>
                    <a:cubicBezTo>
                      <a:pt x="55" y="24"/>
                      <a:pt x="57" y="26"/>
                      <a:pt x="58" y="28"/>
                    </a:cubicBezTo>
                    <a:cubicBezTo>
                      <a:pt x="62" y="32"/>
                      <a:pt x="63" y="32"/>
                      <a:pt x="67" y="28"/>
                    </a:cubicBezTo>
                    <a:cubicBezTo>
                      <a:pt x="69" y="25"/>
                      <a:pt x="71" y="22"/>
                      <a:pt x="73" y="20"/>
                    </a:cubicBezTo>
                    <a:cubicBezTo>
                      <a:pt x="75" y="18"/>
                      <a:pt x="78" y="17"/>
                      <a:pt x="79" y="18"/>
                    </a:cubicBezTo>
                    <a:cubicBezTo>
                      <a:pt x="81" y="20"/>
                      <a:pt x="84" y="23"/>
                      <a:pt x="84" y="25"/>
                    </a:cubicBezTo>
                    <a:cubicBezTo>
                      <a:pt x="84" y="30"/>
                      <a:pt x="82" y="34"/>
                      <a:pt x="82" y="38"/>
                    </a:cubicBezTo>
                    <a:cubicBezTo>
                      <a:pt x="79" y="36"/>
                      <a:pt x="76" y="36"/>
                      <a:pt x="74" y="38"/>
                    </a:cubicBezTo>
                    <a:cubicBezTo>
                      <a:pt x="72" y="39"/>
                      <a:pt x="72" y="41"/>
                      <a:pt x="71" y="43"/>
                    </a:cubicBezTo>
                    <a:cubicBezTo>
                      <a:pt x="76" y="43"/>
                      <a:pt x="81" y="44"/>
                      <a:pt x="82" y="38"/>
                    </a:cubicBezTo>
                    <a:close/>
                    <a:moveTo>
                      <a:pt x="68" y="37"/>
                    </a:moveTo>
                    <a:cubicBezTo>
                      <a:pt x="68" y="36"/>
                      <a:pt x="67" y="36"/>
                      <a:pt x="66" y="36"/>
                    </a:cubicBezTo>
                    <a:cubicBezTo>
                      <a:pt x="64" y="38"/>
                      <a:pt x="61" y="40"/>
                      <a:pt x="64" y="44"/>
                    </a:cubicBezTo>
                    <a:cubicBezTo>
                      <a:pt x="64" y="44"/>
                      <a:pt x="65" y="45"/>
                      <a:pt x="66" y="45"/>
                    </a:cubicBezTo>
                    <a:cubicBezTo>
                      <a:pt x="67" y="42"/>
                      <a:pt x="67" y="39"/>
                      <a:pt x="6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Freeform 793"/>
              <p:cNvSpPr/>
              <p:nvPr/>
            </p:nvSpPr>
            <p:spPr bwMode="auto">
              <a:xfrm>
                <a:off x="4497381" y="3867202"/>
                <a:ext cx="307975" cy="231776"/>
              </a:xfrm>
              <a:custGeom>
                <a:avLst/>
                <a:gdLst>
                  <a:gd name="T0" fmla="*/ 46 w 82"/>
                  <a:gd name="T1" fmla="*/ 17 h 62"/>
                  <a:gd name="T2" fmla="*/ 40 w 82"/>
                  <a:gd name="T3" fmla="*/ 25 h 62"/>
                  <a:gd name="T4" fmla="*/ 34 w 82"/>
                  <a:gd name="T5" fmla="*/ 35 h 62"/>
                  <a:gd name="T6" fmla="*/ 35 w 82"/>
                  <a:gd name="T7" fmla="*/ 40 h 62"/>
                  <a:gd name="T8" fmla="*/ 39 w 82"/>
                  <a:gd name="T9" fmla="*/ 41 h 62"/>
                  <a:gd name="T10" fmla="*/ 45 w 82"/>
                  <a:gd name="T11" fmla="*/ 38 h 62"/>
                  <a:gd name="T12" fmla="*/ 49 w 82"/>
                  <a:gd name="T13" fmla="*/ 42 h 62"/>
                  <a:gd name="T14" fmla="*/ 51 w 82"/>
                  <a:gd name="T15" fmla="*/ 50 h 62"/>
                  <a:gd name="T16" fmla="*/ 46 w 82"/>
                  <a:gd name="T17" fmla="*/ 60 h 62"/>
                  <a:gd name="T18" fmla="*/ 42 w 82"/>
                  <a:gd name="T19" fmla="*/ 61 h 62"/>
                  <a:gd name="T20" fmla="*/ 33 w 82"/>
                  <a:gd name="T21" fmla="*/ 61 h 62"/>
                  <a:gd name="T22" fmla="*/ 29 w 82"/>
                  <a:gd name="T23" fmla="*/ 57 h 62"/>
                  <a:gd name="T24" fmla="*/ 31 w 82"/>
                  <a:gd name="T25" fmla="*/ 49 h 62"/>
                  <a:gd name="T26" fmla="*/ 31 w 82"/>
                  <a:gd name="T27" fmla="*/ 44 h 62"/>
                  <a:gd name="T28" fmla="*/ 16 w 82"/>
                  <a:gd name="T29" fmla="*/ 47 h 62"/>
                  <a:gd name="T30" fmla="*/ 0 w 82"/>
                  <a:gd name="T31" fmla="*/ 43 h 62"/>
                  <a:gd name="T32" fmla="*/ 3 w 82"/>
                  <a:gd name="T33" fmla="*/ 35 h 62"/>
                  <a:gd name="T34" fmla="*/ 4 w 82"/>
                  <a:gd name="T35" fmla="*/ 15 h 62"/>
                  <a:gd name="T36" fmla="*/ 5 w 82"/>
                  <a:gd name="T37" fmla="*/ 1 h 62"/>
                  <a:gd name="T38" fmla="*/ 7 w 82"/>
                  <a:gd name="T39" fmla="*/ 1 h 62"/>
                  <a:gd name="T40" fmla="*/ 11 w 82"/>
                  <a:gd name="T41" fmla="*/ 4 h 62"/>
                  <a:gd name="T42" fmla="*/ 13 w 82"/>
                  <a:gd name="T43" fmla="*/ 6 h 62"/>
                  <a:gd name="T44" fmla="*/ 25 w 82"/>
                  <a:gd name="T45" fmla="*/ 12 h 62"/>
                  <a:gd name="T46" fmla="*/ 34 w 82"/>
                  <a:gd name="T47" fmla="*/ 19 h 62"/>
                  <a:gd name="T48" fmla="*/ 58 w 82"/>
                  <a:gd name="T49" fmla="*/ 0 h 62"/>
                  <a:gd name="T50" fmla="*/ 64 w 82"/>
                  <a:gd name="T51" fmla="*/ 7 h 62"/>
                  <a:gd name="T52" fmla="*/ 71 w 82"/>
                  <a:gd name="T53" fmla="*/ 14 h 62"/>
                  <a:gd name="T54" fmla="*/ 78 w 82"/>
                  <a:gd name="T55" fmla="*/ 19 h 62"/>
                  <a:gd name="T56" fmla="*/ 75 w 82"/>
                  <a:gd name="T57" fmla="*/ 24 h 62"/>
                  <a:gd name="T58" fmla="*/ 74 w 82"/>
                  <a:gd name="T59" fmla="*/ 38 h 62"/>
                  <a:gd name="T60" fmla="*/ 71 w 82"/>
                  <a:gd name="T61" fmla="*/ 36 h 62"/>
                  <a:gd name="T62" fmla="*/ 63 w 82"/>
                  <a:gd name="T63" fmla="*/ 51 h 62"/>
                  <a:gd name="T64" fmla="*/ 61 w 82"/>
                  <a:gd name="T65" fmla="*/ 50 h 62"/>
                  <a:gd name="T66" fmla="*/ 60 w 82"/>
                  <a:gd name="T67" fmla="*/ 45 h 62"/>
                  <a:gd name="T68" fmla="*/ 58 w 82"/>
                  <a:gd name="T69" fmla="*/ 36 h 62"/>
                  <a:gd name="T70" fmla="*/ 61 w 82"/>
                  <a:gd name="T71" fmla="*/ 31 h 62"/>
                  <a:gd name="T72" fmla="*/ 64 w 82"/>
                  <a:gd name="T73" fmla="*/ 23 h 62"/>
                  <a:gd name="T74" fmla="*/ 48 w 82"/>
                  <a:gd name="T75" fmla="*/ 28 h 62"/>
                  <a:gd name="T76" fmla="*/ 48 w 82"/>
                  <a:gd name="T77" fmla="*/ 18 h 62"/>
                  <a:gd name="T78" fmla="*/ 46 w 82"/>
                  <a:gd name="T79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62">
                    <a:moveTo>
                      <a:pt x="46" y="17"/>
                    </a:moveTo>
                    <a:cubicBezTo>
                      <a:pt x="44" y="20"/>
                      <a:pt x="42" y="22"/>
                      <a:pt x="40" y="25"/>
                    </a:cubicBezTo>
                    <a:cubicBezTo>
                      <a:pt x="38" y="28"/>
                      <a:pt x="36" y="31"/>
                      <a:pt x="34" y="35"/>
                    </a:cubicBezTo>
                    <a:cubicBezTo>
                      <a:pt x="33" y="37"/>
                      <a:pt x="34" y="39"/>
                      <a:pt x="35" y="40"/>
                    </a:cubicBezTo>
                    <a:cubicBezTo>
                      <a:pt x="35" y="41"/>
                      <a:pt x="38" y="42"/>
                      <a:pt x="39" y="41"/>
                    </a:cubicBezTo>
                    <a:cubicBezTo>
                      <a:pt x="41" y="41"/>
                      <a:pt x="43" y="39"/>
                      <a:pt x="45" y="38"/>
                    </a:cubicBezTo>
                    <a:cubicBezTo>
                      <a:pt x="48" y="37"/>
                      <a:pt x="49" y="39"/>
                      <a:pt x="49" y="42"/>
                    </a:cubicBezTo>
                    <a:cubicBezTo>
                      <a:pt x="49" y="45"/>
                      <a:pt x="50" y="48"/>
                      <a:pt x="51" y="50"/>
                    </a:cubicBezTo>
                    <a:cubicBezTo>
                      <a:pt x="53" y="56"/>
                      <a:pt x="53" y="58"/>
                      <a:pt x="46" y="60"/>
                    </a:cubicBezTo>
                    <a:cubicBezTo>
                      <a:pt x="45" y="61"/>
                      <a:pt x="43" y="62"/>
                      <a:pt x="42" y="61"/>
                    </a:cubicBezTo>
                    <a:cubicBezTo>
                      <a:pt x="39" y="61"/>
                      <a:pt x="36" y="61"/>
                      <a:pt x="33" y="61"/>
                    </a:cubicBezTo>
                    <a:cubicBezTo>
                      <a:pt x="29" y="62"/>
                      <a:pt x="28" y="61"/>
                      <a:pt x="29" y="57"/>
                    </a:cubicBezTo>
                    <a:cubicBezTo>
                      <a:pt x="29" y="54"/>
                      <a:pt x="30" y="51"/>
                      <a:pt x="31" y="49"/>
                    </a:cubicBezTo>
                    <a:cubicBezTo>
                      <a:pt x="31" y="47"/>
                      <a:pt x="31" y="45"/>
                      <a:pt x="31" y="44"/>
                    </a:cubicBezTo>
                    <a:cubicBezTo>
                      <a:pt x="25" y="45"/>
                      <a:pt x="21" y="46"/>
                      <a:pt x="16" y="47"/>
                    </a:cubicBezTo>
                    <a:cubicBezTo>
                      <a:pt x="13" y="37"/>
                      <a:pt x="11" y="36"/>
                      <a:pt x="0" y="43"/>
                    </a:cubicBezTo>
                    <a:cubicBezTo>
                      <a:pt x="2" y="40"/>
                      <a:pt x="3" y="37"/>
                      <a:pt x="3" y="35"/>
                    </a:cubicBezTo>
                    <a:cubicBezTo>
                      <a:pt x="3" y="28"/>
                      <a:pt x="3" y="22"/>
                      <a:pt x="4" y="15"/>
                    </a:cubicBezTo>
                    <a:cubicBezTo>
                      <a:pt x="4" y="11"/>
                      <a:pt x="5" y="6"/>
                      <a:pt x="5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9" y="3"/>
                      <a:pt x="11" y="4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9" y="4"/>
                      <a:pt x="22" y="6"/>
                      <a:pt x="25" y="12"/>
                    </a:cubicBezTo>
                    <a:cubicBezTo>
                      <a:pt x="27" y="15"/>
                      <a:pt x="31" y="17"/>
                      <a:pt x="34" y="19"/>
                    </a:cubicBezTo>
                    <a:cubicBezTo>
                      <a:pt x="42" y="12"/>
                      <a:pt x="50" y="6"/>
                      <a:pt x="58" y="0"/>
                    </a:cubicBezTo>
                    <a:cubicBezTo>
                      <a:pt x="60" y="2"/>
                      <a:pt x="66" y="1"/>
                      <a:pt x="64" y="7"/>
                    </a:cubicBezTo>
                    <a:cubicBezTo>
                      <a:pt x="67" y="10"/>
                      <a:pt x="68" y="12"/>
                      <a:pt x="71" y="14"/>
                    </a:cubicBezTo>
                    <a:cubicBezTo>
                      <a:pt x="72" y="16"/>
                      <a:pt x="75" y="17"/>
                      <a:pt x="78" y="19"/>
                    </a:cubicBezTo>
                    <a:cubicBezTo>
                      <a:pt x="77" y="20"/>
                      <a:pt x="76" y="22"/>
                      <a:pt x="75" y="24"/>
                    </a:cubicBezTo>
                    <a:cubicBezTo>
                      <a:pt x="82" y="30"/>
                      <a:pt x="82" y="33"/>
                      <a:pt x="74" y="38"/>
                    </a:cubicBezTo>
                    <a:cubicBezTo>
                      <a:pt x="73" y="38"/>
                      <a:pt x="72" y="37"/>
                      <a:pt x="71" y="36"/>
                    </a:cubicBezTo>
                    <a:cubicBezTo>
                      <a:pt x="68" y="41"/>
                      <a:pt x="66" y="46"/>
                      <a:pt x="63" y="51"/>
                    </a:cubicBezTo>
                    <a:cubicBezTo>
                      <a:pt x="63" y="50"/>
                      <a:pt x="62" y="50"/>
                      <a:pt x="61" y="50"/>
                    </a:cubicBezTo>
                    <a:cubicBezTo>
                      <a:pt x="61" y="48"/>
                      <a:pt x="60" y="47"/>
                      <a:pt x="60" y="45"/>
                    </a:cubicBezTo>
                    <a:cubicBezTo>
                      <a:pt x="61" y="42"/>
                      <a:pt x="62" y="38"/>
                      <a:pt x="58" y="36"/>
                    </a:cubicBezTo>
                    <a:cubicBezTo>
                      <a:pt x="58" y="35"/>
                      <a:pt x="60" y="32"/>
                      <a:pt x="61" y="31"/>
                    </a:cubicBezTo>
                    <a:cubicBezTo>
                      <a:pt x="64" y="29"/>
                      <a:pt x="65" y="26"/>
                      <a:pt x="64" y="23"/>
                    </a:cubicBezTo>
                    <a:cubicBezTo>
                      <a:pt x="59" y="25"/>
                      <a:pt x="54" y="26"/>
                      <a:pt x="48" y="28"/>
                    </a:cubicBezTo>
                    <a:cubicBezTo>
                      <a:pt x="48" y="25"/>
                      <a:pt x="48" y="22"/>
                      <a:pt x="48" y="18"/>
                    </a:cubicBezTo>
                    <a:cubicBezTo>
                      <a:pt x="48" y="18"/>
                      <a:pt x="47" y="18"/>
                      <a:pt x="4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Freeform 794"/>
              <p:cNvSpPr>
                <a:spLocks noEditPoints="1"/>
              </p:cNvSpPr>
              <p:nvPr/>
            </p:nvSpPr>
            <p:spPr bwMode="auto">
              <a:xfrm>
                <a:off x="4032244" y="4738750"/>
                <a:ext cx="255586" cy="277816"/>
              </a:xfrm>
              <a:custGeom>
                <a:avLst/>
                <a:gdLst>
                  <a:gd name="T0" fmla="*/ 68 w 68"/>
                  <a:gd name="T1" fmla="*/ 40 h 74"/>
                  <a:gd name="T2" fmla="*/ 61 w 68"/>
                  <a:gd name="T3" fmla="*/ 67 h 74"/>
                  <a:gd name="T4" fmla="*/ 46 w 68"/>
                  <a:gd name="T5" fmla="*/ 74 h 74"/>
                  <a:gd name="T6" fmla="*/ 46 w 68"/>
                  <a:gd name="T7" fmla="*/ 72 h 74"/>
                  <a:gd name="T8" fmla="*/ 46 w 68"/>
                  <a:gd name="T9" fmla="*/ 66 h 74"/>
                  <a:gd name="T10" fmla="*/ 38 w 68"/>
                  <a:gd name="T11" fmla="*/ 67 h 74"/>
                  <a:gd name="T12" fmla="*/ 30 w 68"/>
                  <a:gd name="T13" fmla="*/ 71 h 74"/>
                  <a:gd name="T14" fmla="*/ 0 w 68"/>
                  <a:gd name="T15" fmla="*/ 18 h 74"/>
                  <a:gd name="T16" fmla="*/ 15 w 68"/>
                  <a:gd name="T17" fmla="*/ 14 h 74"/>
                  <a:gd name="T18" fmla="*/ 17 w 68"/>
                  <a:gd name="T19" fmla="*/ 12 h 74"/>
                  <a:gd name="T20" fmla="*/ 24 w 68"/>
                  <a:gd name="T21" fmla="*/ 0 h 74"/>
                  <a:gd name="T22" fmla="*/ 46 w 68"/>
                  <a:gd name="T23" fmla="*/ 32 h 74"/>
                  <a:gd name="T24" fmla="*/ 55 w 68"/>
                  <a:gd name="T25" fmla="*/ 39 h 74"/>
                  <a:gd name="T26" fmla="*/ 68 w 68"/>
                  <a:gd name="T27" fmla="*/ 40 h 74"/>
                  <a:gd name="T28" fmla="*/ 22 w 68"/>
                  <a:gd name="T29" fmla="*/ 13 h 74"/>
                  <a:gd name="T30" fmla="*/ 19 w 68"/>
                  <a:gd name="T31" fmla="*/ 13 h 74"/>
                  <a:gd name="T32" fmla="*/ 17 w 68"/>
                  <a:gd name="T33" fmla="*/ 18 h 74"/>
                  <a:gd name="T34" fmla="*/ 21 w 68"/>
                  <a:gd name="T35" fmla="*/ 22 h 74"/>
                  <a:gd name="T36" fmla="*/ 22 w 68"/>
                  <a:gd name="T37" fmla="*/ 21 h 74"/>
                  <a:gd name="T38" fmla="*/ 22 w 68"/>
                  <a:gd name="T3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74">
                    <a:moveTo>
                      <a:pt x="68" y="40"/>
                    </a:moveTo>
                    <a:cubicBezTo>
                      <a:pt x="63" y="49"/>
                      <a:pt x="59" y="58"/>
                      <a:pt x="61" y="67"/>
                    </a:cubicBezTo>
                    <a:cubicBezTo>
                      <a:pt x="54" y="66"/>
                      <a:pt x="49" y="69"/>
                      <a:pt x="46" y="74"/>
                    </a:cubicBezTo>
                    <a:cubicBezTo>
                      <a:pt x="46" y="74"/>
                      <a:pt x="46" y="73"/>
                      <a:pt x="46" y="72"/>
                    </a:cubicBezTo>
                    <a:cubicBezTo>
                      <a:pt x="46" y="70"/>
                      <a:pt x="46" y="68"/>
                      <a:pt x="46" y="66"/>
                    </a:cubicBezTo>
                    <a:cubicBezTo>
                      <a:pt x="43" y="66"/>
                      <a:pt x="41" y="66"/>
                      <a:pt x="38" y="67"/>
                    </a:cubicBezTo>
                    <a:cubicBezTo>
                      <a:pt x="35" y="68"/>
                      <a:pt x="32" y="70"/>
                      <a:pt x="30" y="71"/>
                    </a:cubicBezTo>
                    <a:cubicBezTo>
                      <a:pt x="20" y="53"/>
                      <a:pt x="10" y="36"/>
                      <a:pt x="0" y="18"/>
                    </a:cubicBezTo>
                    <a:cubicBezTo>
                      <a:pt x="6" y="18"/>
                      <a:pt x="9" y="12"/>
                      <a:pt x="15" y="14"/>
                    </a:cubicBezTo>
                    <a:cubicBezTo>
                      <a:pt x="15" y="15"/>
                      <a:pt x="16" y="13"/>
                      <a:pt x="17" y="12"/>
                    </a:cubicBezTo>
                    <a:cubicBezTo>
                      <a:pt x="19" y="8"/>
                      <a:pt x="22" y="5"/>
                      <a:pt x="24" y="0"/>
                    </a:cubicBezTo>
                    <a:cubicBezTo>
                      <a:pt x="34" y="10"/>
                      <a:pt x="45" y="18"/>
                      <a:pt x="46" y="32"/>
                    </a:cubicBezTo>
                    <a:cubicBezTo>
                      <a:pt x="46" y="37"/>
                      <a:pt x="50" y="39"/>
                      <a:pt x="55" y="39"/>
                    </a:cubicBezTo>
                    <a:cubicBezTo>
                      <a:pt x="59" y="39"/>
                      <a:pt x="63" y="39"/>
                      <a:pt x="68" y="40"/>
                    </a:cubicBezTo>
                    <a:close/>
                    <a:moveTo>
                      <a:pt x="22" y="13"/>
                    </a:moveTo>
                    <a:cubicBezTo>
                      <a:pt x="21" y="13"/>
                      <a:pt x="20" y="13"/>
                      <a:pt x="19" y="13"/>
                    </a:cubicBezTo>
                    <a:cubicBezTo>
                      <a:pt x="18" y="15"/>
                      <a:pt x="17" y="17"/>
                      <a:pt x="17" y="18"/>
                    </a:cubicBezTo>
                    <a:cubicBezTo>
                      <a:pt x="17" y="20"/>
                      <a:pt x="20" y="21"/>
                      <a:pt x="21" y="22"/>
                    </a:cubicBezTo>
                    <a:cubicBezTo>
                      <a:pt x="21" y="22"/>
                      <a:pt x="22" y="21"/>
                      <a:pt x="22" y="21"/>
                    </a:cubicBezTo>
                    <a:cubicBezTo>
                      <a:pt x="22" y="19"/>
                      <a:pt x="22" y="16"/>
                      <a:pt x="2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Freeform 795"/>
              <p:cNvSpPr/>
              <p:nvPr/>
            </p:nvSpPr>
            <p:spPr bwMode="auto">
              <a:xfrm>
                <a:off x="3892546" y="3510008"/>
                <a:ext cx="312737" cy="258764"/>
              </a:xfrm>
              <a:custGeom>
                <a:avLst/>
                <a:gdLst>
                  <a:gd name="T0" fmla="*/ 51 w 83"/>
                  <a:gd name="T1" fmla="*/ 66 h 69"/>
                  <a:gd name="T2" fmla="*/ 42 w 83"/>
                  <a:gd name="T3" fmla="*/ 53 h 69"/>
                  <a:gd name="T4" fmla="*/ 38 w 83"/>
                  <a:gd name="T5" fmla="*/ 61 h 69"/>
                  <a:gd name="T6" fmla="*/ 31 w 83"/>
                  <a:gd name="T7" fmla="*/ 68 h 69"/>
                  <a:gd name="T8" fmla="*/ 27 w 83"/>
                  <a:gd name="T9" fmla="*/ 59 h 69"/>
                  <a:gd name="T10" fmla="*/ 28 w 83"/>
                  <a:gd name="T11" fmla="*/ 48 h 69"/>
                  <a:gd name="T12" fmla="*/ 32 w 83"/>
                  <a:gd name="T13" fmla="*/ 26 h 69"/>
                  <a:gd name="T14" fmla="*/ 29 w 83"/>
                  <a:gd name="T15" fmla="*/ 22 h 69"/>
                  <a:gd name="T16" fmla="*/ 24 w 83"/>
                  <a:gd name="T17" fmla="*/ 23 h 69"/>
                  <a:gd name="T18" fmla="*/ 22 w 83"/>
                  <a:gd name="T19" fmla="*/ 33 h 69"/>
                  <a:gd name="T20" fmla="*/ 16 w 83"/>
                  <a:gd name="T21" fmla="*/ 36 h 69"/>
                  <a:gd name="T22" fmla="*/ 6 w 83"/>
                  <a:gd name="T23" fmla="*/ 35 h 69"/>
                  <a:gd name="T24" fmla="*/ 0 w 83"/>
                  <a:gd name="T25" fmla="*/ 31 h 69"/>
                  <a:gd name="T26" fmla="*/ 8 w 83"/>
                  <a:gd name="T27" fmla="*/ 19 h 69"/>
                  <a:gd name="T28" fmla="*/ 11 w 83"/>
                  <a:gd name="T29" fmla="*/ 21 h 69"/>
                  <a:gd name="T30" fmla="*/ 10 w 83"/>
                  <a:gd name="T31" fmla="*/ 6 h 69"/>
                  <a:gd name="T32" fmla="*/ 22 w 83"/>
                  <a:gd name="T33" fmla="*/ 6 h 69"/>
                  <a:gd name="T34" fmla="*/ 29 w 83"/>
                  <a:gd name="T35" fmla="*/ 6 h 69"/>
                  <a:gd name="T36" fmla="*/ 37 w 83"/>
                  <a:gd name="T37" fmla="*/ 6 h 69"/>
                  <a:gd name="T38" fmla="*/ 41 w 83"/>
                  <a:gd name="T39" fmla="*/ 3 h 69"/>
                  <a:gd name="T40" fmla="*/ 47 w 83"/>
                  <a:gd name="T41" fmla="*/ 3 h 69"/>
                  <a:gd name="T42" fmla="*/ 48 w 83"/>
                  <a:gd name="T43" fmla="*/ 23 h 69"/>
                  <a:gd name="T44" fmla="*/ 51 w 83"/>
                  <a:gd name="T45" fmla="*/ 21 h 69"/>
                  <a:gd name="T46" fmla="*/ 55 w 83"/>
                  <a:gd name="T47" fmla="*/ 20 h 69"/>
                  <a:gd name="T48" fmla="*/ 56 w 83"/>
                  <a:gd name="T49" fmla="*/ 25 h 69"/>
                  <a:gd name="T50" fmla="*/ 60 w 83"/>
                  <a:gd name="T51" fmla="*/ 33 h 69"/>
                  <a:gd name="T52" fmla="*/ 68 w 83"/>
                  <a:gd name="T53" fmla="*/ 36 h 69"/>
                  <a:gd name="T54" fmla="*/ 72 w 83"/>
                  <a:gd name="T55" fmla="*/ 41 h 69"/>
                  <a:gd name="T56" fmla="*/ 78 w 83"/>
                  <a:gd name="T57" fmla="*/ 46 h 69"/>
                  <a:gd name="T58" fmla="*/ 81 w 83"/>
                  <a:gd name="T59" fmla="*/ 52 h 69"/>
                  <a:gd name="T60" fmla="*/ 73 w 83"/>
                  <a:gd name="T61" fmla="*/ 58 h 69"/>
                  <a:gd name="T62" fmla="*/ 70 w 83"/>
                  <a:gd name="T63" fmla="*/ 53 h 69"/>
                  <a:gd name="T64" fmla="*/ 67 w 83"/>
                  <a:gd name="T65" fmla="*/ 49 h 69"/>
                  <a:gd name="T66" fmla="*/ 63 w 83"/>
                  <a:gd name="T67" fmla="*/ 53 h 69"/>
                  <a:gd name="T68" fmla="*/ 51 w 83"/>
                  <a:gd name="T69" fmla="*/ 6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69">
                    <a:moveTo>
                      <a:pt x="51" y="66"/>
                    </a:moveTo>
                    <a:cubicBezTo>
                      <a:pt x="48" y="62"/>
                      <a:pt x="46" y="58"/>
                      <a:pt x="42" y="53"/>
                    </a:cubicBezTo>
                    <a:cubicBezTo>
                      <a:pt x="41" y="56"/>
                      <a:pt x="39" y="58"/>
                      <a:pt x="38" y="61"/>
                    </a:cubicBezTo>
                    <a:cubicBezTo>
                      <a:pt x="36" y="64"/>
                      <a:pt x="35" y="69"/>
                      <a:pt x="31" y="68"/>
                    </a:cubicBezTo>
                    <a:cubicBezTo>
                      <a:pt x="29" y="68"/>
                      <a:pt x="27" y="62"/>
                      <a:pt x="27" y="59"/>
                    </a:cubicBezTo>
                    <a:cubicBezTo>
                      <a:pt x="27" y="56"/>
                      <a:pt x="27" y="52"/>
                      <a:pt x="28" y="48"/>
                    </a:cubicBezTo>
                    <a:cubicBezTo>
                      <a:pt x="29" y="41"/>
                      <a:pt x="31" y="33"/>
                      <a:pt x="32" y="26"/>
                    </a:cubicBezTo>
                    <a:cubicBezTo>
                      <a:pt x="32" y="24"/>
                      <a:pt x="30" y="22"/>
                      <a:pt x="29" y="22"/>
                    </a:cubicBezTo>
                    <a:cubicBezTo>
                      <a:pt x="28" y="21"/>
                      <a:pt x="25" y="22"/>
                      <a:pt x="24" y="23"/>
                    </a:cubicBezTo>
                    <a:cubicBezTo>
                      <a:pt x="23" y="26"/>
                      <a:pt x="23" y="30"/>
                      <a:pt x="22" y="33"/>
                    </a:cubicBezTo>
                    <a:cubicBezTo>
                      <a:pt x="22" y="36"/>
                      <a:pt x="20" y="37"/>
                      <a:pt x="16" y="36"/>
                    </a:cubicBezTo>
                    <a:cubicBezTo>
                      <a:pt x="13" y="35"/>
                      <a:pt x="10" y="36"/>
                      <a:pt x="6" y="35"/>
                    </a:cubicBezTo>
                    <a:cubicBezTo>
                      <a:pt x="4" y="34"/>
                      <a:pt x="1" y="32"/>
                      <a:pt x="0" y="31"/>
                    </a:cubicBezTo>
                    <a:cubicBezTo>
                      <a:pt x="0" y="26"/>
                      <a:pt x="5" y="18"/>
                      <a:pt x="8" y="19"/>
                    </a:cubicBezTo>
                    <a:cubicBezTo>
                      <a:pt x="9" y="19"/>
                      <a:pt x="10" y="20"/>
                      <a:pt x="11" y="21"/>
                    </a:cubicBezTo>
                    <a:cubicBezTo>
                      <a:pt x="16" y="14"/>
                      <a:pt x="16" y="13"/>
                      <a:pt x="10" y="6"/>
                    </a:cubicBezTo>
                    <a:cubicBezTo>
                      <a:pt x="15" y="6"/>
                      <a:pt x="18" y="6"/>
                      <a:pt x="22" y="6"/>
                    </a:cubicBezTo>
                    <a:cubicBezTo>
                      <a:pt x="24" y="6"/>
                      <a:pt x="27" y="6"/>
                      <a:pt x="29" y="6"/>
                    </a:cubicBezTo>
                    <a:cubicBezTo>
                      <a:pt x="32" y="6"/>
                      <a:pt x="34" y="6"/>
                      <a:pt x="37" y="6"/>
                    </a:cubicBezTo>
                    <a:cubicBezTo>
                      <a:pt x="38" y="5"/>
                      <a:pt x="40" y="4"/>
                      <a:pt x="41" y="3"/>
                    </a:cubicBezTo>
                    <a:cubicBezTo>
                      <a:pt x="43" y="1"/>
                      <a:pt x="45" y="0"/>
                      <a:pt x="47" y="3"/>
                    </a:cubicBezTo>
                    <a:cubicBezTo>
                      <a:pt x="39" y="12"/>
                      <a:pt x="41" y="16"/>
                      <a:pt x="48" y="23"/>
                    </a:cubicBezTo>
                    <a:cubicBezTo>
                      <a:pt x="49" y="22"/>
                      <a:pt x="50" y="21"/>
                      <a:pt x="51" y="21"/>
                    </a:cubicBezTo>
                    <a:cubicBezTo>
                      <a:pt x="53" y="20"/>
                      <a:pt x="55" y="19"/>
                      <a:pt x="55" y="20"/>
                    </a:cubicBezTo>
                    <a:cubicBezTo>
                      <a:pt x="56" y="21"/>
                      <a:pt x="57" y="23"/>
                      <a:pt x="56" y="25"/>
                    </a:cubicBezTo>
                    <a:cubicBezTo>
                      <a:pt x="55" y="31"/>
                      <a:pt x="55" y="31"/>
                      <a:pt x="60" y="33"/>
                    </a:cubicBezTo>
                    <a:cubicBezTo>
                      <a:pt x="63" y="34"/>
                      <a:pt x="65" y="35"/>
                      <a:pt x="68" y="36"/>
                    </a:cubicBezTo>
                    <a:cubicBezTo>
                      <a:pt x="70" y="37"/>
                      <a:pt x="72" y="38"/>
                      <a:pt x="72" y="41"/>
                    </a:cubicBezTo>
                    <a:cubicBezTo>
                      <a:pt x="72" y="43"/>
                      <a:pt x="76" y="45"/>
                      <a:pt x="78" y="46"/>
                    </a:cubicBezTo>
                    <a:cubicBezTo>
                      <a:pt x="80" y="47"/>
                      <a:pt x="83" y="49"/>
                      <a:pt x="81" y="52"/>
                    </a:cubicBezTo>
                    <a:cubicBezTo>
                      <a:pt x="79" y="54"/>
                      <a:pt x="76" y="56"/>
                      <a:pt x="73" y="58"/>
                    </a:cubicBezTo>
                    <a:cubicBezTo>
                      <a:pt x="72" y="56"/>
                      <a:pt x="71" y="55"/>
                      <a:pt x="70" y="53"/>
                    </a:cubicBezTo>
                    <a:cubicBezTo>
                      <a:pt x="69" y="52"/>
                      <a:pt x="68" y="51"/>
                      <a:pt x="67" y="49"/>
                    </a:cubicBezTo>
                    <a:cubicBezTo>
                      <a:pt x="66" y="50"/>
                      <a:pt x="64" y="51"/>
                      <a:pt x="63" y="53"/>
                    </a:cubicBezTo>
                    <a:cubicBezTo>
                      <a:pt x="59" y="57"/>
                      <a:pt x="56" y="61"/>
                      <a:pt x="5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796"/>
              <p:cNvSpPr/>
              <p:nvPr/>
            </p:nvSpPr>
            <p:spPr bwMode="auto">
              <a:xfrm>
                <a:off x="4122732" y="3375070"/>
                <a:ext cx="236539" cy="307979"/>
              </a:xfrm>
              <a:custGeom>
                <a:avLst/>
                <a:gdLst>
                  <a:gd name="T0" fmla="*/ 33 w 63"/>
                  <a:gd name="T1" fmla="*/ 7 h 82"/>
                  <a:gd name="T2" fmla="*/ 35 w 63"/>
                  <a:gd name="T3" fmla="*/ 0 h 82"/>
                  <a:gd name="T4" fmla="*/ 37 w 63"/>
                  <a:gd name="T5" fmla="*/ 3 h 82"/>
                  <a:gd name="T6" fmla="*/ 44 w 63"/>
                  <a:gd name="T7" fmla="*/ 14 h 82"/>
                  <a:gd name="T8" fmla="*/ 48 w 63"/>
                  <a:gd name="T9" fmla="*/ 18 h 82"/>
                  <a:gd name="T10" fmla="*/ 51 w 63"/>
                  <a:gd name="T11" fmla="*/ 24 h 82"/>
                  <a:gd name="T12" fmla="*/ 45 w 63"/>
                  <a:gd name="T13" fmla="*/ 40 h 82"/>
                  <a:gd name="T14" fmla="*/ 42 w 63"/>
                  <a:gd name="T15" fmla="*/ 42 h 82"/>
                  <a:gd name="T16" fmla="*/ 42 w 63"/>
                  <a:gd name="T17" fmla="*/ 49 h 82"/>
                  <a:gd name="T18" fmla="*/ 48 w 63"/>
                  <a:gd name="T19" fmla="*/ 50 h 82"/>
                  <a:gd name="T20" fmla="*/ 55 w 63"/>
                  <a:gd name="T21" fmla="*/ 44 h 82"/>
                  <a:gd name="T22" fmla="*/ 58 w 63"/>
                  <a:gd name="T23" fmla="*/ 48 h 82"/>
                  <a:gd name="T24" fmla="*/ 58 w 63"/>
                  <a:gd name="T25" fmla="*/ 55 h 82"/>
                  <a:gd name="T26" fmla="*/ 54 w 63"/>
                  <a:gd name="T27" fmla="*/ 69 h 82"/>
                  <a:gd name="T28" fmla="*/ 57 w 63"/>
                  <a:gd name="T29" fmla="*/ 72 h 82"/>
                  <a:gd name="T30" fmla="*/ 63 w 63"/>
                  <a:gd name="T31" fmla="*/ 74 h 82"/>
                  <a:gd name="T32" fmla="*/ 55 w 63"/>
                  <a:gd name="T33" fmla="*/ 78 h 82"/>
                  <a:gd name="T34" fmla="*/ 52 w 63"/>
                  <a:gd name="T35" fmla="*/ 72 h 82"/>
                  <a:gd name="T36" fmla="*/ 47 w 63"/>
                  <a:gd name="T37" fmla="*/ 69 h 82"/>
                  <a:gd name="T38" fmla="*/ 40 w 63"/>
                  <a:gd name="T39" fmla="*/ 65 h 82"/>
                  <a:gd name="T40" fmla="*/ 37 w 63"/>
                  <a:gd name="T41" fmla="*/ 71 h 82"/>
                  <a:gd name="T42" fmla="*/ 35 w 63"/>
                  <a:gd name="T43" fmla="*/ 76 h 82"/>
                  <a:gd name="T44" fmla="*/ 28 w 63"/>
                  <a:gd name="T45" fmla="*/ 75 h 82"/>
                  <a:gd name="T46" fmla="*/ 21 w 63"/>
                  <a:gd name="T47" fmla="*/ 70 h 82"/>
                  <a:gd name="T48" fmla="*/ 8 w 63"/>
                  <a:gd name="T49" fmla="*/ 64 h 82"/>
                  <a:gd name="T50" fmla="*/ 0 w 63"/>
                  <a:gd name="T51" fmla="*/ 54 h 82"/>
                  <a:gd name="T52" fmla="*/ 3 w 63"/>
                  <a:gd name="T53" fmla="*/ 51 h 82"/>
                  <a:gd name="T54" fmla="*/ 7 w 63"/>
                  <a:gd name="T55" fmla="*/ 49 h 82"/>
                  <a:gd name="T56" fmla="*/ 15 w 63"/>
                  <a:gd name="T57" fmla="*/ 47 h 82"/>
                  <a:gd name="T58" fmla="*/ 21 w 63"/>
                  <a:gd name="T59" fmla="*/ 39 h 82"/>
                  <a:gd name="T60" fmla="*/ 18 w 63"/>
                  <a:gd name="T61" fmla="*/ 31 h 82"/>
                  <a:gd name="T62" fmla="*/ 21 w 63"/>
                  <a:gd name="T63" fmla="*/ 23 h 82"/>
                  <a:gd name="T64" fmla="*/ 25 w 63"/>
                  <a:gd name="T65" fmla="*/ 13 h 82"/>
                  <a:gd name="T66" fmla="*/ 25 w 63"/>
                  <a:gd name="T67" fmla="*/ 13 h 82"/>
                  <a:gd name="T68" fmla="*/ 33 w 63"/>
                  <a:gd name="T69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82">
                    <a:moveTo>
                      <a:pt x="33" y="7"/>
                    </a:moveTo>
                    <a:cubicBezTo>
                      <a:pt x="34" y="5"/>
                      <a:pt x="34" y="3"/>
                      <a:pt x="35" y="0"/>
                    </a:cubicBezTo>
                    <a:cubicBezTo>
                      <a:pt x="36" y="1"/>
                      <a:pt x="37" y="2"/>
                      <a:pt x="37" y="3"/>
                    </a:cubicBezTo>
                    <a:cubicBezTo>
                      <a:pt x="37" y="8"/>
                      <a:pt x="40" y="11"/>
                      <a:pt x="44" y="14"/>
                    </a:cubicBezTo>
                    <a:cubicBezTo>
                      <a:pt x="45" y="15"/>
                      <a:pt x="47" y="17"/>
                      <a:pt x="48" y="18"/>
                    </a:cubicBezTo>
                    <a:cubicBezTo>
                      <a:pt x="50" y="20"/>
                      <a:pt x="52" y="22"/>
                      <a:pt x="51" y="24"/>
                    </a:cubicBezTo>
                    <a:cubicBezTo>
                      <a:pt x="50" y="29"/>
                      <a:pt x="50" y="36"/>
                      <a:pt x="45" y="40"/>
                    </a:cubicBezTo>
                    <a:cubicBezTo>
                      <a:pt x="44" y="40"/>
                      <a:pt x="42" y="41"/>
                      <a:pt x="42" y="42"/>
                    </a:cubicBezTo>
                    <a:cubicBezTo>
                      <a:pt x="42" y="44"/>
                      <a:pt x="41" y="47"/>
                      <a:pt x="42" y="49"/>
                    </a:cubicBezTo>
                    <a:cubicBezTo>
                      <a:pt x="43" y="50"/>
                      <a:pt x="47" y="50"/>
                      <a:pt x="48" y="50"/>
                    </a:cubicBezTo>
                    <a:cubicBezTo>
                      <a:pt x="51" y="49"/>
                      <a:pt x="52" y="47"/>
                      <a:pt x="55" y="44"/>
                    </a:cubicBezTo>
                    <a:cubicBezTo>
                      <a:pt x="56" y="46"/>
                      <a:pt x="57" y="47"/>
                      <a:pt x="58" y="48"/>
                    </a:cubicBezTo>
                    <a:cubicBezTo>
                      <a:pt x="60" y="50"/>
                      <a:pt x="61" y="52"/>
                      <a:pt x="58" y="55"/>
                    </a:cubicBezTo>
                    <a:cubicBezTo>
                      <a:pt x="53" y="58"/>
                      <a:pt x="51" y="63"/>
                      <a:pt x="54" y="69"/>
                    </a:cubicBezTo>
                    <a:cubicBezTo>
                      <a:pt x="54" y="70"/>
                      <a:pt x="56" y="71"/>
                      <a:pt x="57" y="72"/>
                    </a:cubicBezTo>
                    <a:cubicBezTo>
                      <a:pt x="59" y="73"/>
                      <a:pt x="61" y="73"/>
                      <a:pt x="63" y="74"/>
                    </a:cubicBezTo>
                    <a:cubicBezTo>
                      <a:pt x="63" y="82"/>
                      <a:pt x="57" y="76"/>
                      <a:pt x="55" y="78"/>
                    </a:cubicBezTo>
                    <a:cubicBezTo>
                      <a:pt x="54" y="76"/>
                      <a:pt x="53" y="74"/>
                      <a:pt x="52" y="72"/>
                    </a:cubicBezTo>
                    <a:cubicBezTo>
                      <a:pt x="51" y="71"/>
                      <a:pt x="49" y="70"/>
                      <a:pt x="47" y="69"/>
                    </a:cubicBezTo>
                    <a:cubicBezTo>
                      <a:pt x="45" y="68"/>
                      <a:pt x="43" y="66"/>
                      <a:pt x="40" y="65"/>
                    </a:cubicBezTo>
                    <a:cubicBezTo>
                      <a:pt x="39" y="67"/>
                      <a:pt x="38" y="69"/>
                      <a:pt x="37" y="71"/>
                    </a:cubicBezTo>
                    <a:cubicBezTo>
                      <a:pt x="36" y="72"/>
                      <a:pt x="36" y="74"/>
                      <a:pt x="35" y="76"/>
                    </a:cubicBezTo>
                    <a:cubicBezTo>
                      <a:pt x="32" y="79"/>
                      <a:pt x="29" y="78"/>
                      <a:pt x="28" y="75"/>
                    </a:cubicBezTo>
                    <a:cubicBezTo>
                      <a:pt x="26" y="71"/>
                      <a:pt x="24" y="68"/>
                      <a:pt x="21" y="70"/>
                    </a:cubicBezTo>
                    <a:cubicBezTo>
                      <a:pt x="16" y="67"/>
                      <a:pt x="12" y="65"/>
                      <a:pt x="8" y="64"/>
                    </a:cubicBezTo>
                    <a:cubicBezTo>
                      <a:pt x="3" y="62"/>
                      <a:pt x="0" y="59"/>
                      <a:pt x="0" y="54"/>
                    </a:cubicBezTo>
                    <a:cubicBezTo>
                      <a:pt x="0" y="53"/>
                      <a:pt x="2" y="52"/>
                      <a:pt x="3" y="51"/>
                    </a:cubicBezTo>
                    <a:cubicBezTo>
                      <a:pt x="4" y="50"/>
                      <a:pt x="6" y="50"/>
                      <a:pt x="7" y="49"/>
                    </a:cubicBezTo>
                    <a:cubicBezTo>
                      <a:pt x="10" y="47"/>
                      <a:pt x="11" y="45"/>
                      <a:pt x="15" y="47"/>
                    </a:cubicBezTo>
                    <a:cubicBezTo>
                      <a:pt x="18" y="48"/>
                      <a:pt x="22" y="43"/>
                      <a:pt x="21" y="39"/>
                    </a:cubicBezTo>
                    <a:cubicBezTo>
                      <a:pt x="20" y="36"/>
                      <a:pt x="19" y="34"/>
                      <a:pt x="18" y="31"/>
                    </a:cubicBezTo>
                    <a:cubicBezTo>
                      <a:pt x="17" y="28"/>
                      <a:pt x="18" y="25"/>
                      <a:pt x="21" y="23"/>
                    </a:cubicBezTo>
                    <a:cubicBezTo>
                      <a:pt x="25" y="21"/>
                      <a:pt x="25" y="18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6" y="5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797"/>
              <p:cNvSpPr/>
              <p:nvPr/>
            </p:nvSpPr>
            <p:spPr bwMode="auto">
              <a:xfrm>
                <a:off x="2838448" y="2567022"/>
                <a:ext cx="198436" cy="239717"/>
              </a:xfrm>
              <a:custGeom>
                <a:avLst/>
                <a:gdLst>
                  <a:gd name="T0" fmla="*/ 53 w 53"/>
                  <a:gd name="T1" fmla="*/ 19 h 64"/>
                  <a:gd name="T2" fmla="*/ 51 w 53"/>
                  <a:gd name="T3" fmla="*/ 24 h 64"/>
                  <a:gd name="T4" fmla="*/ 48 w 53"/>
                  <a:gd name="T5" fmla="*/ 34 h 64"/>
                  <a:gd name="T6" fmla="*/ 46 w 53"/>
                  <a:gd name="T7" fmla="*/ 39 h 64"/>
                  <a:gd name="T8" fmla="*/ 41 w 53"/>
                  <a:gd name="T9" fmla="*/ 42 h 64"/>
                  <a:gd name="T10" fmla="*/ 41 w 53"/>
                  <a:gd name="T11" fmla="*/ 47 h 64"/>
                  <a:gd name="T12" fmla="*/ 42 w 53"/>
                  <a:gd name="T13" fmla="*/ 53 h 64"/>
                  <a:gd name="T14" fmla="*/ 40 w 53"/>
                  <a:gd name="T15" fmla="*/ 62 h 64"/>
                  <a:gd name="T16" fmla="*/ 27 w 53"/>
                  <a:gd name="T17" fmla="*/ 64 h 64"/>
                  <a:gd name="T18" fmla="*/ 27 w 53"/>
                  <a:gd name="T19" fmla="*/ 60 h 64"/>
                  <a:gd name="T20" fmla="*/ 21 w 53"/>
                  <a:gd name="T21" fmla="*/ 55 h 64"/>
                  <a:gd name="T22" fmla="*/ 6 w 53"/>
                  <a:gd name="T23" fmla="*/ 52 h 64"/>
                  <a:gd name="T24" fmla="*/ 1 w 53"/>
                  <a:gd name="T25" fmla="*/ 44 h 64"/>
                  <a:gd name="T26" fmla="*/ 4 w 53"/>
                  <a:gd name="T27" fmla="*/ 40 h 64"/>
                  <a:gd name="T28" fmla="*/ 6 w 53"/>
                  <a:gd name="T29" fmla="*/ 28 h 64"/>
                  <a:gd name="T30" fmla="*/ 6 w 53"/>
                  <a:gd name="T31" fmla="*/ 20 h 64"/>
                  <a:gd name="T32" fmla="*/ 4 w 53"/>
                  <a:gd name="T33" fmla="*/ 8 h 64"/>
                  <a:gd name="T34" fmla="*/ 8 w 53"/>
                  <a:gd name="T35" fmla="*/ 0 h 64"/>
                  <a:gd name="T36" fmla="*/ 22 w 53"/>
                  <a:gd name="T37" fmla="*/ 8 h 64"/>
                  <a:gd name="T38" fmla="*/ 25 w 53"/>
                  <a:gd name="T39" fmla="*/ 5 h 64"/>
                  <a:gd name="T40" fmla="*/ 29 w 53"/>
                  <a:gd name="T41" fmla="*/ 2 h 64"/>
                  <a:gd name="T42" fmla="*/ 33 w 53"/>
                  <a:gd name="T43" fmla="*/ 6 h 64"/>
                  <a:gd name="T44" fmla="*/ 40 w 53"/>
                  <a:gd name="T45" fmla="*/ 9 h 64"/>
                  <a:gd name="T46" fmla="*/ 44 w 53"/>
                  <a:gd name="T47" fmla="*/ 8 h 64"/>
                  <a:gd name="T48" fmla="*/ 47 w 53"/>
                  <a:gd name="T49" fmla="*/ 13 h 64"/>
                  <a:gd name="T50" fmla="*/ 45 w 53"/>
                  <a:gd name="T51" fmla="*/ 19 h 64"/>
                  <a:gd name="T52" fmla="*/ 47 w 53"/>
                  <a:gd name="T53" fmla="*/ 24 h 64"/>
                  <a:gd name="T54" fmla="*/ 50 w 53"/>
                  <a:gd name="T55" fmla="*/ 21 h 64"/>
                  <a:gd name="T56" fmla="*/ 51 w 53"/>
                  <a:gd name="T57" fmla="*/ 19 h 64"/>
                  <a:gd name="T58" fmla="*/ 53 w 53"/>
                  <a:gd name="T59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64">
                    <a:moveTo>
                      <a:pt x="53" y="19"/>
                    </a:moveTo>
                    <a:cubicBezTo>
                      <a:pt x="52" y="21"/>
                      <a:pt x="52" y="23"/>
                      <a:pt x="51" y="24"/>
                    </a:cubicBezTo>
                    <a:cubicBezTo>
                      <a:pt x="49" y="27"/>
                      <a:pt x="47" y="30"/>
                      <a:pt x="48" y="34"/>
                    </a:cubicBezTo>
                    <a:cubicBezTo>
                      <a:pt x="49" y="35"/>
                      <a:pt x="47" y="37"/>
                      <a:pt x="46" y="39"/>
                    </a:cubicBezTo>
                    <a:cubicBezTo>
                      <a:pt x="44" y="40"/>
                      <a:pt x="42" y="41"/>
                      <a:pt x="41" y="42"/>
                    </a:cubicBezTo>
                    <a:cubicBezTo>
                      <a:pt x="41" y="44"/>
                      <a:pt x="41" y="46"/>
                      <a:pt x="41" y="47"/>
                    </a:cubicBezTo>
                    <a:cubicBezTo>
                      <a:pt x="45" y="49"/>
                      <a:pt x="44" y="51"/>
                      <a:pt x="42" y="53"/>
                    </a:cubicBezTo>
                    <a:cubicBezTo>
                      <a:pt x="41" y="56"/>
                      <a:pt x="41" y="58"/>
                      <a:pt x="40" y="62"/>
                    </a:cubicBezTo>
                    <a:cubicBezTo>
                      <a:pt x="36" y="62"/>
                      <a:pt x="32" y="63"/>
                      <a:pt x="27" y="64"/>
                    </a:cubicBezTo>
                    <a:cubicBezTo>
                      <a:pt x="27" y="63"/>
                      <a:pt x="27" y="62"/>
                      <a:pt x="27" y="60"/>
                    </a:cubicBezTo>
                    <a:cubicBezTo>
                      <a:pt x="28" y="55"/>
                      <a:pt x="26" y="53"/>
                      <a:pt x="21" y="55"/>
                    </a:cubicBezTo>
                    <a:cubicBezTo>
                      <a:pt x="15" y="56"/>
                      <a:pt x="11" y="55"/>
                      <a:pt x="6" y="52"/>
                    </a:cubicBezTo>
                    <a:cubicBezTo>
                      <a:pt x="3" y="49"/>
                      <a:pt x="0" y="48"/>
                      <a:pt x="1" y="44"/>
                    </a:cubicBezTo>
                    <a:cubicBezTo>
                      <a:pt x="2" y="43"/>
                      <a:pt x="3" y="41"/>
                      <a:pt x="4" y="40"/>
                    </a:cubicBezTo>
                    <a:cubicBezTo>
                      <a:pt x="7" y="37"/>
                      <a:pt x="8" y="33"/>
                      <a:pt x="6" y="28"/>
                    </a:cubicBezTo>
                    <a:cubicBezTo>
                      <a:pt x="5" y="26"/>
                      <a:pt x="6" y="23"/>
                      <a:pt x="6" y="20"/>
                    </a:cubicBezTo>
                    <a:cubicBezTo>
                      <a:pt x="7" y="15"/>
                      <a:pt x="8" y="12"/>
                      <a:pt x="4" y="8"/>
                    </a:cubicBezTo>
                    <a:cubicBezTo>
                      <a:pt x="1" y="6"/>
                      <a:pt x="4" y="2"/>
                      <a:pt x="8" y="0"/>
                    </a:cubicBezTo>
                    <a:cubicBezTo>
                      <a:pt x="9" y="8"/>
                      <a:pt x="17" y="5"/>
                      <a:pt x="22" y="8"/>
                    </a:cubicBezTo>
                    <a:cubicBezTo>
                      <a:pt x="22" y="9"/>
                      <a:pt x="24" y="6"/>
                      <a:pt x="25" y="5"/>
                    </a:cubicBezTo>
                    <a:cubicBezTo>
                      <a:pt x="27" y="4"/>
                      <a:pt x="28" y="2"/>
                      <a:pt x="29" y="2"/>
                    </a:cubicBezTo>
                    <a:cubicBezTo>
                      <a:pt x="31" y="3"/>
                      <a:pt x="32" y="5"/>
                      <a:pt x="33" y="6"/>
                    </a:cubicBezTo>
                    <a:cubicBezTo>
                      <a:pt x="35" y="12"/>
                      <a:pt x="36" y="12"/>
                      <a:pt x="40" y="9"/>
                    </a:cubicBezTo>
                    <a:cubicBezTo>
                      <a:pt x="42" y="8"/>
                      <a:pt x="44" y="7"/>
                      <a:pt x="44" y="8"/>
                    </a:cubicBezTo>
                    <a:cubicBezTo>
                      <a:pt x="45" y="9"/>
                      <a:pt x="47" y="11"/>
                      <a:pt x="47" y="13"/>
                    </a:cubicBezTo>
                    <a:cubicBezTo>
                      <a:pt x="47" y="15"/>
                      <a:pt x="46" y="17"/>
                      <a:pt x="45" y="19"/>
                    </a:cubicBezTo>
                    <a:cubicBezTo>
                      <a:pt x="45" y="20"/>
                      <a:pt x="46" y="22"/>
                      <a:pt x="47" y="24"/>
                    </a:cubicBezTo>
                    <a:cubicBezTo>
                      <a:pt x="48" y="23"/>
                      <a:pt x="49" y="22"/>
                      <a:pt x="50" y="21"/>
                    </a:cubicBezTo>
                    <a:cubicBezTo>
                      <a:pt x="50" y="20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798"/>
              <p:cNvSpPr/>
              <p:nvPr/>
            </p:nvSpPr>
            <p:spPr bwMode="auto">
              <a:xfrm>
                <a:off x="2736849" y="3405233"/>
                <a:ext cx="258761" cy="168275"/>
              </a:xfrm>
              <a:custGeom>
                <a:avLst/>
                <a:gdLst>
                  <a:gd name="T0" fmla="*/ 40 w 69"/>
                  <a:gd name="T1" fmla="*/ 40 h 45"/>
                  <a:gd name="T2" fmla="*/ 37 w 69"/>
                  <a:gd name="T3" fmla="*/ 33 h 45"/>
                  <a:gd name="T4" fmla="*/ 29 w 69"/>
                  <a:gd name="T5" fmla="*/ 37 h 45"/>
                  <a:gd name="T6" fmla="*/ 7 w 69"/>
                  <a:gd name="T7" fmla="*/ 39 h 45"/>
                  <a:gd name="T8" fmla="*/ 2 w 69"/>
                  <a:gd name="T9" fmla="*/ 31 h 45"/>
                  <a:gd name="T10" fmla="*/ 0 w 69"/>
                  <a:gd name="T11" fmla="*/ 12 h 45"/>
                  <a:gd name="T12" fmla="*/ 2 w 69"/>
                  <a:gd name="T13" fmla="*/ 4 h 45"/>
                  <a:gd name="T14" fmla="*/ 13 w 69"/>
                  <a:gd name="T15" fmla="*/ 7 h 45"/>
                  <a:gd name="T16" fmla="*/ 13 w 69"/>
                  <a:gd name="T17" fmla="*/ 6 h 45"/>
                  <a:gd name="T18" fmla="*/ 22 w 69"/>
                  <a:gd name="T19" fmla="*/ 4 h 45"/>
                  <a:gd name="T20" fmla="*/ 26 w 69"/>
                  <a:gd name="T21" fmla="*/ 5 h 45"/>
                  <a:gd name="T22" fmla="*/ 31 w 69"/>
                  <a:gd name="T23" fmla="*/ 4 h 45"/>
                  <a:gd name="T24" fmla="*/ 41 w 69"/>
                  <a:gd name="T25" fmla="*/ 12 h 45"/>
                  <a:gd name="T26" fmla="*/ 47 w 69"/>
                  <a:gd name="T27" fmla="*/ 8 h 45"/>
                  <a:gd name="T28" fmla="*/ 50 w 69"/>
                  <a:gd name="T29" fmla="*/ 5 h 45"/>
                  <a:gd name="T30" fmla="*/ 54 w 69"/>
                  <a:gd name="T31" fmla="*/ 5 h 45"/>
                  <a:gd name="T32" fmla="*/ 54 w 69"/>
                  <a:gd name="T33" fmla="*/ 8 h 45"/>
                  <a:gd name="T34" fmla="*/ 53 w 69"/>
                  <a:gd name="T35" fmla="*/ 14 h 45"/>
                  <a:gd name="T36" fmla="*/ 64 w 69"/>
                  <a:gd name="T37" fmla="*/ 12 h 45"/>
                  <a:gd name="T38" fmla="*/ 69 w 69"/>
                  <a:gd name="T39" fmla="*/ 23 h 45"/>
                  <a:gd name="T40" fmla="*/ 57 w 69"/>
                  <a:gd name="T41" fmla="*/ 37 h 45"/>
                  <a:gd name="T42" fmla="*/ 47 w 69"/>
                  <a:gd name="T43" fmla="*/ 43 h 45"/>
                  <a:gd name="T44" fmla="*/ 40 w 69"/>
                  <a:gd name="T45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45">
                    <a:moveTo>
                      <a:pt x="40" y="40"/>
                    </a:moveTo>
                    <a:cubicBezTo>
                      <a:pt x="39" y="38"/>
                      <a:pt x="38" y="35"/>
                      <a:pt x="37" y="33"/>
                    </a:cubicBezTo>
                    <a:cubicBezTo>
                      <a:pt x="34" y="34"/>
                      <a:pt x="31" y="35"/>
                      <a:pt x="29" y="37"/>
                    </a:cubicBezTo>
                    <a:cubicBezTo>
                      <a:pt x="22" y="43"/>
                      <a:pt x="14" y="41"/>
                      <a:pt x="7" y="39"/>
                    </a:cubicBezTo>
                    <a:cubicBezTo>
                      <a:pt x="5" y="39"/>
                      <a:pt x="3" y="34"/>
                      <a:pt x="2" y="31"/>
                    </a:cubicBezTo>
                    <a:cubicBezTo>
                      <a:pt x="1" y="25"/>
                      <a:pt x="0" y="19"/>
                      <a:pt x="0" y="12"/>
                    </a:cubicBezTo>
                    <a:cubicBezTo>
                      <a:pt x="0" y="10"/>
                      <a:pt x="1" y="7"/>
                      <a:pt x="2" y="4"/>
                    </a:cubicBezTo>
                    <a:cubicBezTo>
                      <a:pt x="6" y="5"/>
                      <a:pt x="9" y="6"/>
                      <a:pt x="13" y="7"/>
                    </a:cubicBezTo>
                    <a:cubicBezTo>
                      <a:pt x="13" y="8"/>
                      <a:pt x="13" y="7"/>
                      <a:pt x="13" y="6"/>
                    </a:cubicBezTo>
                    <a:cubicBezTo>
                      <a:pt x="16" y="0"/>
                      <a:pt x="17" y="0"/>
                      <a:pt x="22" y="4"/>
                    </a:cubicBezTo>
                    <a:cubicBezTo>
                      <a:pt x="23" y="5"/>
                      <a:pt x="25" y="5"/>
                      <a:pt x="26" y="5"/>
                    </a:cubicBezTo>
                    <a:cubicBezTo>
                      <a:pt x="28" y="5"/>
                      <a:pt x="29" y="4"/>
                      <a:pt x="31" y="4"/>
                    </a:cubicBezTo>
                    <a:cubicBezTo>
                      <a:pt x="40" y="1"/>
                      <a:pt x="41" y="1"/>
                      <a:pt x="41" y="12"/>
                    </a:cubicBezTo>
                    <a:cubicBezTo>
                      <a:pt x="43" y="10"/>
                      <a:pt x="45" y="9"/>
                      <a:pt x="47" y="8"/>
                    </a:cubicBezTo>
                    <a:cubicBezTo>
                      <a:pt x="48" y="7"/>
                      <a:pt x="49" y="6"/>
                      <a:pt x="50" y="5"/>
                    </a:cubicBezTo>
                    <a:cubicBezTo>
                      <a:pt x="51" y="4"/>
                      <a:pt x="53" y="5"/>
                      <a:pt x="54" y="5"/>
                    </a:cubicBezTo>
                    <a:cubicBezTo>
                      <a:pt x="54" y="6"/>
                      <a:pt x="54" y="7"/>
                      <a:pt x="54" y="8"/>
                    </a:cubicBezTo>
                    <a:cubicBezTo>
                      <a:pt x="54" y="10"/>
                      <a:pt x="53" y="12"/>
                      <a:pt x="53" y="14"/>
                    </a:cubicBezTo>
                    <a:cubicBezTo>
                      <a:pt x="57" y="13"/>
                      <a:pt x="62" y="11"/>
                      <a:pt x="64" y="12"/>
                    </a:cubicBezTo>
                    <a:cubicBezTo>
                      <a:pt x="67" y="14"/>
                      <a:pt x="68" y="19"/>
                      <a:pt x="69" y="23"/>
                    </a:cubicBezTo>
                    <a:cubicBezTo>
                      <a:pt x="60" y="24"/>
                      <a:pt x="59" y="31"/>
                      <a:pt x="57" y="37"/>
                    </a:cubicBezTo>
                    <a:cubicBezTo>
                      <a:pt x="55" y="44"/>
                      <a:pt x="54" y="45"/>
                      <a:pt x="47" y="43"/>
                    </a:cubicBezTo>
                    <a:cubicBezTo>
                      <a:pt x="45" y="42"/>
                      <a:pt x="42" y="41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799"/>
              <p:cNvSpPr/>
              <p:nvPr/>
            </p:nvSpPr>
            <p:spPr bwMode="auto">
              <a:xfrm>
                <a:off x="4002081" y="1808189"/>
                <a:ext cx="319086" cy="511180"/>
              </a:xfrm>
              <a:custGeom>
                <a:avLst/>
                <a:gdLst>
                  <a:gd name="T0" fmla="*/ 0 w 85"/>
                  <a:gd name="T1" fmla="*/ 134 h 136"/>
                  <a:gd name="T2" fmla="*/ 5 w 85"/>
                  <a:gd name="T3" fmla="*/ 115 h 136"/>
                  <a:gd name="T4" fmla="*/ 13 w 85"/>
                  <a:gd name="T5" fmla="*/ 94 h 136"/>
                  <a:gd name="T6" fmla="*/ 18 w 85"/>
                  <a:gd name="T7" fmla="*/ 84 h 136"/>
                  <a:gd name="T8" fmla="*/ 30 w 85"/>
                  <a:gd name="T9" fmla="*/ 67 h 136"/>
                  <a:gd name="T10" fmla="*/ 38 w 85"/>
                  <a:gd name="T11" fmla="*/ 58 h 136"/>
                  <a:gd name="T12" fmla="*/ 72 w 85"/>
                  <a:gd name="T13" fmla="*/ 11 h 136"/>
                  <a:gd name="T14" fmla="*/ 70 w 85"/>
                  <a:gd name="T15" fmla="*/ 11 h 136"/>
                  <a:gd name="T16" fmla="*/ 69 w 85"/>
                  <a:gd name="T17" fmla="*/ 10 h 136"/>
                  <a:gd name="T18" fmla="*/ 69 w 85"/>
                  <a:gd name="T19" fmla="*/ 9 h 136"/>
                  <a:gd name="T20" fmla="*/ 74 w 85"/>
                  <a:gd name="T21" fmla="*/ 9 h 136"/>
                  <a:gd name="T22" fmla="*/ 80 w 85"/>
                  <a:gd name="T23" fmla="*/ 6 h 136"/>
                  <a:gd name="T24" fmla="*/ 76 w 85"/>
                  <a:gd name="T25" fmla="*/ 4 h 136"/>
                  <a:gd name="T26" fmla="*/ 77 w 85"/>
                  <a:gd name="T27" fmla="*/ 3 h 136"/>
                  <a:gd name="T28" fmla="*/ 84 w 85"/>
                  <a:gd name="T29" fmla="*/ 0 h 136"/>
                  <a:gd name="T30" fmla="*/ 85 w 85"/>
                  <a:gd name="T31" fmla="*/ 2 h 136"/>
                  <a:gd name="T32" fmla="*/ 78 w 85"/>
                  <a:gd name="T33" fmla="*/ 12 h 136"/>
                  <a:gd name="T34" fmla="*/ 75 w 85"/>
                  <a:gd name="T35" fmla="*/ 21 h 136"/>
                  <a:gd name="T36" fmla="*/ 71 w 85"/>
                  <a:gd name="T37" fmla="*/ 22 h 136"/>
                  <a:gd name="T38" fmla="*/ 69 w 85"/>
                  <a:gd name="T39" fmla="*/ 21 h 136"/>
                  <a:gd name="T40" fmla="*/ 66 w 85"/>
                  <a:gd name="T41" fmla="*/ 35 h 136"/>
                  <a:gd name="T42" fmla="*/ 62 w 85"/>
                  <a:gd name="T43" fmla="*/ 44 h 136"/>
                  <a:gd name="T44" fmla="*/ 39 w 85"/>
                  <a:gd name="T45" fmla="*/ 73 h 136"/>
                  <a:gd name="T46" fmla="*/ 11 w 85"/>
                  <a:gd name="T47" fmla="*/ 126 h 136"/>
                  <a:gd name="T48" fmla="*/ 9 w 85"/>
                  <a:gd name="T49" fmla="*/ 130 h 136"/>
                  <a:gd name="T50" fmla="*/ 0 w 85"/>
                  <a:gd name="T51" fmla="*/ 13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" h="136">
                    <a:moveTo>
                      <a:pt x="0" y="134"/>
                    </a:moveTo>
                    <a:cubicBezTo>
                      <a:pt x="1" y="127"/>
                      <a:pt x="3" y="121"/>
                      <a:pt x="5" y="115"/>
                    </a:cubicBezTo>
                    <a:cubicBezTo>
                      <a:pt x="7" y="108"/>
                      <a:pt x="10" y="101"/>
                      <a:pt x="13" y="94"/>
                    </a:cubicBezTo>
                    <a:cubicBezTo>
                      <a:pt x="14" y="91"/>
                      <a:pt x="16" y="87"/>
                      <a:pt x="18" y="84"/>
                    </a:cubicBezTo>
                    <a:cubicBezTo>
                      <a:pt x="22" y="78"/>
                      <a:pt x="26" y="72"/>
                      <a:pt x="30" y="67"/>
                    </a:cubicBezTo>
                    <a:cubicBezTo>
                      <a:pt x="32" y="64"/>
                      <a:pt x="35" y="62"/>
                      <a:pt x="38" y="58"/>
                    </a:cubicBezTo>
                    <a:cubicBezTo>
                      <a:pt x="44" y="40"/>
                      <a:pt x="57" y="25"/>
                      <a:pt x="72" y="11"/>
                    </a:cubicBezTo>
                    <a:cubicBezTo>
                      <a:pt x="71" y="11"/>
                      <a:pt x="71" y="11"/>
                      <a:pt x="70" y="11"/>
                    </a:cubicBezTo>
                    <a:cubicBezTo>
                      <a:pt x="70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9"/>
                    </a:cubicBezTo>
                    <a:cubicBezTo>
                      <a:pt x="71" y="9"/>
                      <a:pt x="73" y="9"/>
                      <a:pt x="74" y="9"/>
                    </a:cubicBezTo>
                    <a:cubicBezTo>
                      <a:pt x="76" y="8"/>
                      <a:pt x="77" y="7"/>
                      <a:pt x="80" y="6"/>
                    </a:cubicBezTo>
                    <a:cubicBezTo>
                      <a:pt x="78" y="5"/>
                      <a:pt x="77" y="5"/>
                      <a:pt x="76" y="4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9" y="2"/>
                      <a:pt x="82" y="1"/>
                      <a:pt x="84" y="0"/>
                    </a:cubicBezTo>
                    <a:cubicBezTo>
                      <a:pt x="84" y="1"/>
                      <a:pt x="85" y="1"/>
                      <a:pt x="85" y="2"/>
                    </a:cubicBezTo>
                    <a:cubicBezTo>
                      <a:pt x="83" y="5"/>
                      <a:pt x="80" y="9"/>
                      <a:pt x="78" y="12"/>
                    </a:cubicBezTo>
                    <a:cubicBezTo>
                      <a:pt x="77" y="15"/>
                      <a:pt x="77" y="18"/>
                      <a:pt x="75" y="21"/>
                    </a:cubicBezTo>
                    <a:cubicBezTo>
                      <a:pt x="74" y="22"/>
                      <a:pt x="72" y="22"/>
                      <a:pt x="71" y="22"/>
                    </a:cubicBezTo>
                    <a:cubicBezTo>
                      <a:pt x="70" y="22"/>
                      <a:pt x="70" y="22"/>
                      <a:pt x="69" y="21"/>
                    </a:cubicBezTo>
                    <a:cubicBezTo>
                      <a:pt x="68" y="26"/>
                      <a:pt x="67" y="31"/>
                      <a:pt x="66" y="35"/>
                    </a:cubicBezTo>
                    <a:cubicBezTo>
                      <a:pt x="65" y="38"/>
                      <a:pt x="64" y="41"/>
                      <a:pt x="62" y="44"/>
                    </a:cubicBezTo>
                    <a:cubicBezTo>
                      <a:pt x="54" y="54"/>
                      <a:pt x="45" y="63"/>
                      <a:pt x="39" y="73"/>
                    </a:cubicBezTo>
                    <a:cubicBezTo>
                      <a:pt x="29" y="90"/>
                      <a:pt x="21" y="108"/>
                      <a:pt x="11" y="126"/>
                    </a:cubicBezTo>
                    <a:cubicBezTo>
                      <a:pt x="11" y="127"/>
                      <a:pt x="10" y="129"/>
                      <a:pt x="9" y="130"/>
                    </a:cubicBezTo>
                    <a:cubicBezTo>
                      <a:pt x="8" y="134"/>
                      <a:pt x="5" y="136"/>
                      <a:pt x="0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800"/>
              <p:cNvSpPr/>
              <p:nvPr/>
            </p:nvSpPr>
            <p:spPr bwMode="auto">
              <a:xfrm>
                <a:off x="3892546" y="4395846"/>
                <a:ext cx="222249" cy="338142"/>
              </a:xfrm>
              <a:custGeom>
                <a:avLst/>
                <a:gdLst>
                  <a:gd name="T0" fmla="*/ 14 w 59"/>
                  <a:gd name="T1" fmla="*/ 23 h 90"/>
                  <a:gd name="T2" fmla="*/ 7 w 59"/>
                  <a:gd name="T3" fmla="*/ 24 h 90"/>
                  <a:gd name="T4" fmla="*/ 1 w 59"/>
                  <a:gd name="T5" fmla="*/ 17 h 90"/>
                  <a:gd name="T6" fmla="*/ 5 w 59"/>
                  <a:gd name="T7" fmla="*/ 14 h 90"/>
                  <a:gd name="T8" fmla="*/ 13 w 59"/>
                  <a:gd name="T9" fmla="*/ 8 h 90"/>
                  <a:gd name="T10" fmla="*/ 14 w 59"/>
                  <a:gd name="T11" fmla="*/ 4 h 90"/>
                  <a:gd name="T12" fmla="*/ 21 w 59"/>
                  <a:gd name="T13" fmla="*/ 3 h 90"/>
                  <a:gd name="T14" fmla="*/ 21 w 59"/>
                  <a:gd name="T15" fmla="*/ 4 h 90"/>
                  <a:gd name="T16" fmla="*/ 32 w 59"/>
                  <a:gd name="T17" fmla="*/ 8 h 90"/>
                  <a:gd name="T18" fmla="*/ 38 w 59"/>
                  <a:gd name="T19" fmla="*/ 34 h 90"/>
                  <a:gd name="T20" fmla="*/ 50 w 59"/>
                  <a:gd name="T21" fmla="*/ 63 h 90"/>
                  <a:gd name="T22" fmla="*/ 57 w 59"/>
                  <a:gd name="T23" fmla="*/ 78 h 90"/>
                  <a:gd name="T24" fmla="*/ 59 w 59"/>
                  <a:gd name="T25" fmla="*/ 83 h 90"/>
                  <a:gd name="T26" fmla="*/ 56 w 59"/>
                  <a:gd name="T27" fmla="*/ 90 h 90"/>
                  <a:gd name="T28" fmla="*/ 50 w 59"/>
                  <a:gd name="T29" fmla="*/ 88 h 90"/>
                  <a:gd name="T30" fmla="*/ 40 w 59"/>
                  <a:gd name="T31" fmla="*/ 84 h 90"/>
                  <a:gd name="T32" fmla="*/ 36 w 59"/>
                  <a:gd name="T33" fmla="*/ 77 h 90"/>
                  <a:gd name="T34" fmla="*/ 31 w 59"/>
                  <a:gd name="T35" fmla="*/ 57 h 90"/>
                  <a:gd name="T36" fmla="*/ 27 w 59"/>
                  <a:gd name="T37" fmla="*/ 47 h 90"/>
                  <a:gd name="T38" fmla="*/ 21 w 59"/>
                  <a:gd name="T39" fmla="*/ 38 h 90"/>
                  <a:gd name="T40" fmla="*/ 20 w 59"/>
                  <a:gd name="T41" fmla="*/ 36 h 90"/>
                  <a:gd name="T42" fmla="*/ 16 w 59"/>
                  <a:gd name="T43" fmla="*/ 22 h 90"/>
                  <a:gd name="T44" fmla="*/ 14 w 59"/>
                  <a:gd name="T45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90">
                    <a:moveTo>
                      <a:pt x="14" y="23"/>
                    </a:moveTo>
                    <a:cubicBezTo>
                      <a:pt x="12" y="23"/>
                      <a:pt x="10" y="24"/>
                      <a:pt x="7" y="24"/>
                    </a:cubicBezTo>
                    <a:cubicBezTo>
                      <a:pt x="4" y="24"/>
                      <a:pt x="0" y="20"/>
                      <a:pt x="1" y="17"/>
                    </a:cubicBezTo>
                    <a:cubicBezTo>
                      <a:pt x="1" y="16"/>
                      <a:pt x="3" y="14"/>
                      <a:pt x="5" y="14"/>
                    </a:cubicBezTo>
                    <a:cubicBezTo>
                      <a:pt x="10" y="15"/>
                      <a:pt x="13" y="13"/>
                      <a:pt x="13" y="8"/>
                    </a:cubicBezTo>
                    <a:cubicBezTo>
                      <a:pt x="13" y="6"/>
                      <a:pt x="13" y="5"/>
                      <a:pt x="14" y="4"/>
                    </a:cubicBezTo>
                    <a:cubicBezTo>
                      <a:pt x="16" y="0"/>
                      <a:pt x="18" y="0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5" y="11"/>
                      <a:pt x="25" y="11"/>
                      <a:pt x="32" y="8"/>
                    </a:cubicBezTo>
                    <a:cubicBezTo>
                      <a:pt x="27" y="18"/>
                      <a:pt x="35" y="25"/>
                      <a:pt x="38" y="34"/>
                    </a:cubicBezTo>
                    <a:cubicBezTo>
                      <a:pt x="41" y="44"/>
                      <a:pt x="45" y="54"/>
                      <a:pt x="50" y="63"/>
                    </a:cubicBezTo>
                    <a:cubicBezTo>
                      <a:pt x="53" y="68"/>
                      <a:pt x="56" y="73"/>
                      <a:pt x="57" y="78"/>
                    </a:cubicBezTo>
                    <a:cubicBezTo>
                      <a:pt x="58" y="80"/>
                      <a:pt x="59" y="82"/>
                      <a:pt x="59" y="83"/>
                    </a:cubicBezTo>
                    <a:cubicBezTo>
                      <a:pt x="58" y="86"/>
                      <a:pt x="58" y="89"/>
                      <a:pt x="56" y="90"/>
                    </a:cubicBezTo>
                    <a:cubicBezTo>
                      <a:pt x="55" y="90"/>
                      <a:pt x="51" y="90"/>
                      <a:pt x="50" y="88"/>
                    </a:cubicBezTo>
                    <a:cubicBezTo>
                      <a:pt x="47" y="85"/>
                      <a:pt x="45" y="84"/>
                      <a:pt x="40" y="84"/>
                    </a:cubicBezTo>
                    <a:cubicBezTo>
                      <a:pt x="36" y="84"/>
                      <a:pt x="35" y="80"/>
                      <a:pt x="36" y="77"/>
                    </a:cubicBezTo>
                    <a:cubicBezTo>
                      <a:pt x="38" y="69"/>
                      <a:pt x="37" y="63"/>
                      <a:pt x="31" y="57"/>
                    </a:cubicBezTo>
                    <a:cubicBezTo>
                      <a:pt x="29" y="55"/>
                      <a:pt x="28" y="51"/>
                      <a:pt x="27" y="47"/>
                    </a:cubicBezTo>
                    <a:cubicBezTo>
                      <a:pt x="25" y="44"/>
                      <a:pt x="26" y="39"/>
                      <a:pt x="21" y="38"/>
                    </a:cubicBezTo>
                    <a:cubicBezTo>
                      <a:pt x="21" y="37"/>
                      <a:pt x="20" y="37"/>
                      <a:pt x="20" y="36"/>
                    </a:cubicBezTo>
                    <a:cubicBezTo>
                      <a:pt x="19" y="32"/>
                      <a:pt x="17" y="27"/>
                      <a:pt x="16" y="22"/>
                    </a:cubicBezTo>
                    <a:cubicBezTo>
                      <a:pt x="15" y="23"/>
                      <a:pt x="15" y="23"/>
                      <a:pt x="1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801"/>
              <p:cNvSpPr>
                <a:spLocks noEditPoints="1"/>
              </p:cNvSpPr>
              <p:nvPr/>
            </p:nvSpPr>
            <p:spPr bwMode="auto">
              <a:xfrm>
                <a:off x="4757733" y="3724323"/>
                <a:ext cx="223836" cy="179391"/>
              </a:xfrm>
              <a:custGeom>
                <a:avLst/>
                <a:gdLst>
                  <a:gd name="T0" fmla="*/ 16 w 60"/>
                  <a:gd name="T1" fmla="*/ 44 h 48"/>
                  <a:gd name="T2" fmla="*/ 12 w 60"/>
                  <a:gd name="T3" fmla="*/ 31 h 48"/>
                  <a:gd name="T4" fmla="*/ 15 w 60"/>
                  <a:gd name="T5" fmla="*/ 25 h 48"/>
                  <a:gd name="T6" fmla="*/ 4 w 60"/>
                  <a:gd name="T7" fmla="*/ 20 h 48"/>
                  <a:gd name="T8" fmla="*/ 3 w 60"/>
                  <a:gd name="T9" fmla="*/ 12 h 48"/>
                  <a:gd name="T10" fmla="*/ 17 w 60"/>
                  <a:gd name="T11" fmla="*/ 9 h 48"/>
                  <a:gd name="T12" fmla="*/ 21 w 60"/>
                  <a:gd name="T13" fmla="*/ 7 h 48"/>
                  <a:gd name="T14" fmla="*/ 25 w 60"/>
                  <a:gd name="T15" fmla="*/ 4 h 48"/>
                  <a:gd name="T16" fmla="*/ 33 w 60"/>
                  <a:gd name="T17" fmla="*/ 7 h 48"/>
                  <a:gd name="T18" fmla="*/ 36 w 60"/>
                  <a:gd name="T19" fmla="*/ 14 h 48"/>
                  <a:gd name="T20" fmla="*/ 40 w 60"/>
                  <a:gd name="T21" fmla="*/ 12 h 48"/>
                  <a:gd name="T22" fmla="*/ 51 w 60"/>
                  <a:gd name="T23" fmla="*/ 20 h 48"/>
                  <a:gd name="T24" fmla="*/ 60 w 60"/>
                  <a:gd name="T25" fmla="*/ 34 h 48"/>
                  <a:gd name="T26" fmla="*/ 56 w 60"/>
                  <a:gd name="T27" fmla="*/ 39 h 48"/>
                  <a:gd name="T28" fmla="*/ 46 w 60"/>
                  <a:gd name="T29" fmla="*/ 46 h 48"/>
                  <a:gd name="T30" fmla="*/ 38 w 60"/>
                  <a:gd name="T31" fmla="*/ 48 h 48"/>
                  <a:gd name="T32" fmla="*/ 23 w 60"/>
                  <a:gd name="T33" fmla="*/ 45 h 48"/>
                  <a:gd name="T34" fmla="*/ 16 w 60"/>
                  <a:gd name="T35" fmla="*/ 44 h 48"/>
                  <a:gd name="T36" fmla="*/ 36 w 60"/>
                  <a:gd name="T37" fmla="*/ 29 h 48"/>
                  <a:gd name="T38" fmla="*/ 44 w 60"/>
                  <a:gd name="T39" fmla="*/ 22 h 48"/>
                  <a:gd name="T40" fmla="*/ 42 w 60"/>
                  <a:gd name="T41" fmla="*/ 17 h 48"/>
                  <a:gd name="T42" fmla="*/ 36 w 60"/>
                  <a:gd name="T43" fmla="*/ 20 h 48"/>
                  <a:gd name="T44" fmla="*/ 36 w 60"/>
                  <a:gd name="T45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48">
                    <a:moveTo>
                      <a:pt x="16" y="44"/>
                    </a:moveTo>
                    <a:cubicBezTo>
                      <a:pt x="15" y="40"/>
                      <a:pt x="13" y="36"/>
                      <a:pt x="12" y="31"/>
                    </a:cubicBezTo>
                    <a:cubicBezTo>
                      <a:pt x="12" y="29"/>
                      <a:pt x="14" y="27"/>
                      <a:pt x="15" y="25"/>
                    </a:cubicBezTo>
                    <a:cubicBezTo>
                      <a:pt x="11" y="23"/>
                      <a:pt x="7" y="22"/>
                      <a:pt x="4" y="20"/>
                    </a:cubicBezTo>
                    <a:cubicBezTo>
                      <a:pt x="1" y="19"/>
                      <a:pt x="0" y="14"/>
                      <a:pt x="3" y="12"/>
                    </a:cubicBezTo>
                    <a:cubicBezTo>
                      <a:pt x="7" y="10"/>
                      <a:pt x="11" y="7"/>
                      <a:pt x="17" y="9"/>
                    </a:cubicBezTo>
                    <a:cubicBezTo>
                      <a:pt x="18" y="9"/>
                      <a:pt x="19" y="8"/>
                      <a:pt x="21" y="7"/>
                    </a:cubicBezTo>
                    <a:cubicBezTo>
                      <a:pt x="22" y="6"/>
                      <a:pt x="23" y="5"/>
                      <a:pt x="25" y="4"/>
                    </a:cubicBezTo>
                    <a:cubicBezTo>
                      <a:pt x="31" y="0"/>
                      <a:pt x="32" y="1"/>
                      <a:pt x="33" y="7"/>
                    </a:cubicBezTo>
                    <a:cubicBezTo>
                      <a:pt x="34" y="10"/>
                      <a:pt x="35" y="12"/>
                      <a:pt x="36" y="14"/>
                    </a:cubicBezTo>
                    <a:cubicBezTo>
                      <a:pt x="38" y="13"/>
                      <a:pt x="40" y="13"/>
                      <a:pt x="40" y="12"/>
                    </a:cubicBezTo>
                    <a:cubicBezTo>
                      <a:pt x="44" y="15"/>
                      <a:pt x="47" y="18"/>
                      <a:pt x="51" y="20"/>
                    </a:cubicBezTo>
                    <a:cubicBezTo>
                      <a:pt x="57" y="23"/>
                      <a:pt x="60" y="28"/>
                      <a:pt x="60" y="34"/>
                    </a:cubicBezTo>
                    <a:cubicBezTo>
                      <a:pt x="60" y="36"/>
                      <a:pt x="57" y="37"/>
                      <a:pt x="56" y="39"/>
                    </a:cubicBezTo>
                    <a:cubicBezTo>
                      <a:pt x="53" y="41"/>
                      <a:pt x="49" y="44"/>
                      <a:pt x="46" y="46"/>
                    </a:cubicBezTo>
                    <a:cubicBezTo>
                      <a:pt x="43" y="47"/>
                      <a:pt x="40" y="48"/>
                      <a:pt x="38" y="48"/>
                    </a:cubicBezTo>
                    <a:cubicBezTo>
                      <a:pt x="33" y="47"/>
                      <a:pt x="28" y="46"/>
                      <a:pt x="23" y="45"/>
                    </a:cubicBezTo>
                    <a:cubicBezTo>
                      <a:pt x="20" y="44"/>
                      <a:pt x="18" y="44"/>
                      <a:pt x="16" y="44"/>
                    </a:cubicBezTo>
                    <a:close/>
                    <a:moveTo>
                      <a:pt x="36" y="29"/>
                    </a:moveTo>
                    <a:cubicBezTo>
                      <a:pt x="41" y="29"/>
                      <a:pt x="42" y="25"/>
                      <a:pt x="44" y="22"/>
                    </a:cubicBezTo>
                    <a:cubicBezTo>
                      <a:pt x="45" y="20"/>
                      <a:pt x="45" y="18"/>
                      <a:pt x="42" y="17"/>
                    </a:cubicBezTo>
                    <a:cubicBezTo>
                      <a:pt x="39" y="16"/>
                      <a:pt x="36" y="17"/>
                      <a:pt x="36" y="20"/>
                    </a:cubicBezTo>
                    <a:cubicBezTo>
                      <a:pt x="35" y="23"/>
                      <a:pt x="36" y="26"/>
                      <a:pt x="36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802"/>
              <p:cNvSpPr/>
              <p:nvPr/>
            </p:nvSpPr>
            <p:spPr bwMode="auto">
              <a:xfrm>
                <a:off x="5605456" y="4197403"/>
                <a:ext cx="192086" cy="176216"/>
              </a:xfrm>
              <a:custGeom>
                <a:avLst/>
                <a:gdLst>
                  <a:gd name="T0" fmla="*/ 18 w 51"/>
                  <a:gd name="T1" fmla="*/ 10 h 47"/>
                  <a:gd name="T2" fmla="*/ 22 w 51"/>
                  <a:gd name="T3" fmla="*/ 12 h 47"/>
                  <a:gd name="T4" fmla="*/ 25 w 51"/>
                  <a:gd name="T5" fmla="*/ 7 h 47"/>
                  <a:gd name="T6" fmla="*/ 35 w 51"/>
                  <a:gd name="T7" fmla="*/ 1 h 47"/>
                  <a:gd name="T8" fmla="*/ 39 w 51"/>
                  <a:gd name="T9" fmla="*/ 4 h 47"/>
                  <a:gd name="T10" fmla="*/ 38 w 51"/>
                  <a:gd name="T11" fmla="*/ 8 h 47"/>
                  <a:gd name="T12" fmla="*/ 37 w 51"/>
                  <a:gd name="T13" fmla="*/ 8 h 47"/>
                  <a:gd name="T14" fmla="*/ 33 w 51"/>
                  <a:gd name="T15" fmla="*/ 15 h 47"/>
                  <a:gd name="T16" fmla="*/ 40 w 51"/>
                  <a:gd name="T17" fmla="*/ 17 h 47"/>
                  <a:gd name="T18" fmla="*/ 48 w 51"/>
                  <a:gd name="T19" fmla="*/ 23 h 47"/>
                  <a:gd name="T20" fmla="*/ 49 w 51"/>
                  <a:gd name="T21" fmla="*/ 41 h 47"/>
                  <a:gd name="T22" fmla="*/ 40 w 51"/>
                  <a:gd name="T23" fmla="*/ 47 h 47"/>
                  <a:gd name="T24" fmla="*/ 24 w 51"/>
                  <a:gd name="T25" fmla="*/ 47 h 47"/>
                  <a:gd name="T26" fmla="*/ 18 w 51"/>
                  <a:gd name="T27" fmla="*/ 45 h 47"/>
                  <a:gd name="T28" fmla="*/ 10 w 51"/>
                  <a:gd name="T29" fmla="*/ 42 h 47"/>
                  <a:gd name="T30" fmla="*/ 5 w 51"/>
                  <a:gd name="T31" fmla="*/ 38 h 47"/>
                  <a:gd name="T32" fmla="*/ 2 w 51"/>
                  <a:gd name="T33" fmla="*/ 33 h 47"/>
                  <a:gd name="T34" fmla="*/ 4 w 51"/>
                  <a:gd name="T35" fmla="*/ 25 h 47"/>
                  <a:gd name="T36" fmla="*/ 7 w 51"/>
                  <a:gd name="T37" fmla="*/ 23 h 47"/>
                  <a:gd name="T38" fmla="*/ 18 w 51"/>
                  <a:gd name="T3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7">
                    <a:moveTo>
                      <a:pt x="18" y="10"/>
                    </a:moveTo>
                    <a:cubicBezTo>
                      <a:pt x="19" y="11"/>
                      <a:pt x="22" y="13"/>
                      <a:pt x="22" y="12"/>
                    </a:cubicBezTo>
                    <a:cubicBezTo>
                      <a:pt x="24" y="11"/>
                      <a:pt x="25" y="9"/>
                      <a:pt x="25" y="7"/>
                    </a:cubicBezTo>
                    <a:cubicBezTo>
                      <a:pt x="27" y="2"/>
                      <a:pt x="30" y="0"/>
                      <a:pt x="35" y="1"/>
                    </a:cubicBezTo>
                    <a:cubicBezTo>
                      <a:pt x="37" y="1"/>
                      <a:pt x="38" y="3"/>
                      <a:pt x="39" y="4"/>
                    </a:cubicBezTo>
                    <a:cubicBezTo>
                      <a:pt x="39" y="5"/>
                      <a:pt x="38" y="6"/>
                      <a:pt x="38" y="8"/>
                    </a:cubicBezTo>
                    <a:cubicBezTo>
                      <a:pt x="38" y="8"/>
                      <a:pt x="37" y="8"/>
                      <a:pt x="37" y="8"/>
                    </a:cubicBezTo>
                    <a:cubicBezTo>
                      <a:pt x="36" y="10"/>
                      <a:pt x="34" y="13"/>
                      <a:pt x="33" y="15"/>
                    </a:cubicBezTo>
                    <a:cubicBezTo>
                      <a:pt x="35" y="15"/>
                      <a:pt x="38" y="15"/>
                      <a:pt x="40" y="17"/>
                    </a:cubicBezTo>
                    <a:cubicBezTo>
                      <a:pt x="43" y="18"/>
                      <a:pt x="46" y="20"/>
                      <a:pt x="48" y="23"/>
                    </a:cubicBezTo>
                    <a:cubicBezTo>
                      <a:pt x="50" y="29"/>
                      <a:pt x="51" y="35"/>
                      <a:pt x="49" y="41"/>
                    </a:cubicBezTo>
                    <a:cubicBezTo>
                      <a:pt x="47" y="45"/>
                      <a:pt x="45" y="47"/>
                      <a:pt x="40" y="47"/>
                    </a:cubicBezTo>
                    <a:cubicBezTo>
                      <a:pt x="34" y="46"/>
                      <a:pt x="29" y="47"/>
                      <a:pt x="24" y="47"/>
                    </a:cubicBezTo>
                    <a:cubicBezTo>
                      <a:pt x="22" y="47"/>
                      <a:pt x="20" y="46"/>
                      <a:pt x="18" y="45"/>
                    </a:cubicBezTo>
                    <a:cubicBezTo>
                      <a:pt x="15" y="44"/>
                      <a:pt x="13" y="41"/>
                      <a:pt x="10" y="42"/>
                    </a:cubicBezTo>
                    <a:cubicBezTo>
                      <a:pt x="6" y="42"/>
                      <a:pt x="6" y="40"/>
                      <a:pt x="5" y="38"/>
                    </a:cubicBezTo>
                    <a:cubicBezTo>
                      <a:pt x="4" y="36"/>
                      <a:pt x="2" y="34"/>
                      <a:pt x="2" y="33"/>
                    </a:cubicBezTo>
                    <a:cubicBezTo>
                      <a:pt x="0" y="29"/>
                      <a:pt x="0" y="27"/>
                      <a:pt x="4" y="25"/>
                    </a:cubicBezTo>
                    <a:cubicBezTo>
                      <a:pt x="5" y="25"/>
                      <a:pt x="7" y="24"/>
                      <a:pt x="7" y="23"/>
                    </a:cubicBezTo>
                    <a:cubicBezTo>
                      <a:pt x="10" y="17"/>
                      <a:pt x="12" y="12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803"/>
              <p:cNvSpPr/>
              <p:nvPr/>
            </p:nvSpPr>
            <p:spPr bwMode="auto">
              <a:xfrm>
                <a:off x="4625968" y="3197266"/>
                <a:ext cx="173039" cy="196851"/>
              </a:xfrm>
              <a:custGeom>
                <a:avLst/>
                <a:gdLst>
                  <a:gd name="T0" fmla="*/ 27 w 46"/>
                  <a:gd name="T1" fmla="*/ 14 h 52"/>
                  <a:gd name="T2" fmla="*/ 28 w 46"/>
                  <a:gd name="T3" fmla="*/ 7 h 52"/>
                  <a:gd name="T4" fmla="*/ 32 w 46"/>
                  <a:gd name="T5" fmla="*/ 3 h 52"/>
                  <a:gd name="T6" fmla="*/ 35 w 46"/>
                  <a:gd name="T7" fmla="*/ 2 h 52"/>
                  <a:gd name="T8" fmla="*/ 39 w 46"/>
                  <a:gd name="T9" fmla="*/ 0 h 52"/>
                  <a:gd name="T10" fmla="*/ 46 w 46"/>
                  <a:gd name="T11" fmla="*/ 1 h 52"/>
                  <a:gd name="T12" fmla="*/ 44 w 46"/>
                  <a:gd name="T13" fmla="*/ 8 h 52"/>
                  <a:gd name="T14" fmla="*/ 38 w 46"/>
                  <a:gd name="T15" fmla="*/ 21 h 52"/>
                  <a:gd name="T16" fmla="*/ 43 w 46"/>
                  <a:gd name="T17" fmla="*/ 22 h 52"/>
                  <a:gd name="T18" fmla="*/ 28 w 46"/>
                  <a:gd name="T19" fmla="*/ 52 h 52"/>
                  <a:gd name="T20" fmla="*/ 19 w 46"/>
                  <a:gd name="T21" fmla="*/ 45 h 52"/>
                  <a:gd name="T22" fmla="*/ 11 w 46"/>
                  <a:gd name="T23" fmla="*/ 43 h 52"/>
                  <a:gd name="T24" fmla="*/ 6 w 46"/>
                  <a:gd name="T25" fmla="*/ 40 h 52"/>
                  <a:gd name="T26" fmla="*/ 3 w 46"/>
                  <a:gd name="T27" fmla="*/ 35 h 52"/>
                  <a:gd name="T28" fmla="*/ 4 w 46"/>
                  <a:gd name="T29" fmla="*/ 28 h 52"/>
                  <a:gd name="T30" fmla="*/ 10 w 46"/>
                  <a:gd name="T31" fmla="*/ 18 h 52"/>
                  <a:gd name="T32" fmla="*/ 15 w 46"/>
                  <a:gd name="T33" fmla="*/ 6 h 52"/>
                  <a:gd name="T34" fmla="*/ 24 w 46"/>
                  <a:gd name="T35" fmla="*/ 10 h 52"/>
                  <a:gd name="T36" fmla="*/ 25 w 46"/>
                  <a:gd name="T37" fmla="*/ 14 h 52"/>
                  <a:gd name="T38" fmla="*/ 27 w 46"/>
                  <a:gd name="T39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2">
                    <a:moveTo>
                      <a:pt x="27" y="14"/>
                    </a:moveTo>
                    <a:cubicBezTo>
                      <a:pt x="27" y="12"/>
                      <a:pt x="28" y="9"/>
                      <a:pt x="28" y="7"/>
                    </a:cubicBezTo>
                    <a:cubicBezTo>
                      <a:pt x="27" y="4"/>
                      <a:pt x="28" y="2"/>
                      <a:pt x="32" y="3"/>
                    </a:cubicBezTo>
                    <a:cubicBezTo>
                      <a:pt x="33" y="3"/>
                      <a:pt x="34" y="2"/>
                      <a:pt x="35" y="2"/>
                    </a:cubicBezTo>
                    <a:cubicBezTo>
                      <a:pt x="36" y="1"/>
                      <a:pt x="38" y="0"/>
                      <a:pt x="39" y="0"/>
                    </a:cubicBezTo>
                    <a:cubicBezTo>
                      <a:pt x="42" y="0"/>
                      <a:pt x="44" y="1"/>
                      <a:pt x="46" y="1"/>
                    </a:cubicBezTo>
                    <a:cubicBezTo>
                      <a:pt x="45" y="3"/>
                      <a:pt x="45" y="5"/>
                      <a:pt x="44" y="8"/>
                    </a:cubicBezTo>
                    <a:cubicBezTo>
                      <a:pt x="42" y="12"/>
                      <a:pt x="40" y="16"/>
                      <a:pt x="38" y="21"/>
                    </a:cubicBezTo>
                    <a:cubicBezTo>
                      <a:pt x="41" y="22"/>
                      <a:pt x="42" y="22"/>
                      <a:pt x="43" y="22"/>
                    </a:cubicBezTo>
                    <a:cubicBezTo>
                      <a:pt x="36" y="31"/>
                      <a:pt x="38" y="44"/>
                      <a:pt x="28" y="52"/>
                    </a:cubicBezTo>
                    <a:cubicBezTo>
                      <a:pt x="25" y="50"/>
                      <a:pt x="21" y="50"/>
                      <a:pt x="19" y="45"/>
                    </a:cubicBezTo>
                    <a:cubicBezTo>
                      <a:pt x="18" y="42"/>
                      <a:pt x="15" y="42"/>
                      <a:pt x="11" y="43"/>
                    </a:cubicBezTo>
                    <a:cubicBezTo>
                      <a:pt x="7" y="46"/>
                      <a:pt x="6" y="45"/>
                      <a:pt x="6" y="40"/>
                    </a:cubicBezTo>
                    <a:cubicBezTo>
                      <a:pt x="6" y="39"/>
                      <a:pt x="4" y="37"/>
                      <a:pt x="3" y="35"/>
                    </a:cubicBezTo>
                    <a:cubicBezTo>
                      <a:pt x="0" y="31"/>
                      <a:pt x="0" y="30"/>
                      <a:pt x="4" y="28"/>
                    </a:cubicBezTo>
                    <a:cubicBezTo>
                      <a:pt x="7" y="27"/>
                      <a:pt x="10" y="21"/>
                      <a:pt x="10" y="18"/>
                    </a:cubicBezTo>
                    <a:cubicBezTo>
                      <a:pt x="9" y="16"/>
                      <a:pt x="14" y="6"/>
                      <a:pt x="15" y="6"/>
                    </a:cubicBezTo>
                    <a:cubicBezTo>
                      <a:pt x="18" y="4"/>
                      <a:pt x="22" y="6"/>
                      <a:pt x="24" y="10"/>
                    </a:cubicBezTo>
                    <a:cubicBezTo>
                      <a:pt x="24" y="11"/>
                      <a:pt x="25" y="12"/>
                      <a:pt x="25" y="14"/>
                    </a:cubicBezTo>
                    <a:cubicBezTo>
                      <a:pt x="26" y="14"/>
                      <a:pt x="26" y="14"/>
                      <a:pt x="2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804"/>
              <p:cNvSpPr/>
              <p:nvPr/>
            </p:nvSpPr>
            <p:spPr bwMode="auto">
              <a:xfrm>
                <a:off x="5508619" y="3765597"/>
                <a:ext cx="184150" cy="150815"/>
              </a:xfrm>
              <a:custGeom>
                <a:avLst/>
                <a:gdLst>
                  <a:gd name="T0" fmla="*/ 31 w 49"/>
                  <a:gd name="T1" fmla="*/ 0 h 40"/>
                  <a:gd name="T2" fmla="*/ 42 w 49"/>
                  <a:gd name="T3" fmla="*/ 18 h 40"/>
                  <a:gd name="T4" fmla="*/ 34 w 49"/>
                  <a:gd name="T5" fmla="*/ 38 h 40"/>
                  <a:gd name="T6" fmla="*/ 23 w 49"/>
                  <a:gd name="T7" fmla="*/ 34 h 40"/>
                  <a:gd name="T8" fmla="*/ 18 w 49"/>
                  <a:gd name="T9" fmla="*/ 37 h 40"/>
                  <a:gd name="T10" fmla="*/ 9 w 49"/>
                  <a:gd name="T11" fmla="*/ 34 h 40"/>
                  <a:gd name="T12" fmla="*/ 6 w 49"/>
                  <a:gd name="T13" fmla="*/ 29 h 40"/>
                  <a:gd name="T14" fmla="*/ 1 w 49"/>
                  <a:gd name="T15" fmla="*/ 32 h 40"/>
                  <a:gd name="T16" fmla="*/ 1 w 49"/>
                  <a:gd name="T17" fmla="*/ 24 h 40"/>
                  <a:gd name="T18" fmla="*/ 7 w 49"/>
                  <a:gd name="T19" fmla="*/ 15 h 40"/>
                  <a:gd name="T20" fmla="*/ 27 w 49"/>
                  <a:gd name="T21" fmla="*/ 2 h 40"/>
                  <a:gd name="T22" fmla="*/ 31 w 49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40">
                    <a:moveTo>
                      <a:pt x="31" y="0"/>
                    </a:moveTo>
                    <a:cubicBezTo>
                      <a:pt x="35" y="6"/>
                      <a:pt x="38" y="12"/>
                      <a:pt x="42" y="18"/>
                    </a:cubicBezTo>
                    <a:cubicBezTo>
                      <a:pt x="49" y="28"/>
                      <a:pt x="46" y="36"/>
                      <a:pt x="34" y="38"/>
                    </a:cubicBezTo>
                    <a:cubicBezTo>
                      <a:pt x="29" y="39"/>
                      <a:pt x="25" y="40"/>
                      <a:pt x="23" y="34"/>
                    </a:cubicBezTo>
                    <a:cubicBezTo>
                      <a:pt x="21" y="35"/>
                      <a:pt x="20" y="36"/>
                      <a:pt x="18" y="37"/>
                    </a:cubicBezTo>
                    <a:cubicBezTo>
                      <a:pt x="14" y="38"/>
                      <a:pt x="10" y="39"/>
                      <a:pt x="9" y="34"/>
                    </a:cubicBezTo>
                    <a:cubicBezTo>
                      <a:pt x="8" y="32"/>
                      <a:pt x="7" y="31"/>
                      <a:pt x="6" y="29"/>
                    </a:cubicBezTo>
                    <a:cubicBezTo>
                      <a:pt x="4" y="30"/>
                      <a:pt x="3" y="31"/>
                      <a:pt x="1" y="32"/>
                    </a:cubicBezTo>
                    <a:cubicBezTo>
                      <a:pt x="1" y="28"/>
                      <a:pt x="0" y="26"/>
                      <a:pt x="1" y="24"/>
                    </a:cubicBezTo>
                    <a:cubicBezTo>
                      <a:pt x="2" y="20"/>
                      <a:pt x="5" y="17"/>
                      <a:pt x="7" y="15"/>
                    </a:cubicBezTo>
                    <a:cubicBezTo>
                      <a:pt x="15" y="6"/>
                      <a:pt x="16" y="6"/>
                      <a:pt x="27" y="2"/>
                    </a:cubicBezTo>
                    <a:cubicBezTo>
                      <a:pt x="28" y="1"/>
                      <a:pt x="29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805"/>
              <p:cNvSpPr/>
              <p:nvPr/>
            </p:nvSpPr>
            <p:spPr bwMode="auto">
              <a:xfrm>
                <a:off x="2146300" y="3400471"/>
                <a:ext cx="147638" cy="188915"/>
              </a:xfrm>
              <a:custGeom>
                <a:avLst/>
                <a:gdLst>
                  <a:gd name="T0" fmla="*/ 5 w 39"/>
                  <a:gd name="T1" fmla="*/ 41 h 50"/>
                  <a:gd name="T2" fmla="*/ 7 w 39"/>
                  <a:gd name="T3" fmla="*/ 38 h 50"/>
                  <a:gd name="T4" fmla="*/ 5 w 39"/>
                  <a:gd name="T5" fmla="*/ 24 h 50"/>
                  <a:gd name="T6" fmla="*/ 8 w 39"/>
                  <a:gd name="T7" fmla="*/ 28 h 50"/>
                  <a:gd name="T8" fmla="*/ 11 w 39"/>
                  <a:gd name="T9" fmla="*/ 18 h 50"/>
                  <a:gd name="T10" fmla="*/ 10 w 39"/>
                  <a:gd name="T11" fmla="*/ 0 h 50"/>
                  <a:gd name="T12" fmla="*/ 26 w 39"/>
                  <a:gd name="T13" fmla="*/ 13 h 50"/>
                  <a:gd name="T14" fmla="*/ 34 w 39"/>
                  <a:gd name="T15" fmla="*/ 17 h 50"/>
                  <a:gd name="T16" fmla="*/ 36 w 39"/>
                  <a:gd name="T17" fmla="*/ 22 h 50"/>
                  <a:gd name="T18" fmla="*/ 39 w 39"/>
                  <a:gd name="T19" fmla="*/ 31 h 50"/>
                  <a:gd name="T20" fmla="*/ 33 w 39"/>
                  <a:gd name="T21" fmla="*/ 34 h 50"/>
                  <a:gd name="T22" fmla="*/ 26 w 39"/>
                  <a:gd name="T23" fmla="*/ 41 h 50"/>
                  <a:gd name="T24" fmla="*/ 27 w 39"/>
                  <a:gd name="T25" fmla="*/ 47 h 50"/>
                  <a:gd name="T26" fmla="*/ 18 w 39"/>
                  <a:gd name="T27" fmla="*/ 50 h 50"/>
                  <a:gd name="T28" fmla="*/ 5 w 39"/>
                  <a:gd name="T29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50">
                    <a:moveTo>
                      <a:pt x="5" y="41"/>
                    </a:moveTo>
                    <a:cubicBezTo>
                      <a:pt x="5" y="40"/>
                      <a:pt x="6" y="39"/>
                      <a:pt x="7" y="38"/>
                    </a:cubicBezTo>
                    <a:cubicBezTo>
                      <a:pt x="2" y="34"/>
                      <a:pt x="2" y="34"/>
                      <a:pt x="5" y="24"/>
                    </a:cubicBezTo>
                    <a:cubicBezTo>
                      <a:pt x="6" y="25"/>
                      <a:pt x="7" y="26"/>
                      <a:pt x="8" y="28"/>
                    </a:cubicBezTo>
                    <a:cubicBezTo>
                      <a:pt x="9" y="24"/>
                      <a:pt x="10" y="21"/>
                      <a:pt x="11" y="18"/>
                    </a:cubicBezTo>
                    <a:cubicBezTo>
                      <a:pt x="0" y="13"/>
                      <a:pt x="0" y="8"/>
                      <a:pt x="10" y="0"/>
                    </a:cubicBezTo>
                    <a:cubicBezTo>
                      <a:pt x="18" y="2"/>
                      <a:pt x="23" y="6"/>
                      <a:pt x="26" y="13"/>
                    </a:cubicBezTo>
                    <a:cubicBezTo>
                      <a:pt x="27" y="15"/>
                      <a:pt x="31" y="17"/>
                      <a:pt x="34" y="17"/>
                    </a:cubicBezTo>
                    <a:cubicBezTo>
                      <a:pt x="37" y="18"/>
                      <a:pt x="37" y="19"/>
                      <a:pt x="36" y="22"/>
                    </a:cubicBezTo>
                    <a:cubicBezTo>
                      <a:pt x="36" y="25"/>
                      <a:pt x="33" y="29"/>
                      <a:pt x="39" y="31"/>
                    </a:cubicBezTo>
                    <a:cubicBezTo>
                      <a:pt x="38" y="35"/>
                      <a:pt x="36" y="35"/>
                      <a:pt x="33" y="34"/>
                    </a:cubicBezTo>
                    <a:cubicBezTo>
                      <a:pt x="27" y="32"/>
                      <a:pt x="25" y="35"/>
                      <a:pt x="26" y="41"/>
                    </a:cubicBezTo>
                    <a:cubicBezTo>
                      <a:pt x="26" y="43"/>
                      <a:pt x="26" y="46"/>
                      <a:pt x="27" y="47"/>
                    </a:cubicBezTo>
                    <a:cubicBezTo>
                      <a:pt x="23" y="49"/>
                      <a:pt x="20" y="50"/>
                      <a:pt x="18" y="50"/>
                    </a:cubicBezTo>
                    <a:cubicBezTo>
                      <a:pt x="14" y="47"/>
                      <a:pt x="10" y="44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806"/>
              <p:cNvSpPr/>
              <p:nvPr/>
            </p:nvSpPr>
            <p:spPr bwMode="auto">
              <a:xfrm>
                <a:off x="5410191" y="3483019"/>
                <a:ext cx="139698" cy="142879"/>
              </a:xfrm>
              <a:custGeom>
                <a:avLst/>
                <a:gdLst>
                  <a:gd name="T0" fmla="*/ 31 w 37"/>
                  <a:gd name="T1" fmla="*/ 0 h 38"/>
                  <a:gd name="T2" fmla="*/ 35 w 37"/>
                  <a:gd name="T3" fmla="*/ 13 h 38"/>
                  <a:gd name="T4" fmla="*/ 29 w 37"/>
                  <a:gd name="T5" fmla="*/ 25 h 38"/>
                  <a:gd name="T6" fmla="*/ 29 w 37"/>
                  <a:gd name="T7" fmla="*/ 31 h 38"/>
                  <a:gd name="T8" fmla="*/ 11 w 37"/>
                  <a:gd name="T9" fmla="*/ 28 h 38"/>
                  <a:gd name="T10" fmla="*/ 1 w 37"/>
                  <a:gd name="T11" fmla="*/ 23 h 38"/>
                  <a:gd name="T12" fmla="*/ 0 w 37"/>
                  <a:gd name="T13" fmla="*/ 11 h 38"/>
                  <a:gd name="T14" fmla="*/ 5 w 37"/>
                  <a:gd name="T15" fmla="*/ 7 h 38"/>
                  <a:gd name="T16" fmla="*/ 9 w 37"/>
                  <a:gd name="T17" fmla="*/ 6 h 38"/>
                  <a:gd name="T18" fmla="*/ 18 w 37"/>
                  <a:gd name="T19" fmla="*/ 5 h 38"/>
                  <a:gd name="T20" fmla="*/ 31 w 37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8">
                    <a:moveTo>
                      <a:pt x="31" y="0"/>
                    </a:moveTo>
                    <a:cubicBezTo>
                      <a:pt x="35" y="4"/>
                      <a:pt x="33" y="9"/>
                      <a:pt x="35" y="13"/>
                    </a:cubicBezTo>
                    <a:cubicBezTo>
                      <a:pt x="37" y="19"/>
                      <a:pt x="31" y="20"/>
                      <a:pt x="29" y="25"/>
                    </a:cubicBezTo>
                    <a:cubicBezTo>
                      <a:pt x="33" y="27"/>
                      <a:pt x="33" y="28"/>
                      <a:pt x="29" y="31"/>
                    </a:cubicBezTo>
                    <a:cubicBezTo>
                      <a:pt x="20" y="37"/>
                      <a:pt x="21" y="38"/>
                      <a:pt x="11" y="28"/>
                    </a:cubicBezTo>
                    <a:cubicBezTo>
                      <a:pt x="9" y="25"/>
                      <a:pt x="5" y="25"/>
                      <a:pt x="1" y="23"/>
                    </a:cubicBezTo>
                    <a:cubicBezTo>
                      <a:pt x="1" y="20"/>
                      <a:pt x="0" y="15"/>
                      <a:pt x="0" y="11"/>
                    </a:cubicBezTo>
                    <a:cubicBezTo>
                      <a:pt x="0" y="8"/>
                      <a:pt x="2" y="5"/>
                      <a:pt x="5" y="7"/>
                    </a:cubicBezTo>
                    <a:cubicBezTo>
                      <a:pt x="6" y="7"/>
                      <a:pt x="8" y="6"/>
                      <a:pt x="9" y="6"/>
                    </a:cubicBezTo>
                    <a:cubicBezTo>
                      <a:pt x="12" y="6"/>
                      <a:pt x="15" y="5"/>
                      <a:pt x="18" y="5"/>
                    </a:cubicBezTo>
                    <a:cubicBezTo>
                      <a:pt x="23" y="6"/>
                      <a:pt x="27" y="4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807"/>
              <p:cNvSpPr/>
              <p:nvPr/>
            </p:nvSpPr>
            <p:spPr bwMode="auto">
              <a:xfrm>
                <a:off x="4783130" y="4403783"/>
                <a:ext cx="146051" cy="161926"/>
              </a:xfrm>
              <a:custGeom>
                <a:avLst/>
                <a:gdLst>
                  <a:gd name="T0" fmla="*/ 18 w 39"/>
                  <a:gd name="T1" fmla="*/ 33 h 43"/>
                  <a:gd name="T2" fmla="*/ 14 w 39"/>
                  <a:gd name="T3" fmla="*/ 31 h 43"/>
                  <a:gd name="T4" fmla="*/ 2 w 39"/>
                  <a:gd name="T5" fmla="*/ 18 h 43"/>
                  <a:gd name="T6" fmla="*/ 3 w 39"/>
                  <a:gd name="T7" fmla="*/ 14 h 43"/>
                  <a:gd name="T8" fmla="*/ 14 w 39"/>
                  <a:gd name="T9" fmla="*/ 5 h 43"/>
                  <a:gd name="T10" fmla="*/ 18 w 39"/>
                  <a:gd name="T11" fmla="*/ 0 h 43"/>
                  <a:gd name="T12" fmla="*/ 19 w 39"/>
                  <a:gd name="T13" fmla="*/ 1 h 43"/>
                  <a:gd name="T14" fmla="*/ 34 w 39"/>
                  <a:gd name="T15" fmla="*/ 16 h 43"/>
                  <a:gd name="T16" fmla="*/ 39 w 39"/>
                  <a:gd name="T17" fmla="*/ 18 h 43"/>
                  <a:gd name="T18" fmla="*/ 32 w 39"/>
                  <a:gd name="T19" fmla="*/ 36 h 43"/>
                  <a:gd name="T20" fmla="*/ 19 w 39"/>
                  <a:gd name="T21" fmla="*/ 41 h 43"/>
                  <a:gd name="T22" fmla="*/ 18 w 39"/>
                  <a:gd name="T23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3">
                    <a:moveTo>
                      <a:pt x="18" y="33"/>
                    </a:moveTo>
                    <a:cubicBezTo>
                      <a:pt x="16" y="32"/>
                      <a:pt x="15" y="32"/>
                      <a:pt x="14" y="31"/>
                    </a:cubicBezTo>
                    <a:cubicBezTo>
                      <a:pt x="11" y="26"/>
                      <a:pt x="7" y="22"/>
                      <a:pt x="2" y="18"/>
                    </a:cubicBezTo>
                    <a:cubicBezTo>
                      <a:pt x="0" y="16"/>
                      <a:pt x="0" y="14"/>
                      <a:pt x="3" y="14"/>
                    </a:cubicBezTo>
                    <a:cubicBezTo>
                      <a:pt x="9" y="14"/>
                      <a:pt x="11" y="9"/>
                      <a:pt x="14" y="5"/>
                    </a:cubicBezTo>
                    <a:cubicBezTo>
                      <a:pt x="15" y="3"/>
                      <a:pt x="16" y="1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0"/>
                      <a:pt x="25" y="15"/>
                      <a:pt x="34" y="16"/>
                    </a:cubicBezTo>
                    <a:cubicBezTo>
                      <a:pt x="36" y="16"/>
                      <a:pt x="37" y="17"/>
                      <a:pt x="39" y="18"/>
                    </a:cubicBezTo>
                    <a:cubicBezTo>
                      <a:pt x="36" y="24"/>
                      <a:pt x="34" y="30"/>
                      <a:pt x="32" y="36"/>
                    </a:cubicBezTo>
                    <a:cubicBezTo>
                      <a:pt x="29" y="42"/>
                      <a:pt x="26" y="43"/>
                      <a:pt x="19" y="41"/>
                    </a:cubicBezTo>
                    <a:cubicBezTo>
                      <a:pt x="14" y="39"/>
                      <a:pt x="14" y="39"/>
                      <a:pt x="1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808"/>
              <p:cNvSpPr/>
              <p:nvPr/>
            </p:nvSpPr>
            <p:spPr bwMode="auto">
              <a:xfrm>
                <a:off x="5011732" y="3490960"/>
                <a:ext cx="136523" cy="169867"/>
              </a:xfrm>
              <a:custGeom>
                <a:avLst/>
                <a:gdLst>
                  <a:gd name="T0" fmla="*/ 0 w 36"/>
                  <a:gd name="T1" fmla="*/ 39 h 45"/>
                  <a:gd name="T2" fmla="*/ 4 w 36"/>
                  <a:gd name="T3" fmla="*/ 31 h 45"/>
                  <a:gd name="T4" fmla="*/ 9 w 36"/>
                  <a:gd name="T5" fmla="*/ 16 h 45"/>
                  <a:gd name="T6" fmla="*/ 13 w 36"/>
                  <a:gd name="T7" fmla="*/ 11 h 45"/>
                  <a:gd name="T8" fmla="*/ 18 w 36"/>
                  <a:gd name="T9" fmla="*/ 7 h 45"/>
                  <a:gd name="T10" fmla="*/ 29 w 36"/>
                  <a:gd name="T11" fmla="*/ 3 h 45"/>
                  <a:gd name="T12" fmla="*/ 36 w 36"/>
                  <a:gd name="T13" fmla="*/ 18 h 45"/>
                  <a:gd name="T14" fmla="*/ 27 w 36"/>
                  <a:gd name="T15" fmla="*/ 31 h 45"/>
                  <a:gd name="T16" fmla="*/ 20 w 36"/>
                  <a:gd name="T17" fmla="*/ 45 h 45"/>
                  <a:gd name="T18" fmla="*/ 8 w 36"/>
                  <a:gd name="T19" fmla="*/ 36 h 45"/>
                  <a:gd name="T20" fmla="*/ 1 w 36"/>
                  <a:gd name="T21" fmla="*/ 40 h 45"/>
                  <a:gd name="T22" fmla="*/ 0 w 36"/>
                  <a:gd name="T23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45">
                    <a:moveTo>
                      <a:pt x="0" y="39"/>
                    </a:moveTo>
                    <a:cubicBezTo>
                      <a:pt x="1" y="36"/>
                      <a:pt x="2" y="33"/>
                      <a:pt x="4" y="31"/>
                    </a:cubicBezTo>
                    <a:cubicBezTo>
                      <a:pt x="6" y="26"/>
                      <a:pt x="10" y="22"/>
                      <a:pt x="9" y="16"/>
                    </a:cubicBezTo>
                    <a:cubicBezTo>
                      <a:pt x="8" y="15"/>
                      <a:pt x="12" y="11"/>
                      <a:pt x="13" y="11"/>
                    </a:cubicBezTo>
                    <a:cubicBezTo>
                      <a:pt x="17" y="11"/>
                      <a:pt x="17" y="9"/>
                      <a:pt x="18" y="7"/>
                    </a:cubicBezTo>
                    <a:cubicBezTo>
                      <a:pt x="21" y="1"/>
                      <a:pt x="24" y="0"/>
                      <a:pt x="29" y="3"/>
                    </a:cubicBezTo>
                    <a:cubicBezTo>
                      <a:pt x="24" y="11"/>
                      <a:pt x="35" y="12"/>
                      <a:pt x="36" y="18"/>
                    </a:cubicBezTo>
                    <a:cubicBezTo>
                      <a:pt x="33" y="22"/>
                      <a:pt x="29" y="26"/>
                      <a:pt x="27" y="31"/>
                    </a:cubicBezTo>
                    <a:cubicBezTo>
                      <a:pt x="24" y="36"/>
                      <a:pt x="23" y="41"/>
                      <a:pt x="20" y="45"/>
                    </a:cubicBezTo>
                    <a:cubicBezTo>
                      <a:pt x="19" y="37"/>
                      <a:pt x="11" y="40"/>
                      <a:pt x="8" y="36"/>
                    </a:cubicBezTo>
                    <a:cubicBezTo>
                      <a:pt x="5" y="38"/>
                      <a:pt x="3" y="39"/>
                      <a:pt x="1" y="40"/>
                    </a:cubicBezTo>
                    <a:cubicBezTo>
                      <a:pt x="1" y="40"/>
                      <a:pt x="1" y="40"/>
                      <a:pt x="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809"/>
              <p:cNvSpPr/>
              <p:nvPr/>
            </p:nvSpPr>
            <p:spPr bwMode="auto">
              <a:xfrm>
                <a:off x="4133843" y="4384731"/>
                <a:ext cx="82551" cy="184153"/>
              </a:xfrm>
              <a:custGeom>
                <a:avLst/>
                <a:gdLst>
                  <a:gd name="T0" fmla="*/ 6 w 22"/>
                  <a:gd name="T1" fmla="*/ 0 h 49"/>
                  <a:gd name="T2" fmla="*/ 21 w 22"/>
                  <a:gd name="T3" fmla="*/ 24 h 49"/>
                  <a:gd name="T4" fmla="*/ 18 w 22"/>
                  <a:gd name="T5" fmla="*/ 36 h 49"/>
                  <a:gd name="T6" fmla="*/ 14 w 22"/>
                  <a:gd name="T7" fmla="*/ 44 h 49"/>
                  <a:gd name="T8" fmla="*/ 12 w 22"/>
                  <a:gd name="T9" fmla="*/ 47 h 49"/>
                  <a:gd name="T10" fmla="*/ 0 w 22"/>
                  <a:gd name="T11" fmla="*/ 40 h 49"/>
                  <a:gd name="T12" fmla="*/ 2 w 22"/>
                  <a:gd name="T13" fmla="*/ 5 h 49"/>
                  <a:gd name="T14" fmla="*/ 6 w 22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9">
                    <a:moveTo>
                      <a:pt x="6" y="0"/>
                    </a:moveTo>
                    <a:cubicBezTo>
                      <a:pt x="16" y="6"/>
                      <a:pt x="18" y="15"/>
                      <a:pt x="21" y="24"/>
                    </a:cubicBezTo>
                    <a:cubicBezTo>
                      <a:pt x="22" y="29"/>
                      <a:pt x="21" y="33"/>
                      <a:pt x="18" y="36"/>
                    </a:cubicBezTo>
                    <a:cubicBezTo>
                      <a:pt x="16" y="39"/>
                      <a:pt x="15" y="42"/>
                      <a:pt x="14" y="44"/>
                    </a:cubicBezTo>
                    <a:cubicBezTo>
                      <a:pt x="13" y="45"/>
                      <a:pt x="13" y="47"/>
                      <a:pt x="12" y="47"/>
                    </a:cubicBezTo>
                    <a:cubicBezTo>
                      <a:pt x="8" y="49"/>
                      <a:pt x="0" y="44"/>
                      <a:pt x="0" y="40"/>
                    </a:cubicBezTo>
                    <a:cubicBezTo>
                      <a:pt x="1" y="28"/>
                      <a:pt x="1" y="17"/>
                      <a:pt x="2" y="5"/>
                    </a:cubicBezTo>
                    <a:cubicBezTo>
                      <a:pt x="2" y="3"/>
                      <a:pt x="4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810"/>
              <p:cNvSpPr/>
              <p:nvPr/>
            </p:nvSpPr>
            <p:spPr bwMode="auto">
              <a:xfrm>
                <a:off x="2679698" y="3837039"/>
                <a:ext cx="117476" cy="134938"/>
              </a:xfrm>
              <a:custGeom>
                <a:avLst/>
                <a:gdLst>
                  <a:gd name="T0" fmla="*/ 12 w 31"/>
                  <a:gd name="T1" fmla="*/ 12 h 36"/>
                  <a:gd name="T2" fmla="*/ 17 w 31"/>
                  <a:gd name="T3" fmla="*/ 2 h 36"/>
                  <a:gd name="T4" fmla="*/ 19 w 31"/>
                  <a:gd name="T5" fmla="*/ 1 h 36"/>
                  <a:gd name="T6" fmla="*/ 27 w 31"/>
                  <a:gd name="T7" fmla="*/ 11 h 36"/>
                  <a:gd name="T8" fmla="*/ 30 w 31"/>
                  <a:gd name="T9" fmla="*/ 19 h 36"/>
                  <a:gd name="T10" fmla="*/ 29 w 31"/>
                  <a:gd name="T11" fmla="*/ 28 h 36"/>
                  <a:gd name="T12" fmla="*/ 22 w 31"/>
                  <a:gd name="T13" fmla="*/ 35 h 36"/>
                  <a:gd name="T14" fmla="*/ 17 w 31"/>
                  <a:gd name="T15" fmla="*/ 35 h 36"/>
                  <a:gd name="T16" fmla="*/ 12 w 31"/>
                  <a:gd name="T17" fmla="*/ 33 h 36"/>
                  <a:gd name="T18" fmla="*/ 5 w 31"/>
                  <a:gd name="T19" fmla="*/ 22 h 36"/>
                  <a:gd name="T20" fmla="*/ 2 w 31"/>
                  <a:gd name="T21" fmla="*/ 15 h 36"/>
                  <a:gd name="T22" fmla="*/ 0 w 31"/>
                  <a:gd name="T23" fmla="*/ 12 h 36"/>
                  <a:gd name="T24" fmla="*/ 6 w 31"/>
                  <a:gd name="T25" fmla="*/ 2 h 36"/>
                  <a:gd name="T26" fmla="*/ 9 w 31"/>
                  <a:gd name="T27" fmla="*/ 1 h 36"/>
                  <a:gd name="T28" fmla="*/ 10 w 31"/>
                  <a:gd name="T29" fmla="*/ 3 h 36"/>
                  <a:gd name="T30" fmla="*/ 10 w 31"/>
                  <a:gd name="T31" fmla="*/ 11 h 36"/>
                  <a:gd name="T32" fmla="*/ 12 w 31"/>
                  <a:gd name="T3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6">
                    <a:moveTo>
                      <a:pt x="12" y="12"/>
                    </a:moveTo>
                    <a:cubicBezTo>
                      <a:pt x="14" y="8"/>
                      <a:pt x="15" y="5"/>
                      <a:pt x="17" y="2"/>
                    </a:cubicBezTo>
                    <a:cubicBezTo>
                      <a:pt x="18" y="2"/>
                      <a:pt x="18" y="2"/>
                      <a:pt x="19" y="1"/>
                    </a:cubicBezTo>
                    <a:cubicBezTo>
                      <a:pt x="18" y="8"/>
                      <a:pt x="22" y="9"/>
                      <a:pt x="27" y="11"/>
                    </a:cubicBezTo>
                    <a:cubicBezTo>
                      <a:pt x="31" y="12"/>
                      <a:pt x="31" y="15"/>
                      <a:pt x="30" y="19"/>
                    </a:cubicBezTo>
                    <a:cubicBezTo>
                      <a:pt x="30" y="22"/>
                      <a:pt x="30" y="25"/>
                      <a:pt x="29" y="28"/>
                    </a:cubicBezTo>
                    <a:cubicBezTo>
                      <a:pt x="27" y="31"/>
                      <a:pt x="25" y="33"/>
                      <a:pt x="22" y="35"/>
                    </a:cubicBezTo>
                    <a:cubicBezTo>
                      <a:pt x="21" y="36"/>
                      <a:pt x="19" y="35"/>
                      <a:pt x="17" y="35"/>
                    </a:cubicBezTo>
                    <a:cubicBezTo>
                      <a:pt x="15" y="35"/>
                      <a:pt x="13" y="34"/>
                      <a:pt x="12" y="33"/>
                    </a:cubicBezTo>
                    <a:cubicBezTo>
                      <a:pt x="6" y="32"/>
                      <a:pt x="3" y="28"/>
                      <a:pt x="5" y="22"/>
                    </a:cubicBezTo>
                    <a:cubicBezTo>
                      <a:pt x="7" y="18"/>
                      <a:pt x="8" y="15"/>
                      <a:pt x="2" y="15"/>
                    </a:cubicBezTo>
                    <a:cubicBezTo>
                      <a:pt x="1" y="15"/>
                      <a:pt x="0" y="12"/>
                      <a:pt x="0" y="12"/>
                    </a:cubicBezTo>
                    <a:cubicBezTo>
                      <a:pt x="2" y="8"/>
                      <a:pt x="4" y="5"/>
                      <a:pt x="6" y="2"/>
                    </a:cubicBezTo>
                    <a:cubicBezTo>
                      <a:pt x="6" y="1"/>
                      <a:pt x="8" y="0"/>
                      <a:pt x="9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10" y="6"/>
                      <a:pt x="10" y="8"/>
                      <a:pt x="10" y="11"/>
                    </a:cubicBezTo>
                    <a:cubicBezTo>
                      <a:pt x="11" y="11"/>
                      <a:pt x="12" y="11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811"/>
              <p:cNvSpPr/>
              <p:nvPr/>
            </p:nvSpPr>
            <p:spPr bwMode="auto">
              <a:xfrm>
                <a:off x="7096116" y="1049352"/>
                <a:ext cx="117476" cy="176216"/>
              </a:xfrm>
              <a:custGeom>
                <a:avLst/>
                <a:gdLst>
                  <a:gd name="T0" fmla="*/ 14 w 31"/>
                  <a:gd name="T1" fmla="*/ 47 h 47"/>
                  <a:gd name="T2" fmla="*/ 10 w 31"/>
                  <a:gd name="T3" fmla="*/ 45 h 47"/>
                  <a:gd name="T4" fmla="*/ 6 w 31"/>
                  <a:gd name="T5" fmla="*/ 40 h 47"/>
                  <a:gd name="T6" fmla="*/ 6 w 31"/>
                  <a:gd name="T7" fmla="*/ 30 h 47"/>
                  <a:gd name="T8" fmla="*/ 1 w 31"/>
                  <a:gd name="T9" fmla="*/ 35 h 47"/>
                  <a:gd name="T10" fmla="*/ 0 w 31"/>
                  <a:gd name="T11" fmla="*/ 29 h 47"/>
                  <a:gd name="T12" fmla="*/ 7 w 31"/>
                  <a:gd name="T13" fmla="*/ 16 h 47"/>
                  <a:gd name="T14" fmla="*/ 20 w 31"/>
                  <a:gd name="T15" fmla="*/ 12 h 47"/>
                  <a:gd name="T16" fmla="*/ 26 w 31"/>
                  <a:gd name="T17" fmla="*/ 10 h 47"/>
                  <a:gd name="T18" fmla="*/ 30 w 31"/>
                  <a:gd name="T19" fmla="*/ 0 h 47"/>
                  <a:gd name="T20" fmla="*/ 31 w 31"/>
                  <a:gd name="T21" fmla="*/ 0 h 47"/>
                  <a:gd name="T22" fmla="*/ 30 w 31"/>
                  <a:gd name="T23" fmla="*/ 9 h 47"/>
                  <a:gd name="T24" fmla="*/ 21 w 31"/>
                  <a:gd name="T25" fmla="*/ 33 h 47"/>
                  <a:gd name="T26" fmla="*/ 14 w 31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7">
                    <a:moveTo>
                      <a:pt x="14" y="47"/>
                    </a:moveTo>
                    <a:cubicBezTo>
                      <a:pt x="13" y="47"/>
                      <a:pt x="12" y="45"/>
                      <a:pt x="10" y="45"/>
                    </a:cubicBezTo>
                    <a:cubicBezTo>
                      <a:pt x="6" y="45"/>
                      <a:pt x="5" y="44"/>
                      <a:pt x="6" y="40"/>
                    </a:cubicBezTo>
                    <a:cubicBezTo>
                      <a:pt x="6" y="37"/>
                      <a:pt x="6" y="34"/>
                      <a:pt x="6" y="30"/>
                    </a:cubicBezTo>
                    <a:cubicBezTo>
                      <a:pt x="4" y="32"/>
                      <a:pt x="3" y="33"/>
                      <a:pt x="1" y="35"/>
                    </a:cubicBezTo>
                    <a:cubicBezTo>
                      <a:pt x="1" y="33"/>
                      <a:pt x="0" y="31"/>
                      <a:pt x="0" y="29"/>
                    </a:cubicBezTo>
                    <a:cubicBezTo>
                      <a:pt x="2" y="25"/>
                      <a:pt x="3" y="19"/>
                      <a:pt x="7" y="16"/>
                    </a:cubicBezTo>
                    <a:cubicBezTo>
                      <a:pt x="10" y="13"/>
                      <a:pt x="16" y="12"/>
                      <a:pt x="20" y="12"/>
                    </a:cubicBezTo>
                    <a:cubicBezTo>
                      <a:pt x="23" y="13"/>
                      <a:pt x="25" y="12"/>
                      <a:pt x="26" y="10"/>
                    </a:cubicBezTo>
                    <a:cubicBezTo>
                      <a:pt x="27" y="7"/>
                      <a:pt x="28" y="3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3"/>
                      <a:pt x="31" y="7"/>
                      <a:pt x="30" y="9"/>
                    </a:cubicBezTo>
                    <a:cubicBezTo>
                      <a:pt x="28" y="17"/>
                      <a:pt x="25" y="25"/>
                      <a:pt x="21" y="33"/>
                    </a:cubicBezTo>
                    <a:cubicBezTo>
                      <a:pt x="19" y="38"/>
                      <a:pt x="16" y="43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812"/>
              <p:cNvSpPr/>
              <p:nvPr/>
            </p:nvSpPr>
            <p:spPr bwMode="auto">
              <a:xfrm>
                <a:off x="8423261" y="2259043"/>
                <a:ext cx="165098" cy="142879"/>
              </a:xfrm>
              <a:custGeom>
                <a:avLst/>
                <a:gdLst>
                  <a:gd name="T0" fmla="*/ 24 w 44"/>
                  <a:gd name="T1" fmla="*/ 22 h 38"/>
                  <a:gd name="T2" fmla="*/ 1 w 44"/>
                  <a:gd name="T3" fmla="*/ 38 h 38"/>
                  <a:gd name="T4" fmla="*/ 0 w 44"/>
                  <a:gd name="T5" fmla="*/ 37 h 38"/>
                  <a:gd name="T6" fmla="*/ 9 w 44"/>
                  <a:gd name="T7" fmla="*/ 28 h 38"/>
                  <a:gd name="T8" fmla="*/ 17 w 44"/>
                  <a:gd name="T9" fmla="*/ 18 h 38"/>
                  <a:gd name="T10" fmla="*/ 17 w 44"/>
                  <a:gd name="T11" fmla="*/ 6 h 38"/>
                  <a:gd name="T12" fmla="*/ 22 w 44"/>
                  <a:gd name="T13" fmla="*/ 0 h 38"/>
                  <a:gd name="T14" fmla="*/ 24 w 44"/>
                  <a:gd name="T15" fmla="*/ 2 h 38"/>
                  <a:gd name="T16" fmla="*/ 35 w 44"/>
                  <a:gd name="T17" fmla="*/ 4 h 38"/>
                  <a:gd name="T18" fmla="*/ 34 w 44"/>
                  <a:gd name="T19" fmla="*/ 12 h 38"/>
                  <a:gd name="T20" fmla="*/ 37 w 44"/>
                  <a:gd name="T21" fmla="*/ 18 h 38"/>
                  <a:gd name="T22" fmla="*/ 41 w 44"/>
                  <a:gd name="T23" fmla="*/ 33 h 38"/>
                  <a:gd name="T24" fmla="*/ 28 w 44"/>
                  <a:gd name="T25" fmla="*/ 30 h 38"/>
                  <a:gd name="T26" fmla="*/ 24 w 44"/>
                  <a:gd name="T27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8">
                    <a:moveTo>
                      <a:pt x="24" y="22"/>
                    </a:moveTo>
                    <a:cubicBezTo>
                      <a:pt x="16" y="28"/>
                      <a:pt x="8" y="33"/>
                      <a:pt x="1" y="3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" y="34"/>
                      <a:pt x="6" y="31"/>
                      <a:pt x="9" y="28"/>
                    </a:cubicBezTo>
                    <a:cubicBezTo>
                      <a:pt x="12" y="25"/>
                      <a:pt x="16" y="22"/>
                      <a:pt x="17" y="18"/>
                    </a:cubicBezTo>
                    <a:cubicBezTo>
                      <a:pt x="19" y="14"/>
                      <a:pt x="17" y="10"/>
                      <a:pt x="17" y="6"/>
                    </a:cubicBezTo>
                    <a:cubicBezTo>
                      <a:pt x="16" y="1"/>
                      <a:pt x="18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7" y="6"/>
                      <a:pt x="30" y="7"/>
                      <a:pt x="35" y="4"/>
                    </a:cubicBezTo>
                    <a:cubicBezTo>
                      <a:pt x="35" y="8"/>
                      <a:pt x="35" y="10"/>
                      <a:pt x="34" y="12"/>
                    </a:cubicBezTo>
                    <a:cubicBezTo>
                      <a:pt x="33" y="15"/>
                      <a:pt x="33" y="17"/>
                      <a:pt x="37" y="18"/>
                    </a:cubicBezTo>
                    <a:cubicBezTo>
                      <a:pt x="41" y="20"/>
                      <a:pt x="44" y="30"/>
                      <a:pt x="41" y="33"/>
                    </a:cubicBezTo>
                    <a:cubicBezTo>
                      <a:pt x="38" y="38"/>
                      <a:pt x="31" y="37"/>
                      <a:pt x="28" y="30"/>
                    </a:cubicBezTo>
                    <a:cubicBezTo>
                      <a:pt x="27" y="27"/>
                      <a:pt x="26" y="25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813"/>
              <p:cNvSpPr/>
              <p:nvPr/>
            </p:nvSpPr>
            <p:spPr bwMode="auto">
              <a:xfrm>
                <a:off x="3540119" y="4599046"/>
                <a:ext cx="109539" cy="120652"/>
              </a:xfrm>
              <a:custGeom>
                <a:avLst/>
                <a:gdLst>
                  <a:gd name="T0" fmla="*/ 29 w 29"/>
                  <a:gd name="T1" fmla="*/ 1 h 32"/>
                  <a:gd name="T2" fmla="*/ 28 w 29"/>
                  <a:gd name="T3" fmla="*/ 16 h 32"/>
                  <a:gd name="T4" fmla="*/ 19 w 29"/>
                  <a:gd name="T5" fmla="*/ 31 h 32"/>
                  <a:gd name="T6" fmla="*/ 12 w 29"/>
                  <a:gd name="T7" fmla="*/ 26 h 32"/>
                  <a:gd name="T8" fmla="*/ 3 w 29"/>
                  <a:gd name="T9" fmla="*/ 16 h 32"/>
                  <a:gd name="T10" fmla="*/ 0 w 29"/>
                  <a:gd name="T11" fmla="*/ 12 h 32"/>
                  <a:gd name="T12" fmla="*/ 4 w 29"/>
                  <a:gd name="T13" fmla="*/ 6 h 32"/>
                  <a:gd name="T14" fmla="*/ 9 w 29"/>
                  <a:gd name="T15" fmla="*/ 5 h 32"/>
                  <a:gd name="T16" fmla="*/ 13 w 29"/>
                  <a:gd name="T17" fmla="*/ 5 h 32"/>
                  <a:gd name="T18" fmla="*/ 24 w 29"/>
                  <a:gd name="T19" fmla="*/ 1 h 32"/>
                  <a:gd name="T20" fmla="*/ 29 w 29"/>
                  <a:gd name="T2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32">
                    <a:moveTo>
                      <a:pt x="29" y="1"/>
                    </a:moveTo>
                    <a:cubicBezTo>
                      <a:pt x="29" y="7"/>
                      <a:pt x="27" y="12"/>
                      <a:pt x="28" y="16"/>
                    </a:cubicBezTo>
                    <a:cubicBezTo>
                      <a:pt x="28" y="25"/>
                      <a:pt x="25" y="30"/>
                      <a:pt x="19" y="31"/>
                    </a:cubicBezTo>
                    <a:cubicBezTo>
                      <a:pt x="15" y="32"/>
                      <a:pt x="12" y="30"/>
                      <a:pt x="12" y="26"/>
                    </a:cubicBezTo>
                    <a:cubicBezTo>
                      <a:pt x="11" y="21"/>
                      <a:pt x="10" y="16"/>
                      <a:pt x="3" y="16"/>
                    </a:cubicBezTo>
                    <a:cubicBezTo>
                      <a:pt x="2" y="16"/>
                      <a:pt x="0" y="13"/>
                      <a:pt x="0" y="12"/>
                    </a:cubicBezTo>
                    <a:cubicBezTo>
                      <a:pt x="1" y="10"/>
                      <a:pt x="2" y="8"/>
                      <a:pt x="4" y="6"/>
                    </a:cubicBezTo>
                    <a:cubicBezTo>
                      <a:pt x="5" y="5"/>
                      <a:pt x="7" y="6"/>
                      <a:pt x="9" y="5"/>
                    </a:cubicBezTo>
                    <a:cubicBezTo>
                      <a:pt x="10" y="5"/>
                      <a:pt x="12" y="5"/>
                      <a:pt x="13" y="5"/>
                    </a:cubicBezTo>
                    <a:cubicBezTo>
                      <a:pt x="16" y="1"/>
                      <a:pt x="20" y="3"/>
                      <a:pt x="24" y="1"/>
                    </a:cubicBezTo>
                    <a:cubicBezTo>
                      <a:pt x="25" y="0"/>
                      <a:pt x="28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 814"/>
              <p:cNvSpPr/>
              <p:nvPr/>
            </p:nvSpPr>
            <p:spPr bwMode="auto">
              <a:xfrm>
                <a:off x="2481258" y="3186155"/>
                <a:ext cx="142876" cy="101600"/>
              </a:xfrm>
              <a:custGeom>
                <a:avLst/>
                <a:gdLst>
                  <a:gd name="T0" fmla="*/ 0 w 38"/>
                  <a:gd name="T1" fmla="*/ 12 h 27"/>
                  <a:gd name="T2" fmla="*/ 4 w 38"/>
                  <a:gd name="T3" fmla="*/ 3 h 27"/>
                  <a:gd name="T4" fmla="*/ 14 w 38"/>
                  <a:gd name="T5" fmla="*/ 0 h 27"/>
                  <a:gd name="T6" fmla="*/ 37 w 38"/>
                  <a:gd name="T7" fmla="*/ 9 h 27"/>
                  <a:gd name="T8" fmla="*/ 38 w 38"/>
                  <a:gd name="T9" fmla="*/ 18 h 27"/>
                  <a:gd name="T10" fmla="*/ 17 w 38"/>
                  <a:gd name="T11" fmla="*/ 27 h 27"/>
                  <a:gd name="T12" fmla="*/ 0 w 38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7">
                    <a:moveTo>
                      <a:pt x="0" y="12"/>
                    </a:moveTo>
                    <a:cubicBezTo>
                      <a:pt x="2" y="9"/>
                      <a:pt x="2" y="6"/>
                      <a:pt x="4" y="3"/>
                    </a:cubicBezTo>
                    <a:cubicBezTo>
                      <a:pt x="10" y="9"/>
                      <a:pt x="11" y="0"/>
                      <a:pt x="14" y="0"/>
                    </a:cubicBezTo>
                    <a:cubicBezTo>
                      <a:pt x="22" y="4"/>
                      <a:pt x="27" y="12"/>
                      <a:pt x="37" y="9"/>
                    </a:cubicBezTo>
                    <a:cubicBezTo>
                      <a:pt x="37" y="13"/>
                      <a:pt x="38" y="16"/>
                      <a:pt x="38" y="18"/>
                    </a:cubicBezTo>
                    <a:cubicBezTo>
                      <a:pt x="31" y="21"/>
                      <a:pt x="24" y="24"/>
                      <a:pt x="17" y="27"/>
                    </a:cubicBezTo>
                    <a:cubicBezTo>
                      <a:pt x="10" y="24"/>
                      <a:pt x="11" y="12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 815"/>
              <p:cNvSpPr/>
              <p:nvPr/>
            </p:nvSpPr>
            <p:spPr bwMode="auto">
              <a:xfrm>
                <a:off x="3367084" y="2454306"/>
                <a:ext cx="134936" cy="104775"/>
              </a:xfrm>
              <a:custGeom>
                <a:avLst/>
                <a:gdLst>
                  <a:gd name="T0" fmla="*/ 0 w 36"/>
                  <a:gd name="T1" fmla="*/ 28 h 28"/>
                  <a:gd name="T2" fmla="*/ 3 w 36"/>
                  <a:gd name="T3" fmla="*/ 9 h 28"/>
                  <a:gd name="T4" fmla="*/ 8 w 36"/>
                  <a:gd name="T5" fmla="*/ 7 h 28"/>
                  <a:gd name="T6" fmla="*/ 20 w 36"/>
                  <a:gd name="T7" fmla="*/ 8 h 28"/>
                  <a:gd name="T8" fmla="*/ 23 w 36"/>
                  <a:gd name="T9" fmla="*/ 6 h 28"/>
                  <a:gd name="T10" fmla="*/ 27 w 36"/>
                  <a:gd name="T11" fmla="*/ 0 h 28"/>
                  <a:gd name="T12" fmla="*/ 29 w 36"/>
                  <a:gd name="T13" fmla="*/ 11 h 28"/>
                  <a:gd name="T14" fmla="*/ 29 w 36"/>
                  <a:gd name="T15" fmla="*/ 19 h 28"/>
                  <a:gd name="T16" fmla="*/ 32 w 36"/>
                  <a:gd name="T17" fmla="*/ 18 h 28"/>
                  <a:gd name="T18" fmla="*/ 36 w 36"/>
                  <a:gd name="T19" fmla="*/ 19 h 28"/>
                  <a:gd name="T20" fmla="*/ 35 w 36"/>
                  <a:gd name="T21" fmla="*/ 23 h 28"/>
                  <a:gd name="T22" fmla="*/ 25 w 36"/>
                  <a:gd name="T23" fmla="*/ 26 h 28"/>
                  <a:gd name="T24" fmla="*/ 19 w 36"/>
                  <a:gd name="T25" fmla="*/ 28 h 28"/>
                  <a:gd name="T26" fmla="*/ 17 w 36"/>
                  <a:gd name="T27" fmla="*/ 22 h 28"/>
                  <a:gd name="T28" fmla="*/ 12 w 36"/>
                  <a:gd name="T29" fmla="*/ 18 h 28"/>
                  <a:gd name="T30" fmla="*/ 6 w 36"/>
                  <a:gd name="T31" fmla="*/ 22 h 28"/>
                  <a:gd name="T32" fmla="*/ 1 w 36"/>
                  <a:gd name="T33" fmla="*/ 28 h 28"/>
                  <a:gd name="T34" fmla="*/ 0 w 36"/>
                  <a:gd name="T3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28">
                    <a:moveTo>
                      <a:pt x="0" y="28"/>
                    </a:moveTo>
                    <a:cubicBezTo>
                      <a:pt x="1" y="21"/>
                      <a:pt x="1" y="15"/>
                      <a:pt x="3" y="9"/>
                    </a:cubicBezTo>
                    <a:cubicBezTo>
                      <a:pt x="3" y="7"/>
                      <a:pt x="5" y="6"/>
                      <a:pt x="8" y="7"/>
                    </a:cubicBezTo>
                    <a:cubicBezTo>
                      <a:pt x="12" y="8"/>
                      <a:pt x="16" y="8"/>
                      <a:pt x="20" y="8"/>
                    </a:cubicBezTo>
                    <a:cubicBezTo>
                      <a:pt x="21" y="8"/>
                      <a:pt x="22" y="7"/>
                      <a:pt x="23" y="6"/>
                    </a:cubicBezTo>
                    <a:cubicBezTo>
                      <a:pt x="24" y="4"/>
                      <a:pt x="25" y="2"/>
                      <a:pt x="27" y="0"/>
                    </a:cubicBezTo>
                    <a:cubicBezTo>
                      <a:pt x="31" y="4"/>
                      <a:pt x="30" y="7"/>
                      <a:pt x="29" y="11"/>
                    </a:cubicBezTo>
                    <a:cubicBezTo>
                      <a:pt x="28" y="14"/>
                      <a:pt x="26" y="16"/>
                      <a:pt x="29" y="19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4" y="18"/>
                      <a:pt x="36" y="19"/>
                      <a:pt x="36" y="19"/>
                    </a:cubicBezTo>
                    <a:cubicBezTo>
                      <a:pt x="36" y="21"/>
                      <a:pt x="36" y="23"/>
                      <a:pt x="35" y="23"/>
                    </a:cubicBezTo>
                    <a:cubicBezTo>
                      <a:pt x="32" y="25"/>
                      <a:pt x="28" y="25"/>
                      <a:pt x="25" y="26"/>
                    </a:cubicBezTo>
                    <a:cubicBezTo>
                      <a:pt x="23" y="26"/>
                      <a:pt x="21" y="27"/>
                      <a:pt x="19" y="28"/>
                    </a:cubicBezTo>
                    <a:cubicBezTo>
                      <a:pt x="18" y="27"/>
                      <a:pt x="18" y="24"/>
                      <a:pt x="17" y="22"/>
                    </a:cubicBezTo>
                    <a:cubicBezTo>
                      <a:pt x="16" y="20"/>
                      <a:pt x="14" y="18"/>
                      <a:pt x="12" y="18"/>
                    </a:cubicBezTo>
                    <a:cubicBezTo>
                      <a:pt x="10" y="18"/>
                      <a:pt x="8" y="20"/>
                      <a:pt x="6" y="22"/>
                    </a:cubicBezTo>
                    <a:cubicBezTo>
                      <a:pt x="4" y="23"/>
                      <a:pt x="3" y="26"/>
                      <a:pt x="1" y="28"/>
                    </a:cubicBezTo>
                    <a:cubicBezTo>
                      <a:pt x="1" y="28"/>
                      <a:pt x="0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816"/>
              <p:cNvSpPr/>
              <p:nvPr/>
            </p:nvSpPr>
            <p:spPr bwMode="auto">
              <a:xfrm>
                <a:off x="4419596" y="3073440"/>
                <a:ext cx="107948" cy="123827"/>
              </a:xfrm>
              <a:custGeom>
                <a:avLst/>
                <a:gdLst>
                  <a:gd name="T0" fmla="*/ 24 w 29"/>
                  <a:gd name="T1" fmla="*/ 29 h 33"/>
                  <a:gd name="T2" fmla="*/ 19 w 29"/>
                  <a:gd name="T3" fmla="*/ 33 h 33"/>
                  <a:gd name="T4" fmla="*/ 15 w 29"/>
                  <a:gd name="T5" fmla="*/ 29 h 33"/>
                  <a:gd name="T6" fmla="*/ 10 w 29"/>
                  <a:gd name="T7" fmla="*/ 26 h 33"/>
                  <a:gd name="T8" fmla="*/ 4 w 29"/>
                  <a:gd name="T9" fmla="*/ 20 h 33"/>
                  <a:gd name="T10" fmla="*/ 1 w 29"/>
                  <a:gd name="T11" fmla="*/ 11 h 33"/>
                  <a:gd name="T12" fmla="*/ 8 w 29"/>
                  <a:gd name="T13" fmla="*/ 5 h 33"/>
                  <a:gd name="T14" fmla="*/ 14 w 29"/>
                  <a:gd name="T15" fmla="*/ 4 h 33"/>
                  <a:gd name="T16" fmla="*/ 15 w 29"/>
                  <a:gd name="T17" fmla="*/ 4 h 33"/>
                  <a:gd name="T18" fmla="*/ 23 w 29"/>
                  <a:gd name="T19" fmla="*/ 10 h 33"/>
                  <a:gd name="T20" fmla="*/ 29 w 29"/>
                  <a:gd name="T21" fmla="*/ 8 h 33"/>
                  <a:gd name="T22" fmla="*/ 29 w 29"/>
                  <a:gd name="T23" fmla="*/ 9 h 33"/>
                  <a:gd name="T24" fmla="*/ 23 w 29"/>
                  <a:gd name="T25" fmla="*/ 21 h 33"/>
                  <a:gd name="T26" fmla="*/ 24 w 29"/>
                  <a:gd name="T2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3">
                    <a:moveTo>
                      <a:pt x="24" y="29"/>
                    </a:moveTo>
                    <a:cubicBezTo>
                      <a:pt x="22" y="31"/>
                      <a:pt x="21" y="32"/>
                      <a:pt x="19" y="33"/>
                    </a:cubicBezTo>
                    <a:cubicBezTo>
                      <a:pt x="18" y="31"/>
                      <a:pt x="17" y="30"/>
                      <a:pt x="15" y="29"/>
                    </a:cubicBezTo>
                    <a:cubicBezTo>
                      <a:pt x="14" y="28"/>
                      <a:pt x="12" y="27"/>
                      <a:pt x="10" y="26"/>
                    </a:cubicBezTo>
                    <a:cubicBezTo>
                      <a:pt x="10" y="23"/>
                      <a:pt x="8" y="21"/>
                      <a:pt x="4" y="20"/>
                    </a:cubicBezTo>
                    <a:cubicBezTo>
                      <a:pt x="0" y="18"/>
                      <a:pt x="1" y="15"/>
                      <a:pt x="1" y="11"/>
                    </a:cubicBezTo>
                    <a:cubicBezTo>
                      <a:pt x="5" y="12"/>
                      <a:pt x="7" y="9"/>
                      <a:pt x="8" y="5"/>
                    </a:cubicBezTo>
                    <a:cubicBezTo>
                      <a:pt x="9" y="3"/>
                      <a:pt x="10" y="0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20" y="2"/>
                      <a:pt x="21" y="6"/>
                      <a:pt x="23" y="10"/>
                    </a:cubicBezTo>
                    <a:cubicBezTo>
                      <a:pt x="25" y="9"/>
                      <a:pt x="27" y="9"/>
                      <a:pt x="29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6" y="12"/>
                      <a:pt x="28" y="18"/>
                      <a:pt x="23" y="21"/>
                    </a:cubicBezTo>
                    <a:cubicBezTo>
                      <a:pt x="21" y="22"/>
                      <a:pt x="17" y="26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817"/>
              <p:cNvSpPr/>
              <p:nvPr/>
            </p:nvSpPr>
            <p:spPr bwMode="auto">
              <a:xfrm>
                <a:off x="4606920" y="4414894"/>
                <a:ext cx="101599" cy="117477"/>
              </a:xfrm>
              <a:custGeom>
                <a:avLst/>
                <a:gdLst>
                  <a:gd name="T0" fmla="*/ 0 w 27"/>
                  <a:gd name="T1" fmla="*/ 4 h 31"/>
                  <a:gd name="T2" fmla="*/ 16 w 27"/>
                  <a:gd name="T3" fmla="*/ 0 h 31"/>
                  <a:gd name="T4" fmla="*/ 23 w 27"/>
                  <a:gd name="T5" fmla="*/ 4 h 31"/>
                  <a:gd name="T6" fmla="*/ 27 w 27"/>
                  <a:gd name="T7" fmla="*/ 8 h 31"/>
                  <a:gd name="T8" fmla="*/ 24 w 27"/>
                  <a:gd name="T9" fmla="*/ 11 h 31"/>
                  <a:gd name="T10" fmla="*/ 22 w 27"/>
                  <a:gd name="T11" fmla="*/ 19 h 31"/>
                  <a:gd name="T12" fmla="*/ 23 w 27"/>
                  <a:gd name="T13" fmla="*/ 24 h 31"/>
                  <a:gd name="T14" fmla="*/ 20 w 27"/>
                  <a:gd name="T15" fmla="*/ 31 h 31"/>
                  <a:gd name="T16" fmla="*/ 11 w 27"/>
                  <a:gd name="T17" fmla="*/ 24 h 31"/>
                  <a:gd name="T18" fmla="*/ 8 w 27"/>
                  <a:gd name="T19" fmla="*/ 22 h 31"/>
                  <a:gd name="T20" fmla="*/ 5 w 27"/>
                  <a:gd name="T21" fmla="*/ 11 h 31"/>
                  <a:gd name="T22" fmla="*/ 0 w 27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1">
                    <a:moveTo>
                      <a:pt x="0" y="4"/>
                    </a:moveTo>
                    <a:cubicBezTo>
                      <a:pt x="5" y="2"/>
                      <a:pt x="11" y="1"/>
                      <a:pt x="16" y="0"/>
                    </a:cubicBezTo>
                    <a:cubicBezTo>
                      <a:pt x="18" y="1"/>
                      <a:pt x="20" y="2"/>
                      <a:pt x="23" y="4"/>
                    </a:cubicBezTo>
                    <a:cubicBezTo>
                      <a:pt x="24" y="5"/>
                      <a:pt x="26" y="6"/>
                      <a:pt x="27" y="8"/>
                    </a:cubicBezTo>
                    <a:cubicBezTo>
                      <a:pt x="27" y="8"/>
                      <a:pt x="25" y="10"/>
                      <a:pt x="24" y="11"/>
                    </a:cubicBezTo>
                    <a:cubicBezTo>
                      <a:pt x="23" y="14"/>
                      <a:pt x="22" y="16"/>
                      <a:pt x="22" y="19"/>
                    </a:cubicBezTo>
                    <a:cubicBezTo>
                      <a:pt x="21" y="21"/>
                      <a:pt x="22" y="23"/>
                      <a:pt x="23" y="24"/>
                    </a:cubicBezTo>
                    <a:cubicBezTo>
                      <a:pt x="23" y="28"/>
                      <a:pt x="22" y="31"/>
                      <a:pt x="20" y="31"/>
                    </a:cubicBezTo>
                    <a:cubicBezTo>
                      <a:pt x="16" y="28"/>
                      <a:pt x="14" y="26"/>
                      <a:pt x="11" y="24"/>
                    </a:cubicBezTo>
                    <a:cubicBezTo>
                      <a:pt x="10" y="24"/>
                      <a:pt x="8" y="23"/>
                      <a:pt x="8" y="22"/>
                    </a:cubicBezTo>
                    <a:cubicBezTo>
                      <a:pt x="7" y="19"/>
                      <a:pt x="6" y="15"/>
                      <a:pt x="5" y="11"/>
                    </a:cubicBezTo>
                    <a:cubicBezTo>
                      <a:pt x="4" y="6"/>
                      <a:pt x="4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818"/>
              <p:cNvSpPr/>
              <p:nvPr/>
            </p:nvSpPr>
            <p:spPr bwMode="auto">
              <a:xfrm>
                <a:off x="5456230" y="3994203"/>
                <a:ext cx="134936" cy="104775"/>
              </a:xfrm>
              <a:custGeom>
                <a:avLst/>
                <a:gdLst>
                  <a:gd name="T0" fmla="*/ 18 w 36"/>
                  <a:gd name="T1" fmla="*/ 13 h 28"/>
                  <a:gd name="T2" fmla="*/ 27 w 36"/>
                  <a:gd name="T3" fmla="*/ 19 h 28"/>
                  <a:gd name="T4" fmla="*/ 32 w 36"/>
                  <a:gd name="T5" fmla="*/ 15 h 28"/>
                  <a:gd name="T6" fmla="*/ 36 w 36"/>
                  <a:gd name="T7" fmla="*/ 21 h 28"/>
                  <a:gd name="T8" fmla="*/ 25 w 36"/>
                  <a:gd name="T9" fmla="*/ 28 h 28"/>
                  <a:gd name="T10" fmla="*/ 14 w 36"/>
                  <a:gd name="T11" fmla="*/ 26 h 28"/>
                  <a:gd name="T12" fmla="*/ 4 w 36"/>
                  <a:gd name="T13" fmla="*/ 16 h 28"/>
                  <a:gd name="T14" fmla="*/ 1 w 36"/>
                  <a:gd name="T15" fmla="*/ 6 h 28"/>
                  <a:gd name="T16" fmla="*/ 0 w 36"/>
                  <a:gd name="T17" fmla="*/ 1 h 28"/>
                  <a:gd name="T18" fmla="*/ 6 w 36"/>
                  <a:gd name="T19" fmla="*/ 1 h 28"/>
                  <a:gd name="T20" fmla="*/ 11 w 36"/>
                  <a:gd name="T21" fmla="*/ 14 h 28"/>
                  <a:gd name="T22" fmla="*/ 11 w 36"/>
                  <a:gd name="T23" fmla="*/ 19 h 28"/>
                  <a:gd name="T24" fmla="*/ 15 w 36"/>
                  <a:gd name="T25" fmla="*/ 16 h 28"/>
                  <a:gd name="T26" fmla="*/ 18 w 36"/>
                  <a:gd name="T27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8">
                    <a:moveTo>
                      <a:pt x="18" y="13"/>
                    </a:moveTo>
                    <a:cubicBezTo>
                      <a:pt x="21" y="15"/>
                      <a:pt x="24" y="17"/>
                      <a:pt x="27" y="19"/>
                    </a:cubicBezTo>
                    <a:cubicBezTo>
                      <a:pt x="29" y="18"/>
                      <a:pt x="30" y="16"/>
                      <a:pt x="32" y="15"/>
                    </a:cubicBezTo>
                    <a:cubicBezTo>
                      <a:pt x="34" y="17"/>
                      <a:pt x="35" y="19"/>
                      <a:pt x="36" y="21"/>
                    </a:cubicBezTo>
                    <a:cubicBezTo>
                      <a:pt x="32" y="23"/>
                      <a:pt x="28" y="26"/>
                      <a:pt x="25" y="28"/>
                    </a:cubicBezTo>
                    <a:cubicBezTo>
                      <a:pt x="21" y="27"/>
                      <a:pt x="18" y="26"/>
                      <a:pt x="14" y="26"/>
                    </a:cubicBezTo>
                    <a:cubicBezTo>
                      <a:pt x="7" y="25"/>
                      <a:pt x="6" y="23"/>
                      <a:pt x="4" y="16"/>
                    </a:cubicBezTo>
                    <a:cubicBezTo>
                      <a:pt x="4" y="13"/>
                      <a:pt x="2" y="10"/>
                      <a:pt x="1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" y="3"/>
                      <a:pt x="13" y="10"/>
                      <a:pt x="11" y="14"/>
                    </a:cubicBezTo>
                    <a:cubicBezTo>
                      <a:pt x="10" y="16"/>
                      <a:pt x="11" y="17"/>
                      <a:pt x="11" y="19"/>
                    </a:cubicBezTo>
                    <a:cubicBezTo>
                      <a:pt x="12" y="18"/>
                      <a:pt x="14" y="17"/>
                      <a:pt x="15" y="16"/>
                    </a:cubicBezTo>
                    <a:cubicBezTo>
                      <a:pt x="16" y="16"/>
                      <a:pt x="17" y="15"/>
                      <a:pt x="1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819"/>
              <p:cNvSpPr/>
              <p:nvPr/>
            </p:nvSpPr>
            <p:spPr bwMode="auto">
              <a:xfrm>
                <a:off x="4887907" y="4152955"/>
                <a:ext cx="93662" cy="104775"/>
              </a:xfrm>
              <a:custGeom>
                <a:avLst/>
                <a:gdLst>
                  <a:gd name="T0" fmla="*/ 14 w 25"/>
                  <a:gd name="T1" fmla="*/ 28 h 28"/>
                  <a:gd name="T2" fmla="*/ 11 w 25"/>
                  <a:gd name="T3" fmla="*/ 24 h 28"/>
                  <a:gd name="T4" fmla="*/ 2 w 25"/>
                  <a:gd name="T5" fmla="*/ 17 h 28"/>
                  <a:gd name="T6" fmla="*/ 1 w 25"/>
                  <a:gd name="T7" fmla="*/ 13 h 28"/>
                  <a:gd name="T8" fmla="*/ 9 w 25"/>
                  <a:gd name="T9" fmla="*/ 1 h 28"/>
                  <a:gd name="T10" fmla="*/ 11 w 25"/>
                  <a:gd name="T11" fmla="*/ 1 h 28"/>
                  <a:gd name="T12" fmla="*/ 22 w 25"/>
                  <a:gd name="T13" fmla="*/ 4 h 28"/>
                  <a:gd name="T14" fmla="*/ 25 w 25"/>
                  <a:gd name="T15" fmla="*/ 7 h 28"/>
                  <a:gd name="T16" fmla="*/ 18 w 25"/>
                  <a:gd name="T17" fmla="*/ 24 h 28"/>
                  <a:gd name="T18" fmla="*/ 14 w 25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8">
                    <a:moveTo>
                      <a:pt x="14" y="28"/>
                    </a:moveTo>
                    <a:cubicBezTo>
                      <a:pt x="13" y="26"/>
                      <a:pt x="11" y="25"/>
                      <a:pt x="11" y="24"/>
                    </a:cubicBezTo>
                    <a:cubicBezTo>
                      <a:pt x="9" y="20"/>
                      <a:pt x="9" y="15"/>
                      <a:pt x="2" y="17"/>
                    </a:cubicBezTo>
                    <a:cubicBezTo>
                      <a:pt x="2" y="16"/>
                      <a:pt x="0" y="14"/>
                      <a:pt x="1" y="13"/>
                    </a:cubicBez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11" y="0"/>
                      <a:pt x="11" y="1"/>
                    </a:cubicBezTo>
                    <a:cubicBezTo>
                      <a:pt x="14" y="4"/>
                      <a:pt x="18" y="4"/>
                      <a:pt x="22" y="4"/>
                    </a:cubicBezTo>
                    <a:cubicBezTo>
                      <a:pt x="23" y="4"/>
                      <a:pt x="25" y="7"/>
                      <a:pt x="25" y="7"/>
                    </a:cubicBezTo>
                    <a:cubicBezTo>
                      <a:pt x="23" y="13"/>
                      <a:pt x="21" y="19"/>
                      <a:pt x="18" y="24"/>
                    </a:cubicBezTo>
                    <a:cubicBezTo>
                      <a:pt x="18" y="25"/>
                      <a:pt x="16" y="26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820"/>
              <p:cNvSpPr/>
              <p:nvPr/>
            </p:nvSpPr>
            <p:spPr bwMode="auto">
              <a:xfrm>
                <a:off x="3397247" y="3243307"/>
                <a:ext cx="104773" cy="79378"/>
              </a:xfrm>
              <a:custGeom>
                <a:avLst/>
                <a:gdLst>
                  <a:gd name="T0" fmla="*/ 19 w 28"/>
                  <a:gd name="T1" fmla="*/ 20 h 21"/>
                  <a:gd name="T2" fmla="*/ 11 w 28"/>
                  <a:gd name="T3" fmla="*/ 18 h 21"/>
                  <a:gd name="T4" fmla="*/ 4 w 28"/>
                  <a:gd name="T5" fmla="*/ 17 h 21"/>
                  <a:gd name="T6" fmla="*/ 0 w 28"/>
                  <a:gd name="T7" fmla="*/ 12 h 21"/>
                  <a:gd name="T8" fmla="*/ 4 w 28"/>
                  <a:gd name="T9" fmla="*/ 2 h 21"/>
                  <a:gd name="T10" fmla="*/ 11 w 28"/>
                  <a:gd name="T11" fmla="*/ 1 h 21"/>
                  <a:gd name="T12" fmla="*/ 23 w 28"/>
                  <a:gd name="T13" fmla="*/ 4 h 21"/>
                  <a:gd name="T14" fmla="*/ 26 w 28"/>
                  <a:gd name="T15" fmla="*/ 6 h 21"/>
                  <a:gd name="T16" fmla="*/ 27 w 28"/>
                  <a:gd name="T17" fmla="*/ 13 h 21"/>
                  <a:gd name="T18" fmla="*/ 19 w 28"/>
                  <a:gd name="T1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1">
                    <a:moveTo>
                      <a:pt x="19" y="20"/>
                    </a:moveTo>
                    <a:cubicBezTo>
                      <a:pt x="16" y="14"/>
                      <a:pt x="16" y="14"/>
                      <a:pt x="11" y="18"/>
                    </a:cubicBezTo>
                    <a:cubicBezTo>
                      <a:pt x="8" y="21"/>
                      <a:pt x="6" y="20"/>
                      <a:pt x="4" y="17"/>
                    </a:cubicBezTo>
                    <a:cubicBezTo>
                      <a:pt x="3" y="15"/>
                      <a:pt x="0" y="14"/>
                      <a:pt x="0" y="12"/>
                    </a:cubicBezTo>
                    <a:cubicBezTo>
                      <a:pt x="1" y="9"/>
                      <a:pt x="2" y="6"/>
                      <a:pt x="4" y="2"/>
                    </a:cubicBezTo>
                    <a:cubicBezTo>
                      <a:pt x="6" y="0"/>
                      <a:pt x="8" y="0"/>
                      <a:pt x="11" y="1"/>
                    </a:cubicBezTo>
                    <a:cubicBezTo>
                      <a:pt x="15" y="3"/>
                      <a:pt x="18" y="7"/>
                      <a:pt x="23" y="4"/>
                    </a:cubicBezTo>
                    <a:cubicBezTo>
                      <a:pt x="23" y="3"/>
                      <a:pt x="26" y="5"/>
                      <a:pt x="26" y="6"/>
                    </a:cubicBezTo>
                    <a:cubicBezTo>
                      <a:pt x="27" y="8"/>
                      <a:pt x="28" y="12"/>
                      <a:pt x="27" y="13"/>
                    </a:cubicBezTo>
                    <a:cubicBezTo>
                      <a:pt x="25" y="16"/>
                      <a:pt x="22" y="18"/>
                      <a:pt x="1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821"/>
              <p:cNvSpPr/>
              <p:nvPr/>
            </p:nvSpPr>
            <p:spPr bwMode="auto">
              <a:xfrm>
                <a:off x="3074986" y="3908476"/>
                <a:ext cx="82551" cy="104775"/>
              </a:xfrm>
              <a:custGeom>
                <a:avLst/>
                <a:gdLst>
                  <a:gd name="T0" fmla="*/ 0 w 22"/>
                  <a:gd name="T1" fmla="*/ 0 h 28"/>
                  <a:gd name="T2" fmla="*/ 8 w 22"/>
                  <a:gd name="T3" fmla="*/ 11 h 28"/>
                  <a:gd name="T4" fmla="*/ 16 w 22"/>
                  <a:gd name="T5" fmla="*/ 9 h 28"/>
                  <a:gd name="T6" fmla="*/ 20 w 22"/>
                  <a:gd name="T7" fmla="*/ 15 h 28"/>
                  <a:gd name="T8" fmla="*/ 22 w 22"/>
                  <a:gd name="T9" fmla="*/ 24 h 28"/>
                  <a:gd name="T10" fmla="*/ 14 w 22"/>
                  <a:gd name="T11" fmla="*/ 26 h 28"/>
                  <a:gd name="T12" fmla="*/ 6 w 22"/>
                  <a:gd name="T13" fmla="*/ 27 h 28"/>
                  <a:gd name="T14" fmla="*/ 1 w 22"/>
                  <a:gd name="T15" fmla="*/ 24 h 28"/>
                  <a:gd name="T16" fmla="*/ 0 w 22"/>
                  <a:gd name="T17" fmla="*/ 2 h 28"/>
                  <a:gd name="T18" fmla="*/ 0 w 2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8">
                    <a:moveTo>
                      <a:pt x="0" y="0"/>
                    </a:moveTo>
                    <a:cubicBezTo>
                      <a:pt x="6" y="1"/>
                      <a:pt x="9" y="5"/>
                      <a:pt x="8" y="11"/>
                    </a:cubicBezTo>
                    <a:cubicBezTo>
                      <a:pt x="11" y="10"/>
                      <a:pt x="14" y="8"/>
                      <a:pt x="16" y="9"/>
                    </a:cubicBezTo>
                    <a:cubicBezTo>
                      <a:pt x="17" y="10"/>
                      <a:pt x="18" y="13"/>
                      <a:pt x="20" y="15"/>
                    </a:cubicBezTo>
                    <a:cubicBezTo>
                      <a:pt x="21" y="18"/>
                      <a:pt x="21" y="21"/>
                      <a:pt x="22" y="24"/>
                    </a:cubicBezTo>
                    <a:cubicBezTo>
                      <a:pt x="20" y="24"/>
                      <a:pt x="17" y="25"/>
                      <a:pt x="14" y="26"/>
                    </a:cubicBezTo>
                    <a:cubicBezTo>
                      <a:pt x="12" y="26"/>
                      <a:pt x="9" y="26"/>
                      <a:pt x="6" y="27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1" y="17"/>
                      <a:pt x="0" y="9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Freeform 822"/>
              <p:cNvSpPr/>
              <p:nvPr/>
            </p:nvSpPr>
            <p:spPr bwMode="auto">
              <a:xfrm>
                <a:off x="4497381" y="3719561"/>
                <a:ext cx="134936" cy="106366"/>
              </a:xfrm>
              <a:custGeom>
                <a:avLst/>
                <a:gdLst>
                  <a:gd name="T0" fmla="*/ 26 w 36"/>
                  <a:gd name="T1" fmla="*/ 20 h 28"/>
                  <a:gd name="T2" fmla="*/ 0 w 36"/>
                  <a:gd name="T3" fmla="*/ 13 h 28"/>
                  <a:gd name="T4" fmla="*/ 10 w 36"/>
                  <a:gd name="T5" fmla="*/ 0 h 28"/>
                  <a:gd name="T6" fmla="*/ 13 w 36"/>
                  <a:gd name="T7" fmla="*/ 4 h 28"/>
                  <a:gd name="T8" fmla="*/ 20 w 36"/>
                  <a:gd name="T9" fmla="*/ 9 h 28"/>
                  <a:gd name="T10" fmla="*/ 34 w 36"/>
                  <a:gd name="T11" fmla="*/ 15 h 28"/>
                  <a:gd name="T12" fmla="*/ 36 w 36"/>
                  <a:gd name="T13" fmla="*/ 22 h 28"/>
                  <a:gd name="T14" fmla="*/ 30 w 36"/>
                  <a:gd name="T15" fmla="*/ 27 h 28"/>
                  <a:gd name="T16" fmla="*/ 27 w 36"/>
                  <a:gd name="T17" fmla="*/ 25 h 28"/>
                  <a:gd name="T18" fmla="*/ 26 w 36"/>
                  <a:gd name="T1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8">
                    <a:moveTo>
                      <a:pt x="26" y="20"/>
                    </a:moveTo>
                    <a:cubicBezTo>
                      <a:pt x="17" y="18"/>
                      <a:pt x="9" y="16"/>
                      <a:pt x="0" y="13"/>
                    </a:cubicBezTo>
                    <a:cubicBezTo>
                      <a:pt x="3" y="9"/>
                      <a:pt x="6" y="5"/>
                      <a:pt x="10" y="0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4" y="7"/>
                      <a:pt x="16" y="8"/>
                      <a:pt x="20" y="9"/>
                    </a:cubicBezTo>
                    <a:cubicBezTo>
                      <a:pt x="25" y="10"/>
                      <a:pt x="30" y="12"/>
                      <a:pt x="34" y="15"/>
                    </a:cubicBezTo>
                    <a:cubicBezTo>
                      <a:pt x="35" y="16"/>
                      <a:pt x="36" y="20"/>
                      <a:pt x="36" y="22"/>
                    </a:cubicBezTo>
                    <a:cubicBezTo>
                      <a:pt x="35" y="24"/>
                      <a:pt x="32" y="26"/>
                      <a:pt x="30" y="27"/>
                    </a:cubicBezTo>
                    <a:cubicBezTo>
                      <a:pt x="30" y="28"/>
                      <a:pt x="28" y="26"/>
                      <a:pt x="27" y="25"/>
                    </a:cubicBezTo>
                    <a:cubicBezTo>
                      <a:pt x="26" y="24"/>
                      <a:pt x="26" y="22"/>
                      <a:pt x="2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 823"/>
              <p:cNvSpPr/>
              <p:nvPr/>
            </p:nvSpPr>
            <p:spPr bwMode="auto">
              <a:xfrm>
                <a:off x="2924173" y="3190917"/>
                <a:ext cx="93662" cy="93664"/>
              </a:xfrm>
              <a:custGeom>
                <a:avLst/>
                <a:gdLst>
                  <a:gd name="T0" fmla="*/ 15 w 25"/>
                  <a:gd name="T1" fmla="*/ 1 h 25"/>
                  <a:gd name="T2" fmla="*/ 17 w 25"/>
                  <a:gd name="T3" fmla="*/ 5 h 25"/>
                  <a:gd name="T4" fmla="*/ 24 w 25"/>
                  <a:gd name="T5" fmla="*/ 10 h 25"/>
                  <a:gd name="T6" fmla="*/ 20 w 25"/>
                  <a:gd name="T7" fmla="*/ 23 h 25"/>
                  <a:gd name="T8" fmla="*/ 14 w 25"/>
                  <a:gd name="T9" fmla="*/ 20 h 25"/>
                  <a:gd name="T10" fmla="*/ 6 w 25"/>
                  <a:gd name="T11" fmla="*/ 14 h 25"/>
                  <a:gd name="T12" fmla="*/ 1 w 25"/>
                  <a:gd name="T13" fmla="*/ 8 h 25"/>
                  <a:gd name="T14" fmla="*/ 9 w 25"/>
                  <a:gd name="T15" fmla="*/ 1 h 25"/>
                  <a:gd name="T16" fmla="*/ 15 w 25"/>
                  <a:gd name="T1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1"/>
                    </a:moveTo>
                    <a:cubicBezTo>
                      <a:pt x="15" y="2"/>
                      <a:pt x="16" y="3"/>
                      <a:pt x="17" y="5"/>
                    </a:cubicBezTo>
                    <a:cubicBezTo>
                      <a:pt x="21" y="4"/>
                      <a:pt x="23" y="6"/>
                      <a:pt x="24" y="10"/>
                    </a:cubicBezTo>
                    <a:cubicBezTo>
                      <a:pt x="25" y="16"/>
                      <a:pt x="24" y="21"/>
                      <a:pt x="20" y="23"/>
                    </a:cubicBezTo>
                    <a:cubicBezTo>
                      <a:pt x="17" y="24"/>
                      <a:pt x="15" y="25"/>
                      <a:pt x="14" y="20"/>
                    </a:cubicBezTo>
                    <a:cubicBezTo>
                      <a:pt x="13" y="16"/>
                      <a:pt x="11" y="14"/>
                      <a:pt x="6" y="14"/>
                    </a:cubicBezTo>
                    <a:cubicBezTo>
                      <a:pt x="3" y="14"/>
                      <a:pt x="0" y="11"/>
                      <a:pt x="1" y="8"/>
                    </a:cubicBezTo>
                    <a:cubicBezTo>
                      <a:pt x="2" y="3"/>
                      <a:pt x="6" y="0"/>
                      <a:pt x="9" y="1"/>
                    </a:cubicBezTo>
                    <a:cubicBezTo>
                      <a:pt x="11" y="1"/>
                      <a:pt x="12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 824"/>
              <p:cNvSpPr/>
              <p:nvPr/>
            </p:nvSpPr>
            <p:spPr bwMode="auto">
              <a:xfrm>
                <a:off x="5332405" y="3686224"/>
                <a:ext cx="119063" cy="71437"/>
              </a:xfrm>
              <a:custGeom>
                <a:avLst/>
                <a:gdLst>
                  <a:gd name="T0" fmla="*/ 24 w 32"/>
                  <a:gd name="T1" fmla="*/ 19 h 19"/>
                  <a:gd name="T2" fmla="*/ 15 w 32"/>
                  <a:gd name="T3" fmla="*/ 8 h 19"/>
                  <a:gd name="T4" fmla="*/ 12 w 32"/>
                  <a:gd name="T5" fmla="*/ 9 h 19"/>
                  <a:gd name="T6" fmla="*/ 12 w 32"/>
                  <a:gd name="T7" fmla="*/ 12 h 19"/>
                  <a:gd name="T8" fmla="*/ 8 w 32"/>
                  <a:gd name="T9" fmla="*/ 18 h 19"/>
                  <a:gd name="T10" fmla="*/ 6 w 32"/>
                  <a:gd name="T11" fmla="*/ 18 h 19"/>
                  <a:gd name="T12" fmla="*/ 0 w 32"/>
                  <a:gd name="T13" fmla="*/ 15 h 19"/>
                  <a:gd name="T14" fmla="*/ 7 w 32"/>
                  <a:gd name="T15" fmla="*/ 7 h 19"/>
                  <a:gd name="T16" fmla="*/ 16 w 32"/>
                  <a:gd name="T17" fmla="*/ 1 h 19"/>
                  <a:gd name="T18" fmla="*/ 24 w 32"/>
                  <a:gd name="T19" fmla="*/ 1 h 19"/>
                  <a:gd name="T20" fmla="*/ 32 w 32"/>
                  <a:gd name="T21" fmla="*/ 8 h 19"/>
                  <a:gd name="T22" fmla="*/ 30 w 32"/>
                  <a:gd name="T23" fmla="*/ 14 h 19"/>
                  <a:gd name="T24" fmla="*/ 24 w 32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9">
                    <a:moveTo>
                      <a:pt x="24" y="19"/>
                    </a:moveTo>
                    <a:cubicBezTo>
                      <a:pt x="21" y="15"/>
                      <a:pt x="18" y="12"/>
                      <a:pt x="15" y="8"/>
                    </a:cubicBezTo>
                    <a:cubicBezTo>
                      <a:pt x="15" y="8"/>
                      <a:pt x="13" y="9"/>
                      <a:pt x="12" y="9"/>
                    </a:cubicBezTo>
                    <a:cubicBezTo>
                      <a:pt x="12" y="10"/>
                      <a:pt x="12" y="11"/>
                      <a:pt x="12" y="12"/>
                    </a:cubicBezTo>
                    <a:cubicBezTo>
                      <a:pt x="15" y="18"/>
                      <a:pt x="14" y="19"/>
                      <a:pt x="8" y="18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4" y="17"/>
                      <a:pt x="1" y="19"/>
                      <a:pt x="0" y="15"/>
                    </a:cubicBezTo>
                    <a:cubicBezTo>
                      <a:pt x="0" y="11"/>
                      <a:pt x="3" y="7"/>
                      <a:pt x="7" y="7"/>
                    </a:cubicBezTo>
                    <a:cubicBezTo>
                      <a:pt x="11" y="7"/>
                      <a:pt x="15" y="6"/>
                      <a:pt x="16" y="1"/>
                    </a:cubicBezTo>
                    <a:cubicBezTo>
                      <a:pt x="17" y="0"/>
                      <a:pt x="22" y="0"/>
                      <a:pt x="24" y="1"/>
                    </a:cubicBezTo>
                    <a:cubicBezTo>
                      <a:pt x="27" y="3"/>
                      <a:pt x="30" y="6"/>
                      <a:pt x="32" y="8"/>
                    </a:cubicBezTo>
                    <a:cubicBezTo>
                      <a:pt x="32" y="9"/>
                      <a:pt x="31" y="13"/>
                      <a:pt x="30" y="14"/>
                    </a:cubicBezTo>
                    <a:cubicBezTo>
                      <a:pt x="29" y="16"/>
                      <a:pt x="26" y="17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Freeform 825"/>
              <p:cNvSpPr/>
              <p:nvPr/>
            </p:nvSpPr>
            <p:spPr bwMode="auto">
              <a:xfrm>
                <a:off x="3814757" y="4114855"/>
                <a:ext cx="96837" cy="93664"/>
              </a:xfrm>
              <a:custGeom>
                <a:avLst/>
                <a:gdLst>
                  <a:gd name="T0" fmla="*/ 14 w 26"/>
                  <a:gd name="T1" fmla="*/ 17 h 25"/>
                  <a:gd name="T2" fmla="*/ 10 w 26"/>
                  <a:gd name="T3" fmla="*/ 22 h 25"/>
                  <a:gd name="T4" fmla="*/ 4 w 26"/>
                  <a:gd name="T5" fmla="*/ 25 h 25"/>
                  <a:gd name="T6" fmla="*/ 0 w 26"/>
                  <a:gd name="T7" fmla="*/ 19 h 25"/>
                  <a:gd name="T8" fmla="*/ 2 w 26"/>
                  <a:gd name="T9" fmla="*/ 13 h 25"/>
                  <a:gd name="T10" fmla="*/ 3 w 26"/>
                  <a:gd name="T11" fmla="*/ 13 h 25"/>
                  <a:gd name="T12" fmla="*/ 7 w 26"/>
                  <a:gd name="T13" fmla="*/ 20 h 25"/>
                  <a:gd name="T14" fmla="*/ 14 w 26"/>
                  <a:gd name="T15" fmla="*/ 5 h 25"/>
                  <a:gd name="T16" fmla="*/ 19 w 26"/>
                  <a:gd name="T17" fmla="*/ 2 h 25"/>
                  <a:gd name="T18" fmla="*/ 22 w 26"/>
                  <a:gd name="T19" fmla="*/ 7 h 25"/>
                  <a:gd name="T20" fmla="*/ 22 w 26"/>
                  <a:gd name="T21" fmla="*/ 12 h 25"/>
                  <a:gd name="T22" fmla="*/ 24 w 26"/>
                  <a:gd name="T23" fmla="*/ 18 h 25"/>
                  <a:gd name="T24" fmla="*/ 26 w 26"/>
                  <a:gd name="T25" fmla="*/ 23 h 25"/>
                  <a:gd name="T26" fmla="*/ 21 w 26"/>
                  <a:gd name="T27" fmla="*/ 24 h 25"/>
                  <a:gd name="T28" fmla="*/ 14 w 26"/>
                  <a:gd name="T2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25">
                    <a:moveTo>
                      <a:pt x="14" y="17"/>
                    </a:moveTo>
                    <a:cubicBezTo>
                      <a:pt x="13" y="18"/>
                      <a:pt x="12" y="21"/>
                      <a:pt x="10" y="22"/>
                    </a:cubicBezTo>
                    <a:cubicBezTo>
                      <a:pt x="9" y="24"/>
                      <a:pt x="6" y="25"/>
                      <a:pt x="4" y="25"/>
                    </a:cubicBezTo>
                    <a:cubicBezTo>
                      <a:pt x="1" y="25"/>
                      <a:pt x="0" y="22"/>
                      <a:pt x="0" y="19"/>
                    </a:cubicBezTo>
                    <a:cubicBezTo>
                      <a:pt x="1" y="17"/>
                      <a:pt x="1" y="15"/>
                      <a:pt x="2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4" y="15"/>
                      <a:pt x="5" y="17"/>
                      <a:pt x="7" y="20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5" y="3"/>
                      <a:pt x="16" y="0"/>
                      <a:pt x="19" y="2"/>
                    </a:cubicBezTo>
                    <a:cubicBezTo>
                      <a:pt x="20" y="3"/>
                      <a:pt x="21" y="5"/>
                      <a:pt x="22" y="7"/>
                    </a:cubicBezTo>
                    <a:cubicBezTo>
                      <a:pt x="22" y="8"/>
                      <a:pt x="21" y="11"/>
                      <a:pt x="22" y="12"/>
                    </a:cubicBezTo>
                    <a:cubicBezTo>
                      <a:pt x="22" y="14"/>
                      <a:pt x="23" y="16"/>
                      <a:pt x="24" y="18"/>
                    </a:cubicBezTo>
                    <a:cubicBezTo>
                      <a:pt x="25" y="20"/>
                      <a:pt x="25" y="21"/>
                      <a:pt x="26" y="23"/>
                    </a:cubicBezTo>
                    <a:cubicBezTo>
                      <a:pt x="24" y="23"/>
                      <a:pt x="22" y="24"/>
                      <a:pt x="21" y="24"/>
                    </a:cubicBezTo>
                    <a:cubicBezTo>
                      <a:pt x="19" y="22"/>
                      <a:pt x="17" y="20"/>
                      <a:pt x="1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Freeform 826"/>
              <p:cNvSpPr/>
              <p:nvPr/>
            </p:nvSpPr>
            <p:spPr bwMode="auto">
              <a:xfrm>
                <a:off x="4460869" y="3322680"/>
                <a:ext cx="112714" cy="74616"/>
              </a:xfrm>
              <a:custGeom>
                <a:avLst/>
                <a:gdLst>
                  <a:gd name="T0" fmla="*/ 0 w 30"/>
                  <a:gd name="T1" fmla="*/ 14 h 20"/>
                  <a:gd name="T2" fmla="*/ 5 w 30"/>
                  <a:gd name="T3" fmla="*/ 11 h 20"/>
                  <a:gd name="T4" fmla="*/ 9 w 30"/>
                  <a:gd name="T5" fmla="*/ 9 h 20"/>
                  <a:gd name="T6" fmla="*/ 19 w 30"/>
                  <a:gd name="T7" fmla="*/ 2 h 20"/>
                  <a:gd name="T8" fmla="*/ 28 w 30"/>
                  <a:gd name="T9" fmla="*/ 10 h 20"/>
                  <a:gd name="T10" fmla="*/ 24 w 30"/>
                  <a:gd name="T11" fmla="*/ 20 h 20"/>
                  <a:gd name="T12" fmla="*/ 12 w 30"/>
                  <a:gd name="T13" fmla="*/ 18 h 20"/>
                  <a:gd name="T14" fmla="*/ 0 w 30"/>
                  <a:gd name="T1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">
                    <a:moveTo>
                      <a:pt x="0" y="14"/>
                    </a:moveTo>
                    <a:cubicBezTo>
                      <a:pt x="2" y="13"/>
                      <a:pt x="4" y="12"/>
                      <a:pt x="5" y="11"/>
                    </a:cubicBezTo>
                    <a:cubicBezTo>
                      <a:pt x="7" y="10"/>
                      <a:pt x="9" y="10"/>
                      <a:pt x="9" y="9"/>
                    </a:cubicBezTo>
                    <a:cubicBezTo>
                      <a:pt x="11" y="4"/>
                      <a:pt x="15" y="3"/>
                      <a:pt x="19" y="2"/>
                    </a:cubicBezTo>
                    <a:cubicBezTo>
                      <a:pt x="25" y="0"/>
                      <a:pt x="30" y="3"/>
                      <a:pt x="28" y="10"/>
                    </a:cubicBezTo>
                    <a:cubicBezTo>
                      <a:pt x="28" y="13"/>
                      <a:pt x="26" y="16"/>
                      <a:pt x="24" y="20"/>
                    </a:cubicBezTo>
                    <a:cubicBezTo>
                      <a:pt x="20" y="18"/>
                      <a:pt x="17" y="16"/>
                      <a:pt x="12" y="18"/>
                    </a:cubicBezTo>
                    <a:cubicBezTo>
                      <a:pt x="9" y="19"/>
                      <a:pt x="5" y="1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Freeform 827"/>
              <p:cNvSpPr/>
              <p:nvPr/>
            </p:nvSpPr>
            <p:spPr bwMode="auto">
              <a:xfrm>
                <a:off x="5740392" y="4021191"/>
                <a:ext cx="95250" cy="71437"/>
              </a:xfrm>
              <a:custGeom>
                <a:avLst/>
                <a:gdLst>
                  <a:gd name="T0" fmla="*/ 8 w 25"/>
                  <a:gd name="T1" fmla="*/ 19 h 19"/>
                  <a:gd name="T2" fmla="*/ 0 w 25"/>
                  <a:gd name="T3" fmla="*/ 13 h 19"/>
                  <a:gd name="T4" fmla="*/ 4 w 25"/>
                  <a:gd name="T5" fmla="*/ 9 h 19"/>
                  <a:gd name="T6" fmla="*/ 13 w 25"/>
                  <a:gd name="T7" fmla="*/ 3 h 19"/>
                  <a:gd name="T8" fmla="*/ 20 w 25"/>
                  <a:gd name="T9" fmla="*/ 3 h 19"/>
                  <a:gd name="T10" fmla="*/ 24 w 25"/>
                  <a:gd name="T11" fmla="*/ 8 h 19"/>
                  <a:gd name="T12" fmla="*/ 25 w 25"/>
                  <a:gd name="T13" fmla="*/ 14 h 19"/>
                  <a:gd name="T14" fmla="*/ 18 w 25"/>
                  <a:gd name="T15" fmla="*/ 19 h 19"/>
                  <a:gd name="T16" fmla="*/ 8 w 25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9">
                    <a:moveTo>
                      <a:pt x="8" y="19"/>
                    </a:moveTo>
                    <a:cubicBezTo>
                      <a:pt x="6" y="17"/>
                      <a:pt x="3" y="15"/>
                      <a:pt x="0" y="13"/>
                    </a:cubicBezTo>
                    <a:cubicBezTo>
                      <a:pt x="1" y="12"/>
                      <a:pt x="3" y="9"/>
                      <a:pt x="4" y="9"/>
                    </a:cubicBezTo>
                    <a:cubicBezTo>
                      <a:pt x="8" y="8"/>
                      <a:pt x="10" y="6"/>
                      <a:pt x="13" y="3"/>
                    </a:cubicBezTo>
                    <a:cubicBezTo>
                      <a:pt x="15" y="1"/>
                      <a:pt x="18" y="0"/>
                      <a:pt x="20" y="3"/>
                    </a:cubicBezTo>
                    <a:cubicBezTo>
                      <a:pt x="21" y="5"/>
                      <a:pt x="23" y="6"/>
                      <a:pt x="24" y="8"/>
                    </a:cubicBezTo>
                    <a:cubicBezTo>
                      <a:pt x="24" y="10"/>
                      <a:pt x="25" y="12"/>
                      <a:pt x="25" y="14"/>
                    </a:cubicBezTo>
                    <a:cubicBezTo>
                      <a:pt x="24" y="17"/>
                      <a:pt x="22" y="19"/>
                      <a:pt x="18" y="19"/>
                    </a:cubicBezTo>
                    <a:cubicBezTo>
                      <a:pt x="15" y="18"/>
                      <a:pt x="11" y="19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Freeform 828"/>
              <p:cNvSpPr/>
              <p:nvPr/>
            </p:nvSpPr>
            <p:spPr bwMode="auto">
              <a:xfrm>
                <a:off x="4873618" y="3619548"/>
                <a:ext cx="60325" cy="104775"/>
              </a:xfrm>
              <a:custGeom>
                <a:avLst/>
                <a:gdLst>
                  <a:gd name="T0" fmla="*/ 16 w 16"/>
                  <a:gd name="T1" fmla="*/ 23 h 28"/>
                  <a:gd name="T2" fmla="*/ 7 w 16"/>
                  <a:gd name="T3" fmla="*/ 28 h 28"/>
                  <a:gd name="T4" fmla="*/ 3 w 16"/>
                  <a:gd name="T5" fmla="*/ 10 h 28"/>
                  <a:gd name="T6" fmla="*/ 9 w 16"/>
                  <a:gd name="T7" fmla="*/ 1 h 28"/>
                  <a:gd name="T8" fmla="*/ 12 w 16"/>
                  <a:gd name="T9" fmla="*/ 1 h 28"/>
                  <a:gd name="T10" fmla="*/ 15 w 16"/>
                  <a:gd name="T11" fmla="*/ 8 h 28"/>
                  <a:gd name="T12" fmla="*/ 16 w 16"/>
                  <a:gd name="T13" fmla="*/ 22 h 28"/>
                  <a:gd name="T14" fmla="*/ 16 w 16"/>
                  <a:gd name="T1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8">
                    <a:moveTo>
                      <a:pt x="16" y="23"/>
                    </a:moveTo>
                    <a:cubicBezTo>
                      <a:pt x="13" y="24"/>
                      <a:pt x="10" y="26"/>
                      <a:pt x="7" y="28"/>
                    </a:cubicBezTo>
                    <a:cubicBezTo>
                      <a:pt x="4" y="22"/>
                      <a:pt x="0" y="16"/>
                      <a:pt x="3" y="10"/>
                    </a:cubicBezTo>
                    <a:cubicBezTo>
                      <a:pt x="4" y="6"/>
                      <a:pt x="7" y="4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3"/>
                      <a:pt x="15" y="6"/>
                      <a:pt x="15" y="8"/>
                    </a:cubicBezTo>
                    <a:cubicBezTo>
                      <a:pt x="13" y="13"/>
                      <a:pt x="15" y="17"/>
                      <a:pt x="16" y="22"/>
                    </a:cubicBezTo>
                    <a:cubicBezTo>
                      <a:pt x="16" y="22"/>
                      <a:pt x="16" y="23"/>
                      <a:pt x="1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Freeform 829"/>
              <p:cNvSpPr/>
              <p:nvPr/>
            </p:nvSpPr>
            <p:spPr bwMode="auto">
              <a:xfrm>
                <a:off x="5429242" y="4787961"/>
                <a:ext cx="63500" cy="93664"/>
              </a:xfrm>
              <a:custGeom>
                <a:avLst/>
                <a:gdLst>
                  <a:gd name="T0" fmla="*/ 15 w 17"/>
                  <a:gd name="T1" fmla="*/ 0 h 25"/>
                  <a:gd name="T2" fmla="*/ 16 w 17"/>
                  <a:gd name="T3" fmla="*/ 15 h 25"/>
                  <a:gd name="T4" fmla="*/ 7 w 17"/>
                  <a:gd name="T5" fmla="*/ 25 h 25"/>
                  <a:gd name="T6" fmla="*/ 3 w 17"/>
                  <a:gd name="T7" fmla="*/ 22 h 25"/>
                  <a:gd name="T8" fmla="*/ 12 w 17"/>
                  <a:gd name="T9" fmla="*/ 0 h 25"/>
                  <a:gd name="T10" fmla="*/ 15 w 1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5">
                    <a:moveTo>
                      <a:pt x="15" y="0"/>
                    </a:moveTo>
                    <a:cubicBezTo>
                      <a:pt x="16" y="5"/>
                      <a:pt x="16" y="10"/>
                      <a:pt x="16" y="15"/>
                    </a:cubicBezTo>
                    <a:cubicBezTo>
                      <a:pt x="17" y="20"/>
                      <a:pt x="12" y="25"/>
                      <a:pt x="7" y="25"/>
                    </a:cubicBezTo>
                    <a:cubicBezTo>
                      <a:pt x="6" y="25"/>
                      <a:pt x="4" y="24"/>
                      <a:pt x="3" y="22"/>
                    </a:cubicBezTo>
                    <a:cubicBezTo>
                      <a:pt x="0" y="16"/>
                      <a:pt x="5" y="3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Freeform 830"/>
              <p:cNvSpPr/>
              <p:nvPr/>
            </p:nvSpPr>
            <p:spPr bwMode="auto">
              <a:xfrm>
                <a:off x="5541956" y="4125966"/>
                <a:ext cx="82551" cy="82552"/>
              </a:xfrm>
              <a:custGeom>
                <a:avLst/>
                <a:gdLst>
                  <a:gd name="T0" fmla="*/ 15 w 22"/>
                  <a:gd name="T1" fmla="*/ 22 h 22"/>
                  <a:gd name="T2" fmla="*/ 0 w 22"/>
                  <a:gd name="T3" fmla="*/ 13 h 22"/>
                  <a:gd name="T4" fmla="*/ 10 w 22"/>
                  <a:gd name="T5" fmla="*/ 0 h 22"/>
                  <a:gd name="T6" fmla="*/ 16 w 22"/>
                  <a:gd name="T7" fmla="*/ 2 h 22"/>
                  <a:gd name="T8" fmla="*/ 15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5" y="22"/>
                    </a:moveTo>
                    <a:cubicBezTo>
                      <a:pt x="10" y="19"/>
                      <a:pt x="5" y="16"/>
                      <a:pt x="0" y="13"/>
                    </a:cubicBezTo>
                    <a:cubicBezTo>
                      <a:pt x="1" y="8"/>
                      <a:pt x="5" y="3"/>
                      <a:pt x="10" y="0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5" y="9"/>
                      <a:pt x="22" y="16"/>
                      <a:pt x="1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Freeform 831"/>
              <p:cNvSpPr/>
              <p:nvPr/>
            </p:nvSpPr>
            <p:spPr bwMode="auto">
              <a:xfrm>
                <a:off x="7205651" y="1068403"/>
                <a:ext cx="79377" cy="153990"/>
              </a:xfrm>
              <a:custGeom>
                <a:avLst/>
                <a:gdLst>
                  <a:gd name="T0" fmla="*/ 18 w 21"/>
                  <a:gd name="T1" fmla="*/ 11 h 41"/>
                  <a:gd name="T2" fmla="*/ 13 w 21"/>
                  <a:gd name="T3" fmla="*/ 10 h 41"/>
                  <a:gd name="T4" fmla="*/ 20 w 21"/>
                  <a:gd name="T5" fmla="*/ 0 h 41"/>
                  <a:gd name="T6" fmla="*/ 21 w 21"/>
                  <a:gd name="T7" fmla="*/ 0 h 41"/>
                  <a:gd name="T8" fmla="*/ 16 w 21"/>
                  <a:gd name="T9" fmla="*/ 22 h 41"/>
                  <a:gd name="T10" fmla="*/ 17 w 21"/>
                  <a:gd name="T11" fmla="*/ 27 h 41"/>
                  <a:gd name="T12" fmla="*/ 16 w 21"/>
                  <a:gd name="T13" fmla="*/ 35 h 41"/>
                  <a:gd name="T14" fmla="*/ 8 w 21"/>
                  <a:gd name="T15" fmla="*/ 41 h 41"/>
                  <a:gd name="T16" fmla="*/ 0 w 21"/>
                  <a:gd name="T17" fmla="*/ 36 h 41"/>
                  <a:gd name="T18" fmla="*/ 3 w 21"/>
                  <a:gd name="T19" fmla="*/ 31 h 41"/>
                  <a:gd name="T20" fmla="*/ 8 w 21"/>
                  <a:gd name="T21" fmla="*/ 35 h 41"/>
                  <a:gd name="T22" fmla="*/ 12 w 21"/>
                  <a:gd name="T23" fmla="*/ 28 h 41"/>
                  <a:gd name="T24" fmla="*/ 15 w 21"/>
                  <a:gd name="T25" fmla="*/ 15 h 41"/>
                  <a:gd name="T26" fmla="*/ 18 w 21"/>
                  <a:gd name="T27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41">
                    <a:moveTo>
                      <a:pt x="18" y="11"/>
                    </a:moveTo>
                    <a:cubicBezTo>
                      <a:pt x="15" y="10"/>
                      <a:pt x="14" y="10"/>
                      <a:pt x="13" y="10"/>
                    </a:cubicBezTo>
                    <a:cubicBezTo>
                      <a:pt x="15" y="6"/>
                      <a:pt x="17" y="3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19" y="7"/>
                      <a:pt x="18" y="15"/>
                      <a:pt x="16" y="22"/>
                    </a:cubicBezTo>
                    <a:cubicBezTo>
                      <a:pt x="16" y="24"/>
                      <a:pt x="16" y="26"/>
                      <a:pt x="17" y="27"/>
                    </a:cubicBezTo>
                    <a:cubicBezTo>
                      <a:pt x="19" y="30"/>
                      <a:pt x="18" y="32"/>
                      <a:pt x="16" y="35"/>
                    </a:cubicBezTo>
                    <a:cubicBezTo>
                      <a:pt x="13" y="37"/>
                      <a:pt x="11" y="39"/>
                      <a:pt x="8" y="41"/>
                    </a:cubicBezTo>
                    <a:cubicBezTo>
                      <a:pt x="6" y="40"/>
                      <a:pt x="3" y="38"/>
                      <a:pt x="0" y="36"/>
                    </a:cubicBezTo>
                    <a:cubicBezTo>
                      <a:pt x="1" y="35"/>
                      <a:pt x="3" y="33"/>
                      <a:pt x="3" y="31"/>
                    </a:cubicBezTo>
                    <a:cubicBezTo>
                      <a:pt x="5" y="33"/>
                      <a:pt x="7" y="35"/>
                      <a:pt x="8" y="35"/>
                    </a:cubicBezTo>
                    <a:cubicBezTo>
                      <a:pt x="13" y="35"/>
                      <a:pt x="13" y="31"/>
                      <a:pt x="12" y="28"/>
                    </a:cubicBezTo>
                    <a:cubicBezTo>
                      <a:pt x="10" y="23"/>
                      <a:pt x="10" y="19"/>
                      <a:pt x="15" y="15"/>
                    </a:cubicBezTo>
                    <a:cubicBezTo>
                      <a:pt x="16" y="14"/>
                      <a:pt x="16" y="13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832"/>
              <p:cNvSpPr/>
              <p:nvPr/>
            </p:nvSpPr>
            <p:spPr bwMode="auto">
              <a:xfrm>
                <a:off x="4565643" y="3589385"/>
                <a:ext cx="66674" cy="77791"/>
              </a:xfrm>
              <a:custGeom>
                <a:avLst/>
                <a:gdLst>
                  <a:gd name="T0" fmla="*/ 0 w 18"/>
                  <a:gd name="T1" fmla="*/ 14 h 21"/>
                  <a:gd name="T2" fmla="*/ 7 w 18"/>
                  <a:gd name="T3" fmla="*/ 2 h 21"/>
                  <a:gd name="T4" fmla="*/ 14 w 18"/>
                  <a:gd name="T5" fmla="*/ 3 h 21"/>
                  <a:gd name="T6" fmla="*/ 17 w 18"/>
                  <a:gd name="T7" fmla="*/ 11 h 21"/>
                  <a:gd name="T8" fmla="*/ 17 w 18"/>
                  <a:gd name="T9" fmla="*/ 14 h 21"/>
                  <a:gd name="T10" fmla="*/ 14 w 18"/>
                  <a:gd name="T11" fmla="*/ 21 h 21"/>
                  <a:gd name="T12" fmla="*/ 0 w 18"/>
                  <a:gd name="T13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1">
                    <a:moveTo>
                      <a:pt x="0" y="14"/>
                    </a:moveTo>
                    <a:cubicBezTo>
                      <a:pt x="2" y="10"/>
                      <a:pt x="4" y="6"/>
                      <a:pt x="7" y="2"/>
                    </a:cubicBezTo>
                    <a:cubicBezTo>
                      <a:pt x="9" y="0"/>
                      <a:pt x="13" y="1"/>
                      <a:pt x="14" y="3"/>
                    </a:cubicBezTo>
                    <a:cubicBezTo>
                      <a:pt x="15" y="6"/>
                      <a:pt x="17" y="8"/>
                      <a:pt x="17" y="11"/>
                    </a:cubicBezTo>
                    <a:cubicBezTo>
                      <a:pt x="18" y="12"/>
                      <a:pt x="17" y="13"/>
                      <a:pt x="17" y="14"/>
                    </a:cubicBezTo>
                    <a:cubicBezTo>
                      <a:pt x="16" y="17"/>
                      <a:pt x="15" y="19"/>
                      <a:pt x="14" y="21"/>
                    </a:cubicBezTo>
                    <a:cubicBezTo>
                      <a:pt x="10" y="19"/>
                      <a:pt x="5" y="17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Freeform 833"/>
              <p:cNvSpPr/>
              <p:nvPr/>
            </p:nvSpPr>
            <p:spPr bwMode="auto">
              <a:xfrm>
                <a:off x="2489199" y="2754349"/>
                <a:ext cx="63500" cy="71437"/>
              </a:xfrm>
              <a:custGeom>
                <a:avLst/>
                <a:gdLst>
                  <a:gd name="T0" fmla="*/ 0 w 17"/>
                  <a:gd name="T1" fmla="*/ 19 h 19"/>
                  <a:gd name="T2" fmla="*/ 7 w 17"/>
                  <a:gd name="T3" fmla="*/ 0 h 19"/>
                  <a:gd name="T4" fmla="*/ 17 w 17"/>
                  <a:gd name="T5" fmla="*/ 12 h 19"/>
                  <a:gd name="T6" fmla="*/ 11 w 17"/>
                  <a:gd name="T7" fmla="*/ 18 h 19"/>
                  <a:gd name="T8" fmla="*/ 0 w 1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19"/>
                    </a:moveTo>
                    <a:cubicBezTo>
                      <a:pt x="2" y="13"/>
                      <a:pt x="4" y="7"/>
                      <a:pt x="7" y="0"/>
                    </a:cubicBezTo>
                    <a:cubicBezTo>
                      <a:pt x="12" y="2"/>
                      <a:pt x="17" y="8"/>
                      <a:pt x="17" y="12"/>
                    </a:cubicBezTo>
                    <a:cubicBezTo>
                      <a:pt x="16" y="15"/>
                      <a:pt x="16" y="18"/>
                      <a:pt x="11" y="18"/>
                    </a:cubicBezTo>
                    <a:cubicBezTo>
                      <a:pt x="8" y="18"/>
                      <a:pt x="5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Freeform 834"/>
              <p:cNvSpPr/>
              <p:nvPr/>
            </p:nvSpPr>
            <p:spPr bwMode="auto">
              <a:xfrm>
                <a:off x="5729281" y="3903714"/>
                <a:ext cx="60325" cy="95251"/>
              </a:xfrm>
              <a:custGeom>
                <a:avLst/>
                <a:gdLst>
                  <a:gd name="T0" fmla="*/ 10 w 16"/>
                  <a:gd name="T1" fmla="*/ 0 h 25"/>
                  <a:gd name="T2" fmla="*/ 13 w 16"/>
                  <a:gd name="T3" fmla="*/ 10 h 25"/>
                  <a:gd name="T4" fmla="*/ 3 w 16"/>
                  <a:gd name="T5" fmla="*/ 25 h 25"/>
                  <a:gd name="T6" fmla="*/ 1 w 16"/>
                  <a:gd name="T7" fmla="*/ 11 h 25"/>
                  <a:gd name="T8" fmla="*/ 3 w 16"/>
                  <a:gd name="T9" fmla="*/ 5 h 25"/>
                  <a:gd name="T10" fmla="*/ 10 w 1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5">
                    <a:moveTo>
                      <a:pt x="10" y="0"/>
                    </a:moveTo>
                    <a:cubicBezTo>
                      <a:pt x="15" y="3"/>
                      <a:pt x="16" y="7"/>
                      <a:pt x="13" y="10"/>
                    </a:cubicBezTo>
                    <a:cubicBezTo>
                      <a:pt x="10" y="15"/>
                      <a:pt x="11" y="22"/>
                      <a:pt x="3" y="25"/>
                    </a:cubicBezTo>
                    <a:cubicBezTo>
                      <a:pt x="5" y="19"/>
                      <a:pt x="4" y="15"/>
                      <a:pt x="1" y="11"/>
                    </a:cubicBezTo>
                    <a:cubicBezTo>
                      <a:pt x="0" y="10"/>
                      <a:pt x="2" y="6"/>
                      <a:pt x="3" y="5"/>
                    </a:cubicBezTo>
                    <a:cubicBezTo>
                      <a:pt x="5" y="3"/>
                      <a:pt x="8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835"/>
              <p:cNvSpPr/>
              <p:nvPr/>
            </p:nvSpPr>
            <p:spPr bwMode="auto">
              <a:xfrm>
                <a:off x="3933820" y="4576824"/>
                <a:ext cx="71436" cy="104775"/>
              </a:xfrm>
              <a:custGeom>
                <a:avLst/>
                <a:gdLst>
                  <a:gd name="T0" fmla="*/ 10 w 19"/>
                  <a:gd name="T1" fmla="*/ 0 h 28"/>
                  <a:gd name="T2" fmla="*/ 8 w 19"/>
                  <a:gd name="T3" fmla="*/ 7 h 28"/>
                  <a:gd name="T4" fmla="*/ 11 w 19"/>
                  <a:gd name="T5" fmla="*/ 28 h 28"/>
                  <a:gd name="T6" fmla="*/ 10 w 19"/>
                  <a:gd name="T7" fmla="*/ 20 h 28"/>
                  <a:gd name="T8" fmla="*/ 10 w 1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0" y="0"/>
                    </a:moveTo>
                    <a:cubicBezTo>
                      <a:pt x="9" y="3"/>
                      <a:pt x="8" y="5"/>
                      <a:pt x="8" y="7"/>
                    </a:cubicBezTo>
                    <a:cubicBezTo>
                      <a:pt x="18" y="12"/>
                      <a:pt x="19" y="21"/>
                      <a:pt x="11" y="28"/>
                    </a:cubicBezTo>
                    <a:cubicBezTo>
                      <a:pt x="11" y="25"/>
                      <a:pt x="10" y="23"/>
                      <a:pt x="10" y="20"/>
                    </a:cubicBezTo>
                    <a:cubicBezTo>
                      <a:pt x="2" y="20"/>
                      <a:pt x="0" y="8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836"/>
              <p:cNvSpPr/>
              <p:nvPr/>
            </p:nvSpPr>
            <p:spPr bwMode="auto">
              <a:xfrm>
                <a:off x="4733920" y="4554598"/>
                <a:ext cx="52389" cy="71437"/>
              </a:xfrm>
              <a:custGeom>
                <a:avLst/>
                <a:gdLst>
                  <a:gd name="T0" fmla="*/ 14 w 14"/>
                  <a:gd name="T1" fmla="*/ 5 h 19"/>
                  <a:gd name="T2" fmla="*/ 12 w 14"/>
                  <a:gd name="T3" fmla="*/ 16 h 19"/>
                  <a:gd name="T4" fmla="*/ 7 w 14"/>
                  <a:gd name="T5" fmla="*/ 19 h 19"/>
                  <a:gd name="T6" fmla="*/ 2 w 14"/>
                  <a:gd name="T7" fmla="*/ 16 h 19"/>
                  <a:gd name="T8" fmla="*/ 3 w 14"/>
                  <a:gd name="T9" fmla="*/ 5 h 19"/>
                  <a:gd name="T10" fmla="*/ 12 w 14"/>
                  <a:gd name="T11" fmla="*/ 3 h 19"/>
                  <a:gd name="T12" fmla="*/ 14 w 14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cubicBezTo>
                      <a:pt x="14" y="9"/>
                      <a:pt x="13" y="13"/>
                      <a:pt x="12" y="16"/>
                    </a:cubicBezTo>
                    <a:cubicBezTo>
                      <a:pt x="11" y="17"/>
                      <a:pt x="8" y="19"/>
                      <a:pt x="7" y="19"/>
                    </a:cubicBezTo>
                    <a:cubicBezTo>
                      <a:pt x="5" y="19"/>
                      <a:pt x="3" y="18"/>
                      <a:pt x="2" y="16"/>
                    </a:cubicBezTo>
                    <a:cubicBezTo>
                      <a:pt x="0" y="12"/>
                      <a:pt x="0" y="8"/>
                      <a:pt x="3" y="5"/>
                    </a:cubicBezTo>
                    <a:cubicBezTo>
                      <a:pt x="5" y="0"/>
                      <a:pt x="9" y="4"/>
                      <a:pt x="12" y="3"/>
                    </a:cubicBezTo>
                    <a:cubicBezTo>
                      <a:pt x="13" y="3"/>
                      <a:pt x="14" y="5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837"/>
              <p:cNvSpPr/>
              <p:nvPr/>
            </p:nvSpPr>
            <p:spPr bwMode="auto">
              <a:xfrm>
                <a:off x="5514968" y="4370445"/>
                <a:ext cx="65087" cy="63501"/>
              </a:xfrm>
              <a:custGeom>
                <a:avLst/>
                <a:gdLst>
                  <a:gd name="T0" fmla="*/ 12 w 17"/>
                  <a:gd name="T1" fmla="*/ 17 h 17"/>
                  <a:gd name="T2" fmla="*/ 0 w 17"/>
                  <a:gd name="T3" fmla="*/ 13 h 17"/>
                  <a:gd name="T4" fmla="*/ 0 w 17"/>
                  <a:gd name="T5" fmla="*/ 12 h 17"/>
                  <a:gd name="T6" fmla="*/ 8 w 17"/>
                  <a:gd name="T7" fmla="*/ 3 h 17"/>
                  <a:gd name="T8" fmla="*/ 17 w 17"/>
                  <a:gd name="T9" fmla="*/ 0 h 17"/>
                  <a:gd name="T10" fmla="*/ 12 w 17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cubicBezTo>
                      <a:pt x="8" y="16"/>
                      <a:pt x="4" y="14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4"/>
                      <a:pt x="0" y="4"/>
                      <a:pt x="8" y="3"/>
                    </a:cubicBezTo>
                    <a:cubicBezTo>
                      <a:pt x="10" y="3"/>
                      <a:pt x="13" y="2"/>
                      <a:pt x="17" y="0"/>
                    </a:cubicBezTo>
                    <a:cubicBezTo>
                      <a:pt x="15" y="6"/>
                      <a:pt x="14" y="12"/>
                      <a:pt x="1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Freeform 838"/>
              <p:cNvSpPr/>
              <p:nvPr/>
            </p:nvSpPr>
            <p:spPr bwMode="auto">
              <a:xfrm>
                <a:off x="5643555" y="3694160"/>
                <a:ext cx="82551" cy="44449"/>
              </a:xfrm>
              <a:custGeom>
                <a:avLst/>
                <a:gdLst>
                  <a:gd name="T0" fmla="*/ 22 w 22"/>
                  <a:gd name="T1" fmla="*/ 6 h 12"/>
                  <a:gd name="T2" fmla="*/ 15 w 22"/>
                  <a:gd name="T3" fmla="*/ 12 h 12"/>
                  <a:gd name="T4" fmla="*/ 10 w 22"/>
                  <a:gd name="T5" fmla="*/ 9 h 12"/>
                  <a:gd name="T6" fmla="*/ 5 w 22"/>
                  <a:gd name="T7" fmla="*/ 7 h 12"/>
                  <a:gd name="T8" fmla="*/ 0 w 22"/>
                  <a:gd name="T9" fmla="*/ 4 h 12"/>
                  <a:gd name="T10" fmla="*/ 2 w 22"/>
                  <a:gd name="T11" fmla="*/ 0 h 12"/>
                  <a:gd name="T12" fmla="*/ 19 w 22"/>
                  <a:gd name="T13" fmla="*/ 2 h 12"/>
                  <a:gd name="T14" fmla="*/ 22 w 22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2">
                    <a:moveTo>
                      <a:pt x="22" y="6"/>
                    </a:moveTo>
                    <a:cubicBezTo>
                      <a:pt x="19" y="8"/>
                      <a:pt x="17" y="11"/>
                      <a:pt x="15" y="12"/>
                    </a:cubicBezTo>
                    <a:cubicBezTo>
                      <a:pt x="14" y="12"/>
                      <a:pt x="12" y="10"/>
                      <a:pt x="10" y="9"/>
                    </a:cubicBezTo>
                    <a:cubicBezTo>
                      <a:pt x="8" y="8"/>
                      <a:pt x="7" y="8"/>
                      <a:pt x="5" y="7"/>
                    </a:cubicBezTo>
                    <a:cubicBezTo>
                      <a:pt x="4" y="6"/>
                      <a:pt x="2" y="5"/>
                      <a:pt x="0" y="4"/>
                    </a:cubicBezTo>
                    <a:cubicBezTo>
                      <a:pt x="0" y="4"/>
                      <a:pt x="1" y="0"/>
                      <a:pt x="2" y="0"/>
                    </a:cubicBezTo>
                    <a:cubicBezTo>
                      <a:pt x="8" y="1"/>
                      <a:pt x="14" y="2"/>
                      <a:pt x="19" y="2"/>
                    </a:cubicBezTo>
                    <a:cubicBezTo>
                      <a:pt x="20" y="3"/>
                      <a:pt x="21" y="4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Freeform 839"/>
              <p:cNvSpPr/>
              <p:nvPr/>
            </p:nvSpPr>
            <p:spPr bwMode="auto">
              <a:xfrm>
                <a:off x="5354631" y="4603808"/>
                <a:ext cx="74615" cy="52389"/>
              </a:xfrm>
              <a:custGeom>
                <a:avLst/>
                <a:gdLst>
                  <a:gd name="T0" fmla="*/ 11 w 20"/>
                  <a:gd name="T1" fmla="*/ 14 h 14"/>
                  <a:gd name="T2" fmla="*/ 0 w 20"/>
                  <a:gd name="T3" fmla="*/ 3 h 14"/>
                  <a:gd name="T4" fmla="*/ 3 w 20"/>
                  <a:gd name="T5" fmla="*/ 0 h 14"/>
                  <a:gd name="T6" fmla="*/ 14 w 20"/>
                  <a:gd name="T7" fmla="*/ 0 h 14"/>
                  <a:gd name="T8" fmla="*/ 20 w 20"/>
                  <a:gd name="T9" fmla="*/ 2 h 14"/>
                  <a:gd name="T10" fmla="*/ 18 w 20"/>
                  <a:gd name="T11" fmla="*/ 9 h 14"/>
                  <a:gd name="T12" fmla="*/ 11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1" y="14"/>
                    </a:moveTo>
                    <a:cubicBezTo>
                      <a:pt x="9" y="9"/>
                      <a:pt x="10" y="1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7" y="0"/>
                      <a:pt x="11" y="0"/>
                      <a:pt x="14" y="0"/>
                    </a:cubicBezTo>
                    <a:cubicBezTo>
                      <a:pt x="16" y="0"/>
                      <a:pt x="19" y="1"/>
                      <a:pt x="20" y="2"/>
                    </a:cubicBezTo>
                    <a:cubicBezTo>
                      <a:pt x="20" y="4"/>
                      <a:pt x="19" y="7"/>
                      <a:pt x="18" y="9"/>
                    </a:cubicBezTo>
                    <a:cubicBezTo>
                      <a:pt x="16" y="11"/>
                      <a:pt x="13" y="12"/>
                      <a:pt x="1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Freeform 840"/>
              <p:cNvSpPr/>
              <p:nvPr/>
            </p:nvSpPr>
            <p:spPr bwMode="auto">
              <a:xfrm>
                <a:off x="3330573" y="4997515"/>
                <a:ext cx="55563" cy="52389"/>
              </a:xfrm>
              <a:custGeom>
                <a:avLst/>
                <a:gdLst>
                  <a:gd name="T0" fmla="*/ 3 w 15"/>
                  <a:gd name="T1" fmla="*/ 14 h 14"/>
                  <a:gd name="T2" fmla="*/ 4 w 15"/>
                  <a:gd name="T3" fmla="*/ 2 h 14"/>
                  <a:gd name="T4" fmla="*/ 7 w 15"/>
                  <a:gd name="T5" fmla="*/ 1 h 14"/>
                  <a:gd name="T6" fmla="*/ 13 w 15"/>
                  <a:gd name="T7" fmla="*/ 0 h 14"/>
                  <a:gd name="T8" fmla="*/ 15 w 15"/>
                  <a:gd name="T9" fmla="*/ 6 h 14"/>
                  <a:gd name="T10" fmla="*/ 3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3" y="14"/>
                    </a:moveTo>
                    <a:cubicBezTo>
                      <a:pt x="0" y="10"/>
                      <a:pt x="1" y="5"/>
                      <a:pt x="4" y="2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2"/>
                      <a:pt x="14" y="4"/>
                      <a:pt x="15" y="6"/>
                    </a:cubicBezTo>
                    <a:cubicBezTo>
                      <a:pt x="13" y="11"/>
                      <a:pt x="8" y="13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Freeform 841"/>
              <p:cNvSpPr/>
              <p:nvPr/>
            </p:nvSpPr>
            <p:spPr bwMode="auto">
              <a:xfrm>
                <a:off x="2357434" y="3779887"/>
                <a:ext cx="52389" cy="68263"/>
              </a:xfrm>
              <a:custGeom>
                <a:avLst/>
                <a:gdLst>
                  <a:gd name="T0" fmla="*/ 4 w 14"/>
                  <a:gd name="T1" fmla="*/ 0 h 18"/>
                  <a:gd name="T2" fmla="*/ 10 w 14"/>
                  <a:gd name="T3" fmla="*/ 4 h 18"/>
                  <a:gd name="T4" fmla="*/ 14 w 14"/>
                  <a:gd name="T5" fmla="*/ 7 h 18"/>
                  <a:gd name="T6" fmla="*/ 11 w 14"/>
                  <a:gd name="T7" fmla="*/ 16 h 18"/>
                  <a:gd name="T8" fmla="*/ 5 w 14"/>
                  <a:gd name="T9" fmla="*/ 14 h 18"/>
                  <a:gd name="T10" fmla="*/ 2 w 14"/>
                  <a:gd name="T11" fmla="*/ 10 h 18"/>
                  <a:gd name="T12" fmla="*/ 0 w 14"/>
                  <a:gd name="T13" fmla="*/ 10 h 18"/>
                  <a:gd name="T14" fmla="*/ 4 w 1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4" y="0"/>
                    </a:moveTo>
                    <a:cubicBezTo>
                      <a:pt x="7" y="2"/>
                      <a:pt x="8" y="3"/>
                      <a:pt x="10" y="4"/>
                    </a:cubicBezTo>
                    <a:cubicBezTo>
                      <a:pt x="11" y="5"/>
                      <a:pt x="14" y="6"/>
                      <a:pt x="14" y="7"/>
                    </a:cubicBezTo>
                    <a:cubicBezTo>
                      <a:pt x="14" y="10"/>
                      <a:pt x="13" y="14"/>
                      <a:pt x="11" y="16"/>
                    </a:cubicBezTo>
                    <a:cubicBezTo>
                      <a:pt x="9" y="18"/>
                      <a:pt x="6" y="17"/>
                      <a:pt x="5" y="14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1" y="7"/>
                      <a:pt x="3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8" name="Freeform 842"/>
              <p:cNvSpPr/>
              <p:nvPr/>
            </p:nvSpPr>
            <p:spPr bwMode="auto">
              <a:xfrm>
                <a:off x="4411655" y="1597048"/>
                <a:ext cx="71436" cy="90489"/>
              </a:xfrm>
              <a:custGeom>
                <a:avLst/>
                <a:gdLst>
                  <a:gd name="T0" fmla="*/ 19 w 19"/>
                  <a:gd name="T1" fmla="*/ 2 h 24"/>
                  <a:gd name="T2" fmla="*/ 3 w 19"/>
                  <a:gd name="T3" fmla="*/ 24 h 24"/>
                  <a:gd name="T4" fmla="*/ 1 w 19"/>
                  <a:gd name="T5" fmla="*/ 24 h 24"/>
                  <a:gd name="T6" fmla="*/ 0 w 19"/>
                  <a:gd name="T7" fmla="*/ 16 h 24"/>
                  <a:gd name="T8" fmla="*/ 17 w 19"/>
                  <a:gd name="T9" fmla="*/ 0 h 24"/>
                  <a:gd name="T10" fmla="*/ 19 w 19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4">
                    <a:moveTo>
                      <a:pt x="19" y="2"/>
                    </a:moveTo>
                    <a:cubicBezTo>
                      <a:pt x="13" y="9"/>
                      <a:pt x="8" y="17"/>
                      <a:pt x="3" y="24"/>
                    </a:cubicBezTo>
                    <a:cubicBezTo>
                      <a:pt x="2" y="24"/>
                      <a:pt x="2" y="24"/>
                      <a:pt x="1" y="24"/>
                    </a:cubicBezTo>
                    <a:cubicBezTo>
                      <a:pt x="1" y="21"/>
                      <a:pt x="0" y="18"/>
                      <a:pt x="0" y="16"/>
                    </a:cubicBezTo>
                    <a:cubicBezTo>
                      <a:pt x="6" y="10"/>
                      <a:pt x="11" y="5"/>
                      <a:pt x="17" y="0"/>
                    </a:cubicBezTo>
                    <a:cubicBezTo>
                      <a:pt x="17" y="1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Freeform 843"/>
              <p:cNvSpPr/>
              <p:nvPr/>
            </p:nvSpPr>
            <p:spPr bwMode="auto">
              <a:xfrm>
                <a:off x="8921735" y="2938502"/>
                <a:ext cx="46040" cy="60326"/>
              </a:xfrm>
              <a:custGeom>
                <a:avLst/>
                <a:gdLst>
                  <a:gd name="T0" fmla="*/ 0 w 12"/>
                  <a:gd name="T1" fmla="*/ 0 h 16"/>
                  <a:gd name="T2" fmla="*/ 6 w 12"/>
                  <a:gd name="T3" fmla="*/ 2 h 16"/>
                  <a:gd name="T4" fmla="*/ 11 w 12"/>
                  <a:gd name="T5" fmla="*/ 11 h 16"/>
                  <a:gd name="T6" fmla="*/ 4 w 12"/>
                  <a:gd name="T7" fmla="*/ 15 h 16"/>
                  <a:gd name="T8" fmla="*/ 2 w 12"/>
                  <a:gd name="T9" fmla="*/ 8 h 16"/>
                  <a:gd name="T10" fmla="*/ 4 w 12"/>
                  <a:gd name="T11" fmla="*/ 4 h 16"/>
                  <a:gd name="T12" fmla="*/ 0 w 12"/>
                  <a:gd name="T13" fmla="*/ 4 h 16"/>
                  <a:gd name="T14" fmla="*/ 0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cubicBezTo>
                      <a:pt x="3" y="1"/>
                      <a:pt x="4" y="2"/>
                      <a:pt x="6" y="2"/>
                    </a:cubicBezTo>
                    <a:cubicBezTo>
                      <a:pt x="11" y="3"/>
                      <a:pt x="12" y="7"/>
                      <a:pt x="11" y="11"/>
                    </a:cubicBezTo>
                    <a:cubicBezTo>
                      <a:pt x="10" y="15"/>
                      <a:pt x="7" y="16"/>
                      <a:pt x="4" y="15"/>
                    </a:cubicBezTo>
                    <a:cubicBezTo>
                      <a:pt x="0" y="14"/>
                      <a:pt x="0" y="11"/>
                      <a:pt x="2" y="8"/>
                    </a:cubicBezTo>
                    <a:cubicBezTo>
                      <a:pt x="3" y="7"/>
                      <a:pt x="3" y="6"/>
                      <a:pt x="4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0" name="Freeform 844"/>
              <p:cNvSpPr/>
              <p:nvPr/>
            </p:nvSpPr>
            <p:spPr bwMode="auto">
              <a:xfrm>
                <a:off x="3116260" y="3694160"/>
                <a:ext cx="52389" cy="44449"/>
              </a:xfrm>
              <a:custGeom>
                <a:avLst/>
                <a:gdLst>
                  <a:gd name="T0" fmla="*/ 11 w 14"/>
                  <a:gd name="T1" fmla="*/ 0 h 12"/>
                  <a:gd name="T2" fmla="*/ 14 w 14"/>
                  <a:gd name="T3" fmla="*/ 5 h 12"/>
                  <a:gd name="T4" fmla="*/ 3 w 14"/>
                  <a:gd name="T5" fmla="*/ 12 h 12"/>
                  <a:gd name="T6" fmla="*/ 1 w 14"/>
                  <a:gd name="T7" fmla="*/ 9 h 12"/>
                  <a:gd name="T8" fmla="*/ 11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1" y="0"/>
                    </a:moveTo>
                    <a:cubicBezTo>
                      <a:pt x="11" y="1"/>
                      <a:pt x="14" y="3"/>
                      <a:pt x="14" y="5"/>
                    </a:cubicBezTo>
                    <a:cubicBezTo>
                      <a:pt x="14" y="8"/>
                      <a:pt x="8" y="12"/>
                      <a:pt x="3" y="12"/>
                    </a:cubicBezTo>
                    <a:cubicBezTo>
                      <a:pt x="2" y="12"/>
                      <a:pt x="1" y="10"/>
                      <a:pt x="1" y="9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" name="Freeform 845"/>
              <p:cNvSpPr/>
              <p:nvPr/>
            </p:nvSpPr>
            <p:spPr bwMode="auto">
              <a:xfrm>
                <a:off x="3300410" y="4118030"/>
                <a:ext cx="58738" cy="60326"/>
              </a:xfrm>
              <a:custGeom>
                <a:avLst/>
                <a:gdLst>
                  <a:gd name="T0" fmla="*/ 11 w 16"/>
                  <a:gd name="T1" fmla="*/ 16 h 16"/>
                  <a:gd name="T2" fmla="*/ 1 w 16"/>
                  <a:gd name="T3" fmla="*/ 5 h 16"/>
                  <a:gd name="T4" fmla="*/ 1 w 16"/>
                  <a:gd name="T5" fmla="*/ 0 h 16"/>
                  <a:gd name="T6" fmla="*/ 14 w 16"/>
                  <a:gd name="T7" fmla="*/ 5 h 16"/>
                  <a:gd name="T8" fmla="*/ 15 w 16"/>
                  <a:gd name="T9" fmla="*/ 9 h 16"/>
                  <a:gd name="T10" fmla="*/ 11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cubicBezTo>
                      <a:pt x="7" y="12"/>
                      <a:pt x="4" y="9"/>
                      <a:pt x="1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6" y="2"/>
                      <a:pt x="10" y="4"/>
                      <a:pt x="14" y="5"/>
                    </a:cubicBezTo>
                    <a:cubicBezTo>
                      <a:pt x="15" y="6"/>
                      <a:pt x="16" y="8"/>
                      <a:pt x="15" y="9"/>
                    </a:cubicBezTo>
                    <a:cubicBezTo>
                      <a:pt x="14" y="12"/>
                      <a:pt x="12" y="14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Freeform 846"/>
              <p:cNvSpPr/>
              <p:nvPr/>
            </p:nvSpPr>
            <p:spPr bwMode="auto">
              <a:xfrm>
                <a:off x="4260846" y="3232191"/>
                <a:ext cx="57151" cy="44449"/>
              </a:xfrm>
              <a:custGeom>
                <a:avLst/>
                <a:gdLst>
                  <a:gd name="T0" fmla="*/ 0 w 15"/>
                  <a:gd name="T1" fmla="*/ 7 h 12"/>
                  <a:gd name="T2" fmla="*/ 12 w 15"/>
                  <a:gd name="T3" fmla="*/ 0 h 12"/>
                  <a:gd name="T4" fmla="*/ 15 w 15"/>
                  <a:gd name="T5" fmla="*/ 6 h 12"/>
                  <a:gd name="T6" fmla="*/ 14 w 15"/>
                  <a:gd name="T7" fmla="*/ 12 h 12"/>
                  <a:gd name="T8" fmla="*/ 9 w 15"/>
                  <a:gd name="T9" fmla="*/ 12 h 12"/>
                  <a:gd name="T10" fmla="*/ 0 w 15"/>
                  <a:gd name="T1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0" y="7"/>
                    </a:moveTo>
                    <a:cubicBezTo>
                      <a:pt x="5" y="4"/>
                      <a:pt x="8" y="2"/>
                      <a:pt x="12" y="0"/>
                    </a:cubicBezTo>
                    <a:cubicBezTo>
                      <a:pt x="13" y="2"/>
                      <a:pt x="14" y="4"/>
                      <a:pt x="15" y="6"/>
                    </a:cubicBezTo>
                    <a:cubicBezTo>
                      <a:pt x="15" y="8"/>
                      <a:pt x="15" y="10"/>
                      <a:pt x="14" y="12"/>
                    </a:cubicBezTo>
                    <a:cubicBezTo>
                      <a:pt x="13" y="12"/>
                      <a:pt x="11" y="12"/>
                      <a:pt x="9" y="12"/>
                    </a:cubicBezTo>
                    <a:cubicBezTo>
                      <a:pt x="6" y="10"/>
                      <a:pt x="1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3" name="Freeform 847"/>
              <p:cNvSpPr/>
              <p:nvPr/>
            </p:nvSpPr>
            <p:spPr bwMode="auto">
              <a:xfrm>
                <a:off x="3408358" y="3768776"/>
                <a:ext cx="71436" cy="52389"/>
              </a:xfrm>
              <a:custGeom>
                <a:avLst/>
                <a:gdLst>
                  <a:gd name="T0" fmla="*/ 4 w 19"/>
                  <a:gd name="T1" fmla="*/ 14 h 14"/>
                  <a:gd name="T2" fmla="*/ 0 w 19"/>
                  <a:gd name="T3" fmla="*/ 5 h 14"/>
                  <a:gd name="T4" fmla="*/ 19 w 19"/>
                  <a:gd name="T5" fmla="*/ 7 h 14"/>
                  <a:gd name="T6" fmla="*/ 4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4" y="14"/>
                    </a:moveTo>
                    <a:cubicBezTo>
                      <a:pt x="3" y="12"/>
                      <a:pt x="2" y="9"/>
                      <a:pt x="0" y="5"/>
                    </a:cubicBezTo>
                    <a:cubicBezTo>
                      <a:pt x="7" y="5"/>
                      <a:pt x="13" y="0"/>
                      <a:pt x="19" y="7"/>
                    </a:cubicBezTo>
                    <a:cubicBezTo>
                      <a:pt x="14" y="9"/>
                      <a:pt x="10" y="11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Freeform 848"/>
              <p:cNvSpPr/>
              <p:nvPr/>
            </p:nvSpPr>
            <p:spPr bwMode="auto">
              <a:xfrm>
                <a:off x="3990970" y="4306944"/>
                <a:ext cx="44448" cy="58739"/>
              </a:xfrm>
              <a:custGeom>
                <a:avLst/>
                <a:gdLst>
                  <a:gd name="T0" fmla="*/ 5 w 12"/>
                  <a:gd name="T1" fmla="*/ 16 h 16"/>
                  <a:gd name="T2" fmla="*/ 7 w 12"/>
                  <a:gd name="T3" fmla="*/ 1 h 16"/>
                  <a:gd name="T4" fmla="*/ 11 w 12"/>
                  <a:gd name="T5" fmla="*/ 1 h 16"/>
                  <a:gd name="T6" fmla="*/ 12 w 12"/>
                  <a:gd name="T7" fmla="*/ 5 h 16"/>
                  <a:gd name="T8" fmla="*/ 11 w 12"/>
                  <a:gd name="T9" fmla="*/ 7 h 16"/>
                  <a:gd name="T10" fmla="*/ 5 w 1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5" y="16"/>
                    </a:moveTo>
                    <a:cubicBezTo>
                      <a:pt x="0" y="10"/>
                      <a:pt x="1" y="4"/>
                      <a:pt x="7" y="1"/>
                    </a:cubicBezTo>
                    <a:cubicBezTo>
                      <a:pt x="8" y="0"/>
                      <a:pt x="10" y="0"/>
                      <a:pt x="11" y="1"/>
                    </a:cubicBezTo>
                    <a:cubicBezTo>
                      <a:pt x="12" y="1"/>
                      <a:pt x="12" y="3"/>
                      <a:pt x="12" y="5"/>
                    </a:cubicBezTo>
                    <a:cubicBezTo>
                      <a:pt x="12" y="6"/>
                      <a:pt x="12" y="7"/>
                      <a:pt x="11" y="7"/>
                    </a:cubicBezTo>
                    <a:cubicBezTo>
                      <a:pt x="9" y="10"/>
                      <a:pt x="7" y="13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Freeform 849"/>
              <p:cNvSpPr/>
              <p:nvPr/>
            </p:nvSpPr>
            <p:spPr bwMode="auto">
              <a:xfrm>
                <a:off x="4395782" y="3678287"/>
                <a:ext cx="34924" cy="57151"/>
              </a:xfrm>
              <a:custGeom>
                <a:avLst/>
                <a:gdLst>
                  <a:gd name="T0" fmla="*/ 1 w 9"/>
                  <a:gd name="T1" fmla="*/ 15 h 15"/>
                  <a:gd name="T2" fmla="*/ 1 w 9"/>
                  <a:gd name="T3" fmla="*/ 2 h 15"/>
                  <a:gd name="T4" fmla="*/ 7 w 9"/>
                  <a:gd name="T5" fmla="*/ 1 h 15"/>
                  <a:gd name="T6" fmla="*/ 9 w 9"/>
                  <a:gd name="T7" fmla="*/ 5 h 15"/>
                  <a:gd name="T8" fmla="*/ 3 w 9"/>
                  <a:gd name="T9" fmla="*/ 15 h 15"/>
                  <a:gd name="T10" fmla="*/ 1 w 9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1" y="15"/>
                    </a:moveTo>
                    <a:cubicBezTo>
                      <a:pt x="1" y="11"/>
                      <a:pt x="0" y="6"/>
                      <a:pt x="1" y="2"/>
                    </a:cubicBezTo>
                    <a:cubicBezTo>
                      <a:pt x="1" y="1"/>
                      <a:pt x="5" y="1"/>
                      <a:pt x="7" y="1"/>
                    </a:cubicBezTo>
                    <a:cubicBezTo>
                      <a:pt x="8" y="0"/>
                      <a:pt x="9" y="4"/>
                      <a:pt x="9" y="5"/>
                    </a:cubicBezTo>
                    <a:cubicBezTo>
                      <a:pt x="8" y="8"/>
                      <a:pt x="5" y="11"/>
                      <a:pt x="3" y="15"/>
                    </a:cubicBezTo>
                    <a:cubicBezTo>
                      <a:pt x="3" y="15"/>
                      <a:pt x="2" y="15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Freeform 850"/>
              <p:cNvSpPr/>
              <p:nvPr/>
            </p:nvSpPr>
            <p:spPr bwMode="auto">
              <a:xfrm>
                <a:off x="5778490" y="1085864"/>
                <a:ext cx="33337" cy="57151"/>
              </a:xfrm>
              <a:custGeom>
                <a:avLst/>
                <a:gdLst>
                  <a:gd name="T0" fmla="*/ 0 w 9"/>
                  <a:gd name="T1" fmla="*/ 15 h 15"/>
                  <a:gd name="T2" fmla="*/ 5 w 9"/>
                  <a:gd name="T3" fmla="*/ 0 h 15"/>
                  <a:gd name="T4" fmla="*/ 7 w 9"/>
                  <a:gd name="T5" fmla="*/ 12 h 15"/>
                  <a:gd name="T6" fmla="*/ 0 w 9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15"/>
                    </a:moveTo>
                    <a:cubicBezTo>
                      <a:pt x="0" y="9"/>
                      <a:pt x="0" y="3"/>
                      <a:pt x="5" y="0"/>
                    </a:cubicBezTo>
                    <a:cubicBezTo>
                      <a:pt x="8" y="4"/>
                      <a:pt x="9" y="8"/>
                      <a:pt x="7" y="12"/>
                    </a:cubicBezTo>
                    <a:cubicBezTo>
                      <a:pt x="6" y="14"/>
                      <a:pt x="2" y="14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851"/>
              <p:cNvSpPr/>
              <p:nvPr/>
            </p:nvSpPr>
            <p:spPr bwMode="auto">
              <a:xfrm>
                <a:off x="4057645" y="3430634"/>
                <a:ext cx="46040" cy="49215"/>
              </a:xfrm>
              <a:custGeom>
                <a:avLst/>
                <a:gdLst>
                  <a:gd name="T0" fmla="*/ 0 w 12"/>
                  <a:gd name="T1" fmla="*/ 9 h 13"/>
                  <a:gd name="T2" fmla="*/ 5 w 12"/>
                  <a:gd name="T3" fmla="*/ 0 h 13"/>
                  <a:gd name="T4" fmla="*/ 12 w 12"/>
                  <a:gd name="T5" fmla="*/ 6 h 13"/>
                  <a:gd name="T6" fmla="*/ 4 w 12"/>
                  <a:gd name="T7" fmla="*/ 13 h 13"/>
                  <a:gd name="T8" fmla="*/ 0 w 12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9"/>
                    </a:moveTo>
                    <a:cubicBezTo>
                      <a:pt x="2" y="6"/>
                      <a:pt x="4" y="3"/>
                      <a:pt x="5" y="0"/>
                    </a:cubicBezTo>
                    <a:cubicBezTo>
                      <a:pt x="7" y="2"/>
                      <a:pt x="9" y="4"/>
                      <a:pt x="12" y="6"/>
                    </a:cubicBezTo>
                    <a:cubicBezTo>
                      <a:pt x="9" y="9"/>
                      <a:pt x="7" y="11"/>
                      <a:pt x="4" y="13"/>
                    </a:cubicBezTo>
                    <a:cubicBezTo>
                      <a:pt x="4" y="13"/>
                      <a:pt x="2" y="11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852"/>
              <p:cNvSpPr/>
              <p:nvPr/>
            </p:nvSpPr>
            <p:spPr bwMode="auto">
              <a:xfrm>
                <a:off x="2214561" y="3298866"/>
                <a:ext cx="41274" cy="41274"/>
              </a:xfrm>
              <a:custGeom>
                <a:avLst/>
                <a:gdLst>
                  <a:gd name="T0" fmla="*/ 0 w 11"/>
                  <a:gd name="T1" fmla="*/ 7 h 11"/>
                  <a:gd name="T2" fmla="*/ 6 w 11"/>
                  <a:gd name="T3" fmla="*/ 1 h 11"/>
                  <a:gd name="T4" fmla="*/ 8 w 11"/>
                  <a:gd name="T5" fmla="*/ 1 h 11"/>
                  <a:gd name="T6" fmla="*/ 10 w 11"/>
                  <a:gd name="T7" fmla="*/ 6 h 11"/>
                  <a:gd name="T8" fmla="*/ 3 w 11"/>
                  <a:gd name="T9" fmla="*/ 11 h 11"/>
                  <a:gd name="T10" fmla="*/ 0 w 11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0" y="7"/>
                    </a:moveTo>
                    <a:cubicBezTo>
                      <a:pt x="2" y="5"/>
                      <a:pt x="4" y="3"/>
                      <a:pt x="6" y="1"/>
                    </a:cubicBezTo>
                    <a:cubicBezTo>
                      <a:pt x="6" y="0"/>
                      <a:pt x="8" y="1"/>
                      <a:pt x="8" y="1"/>
                    </a:cubicBezTo>
                    <a:cubicBezTo>
                      <a:pt x="9" y="3"/>
                      <a:pt x="11" y="6"/>
                      <a:pt x="10" y="6"/>
                    </a:cubicBezTo>
                    <a:cubicBezTo>
                      <a:pt x="8" y="9"/>
                      <a:pt x="5" y="10"/>
                      <a:pt x="3" y="11"/>
                    </a:cubicBezTo>
                    <a:cubicBezTo>
                      <a:pt x="2" y="11"/>
                      <a:pt x="1" y="9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853"/>
              <p:cNvSpPr/>
              <p:nvPr/>
            </p:nvSpPr>
            <p:spPr bwMode="auto">
              <a:xfrm>
                <a:off x="7310428" y="1135079"/>
                <a:ext cx="60325" cy="71437"/>
              </a:xfrm>
              <a:custGeom>
                <a:avLst/>
                <a:gdLst>
                  <a:gd name="T0" fmla="*/ 12 w 16"/>
                  <a:gd name="T1" fmla="*/ 0 h 19"/>
                  <a:gd name="T2" fmla="*/ 11 w 16"/>
                  <a:gd name="T3" fmla="*/ 12 h 19"/>
                  <a:gd name="T4" fmla="*/ 1 w 16"/>
                  <a:gd name="T5" fmla="*/ 19 h 19"/>
                  <a:gd name="T6" fmla="*/ 12 w 1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12" y="0"/>
                    </a:moveTo>
                    <a:cubicBezTo>
                      <a:pt x="16" y="6"/>
                      <a:pt x="15" y="9"/>
                      <a:pt x="11" y="12"/>
                    </a:cubicBezTo>
                    <a:cubicBezTo>
                      <a:pt x="8" y="15"/>
                      <a:pt x="4" y="17"/>
                      <a:pt x="1" y="19"/>
                    </a:cubicBezTo>
                    <a:cubicBezTo>
                      <a:pt x="0" y="12"/>
                      <a:pt x="12" y="1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854"/>
              <p:cNvSpPr/>
              <p:nvPr/>
            </p:nvSpPr>
            <p:spPr bwMode="auto">
              <a:xfrm>
                <a:off x="4535480" y="4152955"/>
                <a:ext cx="38099" cy="44449"/>
              </a:xfrm>
              <a:custGeom>
                <a:avLst/>
                <a:gdLst>
                  <a:gd name="T0" fmla="*/ 10 w 10"/>
                  <a:gd name="T1" fmla="*/ 6 h 12"/>
                  <a:gd name="T2" fmla="*/ 5 w 10"/>
                  <a:gd name="T3" fmla="*/ 12 h 12"/>
                  <a:gd name="T4" fmla="*/ 1 w 10"/>
                  <a:gd name="T5" fmla="*/ 12 h 12"/>
                  <a:gd name="T6" fmla="*/ 0 w 10"/>
                  <a:gd name="T7" fmla="*/ 8 h 12"/>
                  <a:gd name="T8" fmla="*/ 2 w 10"/>
                  <a:gd name="T9" fmla="*/ 4 h 12"/>
                  <a:gd name="T10" fmla="*/ 6 w 10"/>
                  <a:gd name="T11" fmla="*/ 0 h 12"/>
                  <a:gd name="T12" fmla="*/ 10 w 10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10" y="6"/>
                    </a:moveTo>
                    <a:cubicBezTo>
                      <a:pt x="8" y="8"/>
                      <a:pt x="6" y="10"/>
                      <a:pt x="5" y="12"/>
                    </a:cubicBezTo>
                    <a:cubicBezTo>
                      <a:pt x="4" y="12"/>
                      <a:pt x="2" y="12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3"/>
                      <a:pt x="4" y="1"/>
                      <a:pt x="6" y="0"/>
                    </a:cubicBezTo>
                    <a:cubicBezTo>
                      <a:pt x="7" y="2"/>
                      <a:pt x="8" y="4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855"/>
              <p:cNvSpPr/>
              <p:nvPr/>
            </p:nvSpPr>
            <p:spPr bwMode="auto">
              <a:xfrm>
                <a:off x="4246557" y="5635700"/>
                <a:ext cx="44448" cy="41274"/>
              </a:xfrm>
              <a:custGeom>
                <a:avLst/>
                <a:gdLst>
                  <a:gd name="T0" fmla="*/ 8 w 12"/>
                  <a:gd name="T1" fmla="*/ 11 h 11"/>
                  <a:gd name="T2" fmla="*/ 5 w 12"/>
                  <a:gd name="T3" fmla="*/ 9 h 11"/>
                  <a:gd name="T4" fmla="*/ 0 w 12"/>
                  <a:gd name="T5" fmla="*/ 7 h 11"/>
                  <a:gd name="T6" fmla="*/ 7 w 12"/>
                  <a:gd name="T7" fmla="*/ 0 h 11"/>
                  <a:gd name="T8" fmla="*/ 10 w 12"/>
                  <a:gd name="T9" fmla="*/ 1 h 11"/>
                  <a:gd name="T10" fmla="*/ 8 w 12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8" y="11"/>
                    </a:moveTo>
                    <a:cubicBezTo>
                      <a:pt x="7" y="10"/>
                      <a:pt x="6" y="9"/>
                      <a:pt x="5" y="9"/>
                    </a:cubicBezTo>
                    <a:cubicBezTo>
                      <a:pt x="4" y="8"/>
                      <a:pt x="2" y="8"/>
                      <a:pt x="0" y="7"/>
                    </a:cubicBezTo>
                    <a:cubicBezTo>
                      <a:pt x="2" y="4"/>
                      <a:pt x="4" y="2"/>
                      <a:pt x="7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0" y="4"/>
                      <a:pt x="12" y="8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856"/>
              <p:cNvSpPr/>
              <p:nvPr/>
            </p:nvSpPr>
            <p:spPr bwMode="auto">
              <a:xfrm>
                <a:off x="5610217" y="4027541"/>
                <a:ext cx="41274" cy="42866"/>
              </a:xfrm>
              <a:custGeom>
                <a:avLst/>
                <a:gdLst>
                  <a:gd name="T0" fmla="*/ 8 w 11"/>
                  <a:gd name="T1" fmla="*/ 0 h 11"/>
                  <a:gd name="T2" fmla="*/ 11 w 11"/>
                  <a:gd name="T3" fmla="*/ 7 h 11"/>
                  <a:gd name="T4" fmla="*/ 11 w 11"/>
                  <a:gd name="T5" fmla="*/ 11 h 11"/>
                  <a:gd name="T6" fmla="*/ 7 w 11"/>
                  <a:gd name="T7" fmla="*/ 10 h 11"/>
                  <a:gd name="T8" fmla="*/ 8 w 1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9" y="2"/>
                      <a:pt x="10" y="4"/>
                      <a:pt x="11" y="7"/>
                    </a:cubicBezTo>
                    <a:cubicBezTo>
                      <a:pt x="11" y="8"/>
                      <a:pt x="11" y="9"/>
                      <a:pt x="11" y="11"/>
                    </a:cubicBezTo>
                    <a:cubicBezTo>
                      <a:pt x="9" y="10"/>
                      <a:pt x="8" y="11"/>
                      <a:pt x="7" y="10"/>
                    </a:cubicBezTo>
                    <a:cubicBezTo>
                      <a:pt x="2" y="6"/>
                      <a:pt x="0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Freeform 857"/>
              <p:cNvSpPr/>
              <p:nvPr/>
            </p:nvSpPr>
            <p:spPr bwMode="auto">
              <a:xfrm>
                <a:off x="4370381" y="1676421"/>
                <a:ext cx="49214" cy="57151"/>
              </a:xfrm>
              <a:custGeom>
                <a:avLst/>
                <a:gdLst>
                  <a:gd name="T0" fmla="*/ 13 w 13"/>
                  <a:gd name="T1" fmla="*/ 5 h 15"/>
                  <a:gd name="T2" fmla="*/ 6 w 13"/>
                  <a:gd name="T3" fmla="*/ 7 h 15"/>
                  <a:gd name="T4" fmla="*/ 5 w 13"/>
                  <a:gd name="T5" fmla="*/ 15 h 15"/>
                  <a:gd name="T6" fmla="*/ 3 w 13"/>
                  <a:gd name="T7" fmla="*/ 15 h 15"/>
                  <a:gd name="T8" fmla="*/ 0 w 13"/>
                  <a:gd name="T9" fmla="*/ 9 h 15"/>
                  <a:gd name="T10" fmla="*/ 7 w 13"/>
                  <a:gd name="T11" fmla="*/ 0 h 15"/>
                  <a:gd name="T12" fmla="*/ 13 w 13"/>
                  <a:gd name="T1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13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5" y="10"/>
                      <a:pt x="5" y="12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2" y="13"/>
                      <a:pt x="7" y="9"/>
                      <a:pt x="0" y="9"/>
                    </a:cubicBezTo>
                    <a:cubicBezTo>
                      <a:pt x="3" y="5"/>
                      <a:pt x="5" y="2"/>
                      <a:pt x="7" y="0"/>
                    </a:cubicBezTo>
                    <a:cubicBezTo>
                      <a:pt x="9" y="1"/>
                      <a:pt x="10" y="3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858"/>
              <p:cNvSpPr/>
              <p:nvPr/>
            </p:nvSpPr>
            <p:spPr bwMode="auto">
              <a:xfrm>
                <a:off x="8381987" y="5126103"/>
                <a:ext cx="44448" cy="33338"/>
              </a:xfrm>
              <a:custGeom>
                <a:avLst/>
                <a:gdLst>
                  <a:gd name="T0" fmla="*/ 0 w 12"/>
                  <a:gd name="T1" fmla="*/ 5 h 9"/>
                  <a:gd name="T2" fmla="*/ 12 w 12"/>
                  <a:gd name="T3" fmla="*/ 6 h 9"/>
                  <a:gd name="T4" fmla="*/ 7 w 12"/>
                  <a:gd name="T5" fmla="*/ 9 h 9"/>
                  <a:gd name="T6" fmla="*/ 0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5"/>
                    </a:moveTo>
                    <a:cubicBezTo>
                      <a:pt x="6" y="0"/>
                      <a:pt x="9" y="0"/>
                      <a:pt x="12" y="6"/>
                    </a:cubicBezTo>
                    <a:cubicBezTo>
                      <a:pt x="10" y="7"/>
                      <a:pt x="8" y="9"/>
                      <a:pt x="7" y="9"/>
                    </a:cubicBezTo>
                    <a:cubicBezTo>
                      <a:pt x="5" y="8"/>
                      <a:pt x="3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859"/>
              <p:cNvSpPr/>
              <p:nvPr/>
            </p:nvSpPr>
            <p:spPr bwMode="auto">
              <a:xfrm>
                <a:off x="7142151" y="1022363"/>
                <a:ext cx="49214" cy="30163"/>
              </a:xfrm>
              <a:custGeom>
                <a:avLst/>
                <a:gdLst>
                  <a:gd name="T0" fmla="*/ 12 w 13"/>
                  <a:gd name="T1" fmla="*/ 0 h 8"/>
                  <a:gd name="T2" fmla="*/ 9 w 13"/>
                  <a:gd name="T3" fmla="*/ 4 h 8"/>
                  <a:gd name="T4" fmla="*/ 4 w 13"/>
                  <a:gd name="T5" fmla="*/ 7 h 8"/>
                  <a:gd name="T6" fmla="*/ 0 w 13"/>
                  <a:gd name="T7" fmla="*/ 8 h 8"/>
                  <a:gd name="T8" fmla="*/ 1 w 13"/>
                  <a:gd name="T9" fmla="*/ 4 h 8"/>
                  <a:gd name="T10" fmla="*/ 5 w 13"/>
                  <a:gd name="T11" fmla="*/ 2 h 8"/>
                  <a:gd name="T12" fmla="*/ 1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2" y="0"/>
                    </a:moveTo>
                    <a:cubicBezTo>
                      <a:pt x="13" y="2"/>
                      <a:pt x="13" y="5"/>
                      <a:pt x="9" y="4"/>
                    </a:cubicBezTo>
                    <a:cubicBezTo>
                      <a:pt x="7" y="4"/>
                      <a:pt x="6" y="6"/>
                      <a:pt x="4" y="7"/>
                    </a:cubicBezTo>
                    <a:cubicBezTo>
                      <a:pt x="3" y="8"/>
                      <a:pt x="2" y="8"/>
                      <a:pt x="0" y="8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7" y="1"/>
                      <a:pt x="10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Freeform 860"/>
              <p:cNvSpPr/>
              <p:nvPr/>
            </p:nvSpPr>
            <p:spPr bwMode="auto">
              <a:xfrm>
                <a:off x="3751257" y="4532371"/>
                <a:ext cx="33337" cy="36512"/>
              </a:xfrm>
              <a:custGeom>
                <a:avLst/>
                <a:gdLst>
                  <a:gd name="T0" fmla="*/ 4 w 9"/>
                  <a:gd name="T1" fmla="*/ 0 h 10"/>
                  <a:gd name="T2" fmla="*/ 6 w 9"/>
                  <a:gd name="T3" fmla="*/ 10 h 10"/>
                  <a:gd name="T4" fmla="*/ 4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9" y="6"/>
                      <a:pt x="9" y="7"/>
                      <a:pt x="6" y="10"/>
                    </a:cubicBezTo>
                    <a:cubicBezTo>
                      <a:pt x="1" y="7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Freeform 861"/>
              <p:cNvSpPr/>
              <p:nvPr/>
            </p:nvSpPr>
            <p:spPr bwMode="auto">
              <a:xfrm>
                <a:off x="4562468" y="1481158"/>
                <a:ext cx="47627" cy="44449"/>
              </a:xfrm>
              <a:custGeom>
                <a:avLst/>
                <a:gdLst>
                  <a:gd name="T0" fmla="*/ 0 w 13"/>
                  <a:gd name="T1" fmla="*/ 12 h 12"/>
                  <a:gd name="T2" fmla="*/ 13 w 13"/>
                  <a:gd name="T3" fmla="*/ 0 h 12"/>
                  <a:gd name="T4" fmla="*/ 0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cubicBezTo>
                      <a:pt x="5" y="8"/>
                      <a:pt x="9" y="4"/>
                      <a:pt x="13" y="0"/>
                    </a:cubicBezTo>
                    <a:cubicBezTo>
                      <a:pt x="13" y="5"/>
                      <a:pt x="7" y="11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862"/>
              <p:cNvSpPr/>
              <p:nvPr/>
            </p:nvSpPr>
            <p:spPr bwMode="auto">
              <a:xfrm>
                <a:off x="4317993" y="1747863"/>
                <a:ext cx="25401" cy="49215"/>
              </a:xfrm>
              <a:custGeom>
                <a:avLst/>
                <a:gdLst>
                  <a:gd name="T0" fmla="*/ 4 w 7"/>
                  <a:gd name="T1" fmla="*/ 8 h 13"/>
                  <a:gd name="T2" fmla="*/ 7 w 7"/>
                  <a:gd name="T3" fmla="*/ 11 h 13"/>
                  <a:gd name="T4" fmla="*/ 4 w 7"/>
                  <a:gd name="T5" fmla="*/ 13 h 13"/>
                  <a:gd name="T6" fmla="*/ 1 w 7"/>
                  <a:gd name="T7" fmla="*/ 4 h 13"/>
                  <a:gd name="T8" fmla="*/ 5 w 7"/>
                  <a:gd name="T9" fmla="*/ 0 h 13"/>
                  <a:gd name="T10" fmla="*/ 7 w 7"/>
                  <a:gd name="T11" fmla="*/ 1 h 13"/>
                  <a:gd name="T12" fmla="*/ 4 w 7"/>
                  <a:gd name="T1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4" y="8"/>
                    </a:moveTo>
                    <a:cubicBezTo>
                      <a:pt x="5" y="9"/>
                      <a:pt x="6" y="10"/>
                      <a:pt x="7" y="11"/>
                    </a:cubicBezTo>
                    <a:cubicBezTo>
                      <a:pt x="6" y="12"/>
                      <a:pt x="6" y="12"/>
                      <a:pt x="4" y="13"/>
                    </a:cubicBezTo>
                    <a:cubicBezTo>
                      <a:pt x="3" y="10"/>
                      <a:pt x="1" y="7"/>
                      <a:pt x="1" y="4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6" y="4"/>
                      <a:pt x="5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863"/>
              <p:cNvSpPr/>
              <p:nvPr/>
            </p:nvSpPr>
            <p:spPr bwMode="auto">
              <a:xfrm>
                <a:off x="2646361" y="2551145"/>
                <a:ext cx="26988" cy="34925"/>
              </a:xfrm>
              <a:custGeom>
                <a:avLst/>
                <a:gdLst>
                  <a:gd name="T0" fmla="*/ 5 w 7"/>
                  <a:gd name="T1" fmla="*/ 0 h 9"/>
                  <a:gd name="T2" fmla="*/ 6 w 7"/>
                  <a:gd name="T3" fmla="*/ 6 h 9"/>
                  <a:gd name="T4" fmla="*/ 6 w 7"/>
                  <a:gd name="T5" fmla="*/ 9 h 9"/>
                  <a:gd name="T6" fmla="*/ 3 w 7"/>
                  <a:gd name="T7" fmla="*/ 8 h 9"/>
                  <a:gd name="T8" fmla="*/ 5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6" y="2"/>
                      <a:pt x="6" y="4"/>
                      <a:pt x="6" y="6"/>
                    </a:cubicBezTo>
                    <a:cubicBezTo>
                      <a:pt x="7" y="7"/>
                      <a:pt x="6" y="8"/>
                      <a:pt x="6" y="9"/>
                    </a:cubicBezTo>
                    <a:cubicBezTo>
                      <a:pt x="5" y="9"/>
                      <a:pt x="4" y="8"/>
                      <a:pt x="3" y="8"/>
                    </a:cubicBezTo>
                    <a:cubicBezTo>
                      <a:pt x="0" y="4"/>
                      <a:pt x="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864"/>
              <p:cNvSpPr/>
              <p:nvPr/>
            </p:nvSpPr>
            <p:spPr bwMode="auto">
              <a:xfrm>
                <a:off x="2132010" y="3309982"/>
                <a:ext cx="33337" cy="34925"/>
              </a:xfrm>
              <a:custGeom>
                <a:avLst/>
                <a:gdLst>
                  <a:gd name="T0" fmla="*/ 4 w 9"/>
                  <a:gd name="T1" fmla="*/ 9 h 9"/>
                  <a:gd name="T2" fmla="*/ 3 w 9"/>
                  <a:gd name="T3" fmla="*/ 0 h 9"/>
                  <a:gd name="T4" fmla="*/ 4 w 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0" y="6"/>
                      <a:pt x="1" y="3"/>
                      <a:pt x="3" y="0"/>
                    </a:cubicBezTo>
                    <a:cubicBezTo>
                      <a:pt x="9" y="3"/>
                      <a:pt x="9" y="5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865"/>
              <p:cNvSpPr/>
              <p:nvPr/>
            </p:nvSpPr>
            <p:spPr bwMode="auto">
              <a:xfrm>
                <a:off x="7516800" y="1354156"/>
                <a:ext cx="26988" cy="28576"/>
              </a:xfrm>
              <a:custGeom>
                <a:avLst/>
                <a:gdLst>
                  <a:gd name="T0" fmla="*/ 4 w 7"/>
                  <a:gd name="T1" fmla="*/ 0 h 8"/>
                  <a:gd name="T2" fmla="*/ 0 w 7"/>
                  <a:gd name="T3" fmla="*/ 8 h 8"/>
                  <a:gd name="T4" fmla="*/ 4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7" y="4"/>
                      <a:pt x="7" y="5"/>
                      <a:pt x="0" y="8"/>
                    </a:cubicBezTo>
                    <a:cubicBezTo>
                      <a:pt x="2" y="5"/>
                      <a:pt x="3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866"/>
              <p:cNvSpPr/>
              <p:nvPr/>
            </p:nvSpPr>
            <p:spPr bwMode="auto">
              <a:xfrm>
                <a:off x="4343393" y="1733573"/>
                <a:ext cx="22226" cy="44449"/>
              </a:xfrm>
              <a:custGeom>
                <a:avLst/>
                <a:gdLst>
                  <a:gd name="T0" fmla="*/ 0 w 6"/>
                  <a:gd name="T1" fmla="*/ 11 h 12"/>
                  <a:gd name="T2" fmla="*/ 0 w 6"/>
                  <a:gd name="T3" fmla="*/ 1 h 12"/>
                  <a:gd name="T4" fmla="*/ 2 w 6"/>
                  <a:gd name="T5" fmla="*/ 0 h 12"/>
                  <a:gd name="T6" fmla="*/ 6 w 6"/>
                  <a:gd name="T7" fmla="*/ 6 h 12"/>
                  <a:gd name="T8" fmla="*/ 2 w 6"/>
                  <a:gd name="T9" fmla="*/ 12 h 12"/>
                  <a:gd name="T10" fmla="*/ 0 w 6"/>
                  <a:gd name="T1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11"/>
                    </a:moveTo>
                    <a:cubicBezTo>
                      <a:pt x="2" y="8"/>
                      <a:pt x="5" y="5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4" y="2"/>
                      <a:pt x="6" y="4"/>
                      <a:pt x="6" y="6"/>
                    </a:cubicBezTo>
                    <a:cubicBezTo>
                      <a:pt x="5" y="8"/>
                      <a:pt x="3" y="10"/>
                      <a:pt x="2" y="12"/>
                    </a:cubicBezTo>
                    <a:cubicBezTo>
                      <a:pt x="1" y="12"/>
                      <a:pt x="1" y="12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867"/>
              <p:cNvSpPr/>
              <p:nvPr/>
            </p:nvSpPr>
            <p:spPr bwMode="auto">
              <a:xfrm>
                <a:off x="6240453" y="1154126"/>
                <a:ext cx="22226" cy="33338"/>
              </a:xfrm>
              <a:custGeom>
                <a:avLst/>
                <a:gdLst>
                  <a:gd name="T0" fmla="*/ 0 w 6"/>
                  <a:gd name="T1" fmla="*/ 0 h 9"/>
                  <a:gd name="T2" fmla="*/ 2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6" y="3"/>
                      <a:pt x="6" y="4"/>
                      <a:pt x="2" y="9"/>
                    </a:cubicBezTo>
                    <a:cubicBezTo>
                      <a:pt x="1" y="6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868"/>
              <p:cNvSpPr/>
              <p:nvPr/>
            </p:nvSpPr>
            <p:spPr bwMode="auto">
              <a:xfrm>
                <a:off x="3779832" y="3983092"/>
                <a:ext cx="7936" cy="33338"/>
              </a:xfrm>
              <a:custGeom>
                <a:avLst/>
                <a:gdLst>
                  <a:gd name="T0" fmla="*/ 0 w 2"/>
                  <a:gd name="T1" fmla="*/ 9 h 9"/>
                  <a:gd name="T2" fmla="*/ 0 w 2"/>
                  <a:gd name="T3" fmla="*/ 0 h 9"/>
                  <a:gd name="T4" fmla="*/ 2 w 2"/>
                  <a:gd name="T5" fmla="*/ 0 h 9"/>
                  <a:gd name="T6" fmla="*/ 2 w 2"/>
                  <a:gd name="T7" fmla="*/ 9 h 9"/>
                  <a:gd name="T8" fmla="*/ 0 w 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3"/>
                      <a:pt x="2" y="6"/>
                      <a:pt x="2" y="9"/>
                    </a:cubicBezTo>
                    <a:cubicBezTo>
                      <a:pt x="1" y="9"/>
                      <a:pt x="1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869"/>
              <p:cNvSpPr/>
              <p:nvPr/>
            </p:nvSpPr>
            <p:spPr bwMode="auto">
              <a:xfrm>
                <a:off x="8921735" y="3340145"/>
                <a:ext cx="22226" cy="30163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8 h 8"/>
                  <a:gd name="T4" fmla="*/ 0 w 6"/>
                  <a:gd name="T5" fmla="*/ 6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6" y="4"/>
                      <a:pt x="5" y="6"/>
                      <a:pt x="2" y="8"/>
                    </a:cubicBezTo>
                    <a:cubicBezTo>
                      <a:pt x="2" y="8"/>
                      <a:pt x="1" y="7"/>
                      <a:pt x="0" y="6"/>
                    </a:cubicBezTo>
                    <a:cubicBezTo>
                      <a:pt x="1" y="5"/>
                      <a:pt x="2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870"/>
              <p:cNvSpPr/>
              <p:nvPr/>
            </p:nvSpPr>
            <p:spPr bwMode="auto">
              <a:xfrm>
                <a:off x="5646729" y="4152955"/>
                <a:ext cx="19052" cy="25401"/>
              </a:xfrm>
              <a:custGeom>
                <a:avLst/>
                <a:gdLst>
                  <a:gd name="T0" fmla="*/ 0 w 5"/>
                  <a:gd name="T1" fmla="*/ 5 h 7"/>
                  <a:gd name="T2" fmla="*/ 3 w 5"/>
                  <a:gd name="T3" fmla="*/ 0 h 7"/>
                  <a:gd name="T4" fmla="*/ 4 w 5"/>
                  <a:gd name="T5" fmla="*/ 0 h 7"/>
                  <a:gd name="T6" fmla="*/ 5 w 5"/>
                  <a:gd name="T7" fmla="*/ 4 h 7"/>
                  <a:gd name="T8" fmla="*/ 1 w 5"/>
                  <a:gd name="T9" fmla="*/ 7 h 7"/>
                  <a:gd name="T10" fmla="*/ 0 w 5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5"/>
                    </a:moveTo>
                    <a:cubicBezTo>
                      <a:pt x="1" y="3"/>
                      <a:pt x="2" y="2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3"/>
                      <a:pt x="5" y="4"/>
                    </a:cubicBezTo>
                    <a:cubicBezTo>
                      <a:pt x="4" y="5"/>
                      <a:pt x="2" y="6"/>
                      <a:pt x="1" y="7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871"/>
              <p:cNvSpPr/>
              <p:nvPr/>
            </p:nvSpPr>
            <p:spPr bwMode="auto">
              <a:xfrm>
                <a:off x="4527543" y="1530368"/>
                <a:ext cx="34924" cy="41274"/>
              </a:xfrm>
              <a:custGeom>
                <a:avLst/>
                <a:gdLst>
                  <a:gd name="T0" fmla="*/ 9 w 9"/>
                  <a:gd name="T1" fmla="*/ 1 h 11"/>
                  <a:gd name="T2" fmla="*/ 2 w 9"/>
                  <a:gd name="T3" fmla="*/ 11 h 11"/>
                  <a:gd name="T4" fmla="*/ 0 w 9"/>
                  <a:gd name="T5" fmla="*/ 10 h 11"/>
                  <a:gd name="T6" fmla="*/ 8 w 9"/>
                  <a:gd name="T7" fmla="*/ 0 h 11"/>
                  <a:gd name="T8" fmla="*/ 9 w 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1"/>
                    </a:moveTo>
                    <a:cubicBezTo>
                      <a:pt x="6" y="4"/>
                      <a:pt x="4" y="8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2" y="7"/>
                      <a:pt x="5" y="3"/>
                      <a:pt x="8" y="0"/>
                    </a:cubicBezTo>
                    <a:cubicBezTo>
                      <a:pt x="8" y="0"/>
                      <a:pt x="8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872"/>
              <p:cNvSpPr/>
              <p:nvPr/>
            </p:nvSpPr>
            <p:spPr bwMode="auto">
              <a:xfrm>
                <a:off x="2278061" y="3268708"/>
                <a:ext cx="26988" cy="26988"/>
              </a:xfrm>
              <a:custGeom>
                <a:avLst/>
                <a:gdLst>
                  <a:gd name="T0" fmla="*/ 7 w 7"/>
                  <a:gd name="T1" fmla="*/ 4 h 7"/>
                  <a:gd name="T2" fmla="*/ 1 w 7"/>
                  <a:gd name="T3" fmla="*/ 7 h 7"/>
                  <a:gd name="T4" fmla="*/ 0 w 7"/>
                  <a:gd name="T5" fmla="*/ 5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4" y="5"/>
                      <a:pt x="2" y="6"/>
                      <a:pt x="1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4"/>
                      <a:pt x="1" y="2"/>
                      <a:pt x="3" y="0"/>
                    </a:cubicBezTo>
                    <a:cubicBezTo>
                      <a:pt x="4" y="1"/>
                      <a:pt x="5" y="2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Freeform 873"/>
              <p:cNvSpPr/>
              <p:nvPr/>
            </p:nvSpPr>
            <p:spPr bwMode="auto">
              <a:xfrm>
                <a:off x="7115163" y="955688"/>
                <a:ext cx="26988" cy="25401"/>
              </a:xfrm>
              <a:custGeom>
                <a:avLst/>
                <a:gdLst>
                  <a:gd name="T0" fmla="*/ 7 w 7"/>
                  <a:gd name="T1" fmla="*/ 4 h 7"/>
                  <a:gd name="T2" fmla="*/ 0 w 7"/>
                  <a:gd name="T3" fmla="*/ 7 h 7"/>
                  <a:gd name="T4" fmla="*/ 3 w 7"/>
                  <a:gd name="T5" fmla="*/ 1 h 7"/>
                  <a:gd name="T6" fmla="*/ 7 w 7"/>
                  <a:gd name="T7" fmla="*/ 2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5" y="5"/>
                      <a:pt x="3" y="5"/>
                      <a:pt x="0" y="7"/>
                    </a:cubicBezTo>
                    <a:cubicBezTo>
                      <a:pt x="1" y="4"/>
                      <a:pt x="2" y="2"/>
                      <a:pt x="3" y="1"/>
                    </a:cubicBezTo>
                    <a:cubicBezTo>
                      <a:pt x="3" y="0"/>
                      <a:pt x="6" y="2"/>
                      <a:pt x="7" y="2"/>
                    </a:cubicBezTo>
                    <a:cubicBezTo>
                      <a:pt x="7" y="3"/>
                      <a:pt x="7" y="3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874"/>
              <p:cNvSpPr/>
              <p:nvPr/>
            </p:nvSpPr>
            <p:spPr bwMode="auto">
              <a:xfrm>
                <a:off x="3317874" y="2503488"/>
                <a:ext cx="26988" cy="30163"/>
              </a:xfrm>
              <a:custGeom>
                <a:avLst/>
                <a:gdLst>
                  <a:gd name="T0" fmla="*/ 0 w 7"/>
                  <a:gd name="T1" fmla="*/ 8 h 8"/>
                  <a:gd name="T2" fmla="*/ 2 w 7"/>
                  <a:gd name="T3" fmla="*/ 0 h 8"/>
                  <a:gd name="T4" fmla="*/ 0 w 7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1" y="5"/>
                      <a:pt x="2" y="3"/>
                      <a:pt x="2" y="0"/>
                    </a:cubicBezTo>
                    <a:cubicBezTo>
                      <a:pt x="7" y="4"/>
                      <a:pt x="6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1" name="文本框 210"/>
            <p:cNvSpPr txBox="1"/>
            <p:nvPr/>
          </p:nvSpPr>
          <p:spPr>
            <a:xfrm>
              <a:off x="2460" y="3069"/>
              <a:ext cx="586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1D867A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212" name="文本框 30"/>
          <p:cNvSpPr txBox="1"/>
          <p:nvPr/>
        </p:nvSpPr>
        <p:spPr>
          <a:xfrm>
            <a:off x="9077325" y="3509645"/>
            <a:ext cx="24358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20%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将死于吸烟引起的肺部疾病和糖尿病等代谢障碍性疾病，以及过劳和意外。</a:t>
            </a:r>
          </a:p>
        </p:txBody>
      </p:sp>
      <p:pic>
        <p:nvPicPr>
          <p:cNvPr id="402" name="图片 401" descr="51miz-E1244765-CC61F3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505" y="2109470"/>
            <a:ext cx="5544820" cy="4158615"/>
          </a:xfrm>
          <a:prstGeom prst="rect">
            <a:avLst/>
          </a:prstGeom>
        </p:spPr>
      </p:pic>
      <p:sp>
        <p:nvSpPr>
          <p:cNvPr id="403" name="文本框 12"/>
          <p:cNvSpPr txBox="1"/>
          <p:nvPr/>
        </p:nvSpPr>
        <p:spPr>
          <a:xfrm>
            <a:off x="5754370" y="3571240"/>
            <a:ext cx="1219835" cy="48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zh-CN" altLang="en-US" sz="2400" b="1" dirty="0">
                <a:solidFill>
                  <a:srgbClr val="1D867A"/>
                </a:solidFill>
                <a:cs typeface="+mn-ea"/>
                <a:sym typeface="+mn-lt"/>
              </a:rPr>
              <a:t>亚健康</a:t>
            </a:r>
            <a:endParaRPr lang="zh-CN" altLang="en-US" sz="2400" b="1" dirty="0">
              <a:solidFill>
                <a:srgbClr val="1D867A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  <p:bldP spid="116" grpId="0"/>
      <p:bldP spid="116" grpId="1"/>
      <p:bldP spid="212" grpId="0"/>
      <p:bldP spid="212" grpId="1"/>
      <p:bldP spid="403" grpId="0"/>
      <p:bldP spid="40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什么是亚健康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8" name="文本框 12"/>
          <p:cNvSpPr txBox="1"/>
          <p:nvPr/>
        </p:nvSpPr>
        <p:spPr>
          <a:xfrm>
            <a:off x="5783580" y="2335530"/>
            <a:ext cx="5712460" cy="48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1D867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+mn-ea"/>
                <a:sym typeface="+mn-lt"/>
              </a:rPr>
              <a:t>亚健康</a:t>
            </a:r>
            <a:r>
              <a:rPr lang="en-US" altLang="zh-CN" sz="2400" b="1" noProof="0" dirty="0">
                <a:ln>
                  <a:noFill/>
                </a:ln>
                <a:solidFill>
                  <a:srgbClr val="1D867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+mn-ea"/>
                <a:sym typeface="+mn-lt"/>
              </a:rPr>
              <a:t>—— 21</a:t>
            </a:r>
            <a:r>
              <a:rPr lang="zh-CN" altLang="en-US" sz="2400" b="1" noProof="0" dirty="0">
                <a:ln>
                  <a:noFill/>
                </a:ln>
                <a:solidFill>
                  <a:srgbClr val="1D867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+mn-ea"/>
                <a:sym typeface="+mn-lt"/>
              </a:rPr>
              <a:t>世纪人类健康的头号杀手</a:t>
            </a:r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5951222" y="3094990"/>
            <a:ext cx="457644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l">
              <a:lnSpc>
                <a:spcPct val="140000"/>
              </a:lnSpc>
              <a:buClr>
                <a:srgbClr val="1D867A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救治于后，不若摄养于先，</a:t>
            </a:r>
          </a:p>
          <a:p>
            <a:pPr marL="342900" indent="-342900" algn="l">
              <a:lnSpc>
                <a:spcPct val="140000"/>
              </a:lnSpc>
              <a:buClr>
                <a:srgbClr val="1D867A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预防为主，防患于未然，</a:t>
            </a:r>
          </a:p>
          <a:p>
            <a:pPr marL="342900" indent="-342900" algn="l">
              <a:lnSpc>
                <a:spcPct val="140000"/>
              </a:lnSpc>
              <a:buClr>
                <a:srgbClr val="1D867A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是维护健康的前提和基础！</a:t>
            </a:r>
          </a:p>
        </p:txBody>
      </p:sp>
      <p:pic>
        <p:nvPicPr>
          <p:cNvPr id="2" name="图片 1" descr="51miz-E1191038-787506E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407795"/>
            <a:ext cx="4789170" cy="35921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19300" y="613917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65252" grpId="0" animBg="1"/>
      <p:bldP spid="56525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8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9797937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7"/>
          <a:stretch>
            <a:fillRect/>
          </a:stretch>
        </p:blipFill>
        <p:spPr>
          <a:xfrm>
            <a:off x="635" y="570230"/>
            <a:ext cx="12191365" cy="63893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16305" y="872490"/>
            <a:ext cx="10508615" cy="5110480"/>
            <a:chOff x="1075" y="1735"/>
            <a:chExt cx="15106" cy="6074"/>
          </a:xfrm>
        </p:grpSpPr>
        <p:pic>
          <p:nvPicPr>
            <p:cNvPr id="4" name="图片 3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618" y="192"/>
              <a:ext cx="6075" cy="9161"/>
            </a:xfrm>
            <a:prstGeom prst="rect">
              <a:avLst/>
            </a:prstGeom>
          </p:spPr>
        </p:pic>
        <p:pic>
          <p:nvPicPr>
            <p:cNvPr id="6" name="图片 5" descr="5555555555555543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8564" y="192"/>
              <a:ext cx="6075" cy="9161"/>
            </a:xfrm>
            <a:prstGeom prst="rect">
              <a:avLst/>
            </a:prstGeom>
          </p:spPr>
        </p:pic>
      </p:grpSp>
      <p:pic>
        <p:nvPicPr>
          <p:cNvPr id="9" name="图片 8" descr="55555555555580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702175"/>
            <a:ext cx="12192000" cy="2155825"/>
          </a:xfrm>
          <a:prstGeom prst="rect">
            <a:avLst/>
          </a:prstGeom>
        </p:spPr>
      </p:pic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61370" y="0"/>
            <a:ext cx="1230630" cy="2488565"/>
          </a:xfrm>
          <a:prstGeom prst="rect">
            <a:avLst/>
          </a:prstGeom>
        </p:spPr>
      </p:pic>
      <p:pic>
        <p:nvPicPr>
          <p:cNvPr id="12" name="图片 11" descr="444444444444444444437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8965" y="242570"/>
            <a:ext cx="1746250" cy="962660"/>
          </a:xfrm>
          <a:prstGeom prst="rect">
            <a:avLst/>
          </a:prstGeom>
        </p:spPr>
      </p:pic>
      <p:pic>
        <p:nvPicPr>
          <p:cNvPr id="13" name="图片 12" descr="444444444444444444437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04"/>
          <a:stretch>
            <a:fillRect/>
          </a:stretch>
        </p:blipFill>
        <p:spPr>
          <a:xfrm>
            <a:off x="278765" y="2947670"/>
            <a:ext cx="724535" cy="962660"/>
          </a:xfrm>
          <a:prstGeom prst="rect">
            <a:avLst/>
          </a:prstGeom>
        </p:spPr>
      </p:pic>
      <p:pic>
        <p:nvPicPr>
          <p:cNvPr id="14" name="图片 13" descr="51miz-E1191014-55EB71C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7160" y="3900170"/>
            <a:ext cx="3220720" cy="2957830"/>
          </a:xfrm>
          <a:prstGeom prst="rect">
            <a:avLst/>
          </a:prstGeom>
        </p:spPr>
      </p:pic>
      <p:pic>
        <p:nvPicPr>
          <p:cNvPr id="15" name="图片 14" descr="51miz-E1039984-5DC5CA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8080" y="5042535"/>
            <a:ext cx="1649730" cy="1649730"/>
          </a:xfrm>
          <a:prstGeom prst="rect">
            <a:avLst/>
          </a:prstGeom>
        </p:spPr>
      </p:pic>
      <p:pic>
        <p:nvPicPr>
          <p:cNvPr id="16" name="图片 15" descr="55555555555555cc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745" y="242570"/>
            <a:ext cx="2678430" cy="101092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940175" y="4168775"/>
            <a:ext cx="4032885" cy="441325"/>
            <a:chOff x="4549" y="8011"/>
            <a:chExt cx="9647" cy="1010"/>
          </a:xfrm>
          <a:solidFill>
            <a:srgbClr val="FFFCE9"/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9676" y="8011"/>
              <a:ext cx="4520" cy="992"/>
              <a:chOff x="4349" y="7573"/>
              <a:chExt cx="5434" cy="1248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4349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健</a:t>
                </a: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750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康</a:t>
                </a: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134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人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535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549" y="8029"/>
              <a:ext cx="4520" cy="992"/>
              <a:chOff x="4349" y="7573"/>
              <a:chExt cx="5434" cy="1248"/>
            </a:xfrm>
            <a:grpFill/>
          </p:grpSpPr>
          <p:sp>
            <p:nvSpPr>
              <p:cNvPr id="29" name="椭圆 28"/>
              <p:cNvSpPr/>
              <p:nvPr/>
            </p:nvSpPr>
            <p:spPr>
              <a:xfrm>
                <a:off x="4349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养</a:t>
                </a: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750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134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固</a:t>
                </a: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535" y="7573"/>
                <a:ext cx="1249" cy="1249"/>
              </a:xfrm>
              <a:prstGeom prst="ellipse">
                <a:avLst/>
              </a:prstGeom>
              <a:grpFill/>
              <a:ln w="38100">
                <a:solidFill>
                  <a:srgbClr val="C7E7D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1D867A"/>
                    </a:solidFill>
                    <a:cs typeface="+mn-ea"/>
                    <a:sym typeface="+mn-lt"/>
                  </a:rPr>
                  <a:t>本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1377950" y="2753995"/>
            <a:ext cx="91116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1D867A"/>
                </a:solidFill>
                <a:cs typeface="+mn-ea"/>
                <a:sym typeface="+mn-lt"/>
              </a:rPr>
              <a:t>养生的重要性</a:t>
            </a:r>
            <a:endParaRPr lang="zh-CN" altLang="en-US" sz="8000">
              <a:solidFill>
                <a:srgbClr val="1D867A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052695" y="2058685"/>
            <a:ext cx="1952020" cy="583475"/>
            <a:chOff x="5412" y="6498"/>
            <a:chExt cx="9231" cy="699"/>
          </a:xfrm>
        </p:grpSpPr>
        <p:grpSp>
          <p:nvGrpSpPr>
            <p:cNvPr id="22" name="组合 21"/>
            <p:cNvGrpSpPr/>
            <p:nvPr/>
          </p:nvGrpSpPr>
          <p:grpSpPr>
            <a:xfrm>
              <a:off x="5412" y="6517"/>
              <a:ext cx="8336" cy="583"/>
              <a:chOff x="5472" y="6142"/>
              <a:chExt cx="8336" cy="58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5472" y="6142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472" y="6725"/>
                <a:ext cx="8336" cy="0"/>
              </a:xfrm>
              <a:prstGeom prst="line">
                <a:avLst/>
              </a:prstGeom>
              <a:ln>
                <a:solidFill>
                  <a:srgbClr val="1D86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5412" y="6498"/>
              <a:ext cx="9231" cy="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D867A"/>
                  </a:solidFill>
                  <a:effectLst/>
                  <a:cs typeface="+mn-ea"/>
                  <a:sym typeface="+mn-lt"/>
                </a:rPr>
                <a:t>PART 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pic>
        <p:nvPicPr>
          <p:cNvPr id="12" name="图片 11" descr="66666666666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11255" y="0"/>
            <a:ext cx="880745" cy="17811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6520" y="70485"/>
            <a:ext cx="3324860" cy="584835"/>
            <a:chOff x="8894" y="3370"/>
            <a:chExt cx="5236" cy="921"/>
          </a:xfrm>
        </p:grpSpPr>
        <p:sp>
          <p:nvSpPr>
            <p:cNvPr id="27" name="椭圆 26"/>
            <p:cNvSpPr/>
            <p:nvPr/>
          </p:nvSpPr>
          <p:spPr>
            <a:xfrm>
              <a:off x="8894" y="3370"/>
              <a:ext cx="820" cy="802"/>
            </a:xfrm>
            <a:prstGeom prst="ellipse">
              <a:avLst/>
            </a:prstGeom>
            <a:solidFill>
              <a:srgbClr val="FFFCE9"/>
            </a:solidFill>
            <a:ln w="38100">
              <a:solidFill>
                <a:srgbClr val="C7E7D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14" y="3372"/>
              <a:ext cx="44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D867A"/>
                  </a:solidFill>
                  <a:cs typeface="+mn-ea"/>
                  <a:sym typeface="+mn-lt"/>
                </a:rPr>
                <a:t>养生的重要性</a:t>
              </a:r>
              <a:endParaRPr lang="zh-CN" altLang="en-US" sz="3200" dirty="0">
                <a:solidFill>
                  <a:srgbClr val="1D867A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8" name="文本框 12"/>
          <p:cNvSpPr txBox="1"/>
          <p:nvPr/>
        </p:nvSpPr>
        <p:spPr>
          <a:xfrm>
            <a:off x="1125855" y="1628140"/>
            <a:ext cx="5712460" cy="48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5000"/>
              </a:lnSpc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rgbClr val="1D867A"/>
                </a:solidFill>
                <a:cs typeface="+mn-ea"/>
                <a:sym typeface="+mn-lt"/>
              </a:rPr>
              <a:t>现代生活，处处充满健康危机！</a:t>
            </a:r>
            <a:endParaRPr lang="zh-CN" altLang="en-US" sz="2400" noProof="0" dirty="0">
              <a:ln>
                <a:noFill/>
              </a:ln>
              <a:solidFill>
                <a:srgbClr val="1D867A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1125855" y="2143760"/>
            <a:ext cx="610616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生活节奏应酬 压力人际关系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气候变化（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六淫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）风寒暑湿燥火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食物中农药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激素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抗生素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重金属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色素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生活方式</a:t>
            </a:r>
            <a:r>
              <a: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饮食、起居、运动、情志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环境因素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空气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土壤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病原微生物的入侵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1224280" y="4930140"/>
            <a:ext cx="5712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1D867A"/>
                </a:solidFill>
                <a:cs typeface="+mn-ea"/>
                <a:sym typeface="+mn-lt"/>
              </a:rPr>
              <a:t>要想身体好，养生固本最重要！</a:t>
            </a:r>
            <a:endParaRPr kumimoji="1" lang="zh-CN" altLang="en-US" sz="2400" noProof="0" dirty="0">
              <a:ln>
                <a:noFill/>
              </a:ln>
              <a:solidFill>
                <a:srgbClr val="1D867A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51miz-E1191865-6E3AF1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505" y="1567180"/>
            <a:ext cx="5614670" cy="4211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65252" grpId="0" animBg="1"/>
      <p:bldP spid="565252" grpId="1" animBg="1"/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0d7bf2e-c465-4d39-ba1c-bb095d607311}"/>
  <p:tag name="TABLE_ENDDRAG_ORIGIN_RECT" val="697*150"/>
  <p:tag name="TABLE_ENDDRAG_RECT" val="116*214*697*15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1g0bbak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1717</Words>
  <Application>Microsoft Office PowerPoint</Application>
  <PresentationFormat>宽屏</PresentationFormat>
  <Paragraphs>241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19</cp:revision>
  <dcterms:created xsi:type="dcterms:W3CDTF">2022-04-25T06:59:00Z</dcterms:created>
  <dcterms:modified xsi:type="dcterms:W3CDTF">2023-01-01T05:35:19Z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30B6B334E80F45C39FAFEB70280A906D</vt:lpwstr>
  </property>
  <property fmtid="{D5CDD505-2E9C-101B-9397-08002B2CF9AE}" pid="3" name="KSOProductBuildVer">
    <vt:lpwstr>2052-11.1.0.11365</vt:lpwstr>
  </property>
</Properties>
</file>