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73" r:id="rId3"/>
  </p:sldMasterIdLst>
  <p:notesMasterIdLst>
    <p:notesMasterId r:id="rId29"/>
  </p:notesMasterIdLst>
  <p:sldIdLst>
    <p:sldId id="256" r:id="rId4"/>
    <p:sldId id="282" r:id="rId5"/>
    <p:sldId id="283" r:id="rId6"/>
    <p:sldId id="259" r:id="rId7"/>
    <p:sldId id="260" r:id="rId8"/>
    <p:sldId id="288" r:id="rId9"/>
    <p:sldId id="261" r:id="rId10"/>
    <p:sldId id="284" r:id="rId11"/>
    <p:sldId id="262" r:id="rId12"/>
    <p:sldId id="295" r:id="rId13"/>
    <p:sldId id="265" r:id="rId14"/>
    <p:sldId id="268" r:id="rId15"/>
    <p:sldId id="285" r:id="rId16"/>
    <p:sldId id="269" r:id="rId17"/>
    <p:sldId id="289" r:id="rId18"/>
    <p:sldId id="278" r:id="rId19"/>
    <p:sldId id="294" r:id="rId20"/>
    <p:sldId id="292" r:id="rId21"/>
    <p:sldId id="286" r:id="rId22"/>
    <p:sldId id="277" r:id="rId23"/>
    <p:sldId id="279" r:id="rId24"/>
    <p:sldId id="267" r:id="rId25"/>
    <p:sldId id="272" r:id="rId26"/>
    <p:sldId id="298" r:id="rId27"/>
    <p:sldId id="29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2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7B66C"/>
    <a:srgbClr val="E07185"/>
    <a:srgbClr val="EB832A"/>
    <a:srgbClr val="94D66E"/>
    <a:srgbClr val="5798C9"/>
    <a:srgbClr val="139772"/>
    <a:srgbClr val="209975"/>
    <a:srgbClr val="B671AC"/>
    <a:srgbClr val="139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p:cViewPr varScale="1">
        <p:scale>
          <a:sx n="106" d="100"/>
          <a:sy n="106" d="100"/>
        </p:scale>
        <p:origin x="672" y="120"/>
      </p:cViewPr>
      <p:guideLst>
        <p:guide orient="horz" pos="2160"/>
        <p:guide pos="2230"/>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55B8B-36BD-44B4-99CB-EFBAADD643B9}" type="datetimeFigureOut">
              <a:rPr lang="zh-CN" altLang="en-US" smtClean="0"/>
              <a:t>2023/1/1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4B61D-10FD-42F4-84CF-7264D17397DE}" type="slidenum">
              <a:rPr lang="zh-CN" altLang="en-US" smtClean="0"/>
              <a:t>‹#›</a:t>
            </a:fld>
            <a:endParaRPr lang="zh-CN" altLang="en-US"/>
          </a:p>
        </p:txBody>
      </p:sp>
    </p:spTree>
    <p:extLst>
      <p:ext uri="{BB962C8B-B14F-4D97-AF65-F5344CB8AC3E}">
        <p14:creationId xmlns:p14="http://schemas.microsoft.com/office/powerpoint/2010/main" val="73487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a:t>
            </a:fld>
            <a:endParaRPr lang="zh-CN" altLang="en-US"/>
          </a:p>
        </p:txBody>
      </p:sp>
    </p:spTree>
    <p:extLst>
      <p:ext uri="{BB962C8B-B14F-4D97-AF65-F5344CB8AC3E}">
        <p14:creationId xmlns:p14="http://schemas.microsoft.com/office/powerpoint/2010/main" val="387962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426048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11</a:t>
            </a:fld>
            <a:endParaRPr lang="zh-CN" altLang="en-US"/>
          </a:p>
        </p:txBody>
      </p:sp>
    </p:spTree>
    <p:extLst>
      <p:ext uri="{BB962C8B-B14F-4D97-AF65-F5344CB8AC3E}">
        <p14:creationId xmlns:p14="http://schemas.microsoft.com/office/powerpoint/2010/main" val="419618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E7FA9C3-9DBD-4BDA-9EC1-25EF88B1020D}" type="slidenum">
              <a:rPr lang="zh-CN" altLang="en-US" smtClean="0"/>
              <a:t>12</a:t>
            </a:fld>
            <a:endParaRPr lang="zh-CN" altLang="en-US"/>
          </a:p>
        </p:txBody>
      </p:sp>
    </p:spTree>
    <p:extLst>
      <p:ext uri="{BB962C8B-B14F-4D97-AF65-F5344CB8AC3E}">
        <p14:creationId xmlns:p14="http://schemas.microsoft.com/office/powerpoint/2010/main" val="92723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13</a:t>
            </a:fld>
            <a:endParaRPr lang="zh-CN" altLang="en-US"/>
          </a:p>
        </p:txBody>
      </p:sp>
    </p:spTree>
    <p:extLst>
      <p:ext uri="{BB962C8B-B14F-4D97-AF65-F5344CB8AC3E}">
        <p14:creationId xmlns:p14="http://schemas.microsoft.com/office/powerpoint/2010/main" val="40926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14</a:t>
            </a:fld>
            <a:endParaRPr lang="zh-CN" altLang="en-US"/>
          </a:p>
        </p:txBody>
      </p:sp>
    </p:spTree>
    <p:extLst>
      <p:ext uri="{BB962C8B-B14F-4D97-AF65-F5344CB8AC3E}">
        <p14:creationId xmlns:p14="http://schemas.microsoft.com/office/powerpoint/2010/main" val="295308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425934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16</a:t>
            </a:fld>
            <a:endParaRPr lang="zh-CN" altLang="en-US"/>
          </a:p>
        </p:txBody>
      </p:sp>
    </p:spTree>
    <p:extLst>
      <p:ext uri="{BB962C8B-B14F-4D97-AF65-F5344CB8AC3E}">
        <p14:creationId xmlns:p14="http://schemas.microsoft.com/office/powerpoint/2010/main" val="95787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339139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929612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19</a:t>
            </a:fld>
            <a:endParaRPr lang="zh-CN" altLang="en-US"/>
          </a:p>
        </p:txBody>
      </p:sp>
    </p:spTree>
    <p:extLst>
      <p:ext uri="{BB962C8B-B14F-4D97-AF65-F5344CB8AC3E}">
        <p14:creationId xmlns:p14="http://schemas.microsoft.com/office/powerpoint/2010/main" val="12351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24B61D-10FD-42F4-84CF-7264D17397DE}" type="slidenum">
              <a:rPr lang="zh-CN" altLang="en-US" smtClean="0"/>
              <a:t>2</a:t>
            </a:fld>
            <a:endParaRPr lang="zh-CN" altLang="en-US"/>
          </a:p>
        </p:txBody>
      </p:sp>
    </p:spTree>
    <p:extLst>
      <p:ext uri="{BB962C8B-B14F-4D97-AF65-F5344CB8AC3E}">
        <p14:creationId xmlns:p14="http://schemas.microsoft.com/office/powerpoint/2010/main" val="3906051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20</a:t>
            </a:fld>
            <a:endParaRPr lang="zh-CN" altLang="en-US"/>
          </a:p>
        </p:txBody>
      </p:sp>
    </p:spTree>
    <p:extLst>
      <p:ext uri="{BB962C8B-B14F-4D97-AF65-F5344CB8AC3E}">
        <p14:creationId xmlns:p14="http://schemas.microsoft.com/office/powerpoint/2010/main" val="1815198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21</a:t>
            </a:fld>
            <a:endParaRPr lang="zh-CN" altLang="en-US"/>
          </a:p>
        </p:txBody>
      </p:sp>
    </p:spTree>
    <p:extLst>
      <p:ext uri="{BB962C8B-B14F-4D97-AF65-F5344CB8AC3E}">
        <p14:creationId xmlns:p14="http://schemas.microsoft.com/office/powerpoint/2010/main" val="43983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22</a:t>
            </a:fld>
            <a:endParaRPr lang="zh-CN" altLang="en-US"/>
          </a:p>
        </p:txBody>
      </p:sp>
    </p:spTree>
    <p:extLst>
      <p:ext uri="{BB962C8B-B14F-4D97-AF65-F5344CB8AC3E}">
        <p14:creationId xmlns:p14="http://schemas.microsoft.com/office/powerpoint/2010/main" val="116531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23</a:t>
            </a:fld>
            <a:endParaRPr lang="zh-CN" altLang="en-US"/>
          </a:p>
        </p:txBody>
      </p:sp>
    </p:spTree>
    <p:extLst>
      <p:ext uri="{BB962C8B-B14F-4D97-AF65-F5344CB8AC3E}">
        <p14:creationId xmlns:p14="http://schemas.microsoft.com/office/powerpoint/2010/main" val="216408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24</a:t>
            </a:fld>
            <a:endParaRPr lang="zh-CN" altLang="en-US"/>
          </a:p>
        </p:txBody>
      </p:sp>
    </p:spTree>
    <p:extLst>
      <p:ext uri="{BB962C8B-B14F-4D97-AF65-F5344CB8AC3E}">
        <p14:creationId xmlns:p14="http://schemas.microsoft.com/office/powerpoint/2010/main" val="1962401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612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3</a:t>
            </a:fld>
            <a:endParaRPr lang="zh-CN" altLang="en-US"/>
          </a:p>
        </p:txBody>
      </p:sp>
    </p:spTree>
    <p:extLst>
      <p:ext uri="{BB962C8B-B14F-4D97-AF65-F5344CB8AC3E}">
        <p14:creationId xmlns:p14="http://schemas.microsoft.com/office/powerpoint/2010/main" val="368552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4</a:t>
            </a:fld>
            <a:endParaRPr lang="zh-CN" altLang="en-US"/>
          </a:p>
        </p:txBody>
      </p:sp>
    </p:spTree>
    <p:extLst>
      <p:ext uri="{BB962C8B-B14F-4D97-AF65-F5344CB8AC3E}">
        <p14:creationId xmlns:p14="http://schemas.microsoft.com/office/powerpoint/2010/main" val="75318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5</a:t>
            </a:fld>
            <a:endParaRPr lang="zh-CN" altLang="en-US"/>
          </a:p>
        </p:txBody>
      </p:sp>
    </p:spTree>
    <p:extLst>
      <p:ext uri="{BB962C8B-B14F-4D97-AF65-F5344CB8AC3E}">
        <p14:creationId xmlns:p14="http://schemas.microsoft.com/office/powerpoint/2010/main" val="394676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15449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7</a:t>
            </a:fld>
            <a:endParaRPr lang="zh-CN" altLang="en-US"/>
          </a:p>
        </p:txBody>
      </p:sp>
    </p:spTree>
    <p:extLst>
      <p:ext uri="{BB962C8B-B14F-4D97-AF65-F5344CB8AC3E}">
        <p14:creationId xmlns:p14="http://schemas.microsoft.com/office/powerpoint/2010/main" val="13306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24B61D-10FD-42F4-84CF-7264D17397DE}" type="slidenum">
              <a:rPr lang="zh-CN" altLang="en-US" smtClean="0"/>
              <a:t>8</a:t>
            </a:fld>
            <a:endParaRPr lang="zh-CN" altLang="en-US"/>
          </a:p>
        </p:txBody>
      </p:sp>
    </p:spTree>
    <p:extLst>
      <p:ext uri="{BB962C8B-B14F-4D97-AF65-F5344CB8AC3E}">
        <p14:creationId xmlns:p14="http://schemas.microsoft.com/office/powerpoint/2010/main" val="126545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9</a:t>
            </a:fld>
            <a:endParaRPr lang="zh-CN" altLang="en-US"/>
          </a:p>
        </p:txBody>
      </p:sp>
    </p:spTree>
    <p:extLst>
      <p:ext uri="{BB962C8B-B14F-4D97-AF65-F5344CB8AC3E}">
        <p14:creationId xmlns:p14="http://schemas.microsoft.com/office/powerpoint/2010/main" val="294312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615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022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146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3406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8145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205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5847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33464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628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27783"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23595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902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5" name="圆角矩形 4"/>
          <p:cNvSpPr/>
          <p:nvPr userDrawn="1"/>
        </p:nvSpPr>
        <p:spPr>
          <a:xfrm>
            <a:off x="590006" y="574767"/>
            <a:ext cx="11064240" cy="5878284"/>
          </a:xfrm>
          <a:prstGeom prst="roundRect">
            <a:avLst>
              <a:gd name="adj" fmla="val 4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t="66095"/>
          <a:stretch/>
        </p:blipFill>
        <p:spPr>
          <a:xfrm>
            <a:off x="191" y="4532810"/>
            <a:ext cx="12191618" cy="2325189"/>
          </a:xfrm>
          <a:prstGeom prst="rect">
            <a:avLst/>
          </a:prstGeom>
        </p:spPr>
      </p:pic>
      <p:pic>
        <p:nvPicPr>
          <p:cNvPr id="11" name="图片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619750" y="194871"/>
            <a:ext cx="5559533" cy="2084825"/>
          </a:xfrm>
          <a:custGeom>
            <a:avLst/>
            <a:gdLst>
              <a:gd name="connsiteX0" fmla="*/ 0 w 5559533"/>
              <a:gd name="connsiteY0" fmla="*/ 0 h 2084825"/>
              <a:gd name="connsiteX1" fmla="*/ 5559533 w 5559533"/>
              <a:gd name="connsiteY1" fmla="*/ 0 h 2084825"/>
              <a:gd name="connsiteX2" fmla="*/ 5559533 w 5559533"/>
              <a:gd name="connsiteY2" fmla="*/ 2084825 h 2084825"/>
              <a:gd name="connsiteX3" fmla="*/ 2160805 w 5559533"/>
              <a:gd name="connsiteY3" fmla="*/ 2084825 h 2084825"/>
              <a:gd name="connsiteX4" fmla="*/ 2160805 w 5559533"/>
              <a:gd name="connsiteY4" fmla="*/ 853200 h 2084825"/>
              <a:gd name="connsiteX5" fmla="*/ 0 w 5559533"/>
              <a:gd name="connsiteY5" fmla="*/ 853200 h 20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9533" h="2084825">
                <a:moveTo>
                  <a:pt x="0" y="0"/>
                </a:moveTo>
                <a:lnTo>
                  <a:pt x="5559533" y="0"/>
                </a:lnTo>
                <a:lnTo>
                  <a:pt x="5559533" y="2084825"/>
                </a:lnTo>
                <a:lnTo>
                  <a:pt x="2160805" y="2084825"/>
                </a:lnTo>
                <a:lnTo>
                  <a:pt x="2160805" y="853200"/>
                </a:lnTo>
                <a:lnTo>
                  <a:pt x="0" y="853200"/>
                </a:lnTo>
                <a:close/>
              </a:path>
            </a:pathLst>
          </a:custGeom>
        </p:spPr>
      </p:pic>
    </p:spTree>
    <p:extLst>
      <p:ext uri="{BB962C8B-B14F-4D97-AF65-F5344CB8AC3E}">
        <p14:creationId xmlns:p14="http://schemas.microsoft.com/office/powerpoint/2010/main" val="15367583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013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43474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2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36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855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4649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1284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69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786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236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606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1118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997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512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0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36595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950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8755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667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0502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6210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B3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91" y="0"/>
            <a:ext cx="12191618" cy="6858000"/>
          </a:xfrm>
          <a:prstGeom prst="rect">
            <a:avLst/>
          </a:prstGeom>
        </p:spPr>
      </p:pic>
    </p:spTree>
    <p:extLst>
      <p:ext uri="{BB962C8B-B14F-4D97-AF65-F5344CB8AC3E}">
        <p14:creationId xmlns:p14="http://schemas.microsoft.com/office/powerpoint/2010/main" val="23179815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076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4242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22.png"/><Relationship Id="rId5" Type="http://schemas.openxmlformats.org/officeDocument/2006/relationships/image" Target="../media/image50.png"/><Relationship Id="rId10" Type="http://schemas.openxmlformats.org/officeDocument/2006/relationships/image" Target="../media/image21.png"/><Relationship Id="rId4" Type="http://schemas.openxmlformats.org/officeDocument/2006/relationships/image" Target="../media/image49.jpe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22.png"/><Relationship Id="rId4" Type="http://schemas.openxmlformats.org/officeDocument/2006/relationships/image" Target="../media/image5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image" Target="../media/image22.png"/><Relationship Id="rId4" Type="http://schemas.openxmlformats.org/officeDocument/2006/relationships/image" Target="../media/image62.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75.png"/><Relationship Id="rId3" Type="http://schemas.openxmlformats.org/officeDocument/2006/relationships/tags" Target="../tags/tag19.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74.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image" Target="../media/image22.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notesSlide" Target="../notesSlides/notesSlide21.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slideLayout" Target="../slideLayouts/slideLayout2.xml"/><Relationship Id="rId28" Type="http://schemas.openxmlformats.org/officeDocument/2006/relationships/image" Target="../media/image21.pn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78.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2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21.png"/><Relationship Id="rId5" Type="http://schemas.openxmlformats.org/officeDocument/2006/relationships/tags" Target="../tags/tag43.xml"/><Relationship Id="rId15" Type="http://schemas.openxmlformats.org/officeDocument/2006/relationships/image" Target="../media/image80.png"/><Relationship Id="rId10" Type="http://schemas.openxmlformats.org/officeDocument/2006/relationships/notesSlide" Target="../notesSlides/notesSlide23.xml"/><Relationship Id="rId4" Type="http://schemas.openxmlformats.org/officeDocument/2006/relationships/tags" Target="../tags/tag42.xml"/><Relationship Id="rId9" Type="http://schemas.openxmlformats.org/officeDocument/2006/relationships/slideLayout" Target="../slideLayouts/slideLayout2.xml"/><Relationship Id="rId14"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3.png"/><Relationship Id="rId3" Type="http://schemas.openxmlformats.org/officeDocument/2006/relationships/tags" Target="../tags/tag4.xml"/><Relationship Id="rId21" Type="http://schemas.openxmlformats.org/officeDocument/2006/relationships/image" Target="../media/image21.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5.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2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6.png"/><Relationship Id="rId10" Type="http://schemas.openxmlformats.org/officeDocument/2006/relationships/tags" Target="../tags/tag11.xml"/><Relationship Id="rId19" Type="http://schemas.openxmlformats.org/officeDocument/2006/relationships/image" Target="../media/image2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22.png"/><Relationship Id="rId4" Type="http://schemas.openxmlformats.org/officeDocument/2006/relationships/image" Target="../media/image28.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emf"/><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0.png"/><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038646" y="-701040"/>
            <a:ext cx="8194566" cy="8194566"/>
            <a:chOff x="2038646" y="-701040"/>
            <a:chExt cx="8194566" cy="8194566"/>
          </a:xfrm>
        </p:grpSpPr>
        <p:sp>
          <p:nvSpPr>
            <p:cNvPr id="36" name="椭圆 35"/>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8" name="图片 37"/>
          <p:cNvPicPr>
            <a:picLocks noChangeAspect="1"/>
          </p:cNvPicPr>
          <p:nvPr/>
        </p:nvPicPr>
        <p:blipFill rotWithShape="1">
          <a:blip r:embed="rId3"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8092" y="4010071"/>
            <a:ext cx="5322358" cy="3097612"/>
          </a:xfrm>
          <a:prstGeom prst="rect">
            <a:avLst/>
          </a:prstGeom>
        </p:spPr>
      </p:pic>
      <p:sp>
        <p:nvSpPr>
          <p:cNvPr id="9" name="文本框 8"/>
          <p:cNvSpPr txBox="1"/>
          <p:nvPr/>
        </p:nvSpPr>
        <p:spPr>
          <a:xfrm>
            <a:off x="1325618" y="1910427"/>
            <a:ext cx="9770362" cy="1200329"/>
          </a:xfrm>
          <a:prstGeom prst="rect">
            <a:avLst/>
          </a:prstGeom>
          <a:noFill/>
        </p:spPr>
        <p:txBody>
          <a:bodyPr wrap="square" rtlCol="0">
            <a:spAutoFit/>
          </a:bodyPr>
          <a:lstStyle/>
          <a:p>
            <a:pPr algn="ctr"/>
            <a:r>
              <a:rPr lang="zh-CN" altLang="en-US" sz="7200" b="1" spc="600" dirty="0" smtClean="0">
                <a:solidFill>
                  <a:srgbClr val="E07185"/>
                </a:solidFill>
                <a:effectLst>
                  <a:outerShdw blurRad="25400" dist="25400" dir="2700000" algn="tl">
                    <a:srgbClr val="000000">
                      <a:alpha val="20000"/>
                    </a:srgbClr>
                  </a:outerShdw>
                </a:effectLst>
                <a:cs typeface="+mn-ea"/>
                <a:sym typeface="+mn-lt"/>
              </a:rPr>
              <a:t>儿童</a:t>
            </a:r>
            <a:r>
              <a:rPr lang="zh-CN" altLang="en-US" sz="7200" b="1" spc="600" dirty="0" smtClean="0">
                <a:solidFill>
                  <a:srgbClr val="658EBF"/>
                </a:solidFill>
                <a:effectLst>
                  <a:outerShdw blurRad="25400" dist="25400" dir="2700000" algn="tl">
                    <a:srgbClr val="000000">
                      <a:alpha val="20000"/>
                    </a:srgbClr>
                  </a:outerShdw>
                </a:effectLst>
                <a:cs typeface="+mn-ea"/>
                <a:sym typeface="+mn-lt"/>
              </a:rPr>
              <a:t>读书</a:t>
            </a:r>
            <a:r>
              <a:rPr lang="zh-CN" altLang="en-US" sz="7200" b="1" spc="600" dirty="0" smtClean="0">
                <a:solidFill>
                  <a:srgbClr val="EB832A"/>
                </a:solidFill>
                <a:effectLst>
                  <a:outerShdw blurRad="25400" dist="25400" dir="2700000" algn="tl">
                    <a:srgbClr val="000000">
                      <a:alpha val="20000"/>
                    </a:srgbClr>
                  </a:outerShdw>
                </a:effectLst>
                <a:cs typeface="+mn-ea"/>
                <a:sym typeface="+mn-lt"/>
              </a:rPr>
              <a:t>分享会</a:t>
            </a:r>
            <a:endParaRPr lang="zh-CN" altLang="en-US" sz="7200" b="1" spc="600" dirty="0">
              <a:solidFill>
                <a:srgbClr val="EB832A"/>
              </a:solidFill>
              <a:effectLst>
                <a:outerShdw blurRad="25400" dist="25400" dir="2700000" algn="tl">
                  <a:srgbClr val="000000">
                    <a:alpha val="20000"/>
                  </a:srgbClr>
                </a:outerShdw>
              </a:effectLst>
              <a:cs typeface="+mn-ea"/>
              <a:sym typeface="+mn-lt"/>
            </a:endParaRPr>
          </a:p>
        </p:txBody>
      </p:sp>
      <p:grpSp>
        <p:nvGrpSpPr>
          <p:cNvPr id="28" name="组合 27"/>
          <p:cNvGrpSpPr/>
          <p:nvPr/>
        </p:nvGrpSpPr>
        <p:grpSpPr>
          <a:xfrm>
            <a:off x="3422481" y="3306132"/>
            <a:ext cx="5381886" cy="449069"/>
            <a:chOff x="3205507" y="3426942"/>
            <a:chExt cx="5381886" cy="449070"/>
          </a:xfrm>
        </p:grpSpPr>
        <p:sp>
          <p:nvSpPr>
            <p:cNvPr id="13" name="文本框 12"/>
            <p:cNvSpPr txBox="1"/>
            <p:nvPr/>
          </p:nvSpPr>
          <p:spPr>
            <a:xfrm>
              <a:off x="3478636" y="3437378"/>
              <a:ext cx="4978128" cy="430888"/>
            </a:xfrm>
            <a:prstGeom prst="rect">
              <a:avLst/>
            </a:prstGeom>
            <a:noFill/>
          </p:spPr>
          <p:txBody>
            <a:bodyPr wrap="square" rtlCol="0">
              <a:spAutoFit/>
            </a:bodyPr>
            <a:lstStyle/>
            <a:p>
              <a:pPr algn="dist"/>
              <a:r>
                <a:rPr lang="zh-CN" altLang="en-US" sz="2200" spc="-300" dirty="0" smtClean="0">
                  <a:solidFill>
                    <a:srgbClr val="E07185"/>
                  </a:solidFill>
                  <a:cs typeface="+mn-ea"/>
                  <a:sym typeface="+mn-lt"/>
                </a:rPr>
                <a:t>让我们</a:t>
              </a:r>
              <a:r>
                <a:rPr lang="zh-CN" altLang="en-US" sz="2200" spc="-300" dirty="0" smtClean="0">
                  <a:solidFill>
                    <a:srgbClr val="5798C9"/>
                  </a:solidFill>
                  <a:cs typeface="+mn-ea"/>
                  <a:sym typeface="+mn-lt"/>
                </a:rPr>
                <a:t>一起</a:t>
              </a:r>
              <a:r>
                <a:rPr lang="zh-CN" altLang="en-US" sz="2200" spc="-300" dirty="0" smtClean="0">
                  <a:solidFill>
                    <a:srgbClr val="B671AC"/>
                  </a:solidFill>
                  <a:cs typeface="+mn-ea"/>
                  <a:sym typeface="+mn-lt"/>
                </a:rPr>
                <a:t>快乐的</a:t>
              </a:r>
              <a:r>
                <a:rPr lang="zh-CN" altLang="en-US" sz="2200" spc="-300" dirty="0" smtClean="0">
                  <a:solidFill>
                    <a:srgbClr val="209975"/>
                  </a:solidFill>
                  <a:cs typeface="+mn-ea"/>
                  <a:sym typeface="+mn-lt"/>
                </a:rPr>
                <a:t>学习</a:t>
              </a:r>
              <a:r>
                <a:rPr lang="zh-CN" altLang="en-US" sz="2200" spc="-300" dirty="0" smtClean="0">
                  <a:solidFill>
                    <a:srgbClr val="EB832A"/>
                  </a:solidFill>
                  <a:cs typeface="+mn-ea"/>
                  <a:sym typeface="+mn-lt"/>
                </a:rPr>
                <a:t>成长</a:t>
              </a:r>
              <a:r>
                <a:rPr lang="zh-CN" altLang="en-US" sz="2200" spc="-300" dirty="0" smtClean="0">
                  <a:solidFill>
                    <a:srgbClr val="139772"/>
                  </a:solidFill>
                  <a:cs typeface="+mn-ea"/>
                  <a:sym typeface="+mn-lt"/>
                </a:rPr>
                <a:t>吧！</a:t>
              </a:r>
              <a:endParaRPr lang="zh-CN" altLang="en-US" sz="2200" spc="-300" dirty="0">
                <a:solidFill>
                  <a:srgbClr val="139772"/>
                </a:solidFill>
                <a:cs typeface="+mn-ea"/>
                <a:sym typeface="+mn-lt"/>
              </a:endParaRPr>
            </a:p>
          </p:txBody>
        </p:sp>
        <p:sp>
          <p:nvSpPr>
            <p:cNvPr id="26" name="圆角矩形 25"/>
            <p:cNvSpPr/>
            <p:nvPr/>
          </p:nvSpPr>
          <p:spPr>
            <a:xfrm>
              <a:off x="3205507" y="3426942"/>
              <a:ext cx="5381886" cy="449070"/>
            </a:xfrm>
            <a:prstGeom prst="roundRect">
              <a:avLst>
                <a:gd name="adj" fmla="val 50000"/>
              </a:avLst>
            </a:prstGeom>
            <a:noFill/>
            <a:ln w="254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9" name="图片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9679" y="1292526"/>
            <a:ext cx="1293222" cy="1175213"/>
          </a:xfrm>
          <a:prstGeom prst="rect">
            <a:avLst/>
          </a:prstGeom>
        </p:spPr>
      </p:pic>
      <p:pic>
        <p:nvPicPr>
          <p:cNvPr id="40" name="图片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02276" y="3369901"/>
            <a:ext cx="1293222" cy="1175213"/>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1310" y="984174"/>
            <a:ext cx="1293222" cy="1175213"/>
          </a:xfrm>
          <a:prstGeom prst="rect">
            <a:avLst/>
          </a:prstGeom>
        </p:spPr>
      </p:pic>
      <p:pic>
        <p:nvPicPr>
          <p:cNvPr id="10" name="图片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13182" y="274238"/>
            <a:ext cx="1293222" cy="1175213"/>
          </a:xfrm>
          <a:prstGeom prst="rect">
            <a:avLst/>
          </a:prstGeom>
        </p:spPr>
      </p:pic>
      <p:sp>
        <p:nvSpPr>
          <p:cNvPr id="57" name="Freeform 34"/>
          <p:cNvSpPr>
            <a:spLocks noEditPoints="1"/>
          </p:cNvSpPr>
          <p:nvPr/>
        </p:nvSpPr>
        <p:spPr bwMode="auto">
          <a:xfrm rot="19984964">
            <a:off x="3094652" y="4157657"/>
            <a:ext cx="437057" cy="25304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sz="1400">
              <a:cs typeface="+mn-ea"/>
              <a:sym typeface="+mn-lt"/>
            </a:endParaRPr>
          </a:p>
        </p:txBody>
      </p:sp>
      <p:grpSp>
        <p:nvGrpSpPr>
          <p:cNvPr id="70" name="组合 69"/>
          <p:cNvGrpSpPr/>
          <p:nvPr/>
        </p:nvGrpSpPr>
        <p:grpSpPr>
          <a:xfrm>
            <a:off x="4345058" y="704928"/>
            <a:ext cx="3488341" cy="1109183"/>
            <a:chOff x="4345058" y="704928"/>
            <a:chExt cx="3488341" cy="1109183"/>
          </a:xfrm>
        </p:grpSpPr>
        <p:sp>
          <p:nvSpPr>
            <p:cNvPr id="67" name="弧形 66"/>
            <p:cNvSpPr/>
            <p:nvPr/>
          </p:nvSpPr>
          <p:spPr>
            <a:xfrm>
              <a:off x="472929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8" name="弧形 67"/>
            <p:cNvSpPr/>
            <p:nvPr/>
          </p:nvSpPr>
          <p:spPr>
            <a:xfrm>
              <a:off x="561820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9" name="弧形 68"/>
            <p:cNvSpPr/>
            <p:nvPr/>
          </p:nvSpPr>
          <p:spPr>
            <a:xfrm>
              <a:off x="6486506"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46" name="组合 45"/>
            <p:cNvGrpSpPr/>
            <p:nvPr/>
          </p:nvGrpSpPr>
          <p:grpSpPr>
            <a:xfrm>
              <a:off x="4345058" y="869689"/>
              <a:ext cx="944424" cy="944422"/>
              <a:chOff x="4517617" y="221889"/>
              <a:chExt cx="1095829" cy="1095829"/>
            </a:xfrm>
            <a:effectLst>
              <a:outerShdw blurRad="190500" dist="63500" dir="2700000" algn="tl" rotWithShape="0">
                <a:prstClr val="black">
                  <a:alpha val="20000"/>
                </a:prstClr>
              </a:outerShdw>
            </a:effectLst>
          </p:grpSpPr>
          <p:sp>
            <p:nvSpPr>
              <p:cNvPr id="43" name="椭圆 42"/>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1" name="矩形 20"/>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爱</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7" name="组合 46"/>
            <p:cNvGrpSpPr/>
            <p:nvPr/>
          </p:nvGrpSpPr>
          <p:grpSpPr>
            <a:xfrm>
              <a:off x="5193030" y="869689"/>
              <a:ext cx="944424" cy="944422"/>
              <a:chOff x="6164135" y="221889"/>
              <a:chExt cx="1095829" cy="1095829"/>
            </a:xfrm>
            <a:effectLst>
              <a:outerShdw blurRad="190500" dist="63500" dir="2700000" algn="tl" rotWithShape="0">
                <a:prstClr val="black">
                  <a:alpha val="20000"/>
                </a:prstClr>
              </a:outerShdw>
            </a:effectLst>
          </p:grpSpPr>
          <p:sp>
            <p:nvSpPr>
              <p:cNvPr id="44" name="椭圆 43"/>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5" name="矩形 44"/>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上</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8" name="组合 47"/>
            <p:cNvGrpSpPr/>
            <p:nvPr/>
          </p:nvGrpSpPr>
          <p:grpSpPr>
            <a:xfrm>
              <a:off x="6041002" y="869689"/>
              <a:ext cx="944424" cy="944422"/>
              <a:chOff x="4517617" y="221889"/>
              <a:chExt cx="1095829" cy="1095829"/>
            </a:xfrm>
            <a:effectLst>
              <a:outerShdw blurRad="190500" dist="63500" dir="2700000" algn="tl" rotWithShape="0">
                <a:prstClr val="black">
                  <a:alpha val="20000"/>
                </a:prstClr>
              </a:outerShdw>
            </a:effectLst>
          </p:grpSpPr>
          <p:sp>
            <p:nvSpPr>
              <p:cNvPr id="49" name="椭圆 48"/>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0" name="矩形 49"/>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阅</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51" name="组合 50"/>
            <p:cNvGrpSpPr/>
            <p:nvPr/>
          </p:nvGrpSpPr>
          <p:grpSpPr>
            <a:xfrm>
              <a:off x="6888975" y="869689"/>
              <a:ext cx="944424" cy="944422"/>
              <a:chOff x="6164135" y="221889"/>
              <a:chExt cx="1095829" cy="1095829"/>
            </a:xfrm>
            <a:effectLst>
              <a:outerShdw blurRad="190500" dist="63500" dir="2700000" algn="tl" rotWithShape="0">
                <a:prstClr val="black">
                  <a:alpha val="20000"/>
                </a:prstClr>
              </a:outerShdw>
            </a:effectLst>
          </p:grpSpPr>
          <p:sp>
            <p:nvSpPr>
              <p:cNvPr id="52" name="椭圆 51"/>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3" name="矩形 52"/>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读</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spTree>
    <p:extLst>
      <p:ext uri="{BB962C8B-B14F-4D97-AF65-F5344CB8AC3E}">
        <p14:creationId xmlns:p14="http://schemas.microsoft.com/office/powerpoint/2010/main" val="224840413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38" presetClass="entr" presetSubtype="0" accel="50000" fill="hold" grpId="0" nodeType="withEffect">
                                  <p:stCondLst>
                                    <p:cond delay="250"/>
                                  </p:stCondLst>
                                  <p:iterate type="lt">
                                    <p:tmPct val="5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91319" y="2019658"/>
            <a:ext cx="4094934" cy="1854094"/>
            <a:chOff x="3602033" y="687282"/>
            <a:chExt cx="3410993" cy="1544421"/>
          </a:xfrm>
        </p:grpSpPr>
        <p:pic>
          <p:nvPicPr>
            <p:cNvPr id="19" name="图片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20" name="Group 5"/>
            <p:cNvGrpSpPr/>
            <p:nvPr/>
          </p:nvGrpSpPr>
          <p:grpSpPr>
            <a:xfrm rot="21438708">
              <a:off x="3795115" y="1274182"/>
              <a:ext cx="3217911" cy="530915"/>
              <a:chOff x="1738392" y="1477689"/>
              <a:chExt cx="4290549" cy="707886"/>
            </a:xfrm>
          </p:grpSpPr>
          <p:sp>
            <p:nvSpPr>
              <p:cNvPr id="21"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a:solidFill>
                      <a:srgbClr val="F2927A"/>
                    </a:solidFill>
                    <a:cs typeface="+mn-ea"/>
                    <a:sym typeface="+mn-lt"/>
                  </a:rPr>
                  <a:t>01</a:t>
                </a:r>
              </a:p>
            </p:txBody>
          </p:sp>
          <p:grpSp>
            <p:nvGrpSpPr>
              <p:cNvPr id="22" name="Group 7"/>
              <p:cNvGrpSpPr/>
              <p:nvPr/>
            </p:nvGrpSpPr>
            <p:grpSpPr>
              <a:xfrm>
                <a:off x="1991915" y="1529264"/>
                <a:ext cx="4037026" cy="506045"/>
                <a:chOff x="3869382" y="704409"/>
                <a:chExt cx="4037026" cy="506045"/>
              </a:xfrm>
            </p:grpSpPr>
            <p:sp>
              <p:nvSpPr>
                <p:cNvPr id="23"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smtClean="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24"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28" name="组合 27"/>
          <p:cNvGrpSpPr/>
          <p:nvPr/>
        </p:nvGrpSpPr>
        <p:grpSpPr>
          <a:xfrm>
            <a:off x="4092792" y="2038998"/>
            <a:ext cx="4094934" cy="1854094"/>
            <a:chOff x="3602033" y="687282"/>
            <a:chExt cx="3410993" cy="1544421"/>
          </a:xfrm>
        </p:grpSpPr>
        <p:pic>
          <p:nvPicPr>
            <p:cNvPr id="29" name="图片 2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30" name="Group 5"/>
            <p:cNvGrpSpPr/>
            <p:nvPr/>
          </p:nvGrpSpPr>
          <p:grpSpPr>
            <a:xfrm rot="21438708">
              <a:off x="3795115" y="1274182"/>
              <a:ext cx="3217911" cy="530915"/>
              <a:chOff x="1738392" y="1477689"/>
              <a:chExt cx="4290549" cy="707886"/>
            </a:xfrm>
          </p:grpSpPr>
          <p:sp>
            <p:nvSpPr>
              <p:cNvPr id="31"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02</a:t>
                </a:r>
                <a:endParaRPr lang="en-US" altLang="zh-CN" sz="4000" dirty="0">
                  <a:solidFill>
                    <a:srgbClr val="F2927A"/>
                  </a:solidFill>
                  <a:cs typeface="+mn-ea"/>
                  <a:sym typeface="+mn-lt"/>
                </a:endParaRPr>
              </a:p>
            </p:txBody>
          </p:sp>
          <p:grpSp>
            <p:nvGrpSpPr>
              <p:cNvPr id="32" name="Group 7"/>
              <p:cNvGrpSpPr/>
              <p:nvPr/>
            </p:nvGrpSpPr>
            <p:grpSpPr>
              <a:xfrm>
                <a:off x="1991915" y="1529264"/>
                <a:ext cx="4037026" cy="506045"/>
                <a:chOff x="3869382" y="704409"/>
                <a:chExt cx="4037026" cy="506045"/>
              </a:xfrm>
            </p:grpSpPr>
            <p:sp>
              <p:nvSpPr>
                <p:cNvPr id="33"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34"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35" name="组合 34"/>
          <p:cNvGrpSpPr/>
          <p:nvPr/>
        </p:nvGrpSpPr>
        <p:grpSpPr>
          <a:xfrm>
            <a:off x="1091319" y="3694424"/>
            <a:ext cx="4094934" cy="1854094"/>
            <a:chOff x="3602033" y="687282"/>
            <a:chExt cx="3410993" cy="1544421"/>
          </a:xfrm>
        </p:grpSpPr>
        <p:pic>
          <p:nvPicPr>
            <p:cNvPr id="36" name="图片 3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37" name="Group 5"/>
            <p:cNvGrpSpPr/>
            <p:nvPr/>
          </p:nvGrpSpPr>
          <p:grpSpPr>
            <a:xfrm rot="21438708">
              <a:off x="3795115" y="1274182"/>
              <a:ext cx="3217911" cy="530915"/>
              <a:chOff x="1738392" y="1477689"/>
              <a:chExt cx="4290549" cy="707886"/>
            </a:xfrm>
          </p:grpSpPr>
          <p:sp>
            <p:nvSpPr>
              <p:cNvPr id="38"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03</a:t>
                </a:r>
                <a:endParaRPr lang="en-US" altLang="zh-CN" sz="4000" dirty="0">
                  <a:solidFill>
                    <a:srgbClr val="F2927A"/>
                  </a:solidFill>
                  <a:cs typeface="+mn-ea"/>
                  <a:sym typeface="+mn-lt"/>
                </a:endParaRPr>
              </a:p>
            </p:txBody>
          </p:sp>
          <p:grpSp>
            <p:nvGrpSpPr>
              <p:cNvPr id="39" name="Group 7"/>
              <p:cNvGrpSpPr/>
              <p:nvPr/>
            </p:nvGrpSpPr>
            <p:grpSpPr>
              <a:xfrm>
                <a:off x="1991915" y="1529264"/>
                <a:ext cx="4037026" cy="506045"/>
                <a:chOff x="3869382" y="704409"/>
                <a:chExt cx="4037026" cy="506045"/>
              </a:xfrm>
            </p:grpSpPr>
            <p:sp>
              <p:nvSpPr>
                <p:cNvPr id="40"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41"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grpSp>
        <p:nvGrpSpPr>
          <p:cNvPr id="42" name="组合 41"/>
          <p:cNvGrpSpPr/>
          <p:nvPr/>
        </p:nvGrpSpPr>
        <p:grpSpPr>
          <a:xfrm>
            <a:off x="4092792" y="3713764"/>
            <a:ext cx="4094934" cy="1854094"/>
            <a:chOff x="3602033" y="687282"/>
            <a:chExt cx="3410993" cy="1544421"/>
          </a:xfrm>
        </p:grpSpPr>
        <p:pic>
          <p:nvPicPr>
            <p:cNvPr id="43" name="图片 4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378271">
              <a:off x="4230400" y="58915"/>
              <a:ext cx="1544421" cy="2801156"/>
            </a:xfrm>
            <a:prstGeom prst="rect">
              <a:avLst/>
            </a:prstGeom>
          </p:spPr>
        </p:pic>
        <p:grpSp>
          <p:nvGrpSpPr>
            <p:cNvPr id="44" name="Group 5"/>
            <p:cNvGrpSpPr/>
            <p:nvPr/>
          </p:nvGrpSpPr>
          <p:grpSpPr>
            <a:xfrm rot="21438708">
              <a:off x="3795115" y="1274182"/>
              <a:ext cx="3217911" cy="530915"/>
              <a:chOff x="1738392" y="1477689"/>
              <a:chExt cx="4290549" cy="707886"/>
            </a:xfrm>
          </p:grpSpPr>
          <p:sp>
            <p:nvSpPr>
              <p:cNvPr id="45" name="TextBox 6"/>
              <p:cNvSpPr txBox="1"/>
              <p:nvPr/>
            </p:nvSpPr>
            <p:spPr>
              <a:xfrm>
                <a:off x="1738392" y="1477689"/>
                <a:ext cx="655949" cy="707886"/>
              </a:xfrm>
              <a:prstGeom prst="rect">
                <a:avLst/>
              </a:prstGeom>
              <a:noFill/>
            </p:spPr>
            <p:txBody>
              <a:bodyPr wrap="none" anchor="ctr">
                <a:normAutofit fontScale="92500" lnSpcReduction="10000"/>
              </a:bodyPr>
              <a:lstStyle/>
              <a:p>
                <a:r>
                  <a:rPr lang="en-US" altLang="zh-CN" sz="4000" dirty="0" smtClean="0">
                    <a:solidFill>
                      <a:srgbClr val="F2927A"/>
                    </a:solidFill>
                    <a:cs typeface="+mn-ea"/>
                    <a:sym typeface="+mn-lt"/>
                  </a:rPr>
                  <a:t>04</a:t>
                </a:r>
                <a:endParaRPr lang="en-US" altLang="zh-CN" sz="4000" dirty="0">
                  <a:solidFill>
                    <a:srgbClr val="F2927A"/>
                  </a:solidFill>
                  <a:cs typeface="+mn-ea"/>
                  <a:sym typeface="+mn-lt"/>
                </a:endParaRPr>
              </a:p>
            </p:txBody>
          </p:sp>
          <p:grpSp>
            <p:nvGrpSpPr>
              <p:cNvPr id="46" name="Group 7"/>
              <p:cNvGrpSpPr/>
              <p:nvPr/>
            </p:nvGrpSpPr>
            <p:grpSpPr>
              <a:xfrm>
                <a:off x="1991915" y="1529264"/>
                <a:ext cx="4037026" cy="506045"/>
                <a:chOff x="3869382" y="704409"/>
                <a:chExt cx="4037026" cy="506045"/>
              </a:xfrm>
            </p:grpSpPr>
            <p:sp>
              <p:nvSpPr>
                <p:cNvPr id="47" name="TextBox 8"/>
                <p:cNvSpPr txBox="1"/>
                <p:nvPr/>
              </p:nvSpPr>
              <p:spPr>
                <a:xfrm>
                  <a:off x="3943834" y="704409"/>
                  <a:ext cx="3962574" cy="242864"/>
                </a:xfrm>
                <a:prstGeom prst="rect">
                  <a:avLst/>
                </a:prstGeom>
                <a:noFill/>
              </p:spPr>
              <p:txBody>
                <a:bodyPr wrap="none" lIns="360000" tIns="0" rIns="0" bIns="0" anchor="b" anchorCtr="0">
                  <a:normAutofit fontScale="92500" lnSpcReduction="10000"/>
                </a:bodyPr>
                <a:lstStyle/>
                <a:p>
                  <a:r>
                    <a:rPr lang="zh-CN" altLang="en-US" sz="1600" b="1" dirty="0">
                      <a:solidFill>
                        <a:schemeClr val="tx1">
                          <a:lumMod val="75000"/>
                          <a:lumOff val="25000"/>
                        </a:schemeClr>
                      </a:solidFill>
                      <a:cs typeface="+mn-ea"/>
                      <a:sym typeface="+mn-lt"/>
                    </a:rPr>
                    <a:t>添加标题</a:t>
                  </a:r>
                </a:p>
              </p:txBody>
            </p:sp>
            <p:sp>
              <p:nvSpPr>
                <p:cNvPr id="48" name="TextBox 9"/>
                <p:cNvSpPr txBox="1">
                  <a:spLocks/>
                </p:cNvSpPr>
                <p:nvPr/>
              </p:nvSpPr>
              <p:spPr>
                <a:xfrm>
                  <a:off x="3869382" y="890085"/>
                  <a:ext cx="3962574" cy="320369"/>
                </a:xfrm>
                <a:prstGeom prst="rect">
                  <a:avLst/>
                </a:prstGeom>
              </p:spPr>
              <p:txBody>
                <a:bodyPr vert="horz" wrap="square" lIns="360000" tIns="0" rIns="0" bIns="0" anchor="ctr" anchorCtr="0">
                  <a:normAutofit/>
                </a:bodyPr>
                <a:lstStyle/>
                <a:p>
                  <a:pPr>
                    <a:lnSpc>
                      <a:spcPct val="120000"/>
                    </a:lnSpc>
                  </a:pPr>
                  <a:r>
                    <a:rPr lang="en-US" altLang="zh-CN" sz="800" dirty="0">
                      <a:solidFill>
                        <a:schemeClr val="tx1">
                          <a:lumMod val="75000"/>
                          <a:lumOff val="25000"/>
                        </a:schemeClr>
                      </a:solidFill>
                      <a:cs typeface="+mn-ea"/>
                      <a:sym typeface="+mn-lt"/>
                    </a:rPr>
                    <a:t>PLEASE ADD YOUR TITLE HERE</a:t>
                  </a:r>
                </a:p>
              </p:txBody>
            </p:sp>
          </p:grpSp>
        </p:grpSp>
      </p:grpSp>
      <p:pic>
        <p:nvPicPr>
          <p:cNvPr id="50" name="图片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3695" y="2158646"/>
            <a:ext cx="4070654" cy="4070654"/>
          </a:xfrm>
          <a:prstGeom prst="rect">
            <a:avLst/>
          </a:prstGeom>
        </p:spPr>
      </p:pic>
      <p:grpSp>
        <p:nvGrpSpPr>
          <p:cNvPr id="49" name="组合 48"/>
          <p:cNvGrpSpPr/>
          <p:nvPr/>
        </p:nvGrpSpPr>
        <p:grpSpPr>
          <a:xfrm>
            <a:off x="707036" y="799088"/>
            <a:ext cx="3057396" cy="877366"/>
            <a:chOff x="707036" y="741032"/>
            <a:chExt cx="3057396" cy="877366"/>
          </a:xfrm>
        </p:grpSpPr>
        <p:grpSp>
          <p:nvGrpSpPr>
            <p:cNvPr id="51" name="组合 50"/>
            <p:cNvGrpSpPr/>
            <p:nvPr/>
          </p:nvGrpSpPr>
          <p:grpSpPr>
            <a:xfrm>
              <a:off x="1552372" y="762132"/>
              <a:ext cx="2212060" cy="698904"/>
              <a:chOff x="348466" y="803081"/>
              <a:chExt cx="2212060" cy="698904"/>
            </a:xfrm>
          </p:grpSpPr>
          <p:sp>
            <p:nvSpPr>
              <p:cNvPr id="53" name="文本框 52">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54" name="图片 53">
                <a:extLst>
                  <a:ext uri="{FF2B5EF4-FFF2-40B4-BE49-F238E27FC236}">
                    <a16:creationId xmlns:a16="http://schemas.microsoft.com/office/drawing/2014/main" xmlns=""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52" name="图片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39943684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42" presetClass="entr" presetSubtype="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bwMode="auto">
          <a:xfrm>
            <a:off x="6302134" y="2010936"/>
            <a:ext cx="3450015" cy="1133650"/>
            <a:chOff x="8179" y="2601"/>
            <a:chExt cx="6363" cy="2091"/>
          </a:xfrm>
        </p:grpSpPr>
        <p:pic>
          <p:nvPicPr>
            <p:cNvPr id="5"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4"/>
            <p:cNvSpPr txBox="1">
              <a:spLocks noChangeArrowheads="1"/>
            </p:cNvSpPr>
            <p:nvPr/>
          </p:nvSpPr>
          <p:spPr bwMode="auto">
            <a:xfrm>
              <a:off x="8936" y="3333"/>
              <a:ext cx="484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F47264"/>
                  </a:solidFill>
                  <a:latin typeface="+mn-lt"/>
                  <a:ea typeface="+mn-ea"/>
                  <a:cs typeface="+mn-ea"/>
                  <a:sym typeface="+mn-lt"/>
                </a:rPr>
                <a:t>01.</a:t>
              </a:r>
              <a:r>
                <a:rPr lang="zh-CN" altLang="en-US" sz="2000" b="1" dirty="0">
                  <a:solidFill>
                    <a:srgbClr val="F47264"/>
                  </a:solidFill>
                  <a:latin typeface="+mn-lt"/>
                  <a:ea typeface="+mn-ea"/>
                  <a:cs typeface="+mn-ea"/>
                  <a:sym typeface="+mn-lt"/>
                </a:rPr>
                <a:t>单击此处输入标题</a:t>
              </a:r>
            </a:p>
          </p:txBody>
        </p:sp>
      </p:grpSp>
      <p:grpSp>
        <p:nvGrpSpPr>
          <p:cNvPr id="7" name="组合 5"/>
          <p:cNvGrpSpPr/>
          <p:nvPr/>
        </p:nvGrpSpPr>
        <p:grpSpPr bwMode="auto">
          <a:xfrm>
            <a:off x="6302134" y="3235425"/>
            <a:ext cx="3450015" cy="1133650"/>
            <a:chOff x="8179" y="2601"/>
            <a:chExt cx="6363" cy="2091"/>
          </a:xfrm>
        </p:grpSpPr>
        <p:pic>
          <p:nvPicPr>
            <p:cNvPr id="8"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4"/>
            <p:cNvSpPr txBox="1">
              <a:spLocks noChangeArrowheads="1"/>
            </p:cNvSpPr>
            <p:nvPr/>
          </p:nvSpPr>
          <p:spPr bwMode="auto">
            <a:xfrm>
              <a:off x="8950" y="3333"/>
              <a:ext cx="482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5798C9"/>
                  </a:solidFill>
                  <a:latin typeface="+mn-lt"/>
                  <a:ea typeface="+mn-ea"/>
                  <a:cs typeface="+mn-ea"/>
                  <a:sym typeface="+mn-lt"/>
                </a:rPr>
                <a:t>02.</a:t>
              </a:r>
              <a:r>
                <a:rPr lang="zh-CN" altLang="en-US" sz="2000" b="1" dirty="0">
                  <a:solidFill>
                    <a:srgbClr val="5798C9"/>
                  </a:solidFill>
                  <a:latin typeface="+mn-lt"/>
                  <a:ea typeface="+mn-ea"/>
                  <a:cs typeface="+mn-ea"/>
                  <a:sym typeface="+mn-lt"/>
                </a:rPr>
                <a:t>单击此处输入标题</a:t>
              </a:r>
            </a:p>
          </p:txBody>
        </p:sp>
      </p:grpSp>
      <p:grpSp>
        <p:nvGrpSpPr>
          <p:cNvPr id="10" name="组合 8"/>
          <p:cNvGrpSpPr/>
          <p:nvPr/>
        </p:nvGrpSpPr>
        <p:grpSpPr bwMode="auto">
          <a:xfrm>
            <a:off x="6400559" y="4581668"/>
            <a:ext cx="3450015" cy="1133650"/>
            <a:chOff x="8179" y="2601"/>
            <a:chExt cx="6363" cy="2091"/>
          </a:xfrm>
        </p:grpSpPr>
        <p:pic>
          <p:nvPicPr>
            <p:cNvPr id="11" name="图片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 y="2601"/>
              <a:ext cx="6363"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4"/>
            <p:cNvSpPr txBox="1">
              <a:spLocks noChangeArrowheads="1"/>
            </p:cNvSpPr>
            <p:nvPr/>
          </p:nvSpPr>
          <p:spPr bwMode="auto">
            <a:xfrm>
              <a:off x="8937" y="3333"/>
              <a:ext cx="484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b="1" dirty="0">
                  <a:solidFill>
                    <a:srgbClr val="A8DA73"/>
                  </a:solidFill>
                  <a:latin typeface="+mn-lt"/>
                  <a:ea typeface="+mn-ea"/>
                  <a:cs typeface="+mn-ea"/>
                  <a:sym typeface="+mn-lt"/>
                </a:rPr>
                <a:t>03.</a:t>
              </a:r>
              <a:r>
                <a:rPr lang="zh-CN" altLang="en-US" sz="2000" b="1" dirty="0">
                  <a:solidFill>
                    <a:srgbClr val="A8DA73"/>
                  </a:solidFill>
                  <a:latin typeface="+mn-lt"/>
                  <a:ea typeface="+mn-ea"/>
                  <a:cs typeface="+mn-ea"/>
                  <a:sym typeface="+mn-lt"/>
                </a:rPr>
                <a:t>单击此处输入标题</a:t>
              </a:r>
            </a:p>
          </p:txBody>
        </p:sp>
      </p:gr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2083" y="1499670"/>
            <a:ext cx="4536459" cy="4536459"/>
          </a:xfrm>
          <a:prstGeom prst="rect">
            <a:avLst/>
          </a:prstGeom>
        </p:spPr>
      </p:pic>
      <p:grpSp>
        <p:nvGrpSpPr>
          <p:cNvPr id="22" name="组合 21"/>
          <p:cNvGrpSpPr/>
          <p:nvPr/>
        </p:nvGrpSpPr>
        <p:grpSpPr>
          <a:xfrm>
            <a:off x="707036" y="799088"/>
            <a:ext cx="3057396" cy="877366"/>
            <a:chOff x="707036" y="741032"/>
            <a:chExt cx="3057396" cy="877366"/>
          </a:xfrm>
        </p:grpSpPr>
        <p:grpSp>
          <p:nvGrpSpPr>
            <p:cNvPr id="23" name="组合 22"/>
            <p:cNvGrpSpPr/>
            <p:nvPr/>
          </p:nvGrpSpPr>
          <p:grpSpPr>
            <a:xfrm>
              <a:off x="1552372" y="762132"/>
              <a:ext cx="2212060" cy="698904"/>
              <a:chOff x="348466" y="803081"/>
              <a:chExt cx="2212060" cy="698904"/>
            </a:xfrm>
          </p:grpSpPr>
          <p:sp>
            <p:nvSpPr>
              <p:cNvPr id="25" name="文本框 24">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26" name="图片 25">
                <a:extLst>
                  <a:ext uri="{FF2B5EF4-FFF2-40B4-BE49-F238E27FC236}">
                    <a16:creationId xmlns:a16="http://schemas.microsoft.com/office/drawing/2014/main" xmlns=""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95481434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5708" y="1965670"/>
            <a:ext cx="1738630" cy="2371090"/>
            <a:chOff x="371453" y="1843315"/>
            <a:chExt cx="1846425" cy="2518227"/>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6"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A8DA73"/>
                  </a:solidFill>
                  <a:latin typeface="+mn-lt"/>
                  <a:ea typeface="+mn-ea"/>
                  <a:cs typeface="+mn-ea"/>
                  <a:sym typeface="+mn-lt"/>
                </a:rPr>
                <a:t>75%</a:t>
              </a:r>
            </a:p>
          </p:txBody>
        </p:sp>
      </p:grpSp>
      <p:grpSp>
        <p:nvGrpSpPr>
          <p:cNvPr id="7" name="组合 6"/>
          <p:cNvGrpSpPr/>
          <p:nvPr/>
        </p:nvGrpSpPr>
        <p:grpSpPr>
          <a:xfrm>
            <a:off x="3798350" y="1965670"/>
            <a:ext cx="1738630" cy="2371090"/>
            <a:chOff x="371453" y="1843315"/>
            <a:chExt cx="1846425" cy="2518227"/>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9"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5798C9"/>
                  </a:solidFill>
                  <a:latin typeface="+mn-lt"/>
                  <a:ea typeface="+mn-ea"/>
                  <a:cs typeface="+mn-ea"/>
                  <a:sym typeface="+mn-lt"/>
                </a:rPr>
                <a:t>65%</a:t>
              </a:r>
            </a:p>
          </p:txBody>
        </p:sp>
      </p:grpSp>
      <p:grpSp>
        <p:nvGrpSpPr>
          <p:cNvPr id="10" name="组合 9"/>
          <p:cNvGrpSpPr/>
          <p:nvPr/>
        </p:nvGrpSpPr>
        <p:grpSpPr>
          <a:xfrm>
            <a:off x="6606498" y="1965670"/>
            <a:ext cx="1738630" cy="2371090"/>
            <a:chOff x="371453" y="1843315"/>
            <a:chExt cx="1846425" cy="2518227"/>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12"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F47264"/>
                  </a:solidFill>
                  <a:latin typeface="+mn-lt"/>
                  <a:ea typeface="+mn-ea"/>
                  <a:cs typeface="+mn-ea"/>
                  <a:sym typeface="+mn-lt"/>
                </a:rPr>
                <a:t>47%</a:t>
              </a:r>
            </a:p>
          </p:txBody>
        </p:sp>
      </p:grpSp>
      <p:grpSp>
        <p:nvGrpSpPr>
          <p:cNvPr id="13" name="组合 12"/>
          <p:cNvGrpSpPr/>
          <p:nvPr/>
        </p:nvGrpSpPr>
        <p:grpSpPr>
          <a:xfrm>
            <a:off x="9368146" y="1965670"/>
            <a:ext cx="1738630" cy="2371090"/>
            <a:chOff x="371453" y="1843315"/>
            <a:chExt cx="1846425" cy="2518227"/>
          </a:xfrm>
        </p:grpSpPr>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53" y="1843315"/>
              <a:ext cx="1846425" cy="2518227"/>
            </a:xfrm>
            <a:prstGeom prst="rect">
              <a:avLst/>
            </a:prstGeom>
          </p:spPr>
        </p:pic>
        <p:sp>
          <p:nvSpPr>
            <p:cNvPr id="15" name="矩形 39"/>
            <p:cNvSpPr>
              <a:spLocks noChangeArrowheads="1"/>
            </p:cNvSpPr>
            <p:nvPr/>
          </p:nvSpPr>
          <p:spPr bwMode="auto">
            <a:xfrm>
              <a:off x="758073" y="3255383"/>
              <a:ext cx="1288336" cy="7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8565">
                <a:lnSpc>
                  <a:spcPct val="150000"/>
                </a:lnSpc>
                <a:spcBef>
                  <a:spcPts val="1000"/>
                </a:spcBef>
                <a:defRPr/>
              </a:pPr>
              <a:r>
                <a:rPr lang="en-US" altLang="zh-CN" sz="2800" b="1" dirty="0">
                  <a:solidFill>
                    <a:srgbClr val="F8D35C"/>
                  </a:solidFill>
                  <a:latin typeface="+mn-lt"/>
                  <a:ea typeface="+mn-ea"/>
                  <a:cs typeface="+mn-ea"/>
                  <a:sym typeface="+mn-lt"/>
                </a:rPr>
                <a:t>89%</a:t>
              </a:r>
            </a:p>
          </p:txBody>
        </p:sp>
      </p:grpSp>
      <p:grpSp>
        <p:nvGrpSpPr>
          <p:cNvPr id="16" name="组合 15"/>
          <p:cNvGrpSpPr/>
          <p:nvPr/>
        </p:nvGrpSpPr>
        <p:grpSpPr>
          <a:xfrm>
            <a:off x="788453" y="4490791"/>
            <a:ext cx="2456543"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9" name="组合 18"/>
          <p:cNvGrpSpPr/>
          <p:nvPr/>
        </p:nvGrpSpPr>
        <p:grpSpPr>
          <a:xfrm>
            <a:off x="3400755" y="4490791"/>
            <a:ext cx="2456543"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3" name="组合 22"/>
          <p:cNvGrpSpPr/>
          <p:nvPr/>
        </p:nvGrpSpPr>
        <p:grpSpPr>
          <a:xfrm>
            <a:off x="6188583" y="4490791"/>
            <a:ext cx="2456543"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7" name="组合 26"/>
          <p:cNvGrpSpPr/>
          <p:nvPr/>
        </p:nvGrpSpPr>
        <p:grpSpPr>
          <a:xfrm>
            <a:off x="9035321" y="4490791"/>
            <a:ext cx="2456543" cy="711835"/>
            <a:chOff x="2408" y="3190"/>
            <a:chExt cx="3120" cy="1121"/>
          </a:xfrm>
        </p:grpSpPr>
        <p:sp>
          <p:nvSpPr>
            <p:cNvPr id="2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8D35C"/>
                  </a:solidFill>
                  <a:cs typeface="+mn-ea"/>
                  <a:sym typeface="+mn-lt"/>
                </a:rPr>
                <a:t>标题文本预设</a:t>
              </a:r>
            </a:p>
          </p:txBody>
        </p:sp>
        <p:sp>
          <p:nvSpPr>
            <p:cNvPr id="2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37" name="组合 36"/>
          <p:cNvGrpSpPr/>
          <p:nvPr/>
        </p:nvGrpSpPr>
        <p:grpSpPr>
          <a:xfrm>
            <a:off x="707036" y="799088"/>
            <a:ext cx="3057396" cy="877366"/>
            <a:chOff x="707036" y="741032"/>
            <a:chExt cx="3057396" cy="877366"/>
          </a:xfrm>
        </p:grpSpPr>
        <p:grpSp>
          <p:nvGrpSpPr>
            <p:cNvPr id="38" name="组合 37"/>
            <p:cNvGrpSpPr/>
            <p:nvPr/>
          </p:nvGrpSpPr>
          <p:grpSpPr>
            <a:xfrm>
              <a:off x="1552372" y="762132"/>
              <a:ext cx="2212060" cy="698904"/>
              <a:chOff x="348466" y="803081"/>
              <a:chExt cx="2212060" cy="698904"/>
            </a:xfrm>
          </p:grpSpPr>
          <p:sp>
            <p:nvSpPr>
              <p:cNvPr id="40" name="文本框 39">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41" name="图片 40">
                <a:extLst>
                  <a:ext uri="{FF2B5EF4-FFF2-40B4-BE49-F238E27FC236}">
                    <a16:creationId xmlns:a16="http://schemas.microsoft.com/office/drawing/2014/main" xmlns=""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9" name="图片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776758939"/>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三</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5798C9"/>
                </a:solidFill>
                <a:effectLst>
                  <a:outerShdw blurRad="25400" dist="25400" dir="2700000" algn="tl">
                    <a:srgbClr val="000000">
                      <a:alpha val="20000"/>
                    </a:srgbClr>
                  </a:outerShdw>
                </a:effectLst>
                <a:cs typeface="+mn-ea"/>
                <a:sym typeface="+mn-lt"/>
              </a:rPr>
              <a:t>好书内容</a:t>
            </a:r>
            <a:endParaRPr lang="zh-CN" altLang="en-US" sz="4800" spc="-300" dirty="0">
              <a:solidFill>
                <a:srgbClr val="5798C9"/>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404007508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40236" y="2108518"/>
            <a:ext cx="9440214" cy="2426461"/>
            <a:chOff x="1424" y="2215"/>
            <a:chExt cx="16881" cy="4339"/>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424" y="2215"/>
              <a:ext cx="5147" cy="4339"/>
            </a:xfrm>
            <a:prstGeom prst="rect">
              <a:avLst/>
            </a:prstGeom>
          </p:spPr>
        </p:pic>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286" y="2215"/>
              <a:ext cx="5147" cy="4339"/>
            </a:xfrm>
            <a:prstGeom prst="rect">
              <a:avLst/>
            </a:prstGeom>
          </p:spPr>
        </p:pic>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158" y="2215"/>
              <a:ext cx="5147" cy="4339"/>
            </a:xfrm>
            <a:prstGeom prst="rect">
              <a:avLst/>
            </a:prstGeom>
          </p:spPr>
        </p:pic>
        <p:sp>
          <p:nvSpPr>
            <p:cNvPr id="8" name="文本框 7"/>
            <p:cNvSpPr txBox="1"/>
            <p:nvPr/>
          </p:nvSpPr>
          <p:spPr>
            <a:xfrm>
              <a:off x="2561" y="3307"/>
              <a:ext cx="3205" cy="2146"/>
            </a:xfrm>
            <a:prstGeom prst="rect">
              <a:avLst/>
            </a:prstGeom>
            <a:noFill/>
          </p:spPr>
          <p:txBody>
            <a:bodyPr wrap="square" rtlCol="0">
              <a:spAutoFit/>
            </a:bodyPr>
            <a:lstStyle/>
            <a:p>
              <a:pPr algn="ctr"/>
              <a:r>
                <a:rPr lang="en-US" altLang="zh-CN" sz="7200" b="1" dirty="0">
                  <a:solidFill>
                    <a:srgbClr val="A8DA73"/>
                  </a:solidFill>
                  <a:cs typeface="+mn-ea"/>
                  <a:sym typeface="+mn-lt"/>
                </a:rPr>
                <a:t>01</a:t>
              </a:r>
            </a:p>
          </p:txBody>
        </p:sp>
        <p:sp>
          <p:nvSpPr>
            <p:cNvPr id="9" name="文本框 8"/>
            <p:cNvSpPr txBox="1"/>
            <p:nvPr/>
          </p:nvSpPr>
          <p:spPr>
            <a:xfrm>
              <a:off x="8235" y="3307"/>
              <a:ext cx="3205" cy="2146"/>
            </a:xfrm>
            <a:prstGeom prst="rect">
              <a:avLst/>
            </a:prstGeom>
            <a:noFill/>
          </p:spPr>
          <p:txBody>
            <a:bodyPr wrap="square" rtlCol="0">
              <a:spAutoFit/>
            </a:bodyPr>
            <a:lstStyle/>
            <a:p>
              <a:pPr algn="ctr"/>
              <a:r>
                <a:rPr lang="en-US" altLang="zh-CN" sz="7200" b="1" dirty="0">
                  <a:solidFill>
                    <a:srgbClr val="F47264"/>
                  </a:solidFill>
                  <a:cs typeface="+mn-ea"/>
                  <a:sym typeface="+mn-lt"/>
                </a:rPr>
                <a:t>02</a:t>
              </a:r>
            </a:p>
          </p:txBody>
        </p:sp>
        <p:sp>
          <p:nvSpPr>
            <p:cNvPr id="10" name="文本框 9"/>
            <p:cNvSpPr txBox="1"/>
            <p:nvPr/>
          </p:nvSpPr>
          <p:spPr>
            <a:xfrm>
              <a:off x="14129" y="3307"/>
              <a:ext cx="3205" cy="2146"/>
            </a:xfrm>
            <a:prstGeom prst="rect">
              <a:avLst/>
            </a:prstGeom>
            <a:noFill/>
          </p:spPr>
          <p:txBody>
            <a:bodyPr wrap="square" rtlCol="0">
              <a:spAutoFit/>
            </a:bodyPr>
            <a:lstStyle/>
            <a:p>
              <a:pPr algn="ctr"/>
              <a:r>
                <a:rPr lang="en-US" altLang="zh-CN" sz="7200" b="1" dirty="0">
                  <a:solidFill>
                    <a:srgbClr val="5798C9"/>
                  </a:solidFill>
                  <a:cs typeface="+mn-ea"/>
                  <a:sym typeface="+mn-lt"/>
                </a:rPr>
                <a:t>03</a:t>
              </a:r>
            </a:p>
          </p:txBody>
        </p:sp>
      </p:grpSp>
      <p:grpSp>
        <p:nvGrpSpPr>
          <p:cNvPr id="11" name="组合 10"/>
          <p:cNvGrpSpPr/>
          <p:nvPr/>
        </p:nvGrpSpPr>
        <p:grpSpPr>
          <a:xfrm>
            <a:off x="1742689" y="4545000"/>
            <a:ext cx="2502535" cy="712470"/>
            <a:chOff x="2408" y="3190"/>
            <a:chExt cx="3120" cy="1122"/>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4852576" y="4545000"/>
            <a:ext cx="2502535"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7" name="组合 16"/>
          <p:cNvGrpSpPr/>
          <p:nvPr/>
        </p:nvGrpSpPr>
        <p:grpSpPr>
          <a:xfrm>
            <a:off x="8102414" y="4545000"/>
            <a:ext cx="2502535"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5" name="组合 24"/>
          <p:cNvGrpSpPr/>
          <p:nvPr/>
        </p:nvGrpSpPr>
        <p:grpSpPr>
          <a:xfrm>
            <a:off x="707036" y="799088"/>
            <a:ext cx="3057396" cy="877366"/>
            <a:chOff x="707036" y="741032"/>
            <a:chExt cx="3057396" cy="877366"/>
          </a:xfrm>
        </p:grpSpPr>
        <p:grpSp>
          <p:nvGrpSpPr>
            <p:cNvPr id="29" name="组合 28"/>
            <p:cNvGrpSpPr/>
            <p:nvPr/>
          </p:nvGrpSpPr>
          <p:grpSpPr>
            <a:xfrm>
              <a:off x="1552372" y="762132"/>
              <a:ext cx="2212060" cy="698904"/>
              <a:chOff x="348466" y="803081"/>
              <a:chExt cx="2212060" cy="698904"/>
            </a:xfrm>
          </p:grpSpPr>
          <p:sp>
            <p:nvSpPr>
              <p:cNvPr id="31" name="文本框 30">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32" name="图片 31">
                <a:extLst>
                  <a:ext uri="{FF2B5EF4-FFF2-40B4-BE49-F238E27FC236}">
                    <a16:creationId xmlns:a16="http://schemas.microsoft.com/office/drawing/2014/main" xmlns=""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0" name="图片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4021077524"/>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1908336-A6B0-4955-9075-214864EFA2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80184"/>
            <a:ext cx="12192000" cy="1117393"/>
          </a:xfrm>
          <a:prstGeom prst="rect">
            <a:avLst/>
          </a:prstGeom>
        </p:spPr>
      </p:pic>
      <p:grpSp>
        <p:nvGrpSpPr>
          <p:cNvPr id="12" name="组合 11">
            <a:extLst>
              <a:ext uri="{FF2B5EF4-FFF2-40B4-BE49-F238E27FC236}">
                <a16:creationId xmlns:a16="http://schemas.microsoft.com/office/drawing/2014/main" xmlns="" id="{14FED960-75D5-400B-8EFC-4BC7DF0C0FCC}"/>
              </a:ext>
            </a:extLst>
          </p:cNvPr>
          <p:cNvGrpSpPr/>
          <p:nvPr/>
        </p:nvGrpSpPr>
        <p:grpSpPr>
          <a:xfrm>
            <a:off x="1350208" y="2307543"/>
            <a:ext cx="2139813" cy="2634159"/>
            <a:chOff x="1300179" y="880288"/>
            <a:chExt cx="2939827" cy="3618995"/>
          </a:xfrm>
        </p:grpSpPr>
        <p:sp>
          <p:nvSpPr>
            <p:cNvPr id="2" name="任意多边形: 形状 1">
              <a:extLst>
                <a:ext uri="{FF2B5EF4-FFF2-40B4-BE49-F238E27FC236}">
                  <a16:creationId xmlns:a16="http://schemas.microsoft.com/office/drawing/2014/main" xmlns="" id="{01A8B04A-9D1C-4285-9139-817EEAA95C1A}"/>
                </a:ext>
              </a:extLst>
            </p:cNvPr>
            <p:cNvSpPr/>
            <p:nvPr/>
          </p:nvSpPr>
          <p:spPr>
            <a:xfrm>
              <a:off x="1452282" y="1694329"/>
              <a:ext cx="2635624" cy="2770095"/>
            </a:xfrm>
            <a:custGeom>
              <a:avLst/>
              <a:gdLst>
                <a:gd name="connsiteX0" fmla="*/ 161365 w 2635624"/>
                <a:gd name="connsiteY0" fmla="*/ 179295 h 2770095"/>
                <a:gd name="connsiteX1" fmla="*/ 0 w 2635624"/>
                <a:gd name="connsiteY1" fmla="*/ 340659 h 2770095"/>
                <a:gd name="connsiteX2" fmla="*/ 80683 w 2635624"/>
                <a:gd name="connsiteY2" fmla="*/ 2124636 h 2770095"/>
                <a:gd name="connsiteX3" fmla="*/ 134471 w 2635624"/>
                <a:gd name="connsiteY3" fmla="*/ 2617695 h 2770095"/>
                <a:gd name="connsiteX4" fmla="*/ 412377 w 2635624"/>
                <a:gd name="connsiteY4" fmla="*/ 2770095 h 2770095"/>
                <a:gd name="connsiteX5" fmla="*/ 2456330 w 2635624"/>
                <a:gd name="connsiteY5" fmla="*/ 2501153 h 2770095"/>
                <a:gd name="connsiteX6" fmla="*/ 2635624 w 2635624"/>
                <a:gd name="connsiteY6" fmla="*/ 2312895 h 2770095"/>
                <a:gd name="connsiteX7" fmla="*/ 2581836 w 2635624"/>
                <a:gd name="connsiteY7" fmla="*/ 1174377 h 2770095"/>
                <a:gd name="connsiteX8" fmla="*/ 2429436 w 2635624"/>
                <a:gd name="connsiteY8" fmla="*/ 188259 h 2770095"/>
                <a:gd name="connsiteX9" fmla="*/ 2088777 w 2635624"/>
                <a:gd name="connsiteY9" fmla="*/ 0 h 2770095"/>
                <a:gd name="connsiteX10" fmla="*/ 161365 w 2635624"/>
                <a:gd name="connsiteY10" fmla="*/ 179295 h 277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5624" h="2770095">
                  <a:moveTo>
                    <a:pt x="161365" y="179295"/>
                  </a:moveTo>
                  <a:lnTo>
                    <a:pt x="0" y="340659"/>
                  </a:lnTo>
                  <a:lnTo>
                    <a:pt x="80683" y="2124636"/>
                  </a:lnTo>
                  <a:lnTo>
                    <a:pt x="134471" y="2617695"/>
                  </a:lnTo>
                  <a:lnTo>
                    <a:pt x="412377" y="2770095"/>
                  </a:lnTo>
                  <a:lnTo>
                    <a:pt x="2456330" y="2501153"/>
                  </a:lnTo>
                  <a:lnTo>
                    <a:pt x="2635624" y="2312895"/>
                  </a:lnTo>
                  <a:lnTo>
                    <a:pt x="2581836" y="1174377"/>
                  </a:lnTo>
                  <a:lnTo>
                    <a:pt x="2429436" y="188259"/>
                  </a:lnTo>
                  <a:lnTo>
                    <a:pt x="2088777" y="0"/>
                  </a:lnTo>
                  <a:lnTo>
                    <a:pt x="161365" y="17929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4" name="图片 3">
              <a:extLst>
                <a:ext uri="{FF2B5EF4-FFF2-40B4-BE49-F238E27FC236}">
                  <a16:creationId xmlns:a16="http://schemas.microsoft.com/office/drawing/2014/main" xmlns="" id="{1710F31B-52D1-4270-89EE-0EE80F988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60858">
              <a:off x="1300179" y="880288"/>
              <a:ext cx="2939827" cy="3618995"/>
            </a:xfrm>
            <a:prstGeom prst="rect">
              <a:avLst/>
            </a:prstGeom>
          </p:spPr>
        </p:pic>
      </p:grpSp>
      <p:grpSp>
        <p:nvGrpSpPr>
          <p:cNvPr id="11" name="组合 10">
            <a:extLst>
              <a:ext uri="{FF2B5EF4-FFF2-40B4-BE49-F238E27FC236}">
                <a16:creationId xmlns:a16="http://schemas.microsoft.com/office/drawing/2014/main" xmlns="" id="{4174C6A5-6DE3-4975-B716-AAD459FEA8A8}"/>
              </a:ext>
            </a:extLst>
          </p:cNvPr>
          <p:cNvGrpSpPr/>
          <p:nvPr/>
        </p:nvGrpSpPr>
        <p:grpSpPr>
          <a:xfrm>
            <a:off x="4298922" y="2834329"/>
            <a:ext cx="1693501" cy="2448297"/>
            <a:chOff x="4855198" y="1343014"/>
            <a:chExt cx="2326652" cy="3363645"/>
          </a:xfrm>
        </p:grpSpPr>
        <p:sp>
          <p:nvSpPr>
            <p:cNvPr id="3" name="任意多边形: 形状 2">
              <a:extLst>
                <a:ext uri="{FF2B5EF4-FFF2-40B4-BE49-F238E27FC236}">
                  <a16:creationId xmlns:a16="http://schemas.microsoft.com/office/drawing/2014/main" xmlns="" id="{6FD40D9E-D1DF-41BB-8E95-95550311C4E9}"/>
                </a:ext>
              </a:extLst>
            </p:cNvPr>
            <p:cNvSpPr/>
            <p:nvPr/>
          </p:nvSpPr>
          <p:spPr>
            <a:xfrm>
              <a:off x="4975412" y="2017059"/>
              <a:ext cx="2124635" cy="2617694"/>
            </a:xfrm>
            <a:custGeom>
              <a:avLst/>
              <a:gdLst>
                <a:gd name="connsiteX0" fmla="*/ 152400 w 2124635"/>
                <a:gd name="connsiteY0" fmla="*/ 80682 h 2617694"/>
                <a:gd name="connsiteX1" fmla="*/ 0 w 2124635"/>
                <a:gd name="connsiteY1" fmla="*/ 233082 h 2617694"/>
                <a:gd name="connsiteX2" fmla="*/ 35859 w 2124635"/>
                <a:gd name="connsiteY2" fmla="*/ 2438400 h 2617694"/>
                <a:gd name="connsiteX3" fmla="*/ 152400 w 2124635"/>
                <a:gd name="connsiteY3" fmla="*/ 2617694 h 2617694"/>
                <a:gd name="connsiteX4" fmla="*/ 1963270 w 2124635"/>
                <a:gd name="connsiteY4" fmla="*/ 2474259 h 2617694"/>
                <a:gd name="connsiteX5" fmla="*/ 2124635 w 2124635"/>
                <a:gd name="connsiteY5" fmla="*/ 2277035 h 2617694"/>
                <a:gd name="connsiteX6" fmla="*/ 1981200 w 2124635"/>
                <a:gd name="connsiteY6" fmla="*/ 152400 h 2617694"/>
                <a:gd name="connsiteX7" fmla="*/ 1739153 w 2124635"/>
                <a:gd name="connsiteY7" fmla="*/ 0 h 2617694"/>
                <a:gd name="connsiteX8" fmla="*/ 152400 w 2124635"/>
                <a:gd name="connsiteY8" fmla="*/ 80682 h 261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4635" h="2617694">
                  <a:moveTo>
                    <a:pt x="152400" y="80682"/>
                  </a:moveTo>
                  <a:lnTo>
                    <a:pt x="0" y="233082"/>
                  </a:lnTo>
                  <a:lnTo>
                    <a:pt x="35859" y="2438400"/>
                  </a:lnTo>
                  <a:lnTo>
                    <a:pt x="152400" y="2617694"/>
                  </a:lnTo>
                  <a:lnTo>
                    <a:pt x="1963270" y="2474259"/>
                  </a:lnTo>
                  <a:lnTo>
                    <a:pt x="2124635" y="2277035"/>
                  </a:lnTo>
                  <a:lnTo>
                    <a:pt x="1981200" y="152400"/>
                  </a:lnTo>
                  <a:lnTo>
                    <a:pt x="1739153" y="0"/>
                  </a:lnTo>
                  <a:lnTo>
                    <a:pt x="152400" y="80682"/>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5160620D-A723-4D21-A84C-5B943307ED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5198" y="1343014"/>
              <a:ext cx="2326652" cy="3363645"/>
            </a:xfrm>
            <a:prstGeom prst="rect">
              <a:avLst/>
            </a:prstGeom>
          </p:spPr>
        </p:pic>
      </p:grpSp>
      <p:grpSp>
        <p:nvGrpSpPr>
          <p:cNvPr id="10" name="组合 9">
            <a:extLst>
              <a:ext uri="{FF2B5EF4-FFF2-40B4-BE49-F238E27FC236}">
                <a16:creationId xmlns:a16="http://schemas.microsoft.com/office/drawing/2014/main" xmlns="" id="{07FEF58C-3371-400A-9060-4FEC4BD2943E}"/>
              </a:ext>
            </a:extLst>
          </p:cNvPr>
          <p:cNvGrpSpPr/>
          <p:nvPr/>
        </p:nvGrpSpPr>
        <p:grpSpPr>
          <a:xfrm>
            <a:off x="6738748" y="2990217"/>
            <a:ext cx="1733241" cy="2136520"/>
            <a:chOff x="8078748" y="1175131"/>
            <a:chExt cx="2381250" cy="2935303"/>
          </a:xfrm>
        </p:grpSpPr>
        <p:sp>
          <p:nvSpPr>
            <p:cNvPr id="8" name="任意多边形: 形状 7">
              <a:extLst>
                <a:ext uri="{FF2B5EF4-FFF2-40B4-BE49-F238E27FC236}">
                  <a16:creationId xmlns:a16="http://schemas.microsoft.com/office/drawing/2014/main" xmlns="" id="{59F476E7-BFC6-4C9B-98CA-F8CBFC68CDE8}"/>
                </a:ext>
              </a:extLst>
            </p:cNvPr>
            <p:cNvSpPr/>
            <p:nvPr/>
          </p:nvSpPr>
          <p:spPr>
            <a:xfrm>
              <a:off x="8104094" y="1855694"/>
              <a:ext cx="2169459" cy="2160494"/>
            </a:xfrm>
            <a:custGeom>
              <a:avLst/>
              <a:gdLst>
                <a:gd name="connsiteX0" fmla="*/ 188259 w 2169459"/>
                <a:gd name="connsiteY0" fmla="*/ 143435 h 2160494"/>
                <a:gd name="connsiteX1" fmla="*/ 0 w 2169459"/>
                <a:gd name="connsiteY1" fmla="*/ 1891553 h 2160494"/>
                <a:gd name="connsiteX2" fmla="*/ 107577 w 2169459"/>
                <a:gd name="connsiteY2" fmla="*/ 2070847 h 2160494"/>
                <a:gd name="connsiteX3" fmla="*/ 1900518 w 2169459"/>
                <a:gd name="connsiteY3" fmla="*/ 2160494 h 2160494"/>
                <a:gd name="connsiteX4" fmla="*/ 2079812 w 2169459"/>
                <a:gd name="connsiteY4" fmla="*/ 2034988 h 2160494"/>
                <a:gd name="connsiteX5" fmla="*/ 2169459 w 2169459"/>
                <a:gd name="connsiteY5" fmla="*/ 313765 h 2160494"/>
                <a:gd name="connsiteX6" fmla="*/ 1990165 w 2169459"/>
                <a:gd name="connsiteY6" fmla="*/ 89647 h 2160494"/>
                <a:gd name="connsiteX7" fmla="*/ 367553 w 2169459"/>
                <a:gd name="connsiteY7" fmla="*/ 0 h 2160494"/>
                <a:gd name="connsiteX8" fmla="*/ 188259 w 2169459"/>
                <a:gd name="connsiteY8" fmla="*/ 143435 h 21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160494">
                  <a:moveTo>
                    <a:pt x="188259" y="143435"/>
                  </a:moveTo>
                  <a:lnTo>
                    <a:pt x="0" y="1891553"/>
                  </a:lnTo>
                  <a:lnTo>
                    <a:pt x="107577" y="2070847"/>
                  </a:lnTo>
                  <a:lnTo>
                    <a:pt x="1900518" y="2160494"/>
                  </a:lnTo>
                  <a:lnTo>
                    <a:pt x="2079812" y="2034988"/>
                  </a:lnTo>
                  <a:lnTo>
                    <a:pt x="2169459" y="313765"/>
                  </a:lnTo>
                  <a:lnTo>
                    <a:pt x="1990165" y="89647"/>
                  </a:lnTo>
                  <a:lnTo>
                    <a:pt x="367553" y="0"/>
                  </a:lnTo>
                  <a:lnTo>
                    <a:pt x="188259" y="143435"/>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59C26441-1B58-4DF7-B53A-2DAF63E9F1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78748" y="1175131"/>
              <a:ext cx="2381250" cy="2935303"/>
            </a:xfrm>
            <a:prstGeom prst="rect">
              <a:avLst/>
            </a:prstGeom>
          </p:spPr>
        </p:pic>
      </p:grpSp>
      <p:sp>
        <p:nvSpPr>
          <p:cNvPr id="6" name="文本框 5">
            <a:extLst>
              <a:ext uri="{FF2B5EF4-FFF2-40B4-BE49-F238E27FC236}">
                <a16:creationId xmlns:a16="http://schemas.microsoft.com/office/drawing/2014/main" xmlns="" id="{46601870-E85B-4BB7-831A-C51DDCDA1946}"/>
              </a:ext>
            </a:extLst>
          </p:cNvPr>
          <p:cNvSpPr txBox="1"/>
          <p:nvPr/>
        </p:nvSpPr>
        <p:spPr>
          <a:xfrm>
            <a:off x="8886931" y="3951722"/>
            <a:ext cx="2408820" cy="923330"/>
          </a:xfrm>
          <a:prstGeom prst="rect">
            <a:avLst/>
          </a:prstGeom>
          <a:noFill/>
        </p:spPr>
        <p:txBody>
          <a:bodyPr wrap="square" rtlCol="0">
            <a:spAutoFit/>
          </a:bodyPr>
          <a:lstStyle/>
          <a:p>
            <a:pPr>
              <a:lnSpc>
                <a:spcPct val="150000"/>
              </a:lnSpc>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单击此处可编辑内容根据您的需要自由拉伸文本框大小单击此处可编辑内容根据您的需要</a:t>
            </a:r>
            <a:endParaRPr lang="en-US" altLang="zh-CN" sz="1200" dirty="0">
              <a:solidFill>
                <a:schemeClr val="tx1">
                  <a:lumMod val="75000"/>
                  <a:lumOff val="25000"/>
                </a:schemeClr>
              </a:solidFill>
              <a:cs typeface="+mn-ea"/>
              <a:sym typeface="+mn-lt"/>
            </a:endParaRPr>
          </a:p>
        </p:txBody>
      </p:sp>
      <p:sp>
        <p:nvSpPr>
          <p:cNvPr id="20" name="任意多边形: 形状 14"/>
          <p:cNvSpPr>
            <a:spLocks/>
          </p:cNvSpPr>
          <p:nvPr/>
        </p:nvSpPr>
        <p:spPr bwMode="auto">
          <a:xfrm rot="18988399" flipH="1">
            <a:off x="9058155" y="3038695"/>
            <a:ext cx="942171" cy="87338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rgbClr val="F2927A"/>
          </a:solidFill>
          <a:ln>
            <a:noFill/>
          </a:ln>
        </p:spPr>
        <p:txBody>
          <a:bodyPr anchor="ctr"/>
          <a:lstStyle/>
          <a:p>
            <a:pPr algn="ctr"/>
            <a:endParaRPr>
              <a:solidFill>
                <a:schemeClr val="tx1">
                  <a:lumMod val="75000"/>
                  <a:lumOff val="25000"/>
                </a:schemeClr>
              </a:solidFill>
              <a:cs typeface="+mn-ea"/>
              <a:sym typeface="+mn-lt"/>
            </a:endParaRPr>
          </a:p>
        </p:txBody>
      </p:sp>
      <p:grpSp>
        <p:nvGrpSpPr>
          <p:cNvPr id="21" name="组合 20"/>
          <p:cNvGrpSpPr/>
          <p:nvPr/>
        </p:nvGrpSpPr>
        <p:grpSpPr>
          <a:xfrm>
            <a:off x="707036" y="799088"/>
            <a:ext cx="3057396" cy="877366"/>
            <a:chOff x="707036" y="741032"/>
            <a:chExt cx="3057396" cy="877366"/>
          </a:xfrm>
        </p:grpSpPr>
        <p:grpSp>
          <p:nvGrpSpPr>
            <p:cNvPr id="22" name="组合 21"/>
            <p:cNvGrpSpPr/>
            <p:nvPr/>
          </p:nvGrpSpPr>
          <p:grpSpPr>
            <a:xfrm>
              <a:off x="1552372" y="762132"/>
              <a:ext cx="2212060" cy="698904"/>
              <a:chOff x="348466" y="803081"/>
              <a:chExt cx="2212060" cy="698904"/>
            </a:xfrm>
          </p:grpSpPr>
          <p:sp>
            <p:nvSpPr>
              <p:cNvPr id="24" name="文本框 23">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5" name="图片 24">
                <a:extLst>
                  <a:ext uri="{FF2B5EF4-FFF2-40B4-BE49-F238E27FC236}">
                    <a16:creationId xmlns:a16="http://schemas.microsoft.com/office/drawing/2014/main" xmlns="" id="{BEE04C5C-4DEA-4078-AD66-B00C74E8C0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3" name="图片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34313066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5096" y="2906341"/>
            <a:ext cx="3723446" cy="3352381"/>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6160" y="2176324"/>
            <a:ext cx="1275544" cy="2122934"/>
          </a:xfrm>
          <a:prstGeom prst="rect">
            <a:avLst/>
          </a:prstGeom>
        </p:spPr>
      </p:pic>
      <p:grpSp>
        <p:nvGrpSpPr>
          <p:cNvPr id="7" name="组合 6"/>
          <p:cNvGrpSpPr/>
          <p:nvPr/>
        </p:nvGrpSpPr>
        <p:grpSpPr>
          <a:xfrm>
            <a:off x="8592733" y="2314764"/>
            <a:ext cx="1729613" cy="1717250"/>
            <a:chOff x="8678463" y="2285008"/>
            <a:chExt cx="1420418" cy="1410265"/>
          </a:xfrm>
        </p:grpSpPr>
        <p:pic>
          <p:nvPicPr>
            <p:cNvPr id="8" name="图片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9" name="图片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grpSp>
        <p:nvGrpSpPr>
          <p:cNvPr id="10" name="组合 9"/>
          <p:cNvGrpSpPr/>
          <p:nvPr/>
        </p:nvGrpSpPr>
        <p:grpSpPr>
          <a:xfrm>
            <a:off x="2224245" y="3510244"/>
            <a:ext cx="3059592" cy="2355562"/>
            <a:chOff x="1727690" y="3748391"/>
            <a:chExt cx="3059592" cy="2355562"/>
          </a:xfrm>
        </p:grpSpPr>
        <p:sp>
          <p:nvSpPr>
            <p:cNvPr id="11" name="十角星 5"/>
            <p:cNvSpPr/>
            <p:nvPr/>
          </p:nvSpPr>
          <p:spPr>
            <a:xfrm rot="20096755">
              <a:off x="2027318" y="3927178"/>
              <a:ext cx="2545855" cy="2051036"/>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727690" y="3748391"/>
              <a:ext cx="3059592" cy="2355562"/>
              <a:chOff x="1727690" y="3748391"/>
              <a:chExt cx="3059592" cy="2355562"/>
            </a:xfrm>
          </p:grpSpPr>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7690" y="3748391"/>
                <a:ext cx="3059592" cy="2355562"/>
              </a:xfrm>
              <a:prstGeom prst="rect">
                <a:avLst/>
              </a:prstGeom>
            </p:spPr>
          </p:pic>
          <p:grpSp>
            <p:nvGrpSpPr>
              <p:cNvPr id="14" name="组合 13"/>
              <p:cNvGrpSpPr/>
              <p:nvPr/>
            </p:nvGrpSpPr>
            <p:grpSpPr>
              <a:xfrm rot="21287494">
                <a:off x="2165713" y="4258709"/>
                <a:ext cx="2390953" cy="1263461"/>
                <a:chOff x="5566866" y="1183259"/>
                <a:chExt cx="2390953" cy="1263461"/>
              </a:xfrm>
            </p:grpSpPr>
            <p:sp>
              <p:nvSpPr>
                <p:cNvPr id="15" name="文本框 14"/>
                <p:cNvSpPr txBox="1"/>
                <p:nvPr/>
              </p:nvSpPr>
              <p:spPr>
                <a:xfrm>
                  <a:off x="5566866" y="1689590"/>
                  <a:ext cx="2203801" cy="757130"/>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用户可以在投影仪或者计算机上进行演示也可以将演示文稿打印出来</a:t>
                  </a:r>
                  <a:r>
                    <a:rPr lang="zh-CN" altLang="en-US" sz="1200" dirty="0" smtClean="0">
                      <a:solidFill>
                        <a:schemeClr val="tx1">
                          <a:lumMod val="75000"/>
                          <a:lumOff val="25000"/>
                        </a:schemeClr>
                      </a:solidFill>
                      <a:cs typeface="+mn-ea"/>
                      <a:sym typeface="+mn-lt"/>
                    </a:rPr>
                    <a:t>制作</a:t>
                  </a:r>
                  <a:endParaRPr lang="zh-CN" altLang="en-US" sz="1200" dirty="0">
                    <a:solidFill>
                      <a:schemeClr val="tx1">
                        <a:lumMod val="75000"/>
                        <a:lumOff val="25000"/>
                      </a:schemeClr>
                    </a:solidFill>
                    <a:cs typeface="+mn-ea"/>
                    <a:sym typeface="+mn-lt"/>
                  </a:endParaRPr>
                </a:p>
              </p:txBody>
            </p:sp>
            <p:sp>
              <p:nvSpPr>
                <p:cNvPr id="16" name="文本框 15"/>
                <p:cNvSpPr txBox="1"/>
                <p:nvPr/>
              </p:nvSpPr>
              <p:spPr>
                <a:xfrm>
                  <a:off x="5580381" y="1183259"/>
                  <a:ext cx="2377438" cy="565604"/>
                </a:xfrm>
                <a:prstGeom prst="rect">
                  <a:avLst/>
                </a:prstGeom>
                <a:noFill/>
              </p:spPr>
              <p:txBody>
                <a:bodyPr wrap="square" rtlCol="0">
                  <a:spAutoFit/>
                </a:bodyPr>
                <a:lstStyle/>
                <a:p>
                  <a:pPr algn="ctr">
                    <a:lnSpc>
                      <a:spcPct val="120000"/>
                    </a:lnSpc>
                  </a:pPr>
                  <a:r>
                    <a:rPr lang="zh-CN" altLang="en-US" sz="2800" dirty="0" smtClean="0">
                      <a:solidFill>
                        <a:srgbClr val="F47264"/>
                      </a:solidFill>
                      <a:cs typeface="+mn-ea"/>
                      <a:sym typeface="+mn-lt"/>
                    </a:rPr>
                    <a:t>内容一</a:t>
                  </a:r>
                  <a:endParaRPr lang="zh-CN" altLang="en-US" sz="2800" dirty="0">
                    <a:solidFill>
                      <a:srgbClr val="F47264"/>
                    </a:solidFill>
                    <a:cs typeface="+mn-ea"/>
                    <a:sym typeface="+mn-lt"/>
                  </a:endParaRPr>
                </a:p>
              </p:txBody>
            </p:sp>
          </p:grpSp>
        </p:grpSp>
      </p:grpSp>
      <p:grpSp>
        <p:nvGrpSpPr>
          <p:cNvPr id="26" name="组合 25"/>
          <p:cNvGrpSpPr/>
          <p:nvPr/>
        </p:nvGrpSpPr>
        <p:grpSpPr>
          <a:xfrm>
            <a:off x="4589670" y="2002010"/>
            <a:ext cx="3181568" cy="2449473"/>
            <a:chOff x="4505216" y="1616700"/>
            <a:chExt cx="3181568" cy="2449473"/>
          </a:xfrm>
        </p:grpSpPr>
        <p:sp>
          <p:nvSpPr>
            <p:cNvPr id="27" name="十角星 5"/>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4505216" y="1616700"/>
              <a:ext cx="3181568" cy="2449473"/>
              <a:chOff x="4505216" y="1616700"/>
              <a:chExt cx="3181568" cy="2449473"/>
            </a:xfrm>
          </p:grpSpPr>
          <p:pic>
            <p:nvPicPr>
              <p:cNvPr id="29" name="图片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grpSp>
            <p:nvGrpSpPr>
              <p:cNvPr id="30" name="组合 29"/>
              <p:cNvGrpSpPr/>
              <p:nvPr/>
            </p:nvGrpSpPr>
            <p:grpSpPr>
              <a:xfrm>
                <a:off x="4997680" y="2125875"/>
                <a:ext cx="2390953" cy="1229957"/>
                <a:chOff x="5566866" y="1161362"/>
                <a:chExt cx="2390953" cy="1229957"/>
              </a:xfrm>
            </p:grpSpPr>
            <p:sp>
              <p:nvSpPr>
                <p:cNvPr id="31" name="文本框 30"/>
                <p:cNvSpPr txBox="1"/>
                <p:nvPr/>
              </p:nvSpPr>
              <p:spPr>
                <a:xfrm>
                  <a:off x="5566866" y="1634189"/>
                  <a:ext cx="2203801" cy="757130"/>
                </a:xfrm>
                <a:prstGeom prst="rect">
                  <a:avLst/>
                </a:prstGeom>
                <a:noFill/>
              </p:spPr>
              <p:txBody>
                <a:bodyPr wrap="square" rtlCol="0">
                  <a:spAutoFit/>
                </a:bodyPr>
                <a:lstStyle/>
                <a:p>
                  <a:pPr algn="ctr">
                    <a:lnSpc>
                      <a:spcPct val="120000"/>
                    </a:lnSpc>
                  </a:pPr>
                  <a:r>
                    <a:rPr lang="zh-CN" altLang="en-US" sz="1200" dirty="0">
                      <a:solidFill>
                        <a:schemeClr val="tx1">
                          <a:lumMod val="75000"/>
                          <a:lumOff val="25000"/>
                        </a:schemeClr>
                      </a:solidFill>
                      <a:cs typeface="+mn-ea"/>
                      <a:sym typeface="+mn-lt"/>
                    </a:rPr>
                    <a:t>用户可以在投影仪或者计算机上进行演示也可以将演示文稿打印出来</a:t>
                  </a:r>
                  <a:r>
                    <a:rPr lang="zh-CN" altLang="en-US" sz="1200" dirty="0" smtClean="0">
                      <a:solidFill>
                        <a:schemeClr val="tx1">
                          <a:lumMod val="75000"/>
                          <a:lumOff val="25000"/>
                        </a:schemeClr>
                      </a:solidFill>
                      <a:cs typeface="+mn-ea"/>
                      <a:sym typeface="+mn-lt"/>
                    </a:rPr>
                    <a:t>制作</a:t>
                  </a:r>
                  <a:endParaRPr lang="zh-CN" altLang="en-US" sz="1200" dirty="0">
                    <a:solidFill>
                      <a:schemeClr val="tx1">
                        <a:lumMod val="75000"/>
                        <a:lumOff val="25000"/>
                      </a:schemeClr>
                    </a:solidFill>
                    <a:cs typeface="+mn-ea"/>
                    <a:sym typeface="+mn-lt"/>
                  </a:endParaRPr>
                </a:p>
              </p:txBody>
            </p:sp>
            <p:sp>
              <p:nvSpPr>
                <p:cNvPr id="32" name="文本框 31"/>
                <p:cNvSpPr txBox="1"/>
                <p:nvPr/>
              </p:nvSpPr>
              <p:spPr>
                <a:xfrm>
                  <a:off x="5580381" y="1161362"/>
                  <a:ext cx="2377438" cy="565604"/>
                </a:xfrm>
                <a:prstGeom prst="rect">
                  <a:avLst/>
                </a:prstGeom>
                <a:noFill/>
              </p:spPr>
              <p:txBody>
                <a:bodyPr wrap="square" rtlCol="0">
                  <a:spAutoFit/>
                </a:bodyPr>
                <a:lstStyle/>
                <a:p>
                  <a:pPr algn="ctr">
                    <a:lnSpc>
                      <a:spcPct val="120000"/>
                    </a:lnSpc>
                  </a:pPr>
                  <a:r>
                    <a:rPr lang="zh-CN" altLang="en-US" sz="2800" dirty="0">
                      <a:solidFill>
                        <a:srgbClr val="5798C9"/>
                      </a:solidFill>
                      <a:cs typeface="+mn-ea"/>
                      <a:sym typeface="+mn-lt"/>
                    </a:rPr>
                    <a:t>内容</a:t>
                  </a:r>
                  <a:r>
                    <a:rPr lang="zh-CN" altLang="en-US" sz="2800" dirty="0" smtClean="0">
                      <a:solidFill>
                        <a:srgbClr val="5798C9"/>
                      </a:solidFill>
                      <a:cs typeface="+mn-ea"/>
                      <a:sym typeface="+mn-lt"/>
                    </a:rPr>
                    <a:t>二</a:t>
                  </a:r>
                  <a:endParaRPr lang="zh-CN" altLang="en-US" sz="2800" dirty="0">
                    <a:solidFill>
                      <a:srgbClr val="5798C9"/>
                    </a:solidFill>
                    <a:cs typeface="+mn-ea"/>
                    <a:sym typeface="+mn-lt"/>
                  </a:endParaRPr>
                </a:p>
              </p:txBody>
            </p:sp>
          </p:grpSp>
        </p:grpSp>
      </p:grpSp>
      <p:grpSp>
        <p:nvGrpSpPr>
          <p:cNvPr id="38" name="组合 37"/>
          <p:cNvGrpSpPr/>
          <p:nvPr/>
        </p:nvGrpSpPr>
        <p:grpSpPr>
          <a:xfrm>
            <a:off x="707036" y="799088"/>
            <a:ext cx="3057396" cy="877366"/>
            <a:chOff x="707036" y="741032"/>
            <a:chExt cx="3057396" cy="877366"/>
          </a:xfrm>
        </p:grpSpPr>
        <p:grpSp>
          <p:nvGrpSpPr>
            <p:cNvPr id="39" name="组合 38"/>
            <p:cNvGrpSpPr/>
            <p:nvPr/>
          </p:nvGrpSpPr>
          <p:grpSpPr>
            <a:xfrm>
              <a:off x="1552372" y="762132"/>
              <a:ext cx="2212060" cy="698904"/>
              <a:chOff x="348466" y="803081"/>
              <a:chExt cx="2212060" cy="698904"/>
            </a:xfrm>
          </p:grpSpPr>
          <p:sp>
            <p:nvSpPr>
              <p:cNvPr id="41" name="文本框 40">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42" name="图片 41">
                <a:extLst>
                  <a:ext uri="{FF2B5EF4-FFF2-40B4-BE49-F238E27FC236}">
                    <a16:creationId xmlns:a16="http://schemas.microsoft.com/office/drawing/2014/main" xmlns=""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0" name="图片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257563801"/>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900" decel="100000" fill="hold"/>
                                        <p:tgtEl>
                                          <p:spTgt spid="2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59CF8E2C-0321-42E8-A25E-237B7E99C508}"/>
              </a:ext>
            </a:extLst>
          </p:cNvPr>
          <p:cNvGrpSpPr/>
          <p:nvPr/>
        </p:nvGrpSpPr>
        <p:grpSpPr>
          <a:xfrm>
            <a:off x="1086685" y="3025657"/>
            <a:ext cx="2396509" cy="2828287"/>
            <a:chOff x="1783976" y="2223247"/>
            <a:chExt cx="3188422" cy="3762878"/>
          </a:xfrm>
        </p:grpSpPr>
        <p:sp>
          <p:nvSpPr>
            <p:cNvPr id="2" name="任意多边形: 形状 1">
              <a:extLst>
                <a:ext uri="{FF2B5EF4-FFF2-40B4-BE49-F238E27FC236}">
                  <a16:creationId xmlns:a16="http://schemas.microsoft.com/office/drawing/2014/main" xmlns="" id="{2ED41E02-CB1C-43A7-8014-628EECB329A9}"/>
                </a:ext>
              </a:extLst>
            </p:cNvPr>
            <p:cNvSpPr/>
            <p:nvPr/>
          </p:nvSpPr>
          <p:spPr>
            <a:xfrm>
              <a:off x="1783976" y="2223247"/>
              <a:ext cx="3110753" cy="3173506"/>
            </a:xfrm>
            <a:custGeom>
              <a:avLst/>
              <a:gdLst>
                <a:gd name="connsiteX0" fmla="*/ 0 w 3110753"/>
                <a:gd name="connsiteY0" fmla="*/ 1165412 h 3173506"/>
                <a:gd name="connsiteX1" fmla="*/ 932330 w 3110753"/>
                <a:gd name="connsiteY1" fmla="*/ 3155577 h 3173506"/>
                <a:gd name="connsiteX2" fmla="*/ 1299883 w 3110753"/>
                <a:gd name="connsiteY2" fmla="*/ 3173506 h 3173506"/>
                <a:gd name="connsiteX3" fmla="*/ 3110753 w 3110753"/>
                <a:gd name="connsiteY3" fmla="*/ 2286000 h 3173506"/>
                <a:gd name="connsiteX4" fmla="*/ 3083859 w 3110753"/>
                <a:gd name="connsiteY4" fmla="*/ 1972235 h 3173506"/>
                <a:gd name="connsiteX5" fmla="*/ 2196353 w 3110753"/>
                <a:gd name="connsiteY5" fmla="*/ 0 h 3173506"/>
                <a:gd name="connsiteX6" fmla="*/ 1945342 w 3110753"/>
                <a:gd name="connsiteY6" fmla="*/ 53788 h 3173506"/>
                <a:gd name="connsiteX7" fmla="*/ 71718 w 3110753"/>
                <a:gd name="connsiteY7" fmla="*/ 986118 h 3173506"/>
                <a:gd name="connsiteX8" fmla="*/ 0 w 3110753"/>
                <a:gd name="connsiteY8" fmla="*/ 1165412 h 31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53" h="3173506">
                  <a:moveTo>
                    <a:pt x="0" y="1165412"/>
                  </a:moveTo>
                  <a:lnTo>
                    <a:pt x="932330" y="3155577"/>
                  </a:lnTo>
                  <a:lnTo>
                    <a:pt x="1299883" y="3173506"/>
                  </a:lnTo>
                  <a:lnTo>
                    <a:pt x="3110753" y="2286000"/>
                  </a:lnTo>
                  <a:lnTo>
                    <a:pt x="3083859" y="1972235"/>
                  </a:lnTo>
                  <a:lnTo>
                    <a:pt x="2196353" y="0"/>
                  </a:lnTo>
                  <a:lnTo>
                    <a:pt x="1945342" y="53788"/>
                  </a:lnTo>
                  <a:lnTo>
                    <a:pt x="71718" y="986118"/>
                  </a:lnTo>
                  <a:lnTo>
                    <a:pt x="0" y="1165412"/>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B52057F8-1819-4FDB-8418-EF887F624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48456">
              <a:off x="1878012" y="2268200"/>
              <a:ext cx="3094386" cy="3717925"/>
            </a:xfrm>
            <a:prstGeom prst="rect">
              <a:avLst/>
            </a:prstGeom>
          </p:spPr>
        </p:pic>
      </p:grpSp>
      <p:grpSp>
        <p:nvGrpSpPr>
          <p:cNvPr id="8" name="组合 7">
            <a:extLst>
              <a:ext uri="{FF2B5EF4-FFF2-40B4-BE49-F238E27FC236}">
                <a16:creationId xmlns:a16="http://schemas.microsoft.com/office/drawing/2014/main" xmlns="" id="{CCC66FBB-9829-41EC-97C3-D1CFCEFC3FF3}"/>
              </a:ext>
            </a:extLst>
          </p:cNvPr>
          <p:cNvGrpSpPr/>
          <p:nvPr/>
        </p:nvGrpSpPr>
        <p:grpSpPr>
          <a:xfrm>
            <a:off x="4625139" y="2719656"/>
            <a:ext cx="2386934" cy="2759417"/>
            <a:chOff x="3936317" y="721024"/>
            <a:chExt cx="3175682" cy="3671250"/>
          </a:xfrm>
        </p:grpSpPr>
        <p:sp>
          <p:nvSpPr>
            <p:cNvPr id="4" name="任意多边形: 形状 3">
              <a:extLst>
                <a:ext uri="{FF2B5EF4-FFF2-40B4-BE49-F238E27FC236}">
                  <a16:creationId xmlns:a16="http://schemas.microsoft.com/office/drawing/2014/main" xmlns="" id="{E5A45EDA-4110-4B66-9121-6BC9F265561A}"/>
                </a:ext>
              </a:extLst>
            </p:cNvPr>
            <p:cNvSpPr/>
            <p:nvPr/>
          </p:nvSpPr>
          <p:spPr>
            <a:xfrm>
              <a:off x="3980329" y="1380565"/>
              <a:ext cx="2985247" cy="2877670"/>
            </a:xfrm>
            <a:custGeom>
              <a:avLst/>
              <a:gdLst>
                <a:gd name="connsiteX0" fmla="*/ 690283 w 2985247"/>
                <a:gd name="connsiteY0" fmla="*/ 44823 h 2877670"/>
                <a:gd name="connsiteX1" fmla="*/ 0 w 2985247"/>
                <a:gd name="connsiteY1" fmla="*/ 2447364 h 2877670"/>
                <a:gd name="connsiteX2" fmla="*/ 627530 w 2985247"/>
                <a:gd name="connsiteY2" fmla="*/ 2545976 h 2877670"/>
                <a:gd name="connsiteX3" fmla="*/ 2483224 w 2985247"/>
                <a:gd name="connsiteY3" fmla="*/ 2877670 h 2877670"/>
                <a:gd name="connsiteX4" fmla="*/ 2985247 w 2985247"/>
                <a:gd name="connsiteY4" fmla="*/ 797859 h 2877670"/>
                <a:gd name="connsiteX5" fmla="*/ 2814918 w 2985247"/>
                <a:gd name="connsiteY5" fmla="*/ 430306 h 2877670"/>
                <a:gd name="connsiteX6" fmla="*/ 815789 w 2985247"/>
                <a:gd name="connsiteY6" fmla="*/ 0 h 2877670"/>
                <a:gd name="connsiteX7" fmla="*/ 690283 w 2985247"/>
                <a:gd name="connsiteY7" fmla="*/ 44823 h 28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5247" h="2877670">
                  <a:moveTo>
                    <a:pt x="690283" y="44823"/>
                  </a:moveTo>
                  <a:lnTo>
                    <a:pt x="0" y="2447364"/>
                  </a:lnTo>
                  <a:lnTo>
                    <a:pt x="627530" y="2545976"/>
                  </a:lnTo>
                  <a:lnTo>
                    <a:pt x="2483224" y="2877670"/>
                  </a:lnTo>
                  <a:lnTo>
                    <a:pt x="2985247" y="797859"/>
                  </a:lnTo>
                  <a:lnTo>
                    <a:pt x="2814918" y="430306"/>
                  </a:lnTo>
                  <a:lnTo>
                    <a:pt x="815789" y="0"/>
                  </a:lnTo>
                  <a:lnTo>
                    <a:pt x="690283" y="44823"/>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 name="图片 4">
              <a:extLst>
                <a:ext uri="{FF2B5EF4-FFF2-40B4-BE49-F238E27FC236}">
                  <a16:creationId xmlns:a16="http://schemas.microsoft.com/office/drawing/2014/main" xmlns="" id="{BEEA8805-BA60-4F15-B5CD-00C9679AA8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6317" y="721024"/>
              <a:ext cx="3175682" cy="3671250"/>
            </a:xfrm>
            <a:prstGeom prst="rect">
              <a:avLst/>
            </a:prstGeom>
          </p:spPr>
        </p:pic>
      </p:grpSp>
      <p:pic>
        <p:nvPicPr>
          <p:cNvPr id="9" name="图片 8">
            <a:extLst>
              <a:ext uri="{FF2B5EF4-FFF2-40B4-BE49-F238E27FC236}">
                <a16:creationId xmlns:a16="http://schemas.microsoft.com/office/drawing/2014/main" xmlns="" id="{2297F169-F820-49BF-BD2F-81CCB8DAA3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37202" y="1972511"/>
            <a:ext cx="1850803" cy="1251329"/>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3034" y="1131592"/>
            <a:ext cx="3263211" cy="3263211"/>
          </a:xfrm>
          <a:prstGeom prst="rect">
            <a:avLst/>
          </a:prstGeom>
        </p:spPr>
      </p:pic>
      <p:sp>
        <p:nvSpPr>
          <p:cNvPr id="6" name="文本框 5">
            <a:extLst>
              <a:ext uri="{FF2B5EF4-FFF2-40B4-BE49-F238E27FC236}">
                <a16:creationId xmlns:a16="http://schemas.microsoft.com/office/drawing/2014/main" xmlns="" id="{19FF9FC9-6E37-4B15-9FD2-5721169C8856}"/>
              </a:ext>
            </a:extLst>
          </p:cNvPr>
          <p:cNvSpPr txBox="1"/>
          <p:nvPr/>
        </p:nvSpPr>
        <p:spPr>
          <a:xfrm>
            <a:off x="8244272" y="2541038"/>
            <a:ext cx="1743732" cy="1200329"/>
          </a:xfrm>
          <a:prstGeom prst="rect">
            <a:avLst/>
          </a:prstGeom>
          <a:noFill/>
        </p:spPr>
        <p:txBody>
          <a:bodyPr wrap="square" rtlCol="0">
            <a:spAutoFit/>
          </a:bodyPr>
          <a:lstStyle/>
          <a:p>
            <a:pPr>
              <a:lnSpc>
                <a:spcPct val="150000"/>
              </a:lnSpc>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单击此处可编辑内容根据您的需要自由拉伸文本框大小单击此处可编辑内容根据您的需要</a:t>
            </a:r>
            <a:endParaRPr lang="en-US" altLang="zh-CN" sz="1200" dirty="0">
              <a:solidFill>
                <a:schemeClr val="tx1">
                  <a:lumMod val="75000"/>
                  <a:lumOff val="25000"/>
                </a:schemeClr>
              </a:solidFill>
              <a:cs typeface="+mn-ea"/>
              <a:sym typeface="+mn-lt"/>
            </a:endParaRPr>
          </a:p>
        </p:txBody>
      </p:sp>
      <p:grpSp>
        <p:nvGrpSpPr>
          <p:cNvPr id="19" name="组合 18"/>
          <p:cNvGrpSpPr/>
          <p:nvPr/>
        </p:nvGrpSpPr>
        <p:grpSpPr>
          <a:xfrm>
            <a:off x="707036" y="799088"/>
            <a:ext cx="3057396" cy="877366"/>
            <a:chOff x="707036" y="741032"/>
            <a:chExt cx="3057396" cy="877366"/>
          </a:xfrm>
        </p:grpSpPr>
        <p:grpSp>
          <p:nvGrpSpPr>
            <p:cNvPr id="20" name="组合 19"/>
            <p:cNvGrpSpPr/>
            <p:nvPr/>
          </p:nvGrpSpPr>
          <p:grpSpPr>
            <a:xfrm>
              <a:off x="1552372" y="762132"/>
              <a:ext cx="2212060" cy="698904"/>
              <a:chOff x="348466" y="803081"/>
              <a:chExt cx="2212060" cy="698904"/>
            </a:xfrm>
          </p:grpSpPr>
          <p:sp>
            <p:nvSpPr>
              <p:cNvPr id="22" name="文本框 21">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3" name="图片 22">
                <a:extLst>
                  <a:ext uri="{FF2B5EF4-FFF2-40B4-BE49-F238E27FC236}">
                    <a16:creationId xmlns:a16="http://schemas.microsoft.com/office/drawing/2014/main" xmlns=""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1" name="图片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4" name="图片 2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45154" y="3958409"/>
            <a:ext cx="3099384" cy="3099384"/>
          </a:xfrm>
          <a:prstGeom prst="rect">
            <a:avLst/>
          </a:prstGeom>
        </p:spPr>
      </p:pic>
    </p:spTree>
    <p:extLst>
      <p:ext uri="{BB962C8B-B14F-4D97-AF65-F5344CB8AC3E}">
        <p14:creationId xmlns:p14="http://schemas.microsoft.com/office/powerpoint/2010/main" val="38459211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BEB065AE-C2F0-4F19-87FF-5C32D4BD7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173" y="1796572"/>
            <a:ext cx="2701172" cy="4162095"/>
          </a:xfrm>
          <a:prstGeom prst="rect">
            <a:avLst/>
          </a:prstGeom>
        </p:spPr>
      </p:pic>
      <p:sp>
        <p:nvSpPr>
          <p:cNvPr id="10" name="矩形: 圆角 9">
            <a:extLst>
              <a:ext uri="{FF2B5EF4-FFF2-40B4-BE49-F238E27FC236}">
                <a16:creationId xmlns:a16="http://schemas.microsoft.com/office/drawing/2014/main" xmlns="" id="{E3F19574-560F-45D1-B250-8EF588F43620}"/>
              </a:ext>
            </a:extLst>
          </p:cNvPr>
          <p:cNvSpPr/>
          <p:nvPr/>
        </p:nvSpPr>
        <p:spPr>
          <a:xfrm>
            <a:off x="4230115" y="2512710"/>
            <a:ext cx="2114532" cy="580614"/>
          </a:xfrm>
          <a:prstGeom prst="roundRect">
            <a:avLst>
              <a:gd name="adj" fmla="val 50000"/>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E404E0AD-364B-4177-9B3A-8BC087109FFE}"/>
              </a:ext>
            </a:extLst>
          </p:cNvPr>
          <p:cNvSpPr txBox="1"/>
          <p:nvPr/>
        </p:nvSpPr>
        <p:spPr>
          <a:xfrm>
            <a:off x="4248044" y="2572184"/>
            <a:ext cx="2568387" cy="461665"/>
          </a:xfrm>
          <a:prstGeom prst="rect">
            <a:avLst/>
          </a:prstGeom>
          <a:noFill/>
        </p:spPr>
        <p:txBody>
          <a:bodyPr wrap="square" rtlCol="0">
            <a:spAutoFit/>
          </a:bodyPr>
          <a:lstStyle/>
          <a:p>
            <a:r>
              <a:rPr lang="zh-CN" altLang="en-US" sz="2400" dirty="0">
                <a:solidFill>
                  <a:schemeClr val="bg1"/>
                </a:solidFill>
                <a:cs typeface="+mn-ea"/>
                <a:sym typeface="+mn-lt"/>
              </a:rPr>
              <a:t>单击添加标题</a:t>
            </a:r>
          </a:p>
        </p:txBody>
      </p:sp>
      <p:sp>
        <p:nvSpPr>
          <p:cNvPr id="12" name="文本框 11">
            <a:extLst>
              <a:ext uri="{FF2B5EF4-FFF2-40B4-BE49-F238E27FC236}">
                <a16:creationId xmlns:a16="http://schemas.microsoft.com/office/drawing/2014/main" xmlns="" id="{57BDD89F-ED69-464B-A0BA-A7DA9664E4FC}"/>
              </a:ext>
            </a:extLst>
          </p:cNvPr>
          <p:cNvSpPr txBox="1"/>
          <p:nvPr/>
        </p:nvSpPr>
        <p:spPr>
          <a:xfrm>
            <a:off x="6709480" y="2515614"/>
            <a:ext cx="3879956" cy="129266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单击此处添加文本单击此处添加文本单击此处添加文本单击此处添加文本单击此处添加文本单击此处</a:t>
            </a:r>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p:txBody>
      </p:sp>
      <p:sp>
        <p:nvSpPr>
          <p:cNvPr id="13" name="矩形: 圆角 12">
            <a:extLst>
              <a:ext uri="{FF2B5EF4-FFF2-40B4-BE49-F238E27FC236}">
                <a16:creationId xmlns:a16="http://schemas.microsoft.com/office/drawing/2014/main" xmlns="" id="{EC3FBBEE-9450-42BE-8B9E-8B55498ADAA6}"/>
              </a:ext>
            </a:extLst>
          </p:cNvPr>
          <p:cNvSpPr/>
          <p:nvPr/>
        </p:nvSpPr>
        <p:spPr>
          <a:xfrm>
            <a:off x="4230115" y="4364481"/>
            <a:ext cx="2114532" cy="580614"/>
          </a:xfrm>
          <a:prstGeom prst="roundRect">
            <a:avLst>
              <a:gd name="adj" fmla="val 50000"/>
            </a:avLst>
          </a:prstGeom>
          <a:solidFill>
            <a:srgbClr val="57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2E8035C5-73A5-4511-86FC-8CEEE33D6242}"/>
              </a:ext>
            </a:extLst>
          </p:cNvPr>
          <p:cNvSpPr txBox="1"/>
          <p:nvPr/>
        </p:nvSpPr>
        <p:spPr>
          <a:xfrm>
            <a:off x="4248044" y="4423955"/>
            <a:ext cx="2568387" cy="461665"/>
          </a:xfrm>
          <a:prstGeom prst="rect">
            <a:avLst/>
          </a:prstGeom>
          <a:noFill/>
        </p:spPr>
        <p:txBody>
          <a:bodyPr wrap="square" rtlCol="0">
            <a:spAutoFit/>
          </a:bodyPr>
          <a:lstStyle/>
          <a:p>
            <a:r>
              <a:rPr lang="zh-CN" altLang="en-US" sz="2400" dirty="0">
                <a:solidFill>
                  <a:schemeClr val="bg1"/>
                </a:solidFill>
                <a:cs typeface="+mn-ea"/>
                <a:sym typeface="+mn-lt"/>
              </a:rPr>
              <a:t>单击添加标题</a:t>
            </a:r>
          </a:p>
        </p:txBody>
      </p:sp>
      <p:sp>
        <p:nvSpPr>
          <p:cNvPr id="15" name="文本框 14">
            <a:extLst>
              <a:ext uri="{FF2B5EF4-FFF2-40B4-BE49-F238E27FC236}">
                <a16:creationId xmlns:a16="http://schemas.microsoft.com/office/drawing/2014/main" xmlns="" id="{22E51AEB-D161-4057-93BA-34F41D254222}"/>
              </a:ext>
            </a:extLst>
          </p:cNvPr>
          <p:cNvSpPr txBox="1"/>
          <p:nvPr/>
        </p:nvSpPr>
        <p:spPr>
          <a:xfrm>
            <a:off x="6709480" y="4366413"/>
            <a:ext cx="3879955" cy="129266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单击此处添加文本单击此处添加文本单击此处添加文本单击此处添加文本单击此处添加文本单击此处</a:t>
            </a:r>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a:p>
            <a:endParaRPr lang="zh-CN" altLang="en-US" sz="1400" dirty="0">
              <a:solidFill>
                <a:schemeClr val="tx1">
                  <a:lumMod val="75000"/>
                  <a:lumOff val="25000"/>
                </a:schemeClr>
              </a:solidFill>
              <a:cs typeface="+mn-ea"/>
              <a:sym typeface="+mn-lt"/>
            </a:endParaRPr>
          </a:p>
        </p:txBody>
      </p:sp>
      <p:pic>
        <p:nvPicPr>
          <p:cNvPr id="16" name="图片 15">
            <a:extLst>
              <a:ext uri="{FF2B5EF4-FFF2-40B4-BE49-F238E27FC236}">
                <a16:creationId xmlns:a16="http://schemas.microsoft.com/office/drawing/2014/main" xmlns="" id="{E2F5311C-57E0-49E9-92D6-8517C02C3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0909" y="3450384"/>
            <a:ext cx="5797745" cy="749969"/>
          </a:xfrm>
          <a:prstGeom prst="rect">
            <a:avLst/>
          </a:prstGeom>
        </p:spPr>
      </p:pic>
      <p:grpSp>
        <p:nvGrpSpPr>
          <p:cNvPr id="24" name="组合 23"/>
          <p:cNvGrpSpPr/>
          <p:nvPr/>
        </p:nvGrpSpPr>
        <p:grpSpPr>
          <a:xfrm>
            <a:off x="707036" y="799088"/>
            <a:ext cx="3057396" cy="877366"/>
            <a:chOff x="707036" y="741032"/>
            <a:chExt cx="3057396" cy="877366"/>
          </a:xfrm>
        </p:grpSpPr>
        <p:grpSp>
          <p:nvGrpSpPr>
            <p:cNvPr id="25" name="组合 24"/>
            <p:cNvGrpSpPr/>
            <p:nvPr/>
          </p:nvGrpSpPr>
          <p:grpSpPr>
            <a:xfrm>
              <a:off x="1552372" y="762132"/>
              <a:ext cx="2212060" cy="698904"/>
              <a:chOff x="348466" y="803081"/>
              <a:chExt cx="2212060" cy="698904"/>
            </a:xfrm>
          </p:grpSpPr>
          <p:sp>
            <p:nvSpPr>
              <p:cNvPr id="27" name="文本框 26">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好书内容</a:t>
                </a:r>
              </a:p>
            </p:txBody>
          </p:sp>
          <p:pic>
            <p:nvPicPr>
              <p:cNvPr id="28" name="图片 27">
                <a:extLst>
                  <a:ext uri="{FF2B5EF4-FFF2-40B4-BE49-F238E27FC236}">
                    <a16:creationId xmlns:a16="http://schemas.microsoft.com/office/drawing/2014/main" xmlns=""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9" name="图片 28">
            <a:extLst>
              <a:ext uri="{FF2B5EF4-FFF2-40B4-BE49-F238E27FC236}">
                <a16:creationId xmlns:a16="http://schemas.microsoft.com/office/drawing/2014/main" xmlns="" id="{53798DB2-C39D-4D69-897D-BE7D149163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96970" y="1177542"/>
            <a:ext cx="1383368" cy="1143448"/>
          </a:xfrm>
          <a:prstGeom prst="rect">
            <a:avLst/>
          </a:prstGeom>
        </p:spPr>
      </p:pic>
    </p:spTree>
    <p:extLst>
      <p:ext uri="{BB962C8B-B14F-4D97-AF65-F5344CB8AC3E}">
        <p14:creationId xmlns:p14="http://schemas.microsoft.com/office/powerpoint/2010/main" val="351961108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四</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EB832A"/>
                </a:solidFill>
                <a:effectLst>
                  <a:outerShdw blurRad="25400" dist="25400" dir="2700000" algn="tl">
                    <a:srgbClr val="000000">
                      <a:alpha val="20000"/>
                    </a:srgbClr>
                  </a:outerShdw>
                </a:effectLst>
                <a:cs typeface="+mn-ea"/>
                <a:sym typeface="+mn-lt"/>
              </a:rPr>
              <a:t>读书心得</a:t>
            </a:r>
            <a:endParaRPr lang="zh-CN" altLang="en-US" sz="4800" spc="-300" dirty="0">
              <a:solidFill>
                <a:srgbClr val="EB832A"/>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138398595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t="25833"/>
          <a:stretch/>
        </p:blipFill>
        <p:spPr>
          <a:xfrm flipH="1">
            <a:off x="191" y="1771650"/>
            <a:ext cx="12191618" cy="5086350"/>
          </a:xfrm>
          <a:prstGeom prst="rect">
            <a:avLst/>
          </a:prstGeom>
        </p:spPr>
      </p:pic>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b="15707"/>
          <a:stretch/>
        </p:blipFill>
        <p:spPr>
          <a:xfrm>
            <a:off x="2698171" y="3582460"/>
            <a:ext cx="7526602" cy="4229574"/>
          </a:xfrm>
          <a:prstGeom prst="rect">
            <a:avLst/>
          </a:prstGeom>
        </p:spPr>
      </p:pic>
      <p:grpSp>
        <p:nvGrpSpPr>
          <p:cNvPr id="10" name="组合 9"/>
          <p:cNvGrpSpPr/>
          <p:nvPr/>
        </p:nvGrpSpPr>
        <p:grpSpPr>
          <a:xfrm>
            <a:off x="3539902" y="1183987"/>
            <a:ext cx="2271436" cy="1441018"/>
            <a:chOff x="4586564" y="1822887"/>
            <a:chExt cx="2271436" cy="1441018"/>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3" name="组合 2"/>
            <p:cNvGrpSpPr/>
            <p:nvPr/>
          </p:nvGrpSpPr>
          <p:grpSpPr>
            <a:xfrm>
              <a:off x="4700335" y="2108063"/>
              <a:ext cx="1986914" cy="793957"/>
              <a:chOff x="6233205" y="1391333"/>
              <a:chExt cx="1986914" cy="793957"/>
            </a:xfrm>
          </p:grpSpPr>
          <p:sp>
            <p:nvSpPr>
              <p:cNvPr id="21" name="文本框 20">
                <a:extLst>
                  <a:ext uri="{FF2B5EF4-FFF2-40B4-BE49-F238E27FC236}">
                    <a16:creationId xmlns=""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分享书名</a:t>
                </a:r>
                <a:endParaRPr lang="zh-CN" altLang="en-US" sz="2400" dirty="0">
                  <a:solidFill>
                    <a:srgbClr val="3D3D3F"/>
                  </a:solidFill>
                  <a:cs typeface="+mn-ea"/>
                  <a:sym typeface="+mn-lt"/>
                </a:endParaRPr>
              </a:p>
            </p:txBody>
          </p:sp>
          <p:sp>
            <p:nvSpPr>
              <p:cNvPr id="40" name="文本框 39">
                <a:extLst>
                  <a:ext uri="{FF2B5EF4-FFF2-40B4-BE49-F238E27FC236}">
                    <a16:creationId xmlns=""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E07185"/>
                    </a:solidFill>
                    <a:cs typeface="+mn-ea"/>
                    <a:sym typeface="+mn-lt"/>
                  </a:rPr>
                  <a:t>PART </a:t>
                </a:r>
                <a:r>
                  <a:rPr lang="en-US" altLang="zh-CN" sz="2400" b="1" dirty="0" smtClean="0">
                    <a:solidFill>
                      <a:srgbClr val="E07185"/>
                    </a:solidFill>
                    <a:cs typeface="+mn-ea"/>
                    <a:sym typeface="+mn-lt"/>
                  </a:rPr>
                  <a:t>01</a:t>
                </a:r>
                <a:endParaRPr lang="zh-CN" altLang="en-US" sz="2400" b="1" dirty="0">
                  <a:solidFill>
                    <a:srgbClr val="E07185"/>
                  </a:solidFill>
                  <a:cs typeface="+mn-ea"/>
                  <a:sym typeface="+mn-lt"/>
                </a:endParaRPr>
              </a:p>
            </p:txBody>
          </p:sp>
        </p:grpSp>
      </p:grpSp>
      <p:grpSp>
        <p:nvGrpSpPr>
          <p:cNvPr id="34" name="组合 33"/>
          <p:cNvGrpSpPr/>
          <p:nvPr/>
        </p:nvGrpSpPr>
        <p:grpSpPr>
          <a:xfrm>
            <a:off x="6728872" y="1183987"/>
            <a:ext cx="2271436" cy="1441018"/>
            <a:chOff x="4586564" y="1822887"/>
            <a:chExt cx="2271436" cy="1441018"/>
          </a:xfrm>
        </p:grpSpPr>
        <p:pic>
          <p:nvPicPr>
            <p:cNvPr id="35" name="图片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36" name="组合 35"/>
            <p:cNvGrpSpPr/>
            <p:nvPr/>
          </p:nvGrpSpPr>
          <p:grpSpPr>
            <a:xfrm>
              <a:off x="4700335" y="2108063"/>
              <a:ext cx="1986914" cy="793957"/>
              <a:chOff x="6233205" y="1391333"/>
              <a:chExt cx="1986914" cy="793957"/>
            </a:xfrm>
          </p:grpSpPr>
          <p:sp>
            <p:nvSpPr>
              <p:cNvPr id="37" name="文本框 36">
                <a:extLst>
                  <a:ext uri="{FF2B5EF4-FFF2-40B4-BE49-F238E27FC236}">
                    <a16:creationId xmlns=""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分享理由</a:t>
                </a:r>
                <a:endParaRPr lang="zh-CN" altLang="en-US" sz="2400" dirty="0">
                  <a:solidFill>
                    <a:srgbClr val="3D3D3F"/>
                  </a:solidFill>
                  <a:cs typeface="+mn-ea"/>
                  <a:sym typeface="+mn-lt"/>
                </a:endParaRPr>
              </a:p>
            </p:txBody>
          </p:sp>
          <p:sp>
            <p:nvSpPr>
              <p:cNvPr id="38" name="文本框 37">
                <a:extLst>
                  <a:ext uri="{FF2B5EF4-FFF2-40B4-BE49-F238E27FC236}">
                    <a16:creationId xmlns=""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67B66C"/>
                    </a:solidFill>
                    <a:cs typeface="+mn-ea"/>
                    <a:sym typeface="+mn-lt"/>
                  </a:rPr>
                  <a:t>PART </a:t>
                </a:r>
                <a:r>
                  <a:rPr lang="en-US" altLang="zh-CN" sz="2400" b="1" dirty="0" smtClean="0">
                    <a:solidFill>
                      <a:srgbClr val="67B66C"/>
                    </a:solidFill>
                    <a:cs typeface="+mn-ea"/>
                    <a:sym typeface="+mn-lt"/>
                  </a:rPr>
                  <a:t>02</a:t>
                </a:r>
                <a:endParaRPr lang="zh-CN" altLang="en-US" sz="2400" b="1" dirty="0">
                  <a:solidFill>
                    <a:srgbClr val="67B66C"/>
                  </a:solidFill>
                  <a:cs typeface="+mn-ea"/>
                  <a:sym typeface="+mn-lt"/>
                </a:endParaRPr>
              </a:p>
            </p:txBody>
          </p:sp>
        </p:grpSp>
      </p:grpSp>
      <p:grpSp>
        <p:nvGrpSpPr>
          <p:cNvPr id="39" name="组合 38"/>
          <p:cNvGrpSpPr/>
          <p:nvPr/>
        </p:nvGrpSpPr>
        <p:grpSpPr>
          <a:xfrm>
            <a:off x="4822671" y="2834447"/>
            <a:ext cx="2271436" cy="1441018"/>
            <a:chOff x="4586564" y="1822887"/>
            <a:chExt cx="2271436" cy="1441018"/>
          </a:xfrm>
        </p:grpSpPr>
        <p:pic>
          <p:nvPicPr>
            <p:cNvPr id="41" name="图片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42" name="组合 41"/>
            <p:cNvGrpSpPr/>
            <p:nvPr/>
          </p:nvGrpSpPr>
          <p:grpSpPr>
            <a:xfrm>
              <a:off x="4700335" y="2108063"/>
              <a:ext cx="1986914" cy="793957"/>
              <a:chOff x="6233205" y="1391333"/>
              <a:chExt cx="1986914" cy="793957"/>
            </a:xfrm>
          </p:grpSpPr>
          <p:sp>
            <p:nvSpPr>
              <p:cNvPr id="43" name="文本框 42">
                <a:extLst>
                  <a:ext uri="{FF2B5EF4-FFF2-40B4-BE49-F238E27FC236}">
                    <a16:creationId xmlns=""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好书内容</a:t>
                </a:r>
                <a:endParaRPr lang="zh-CN" altLang="en-US" sz="2400" dirty="0">
                  <a:solidFill>
                    <a:srgbClr val="3D3D3F"/>
                  </a:solidFill>
                  <a:cs typeface="+mn-ea"/>
                  <a:sym typeface="+mn-lt"/>
                </a:endParaRPr>
              </a:p>
            </p:txBody>
          </p:sp>
          <p:sp>
            <p:nvSpPr>
              <p:cNvPr id="44" name="文本框 43">
                <a:extLst>
                  <a:ext uri="{FF2B5EF4-FFF2-40B4-BE49-F238E27FC236}">
                    <a16:creationId xmlns=""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5798C9"/>
                    </a:solidFill>
                    <a:cs typeface="+mn-ea"/>
                    <a:sym typeface="+mn-lt"/>
                  </a:rPr>
                  <a:t>PART </a:t>
                </a:r>
                <a:r>
                  <a:rPr lang="en-US" altLang="zh-CN" sz="2400" b="1" dirty="0" smtClean="0">
                    <a:solidFill>
                      <a:srgbClr val="5798C9"/>
                    </a:solidFill>
                    <a:cs typeface="+mn-ea"/>
                    <a:sym typeface="+mn-lt"/>
                  </a:rPr>
                  <a:t>03</a:t>
                </a:r>
                <a:endParaRPr lang="zh-CN" altLang="en-US" sz="2400" b="1" dirty="0">
                  <a:solidFill>
                    <a:srgbClr val="5798C9"/>
                  </a:solidFill>
                  <a:cs typeface="+mn-ea"/>
                  <a:sym typeface="+mn-lt"/>
                </a:endParaRPr>
              </a:p>
            </p:txBody>
          </p:sp>
        </p:grpSp>
      </p:grpSp>
      <p:grpSp>
        <p:nvGrpSpPr>
          <p:cNvPr id="45" name="组合 44"/>
          <p:cNvGrpSpPr/>
          <p:nvPr/>
        </p:nvGrpSpPr>
        <p:grpSpPr>
          <a:xfrm>
            <a:off x="8011641" y="2834447"/>
            <a:ext cx="2271436" cy="1441018"/>
            <a:chOff x="4586564" y="1822887"/>
            <a:chExt cx="2271436" cy="1441018"/>
          </a:xfrm>
        </p:grpSpPr>
        <p:pic>
          <p:nvPicPr>
            <p:cNvPr id="46" name="图片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6564" y="1822887"/>
              <a:ext cx="2271436" cy="1441018"/>
            </a:xfrm>
            <a:prstGeom prst="rect">
              <a:avLst/>
            </a:prstGeom>
          </p:spPr>
        </p:pic>
        <p:grpSp>
          <p:nvGrpSpPr>
            <p:cNvPr id="47" name="组合 46"/>
            <p:cNvGrpSpPr/>
            <p:nvPr/>
          </p:nvGrpSpPr>
          <p:grpSpPr>
            <a:xfrm>
              <a:off x="4700335" y="2108063"/>
              <a:ext cx="1986914" cy="793957"/>
              <a:chOff x="6233205" y="1391333"/>
              <a:chExt cx="1986914" cy="793957"/>
            </a:xfrm>
          </p:grpSpPr>
          <p:sp>
            <p:nvSpPr>
              <p:cNvPr id="48" name="文本框 47">
                <a:extLst>
                  <a:ext uri="{FF2B5EF4-FFF2-40B4-BE49-F238E27FC236}">
                    <a16:creationId xmlns="" xmlns:a16="http://schemas.microsoft.com/office/drawing/2014/main" id="{8456244A-88F5-4143-A9E1-621E5B929F81}"/>
                  </a:ext>
                </a:extLst>
              </p:cNvPr>
              <p:cNvSpPr txBox="1">
                <a:spLocks noChangeArrowheads="1"/>
              </p:cNvSpPr>
              <p:nvPr/>
            </p:nvSpPr>
            <p:spPr bwMode="auto">
              <a:xfrm>
                <a:off x="6233205" y="1723625"/>
                <a:ext cx="1986914"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zh-CN" altLang="en-US" sz="2400" dirty="0" smtClean="0">
                    <a:solidFill>
                      <a:srgbClr val="3D3D3F"/>
                    </a:solidFill>
                    <a:cs typeface="+mn-ea"/>
                    <a:sym typeface="+mn-lt"/>
                  </a:rPr>
                  <a:t>读书心得</a:t>
                </a:r>
                <a:endParaRPr lang="zh-CN" altLang="en-US" sz="2400" dirty="0">
                  <a:solidFill>
                    <a:srgbClr val="3D3D3F"/>
                  </a:solidFill>
                  <a:cs typeface="+mn-ea"/>
                  <a:sym typeface="+mn-lt"/>
                </a:endParaRPr>
              </a:p>
            </p:txBody>
          </p:sp>
          <p:sp>
            <p:nvSpPr>
              <p:cNvPr id="49" name="文本框 48">
                <a:extLst>
                  <a:ext uri="{FF2B5EF4-FFF2-40B4-BE49-F238E27FC236}">
                    <a16:creationId xmlns="" xmlns:a16="http://schemas.microsoft.com/office/drawing/2014/main" id="{44F11C7C-4404-40BB-89E4-CA09B76F5E8B}"/>
                  </a:ext>
                </a:extLst>
              </p:cNvPr>
              <p:cNvSpPr txBox="1">
                <a:spLocks noChangeArrowheads="1"/>
              </p:cNvSpPr>
              <p:nvPr/>
            </p:nvSpPr>
            <p:spPr bwMode="auto">
              <a:xfrm>
                <a:off x="6347535" y="1391333"/>
                <a:ext cx="1758255" cy="461665"/>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smtClean="0">
                    <a:solidFill>
                      <a:srgbClr val="EB832A"/>
                    </a:solidFill>
                    <a:cs typeface="+mn-ea"/>
                    <a:sym typeface="+mn-lt"/>
                  </a:rPr>
                  <a:t>PART </a:t>
                </a:r>
                <a:r>
                  <a:rPr lang="en-US" altLang="zh-CN" sz="2400" b="1" dirty="0" smtClean="0">
                    <a:solidFill>
                      <a:srgbClr val="EB832A"/>
                    </a:solidFill>
                    <a:cs typeface="+mn-ea"/>
                    <a:sym typeface="+mn-lt"/>
                  </a:rPr>
                  <a:t>04</a:t>
                </a:r>
                <a:endParaRPr lang="zh-CN" altLang="en-US" sz="2400" b="1" dirty="0">
                  <a:solidFill>
                    <a:srgbClr val="EB832A"/>
                  </a:solidFill>
                  <a:cs typeface="+mn-ea"/>
                  <a:sym typeface="+mn-lt"/>
                </a:endParaRPr>
              </a:p>
            </p:txBody>
          </p:sp>
        </p:grpSp>
      </p:grpSp>
      <p:grpSp>
        <p:nvGrpSpPr>
          <p:cNvPr id="19" name="组合 18"/>
          <p:cNvGrpSpPr/>
          <p:nvPr/>
        </p:nvGrpSpPr>
        <p:grpSpPr>
          <a:xfrm>
            <a:off x="254291" y="2961825"/>
            <a:ext cx="2901042" cy="2735422"/>
            <a:chOff x="254291" y="2961825"/>
            <a:chExt cx="2901042" cy="2735422"/>
          </a:xfrm>
        </p:grpSpPr>
        <p:pic>
          <p:nvPicPr>
            <p:cNvPr id="15" name="图片 14"/>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585427" y="2961825"/>
              <a:ext cx="2513631" cy="2735422"/>
            </a:xfrm>
            <a:prstGeom prst="rect">
              <a:avLst/>
            </a:prstGeom>
          </p:spPr>
        </p:pic>
        <p:sp>
          <p:nvSpPr>
            <p:cNvPr id="9" name="文本框 8"/>
            <p:cNvSpPr txBox="1"/>
            <p:nvPr/>
          </p:nvSpPr>
          <p:spPr>
            <a:xfrm>
              <a:off x="254291" y="3070369"/>
              <a:ext cx="2901042" cy="646331"/>
            </a:xfrm>
            <a:prstGeom prst="rect">
              <a:avLst/>
            </a:prstGeom>
            <a:noFill/>
          </p:spPr>
          <p:txBody>
            <a:bodyPr wrap="square" rtlCol="0">
              <a:spAutoFit/>
            </a:bodyPr>
            <a:lstStyle/>
            <a:p>
              <a:pPr algn="ctr"/>
              <a:r>
                <a:rPr lang="zh-CN" altLang="en-US" sz="3600" b="1" spc="-300" dirty="0" smtClean="0">
                  <a:solidFill>
                    <a:schemeClr val="bg1"/>
                  </a:solidFill>
                  <a:effectLst>
                    <a:outerShdw blurRad="38100" dist="38100" dir="2700000" algn="tl">
                      <a:srgbClr val="000000">
                        <a:alpha val="43137"/>
                      </a:srgbClr>
                    </a:outerShdw>
                  </a:effectLst>
                  <a:cs typeface="+mn-ea"/>
                  <a:sym typeface="+mn-lt"/>
                </a:rPr>
                <a:t>目录</a:t>
              </a:r>
              <a:r>
                <a:rPr lang="en-US" altLang="zh-CN" sz="3600" b="1" spc="-300" dirty="0" smtClean="0">
                  <a:solidFill>
                    <a:schemeClr val="bg1"/>
                  </a:solidFill>
                  <a:effectLst>
                    <a:outerShdw blurRad="38100" dist="38100" dir="2700000" algn="tl">
                      <a:srgbClr val="000000">
                        <a:alpha val="43137"/>
                      </a:srgbClr>
                    </a:outerShdw>
                  </a:effectLst>
                  <a:cs typeface="+mn-ea"/>
                  <a:sym typeface="+mn-lt"/>
                </a:rPr>
                <a:t>/</a:t>
              </a:r>
              <a:r>
                <a:rPr lang="en-US" altLang="zh-CN" b="1" spc="-300" dirty="0" smtClean="0">
                  <a:solidFill>
                    <a:schemeClr val="bg1"/>
                  </a:solidFill>
                  <a:effectLst>
                    <a:outerShdw blurRad="38100" dist="38100" dir="2700000" algn="tl">
                      <a:srgbClr val="000000">
                        <a:alpha val="43137"/>
                      </a:srgbClr>
                    </a:outerShdw>
                  </a:effectLst>
                  <a:cs typeface="+mn-ea"/>
                  <a:sym typeface="+mn-lt"/>
                </a:rPr>
                <a:t>CONTENTS</a:t>
              </a:r>
              <a:endParaRPr lang="zh-CN" altLang="en-US" b="1" spc="-300" dirty="0">
                <a:solidFill>
                  <a:schemeClr val="bg1"/>
                </a:solidFill>
                <a:effectLst>
                  <a:outerShdw blurRad="38100" dist="38100" dir="2700000" algn="tl">
                    <a:srgbClr val="000000">
                      <a:alpha val="43137"/>
                    </a:srgbClr>
                  </a:outerShdw>
                </a:effectLst>
                <a:cs typeface="+mn-ea"/>
                <a:sym typeface="+mn-lt"/>
              </a:endParaRPr>
            </a:p>
          </p:txBody>
        </p:sp>
      </p:grpSp>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314" y="1036500"/>
            <a:ext cx="2894803" cy="1809252"/>
          </a:xfrm>
          <a:prstGeom prst="rect">
            <a:avLst/>
          </a:prstGeom>
        </p:spPr>
      </p:pic>
      <p:pic>
        <p:nvPicPr>
          <p:cNvPr id="62" name="图片 6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54908" y="2365871"/>
            <a:ext cx="1293222" cy="1175213"/>
          </a:xfrm>
          <a:prstGeom prst="rect">
            <a:avLst/>
          </a:prstGeom>
        </p:spPr>
      </p:pic>
      <p:pic>
        <p:nvPicPr>
          <p:cNvPr id="65" name="图片 6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88065" y="151362"/>
            <a:ext cx="1293222" cy="1175213"/>
          </a:xfrm>
          <a:prstGeom prst="rect">
            <a:avLst/>
          </a:prstGeom>
        </p:spPr>
      </p:pic>
      <p:pic>
        <p:nvPicPr>
          <p:cNvPr id="66" name="图片 6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724488" y="596380"/>
            <a:ext cx="1293222" cy="1175213"/>
          </a:xfrm>
          <a:prstGeom prst="rect">
            <a:avLst/>
          </a:prstGeom>
        </p:spPr>
      </p:pic>
    </p:spTree>
    <p:extLst>
      <p:ext uri="{BB962C8B-B14F-4D97-AF65-F5344CB8AC3E}">
        <p14:creationId xmlns:p14="http://schemas.microsoft.com/office/powerpoint/2010/main" val="185877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250"/>
                                      </p:stCondLst>
                                      <p:childTnLst>
                                        <p:set>
                                          <p:cBhvr>
                                            <p:cTn id="31" dur="1" fill="hold">
                                              <p:stCondLst>
                                                <p:cond delay="0"/>
                                              </p:stCondLst>
                                            </p:cTn>
                                            <p:tgtEl>
                                              <p:spTgt spid="62"/>
                                            </p:tgtEl>
                                            <p:attrNameLst>
                                              <p:attrName>style.visibility</p:attrName>
                                            </p:attrNameLst>
                                          </p:cBhvr>
                                          <p:to>
                                            <p:strVal val="visible"/>
                                          </p:to>
                                        </p:set>
                                        <p:anim calcmode="lin" valueType="num">
                                          <p:cBhvr>
                                            <p:cTn id="32" dur="750" fill="hold"/>
                                            <p:tgtEl>
                                              <p:spTgt spid="62"/>
                                            </p:tgtEl>
                                            <p:attrNameLst>
                                              <p:attrName>ppt_w</p:attrName>
                                            </p:attrNameLst>
                                          </p:cBhvr>
                                          <p:tavLst>
                                            <p:tav tm="0">
                                              <p:val>
                                                <p:fltVal val="0"/>
                                              </p:val>
                                            </p:tav>
                                            <p:tav tm="100000">
                                              <p:val>
                                                <p:strVal val="#ppt_w"/>
                                              </p:val>
                                            </p:tav>
                                          </p:tavLst>
                                        </p:anim>
                                        <p:anim calcmode="lin" valueType="num">
                                          <p:cBhvr>
                                            <p:cTn id="33" dur="750" fill="hold"/>
                                            <p:tgtEl>
                                              <p:spTgt spid="62"/>
                                            </p:tgtEl>
                                            <p:attrNameLst>
                                              <p:attrName>ppt_h</p:attrName>
                                            </p:attrNameLst>
                                          </p:cBhvr>
                                          <p:tavLst>
                                            <p:tav tm="0">
                                              <p:val>
                                                <p:fltVal val="0"/>
                                              </p:val>
                                            </p:tav>
                                            <p:tav tm="100000">
                                              <p:val>
                                                <p:strVal val="#ppt_h"/>
                                              </p:val>
                                            </p:tav>
                                          </p:tavLst>
                                        </p:anim>
                                        <p:animEffect transition="in" filter="fade">
                                          <p:cBhvr>
                                            <p:cTn id="34" dur="750"/>
                                            <p:tgtEl>
                                              <p:spTgt spid="62"/>
                                            </p:tgtEl>
                                          </p:cBhvr>
                                        </p:animEffect>
                                      </p:childTnLst>
                                    </p:cTn>
                                  </p:par>
                                  <p:par>
                                    <p:cTn id="35" presetID="53" presetClass="entr" presetSubtype="16" fill="hold" nodeType="withEffect">
                                      <p:stCondLst>
                                        <p:cond delay="5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750" fill="hold"/>
                                            <p:tgtEl>
                                              <p:spTgt spid="66"/>
                                            </p:tgtEl>
                                            <p:attrNameLst>
                                              <p:attrName>ppt_w</p:attrName>
                                            </p:attrNameLst>
                                          </p:cBhvr>
                                          <p:tavLst>
                                            <p:tav tm="0">
                                              <p:val>
                                                <p:fltVal val="0"/>
                                              </p:val>
                                            </p:tav>
                                            <p:tav tm="100000">
                                              <p:val>
                                                <p:strVal val="#ppt_w"/>
                                              </p:val>
                                            </p:tav>
                                          </p:tavLst>
                                        </p:anim>
                                        <p:anim calcmode="lin" valueType="num">
                                          <p:cBhvr>
                                            <p:cTn id="38" dur="750" fill="hold"/>
                                            <p:tgtEl>
                                              <p:spTgt spid="66"/>
                                            </p:tgtEl>
                                            <p:attrNameLst>
                                              <p:attrName>ppt_h</p:attrName>
                                            </p:attrNameLst>
                                          </p:cBhvr>
                                          <p:tavLst>
                                            <p:tav tm="0">
                                              <p:val>
                                                <p:fltVal val="0"/>
                                              </p:val>
                                            </p:tav>
                                            <p:tav tm="100000">
                                              <p:val>
                                                <p:strVal val="#ppt_h"/>
                                              </p:val>
                                            </p:tav>
                                          </p:tavLst>
                                        </p:anim>
                                        <p:animEffect transition="in" filter="fade">
                                          <p:cBhvr>
                                            <p:cTn id="39" dur="750"/>
                                            <p:tgtEl>
                                              <p:spTgt spid="66"/>
                                            </p:tgtEl>
                                          </p:cBhvr>
                                        </p:animEffect>
                                      </p:childTnLst>
                                    </p:cTn>
                                  </p:par>
                                  <p:par>
                                    <p:cTn id="40" presetID="2" presetClass="entr" presetSubtype="2" fill="hold" nodeType="withEffect" p14:presetBounceEnd="40000">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14:bounceEnd="40000">
                                          <p:cBhvr additive="base">
                                            <p:cTn id="42"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3" dur="7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2" presetClass="entr" presetSubtype="2" fill="hold" nodeType="afterEffect" p14:presetBounceEnd="40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75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nodeType="afterEffect" p14:presetBounceEnd="400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40000">
                                          <p:cBhvr additive="base">
                                            <p:cTn id="52" dur="75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53" dur="75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2" fill="hold" nodeType="afterEffect" p14:presetBounceEnd="40000">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14:bounceEnd="40000">
                                          <p:cBhvr additive="base">
                                            <p:cTn id="57" dur="75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5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25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250"/>
                                      </p:stCondLst>
                                      <p:childTnLst>
                                        <p:set>
                                          <p:cBhvr>
                                            <p:cTn id="31" dur="1" fill="hold">
                                              <p:stCondLst>
                                                <p:cond delay="0"/>
                                              </p:stCondLst>
                                            </p:cTn>
                                            <p:tgtEl>
                                              <p:spTgt spid="62"/>
                                            </p:tgtEl>
                                            <p:attrNameLst>
                                              <p:attrName>style.visibility</p:attrName>
                                            </p:attrNameLst>
                                          </p:cBhvr>
                                          <p:to>
                                            <p:strVal val="visible"/>
                                          </p:to>
                                        </p:set>
                                        <p:anim calcmode="lin" valueType="num">
                                          <p:cBhvr>
                                            <p:cTn id="32" dur="750" fill="hold"/>
                                            <p:tgtEl>
                                              <p:spTgt spid="62"/>
                                            </p:tgtEl>
                                            <p:attrNameLst>
                                              <p:attrName>ppt_w</p:attrName>
                                            </p:attrNameLst>
                                          </p:cBhvr>
                                          <p:tavLst>
                                            <p:tav tm="0">
                                              <p:val>
                                                <p:fltVal val="0"/>
                                              </p:val>
                                            </p:tav>
                                            <p:tav tm="100000">
                                              <p:val>
                                                <p:strVal val="#ppt_w"/>
                                              </p:val>
                                            </p:tav>
                                          </p:tavLst>
                                        </p:anim>
                                        <p:anim calcmode="lin" valueType="num">
                                          <p:cBhvr>
                                            <p:cTn id="33" dur="750" fill="hold"/>
                                            <p:tgtEl>
                                              <p:spTgt spid="62"/>
                                            </p:tgtEl>
                                            <p:attrNameLst>
                                              <p:attrName>ppt_h</p:attrName>
                                            </p:attrNameLst>
                                          </p:cBhvr>
                                          <p:tavLst>
                                            <p:tav tm="0">
                                              <p:val>
                                                <p:fltVal val="0"/>
                                              </p:val>
                                            </p:tav>
                                            <p:tav tm="100000">
                                              <p:val>
                                                <p:strVal val="#ppt_h"/>
                                              </p:val>
                                            </p:tav>
                                          </p:tavLst>
                                        </p:anim>
                                        <p:animEffect transition="in" filter="fade">
                                          <p:cBhvr>
                                            <p:cTn id="34" dur="750"/>
                                            <p:tgtEl>
                                              <p:spTgt spid="62"/>
                                            </p:tgtEl>
                                          </p:cBhvr>
                                        </p:animEffect>
                                      </p:childTnLst>
                                    </p:cTn>
                                  </p:par>
                                  <p:par>
                                    <p:cTn id="35" presetID="53" presetClass="entr" presetSubtype="16" fill="hold" nodeType="withEffect">
                                      <p:stCondLst>
                                        <p:cond delay="5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750" fill="hold"/>
                                            <p:tgtEl>
                                              <p:spTgt spid="66"/>
                                            </p:tgtEl>
                                            <p:attrNameLst>
                                              <p:attrName>ppt_w</p:attrName>
                                            </p:attrNameLst>
                                          </p:cBhvr>
                                          <p:tavLst>
                                            <p:tav tm="0">
                                              <p:val>
                                                <p:fltVal val="0"/>
                                              </p:val>
                                            </p:tav>
                                            <p:tav tm="100000">
                                              <p:val>
                                                <p:strVal val="#ppt_w"/>
                                              </p:val>
                                            </p:tav>
                                          </p:tavLst>
                                        </p:anim>
                                        <p:anim calcmode="lin" valueType="num">
                                          <p:cBhvr>
                                            <p:cTn id="38" dur="750" fill="hold"/>
                                            <p:tgtEl>
                                              <p:spTgt spid="66"/>
                                            </p:tgtEl>
                                            <p:attrNameLst>
                                              <p:attrName>ppt_h</p:attrName>
                                            </p:attrNameLst>
                                          </p:cBhvr>
                                          <p:tavLst>
                                            <p:tav tm="0">
                                              <p:val>
                                                <p:fltVal val="0"/>
                                              </p:val>
                                            </p:tav>
                                            <p:tav tm="100000">
                                              <p:val>
                                                <p:strVal val="#ppt_h"/>
                                              </p:val>
                                            </p:tav>
                                          </p:tavLst>
                                        </p:anim>
                                        <p:animEffect transition="in" filter="fade">
                                          <p:cBhvr>
                                            <p:cTn id="39" dur="750"/>
                                            <p:tgtEl>
                                              <p:spTgt spid="66"/>
                                            </p:tgtEl>
                                          </p:cBhvr>
                                        </p:animEffect>
                                      </p:childTnLst>
                                    </p:cTn>
                                  </p:par>
                                  <p:par>
                                    <p:cTn id="40" presetID="2" presetClass="entr" presetSubtype="2" fill="hold" nodeType="withEffect">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750" fill="hold"/>
                                            <p:tgtEl>
                                              <p:spTgt spid="10"/>
                                            </p:tgtEl>
                                            <p:attrNameLst>
                                              <p:attrName>ppt_x</p:attrName>
                                            </p:attrNameLst>
                                          </p:cBhvr>
                                          <p:tavLst>
                                            <p:tav tm="0">
                                              <p:val>
                                                <p:strVal val="1+#ppt_w/2"/>
                                              </p:val>
                                            </p:tav>
                                            <p:tav tm="100000">
                                              <p:val>
                                                <p:strVal val="#ppt_x"/>
                                              </p:val>
                                            </p:tav>
                                          </p:tavLst>
                                        </p:anim>
                                        <p:anim calcmode="lin" valueType="num">
                                          <p:cBhvr additive="base">
                                            <p:cTn id="43" dur="75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2" presetClass="entr" presetSubtype="2"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750" fill="hold"/>
                                            <p:tgtEl>
                                              <p:spTgt spid="34"/>
                                            </p:tgtEl>
                                            <p:attrNameLst>
                                              <p:attrName>ppt_x</p:attrName>
                                            </p:attrNameLst>
                                          </p:cBhvr>
                                          <p:tavLst>
                                            <p:tav tm="0">
                                              <p:val>
                                                <p:strVal val="1+#ppt_w/2"/>
                                              </p:val>
                                            </p:tav>
                                            <p:tav tm="100000">
                                              <p:val>
                                                <p:strVal val="#ppt_x"/>
                                              </p:val>
                                            </p:tav>
                                          </p:tavLst>
                                        </p:anim>
                                        <p:anim calcmode="lin" valueType="num">
                                          <p:cBhvr additive="base">
                                            <p:cTn id="48" dur="75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750" fill="hold"/>
                                            <p:tgtEl>
                                              <p:spTgt spid="39"/>
                                            </p:tgtEl>
                                            <p:attrNameLst>
                                              <p:attrName>ppt_x</p:attrName>
                                            </p:attrNameLst>
                                          </p:cBhvr>
                                          <p:tavLst>
                                            <p:tav tm="0">
                                              <p:val>
                                                <p:strVal val="1+#ppt_w/2"/>
                                              </p:val>
                                            </p:tav>
                                            <p:tav tm="100000">
                                              <p:val>
                                                <p:strVal val="#ppt_x"/>
                                              </p:val>
                                            </p:tav>
                                          </p:tavLst>
                                        </p:anim>
                                        <p:anim calcmode="lin" valueType="num">
                                          <p:cBhvr additive="base">
                                            <p:cTn id="53" dur="75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2"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750" fill="hold"/>
                                            <p:tgtEl>
                                              <p:spTgt spid="45"/>
                                            </p:tgtEl>
                                            <p:attrNameLst>
                                              <p:attrName>ppt_x</p:attrName>
                                            </p:attrNameLst>
                                          </p:cBhvr>
                                          <p:tavLst>
                                            <p:tav tm="0">
                                              <p:val>
                                                <p:strVal val="1+#ppt_w/2"/>
                                              </p:val>
                                            </p:tav>
                                            <p:tav tm="100000">
                                              <p:val>
                                                <p:strVal val="#ppt_x"/>
                                              </p:val>
                                            </p:tav>
                                          </p:tavLst>
                                        </p:anim>
                                        <p:anim calcmode="lin" valueType="num">
                                          <p:cBhvr additive="base">
                                            <p:cTn id="5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11">
            <a:extLst>
              <a:ext uri="{FF2B5EF4-FFF2-40B4-BE49-F238E27FC236}">
                <a16:creationId xmlns="" xmlns:a16="http://schemas.microsoft.com/office/drawing/2014/main" id="{5710346F-C391-427A-ACD2-77112469FCE6}"/>
              </a:ext>
            </a:extLst>
          </p:cNvPr>
          <p:cNvSpPr txBox="1"/>
          <p:nvPr/>
        </p:nvSpPr>
        <p:spPr>
          <a:xfrm>
            <a:off x="1763065" y="3720460"/>
            <a:ext cx="2611177" cy="507831"/>
          </a:xfrm>
          <a:prstGeom prst="rect">
            <a:avLst/>
          </a:prstGeom>
          <a:noFill/>
        </p:spPr>
        <p:txBody>
          <a:bodyPr wrap="square" lIns="0" tIns="0" rIns="0" bIns="0">
            <a:noAutofit/>
          </a:bodyPr>
          <a:lstStyle/>
          <a:p>
            <a:pPr>
              <a:spcBef>
                <a:spcPct val="20000"/>
              </a:spcBef>
              <a:defRPr/>
            </a:pPr>
            <a:r>
              <a:rPr lang="zh-CN" altLang="en-US" sz="1400" dirty="0">
                <a:cs typeface="+mn-ea"/>
                <a:sym typeface="+mn-lt"/>
              </a:rPr>
              <a:t>单击此处可编辑内容，根据您的需要自由拉伸文本框大小单击此处可编辑内容，根据您的需要自由拉伸文本框大小</a:t>
            </a:r>
            <a:endParaRPr lang="en-US" altLang="zh-CN" sz="1400" dirty="0">
              <a:cs typeface="+mn-ea"/>
              <a:sym typeface="+mn-lt"/>
            </a:endParaRPr>
          </a:p>
          <a:p>
            <a:pPr>
              <a:spcBef>
                <a:spcPct val="20000"/>
              </a:spcBef>
              <a:buFont typeface="Arial" panose="020B0604020202020204" pitchFamily="34" charset="0"/>
              <a:buNone/>
              <a:defRPr/>
            </a:pPr>
            <a:endParaRPr lang="en-US" altLang="zh-CN" sz="1400" dirty="0">
              <a:cs typeface="+mn-ea"/>
              <a:sym typeface="+mn-lt"/>
            </a:endParaRPr>
          </a:p>
        </p:txBody>
      </p:sp>
      <p:sp>
        <p:nvSpPr>
          <p:cNvPr id="8" name="矩形 7">
            <a:extLst>
              <a:ext uri="{FF2B5EF4-FFF2-40B4-BE49-F238E27FC236}">
                <a16:creationId xmlns="" xmlns:a16="http://schemas.microsoft.com/office/drawing/2014/main" id="{AA3A04B0-B113-4ED4-8785-4B4A5BFB23E6}"/>
              </a:ext>
            </a:extLst>
          </p:cNvPr>
          <p:cNvSpPr/>
          <p:nvPr/>
        </p:nvSpPr>
        <p:spPr>
          <a:xfrm>
            <a:off x="1654536" y="3360019"/>
            <a:ext cx="1634115" cy="307777"/>
          </a:xfrm>
          <a:prstGeom prst="rect">
            <a:avLst/>
          </a:prstGeom>
        </p:spPr>
        <p:txBody>
          <a:bodyPr wrap="none" lIns="0" tIns="0" rIns="0" bIns="0">
            <a:normAutofit/>
          </a:bodyPr>
          <a:lstStyle/>
          <a:p>
            <a:pPr algn="r"/>
            <a:r>
              <a:rPr lang="zh-CN" altLang="en-US" sz="2000" dirty="0">
                <a:solidFill>
                  <a:srgbClr val="F47264"/>
                </a:solidFill>
                <a:cs typeface="+mn-ea"/>
                <a:sym typeface="+mn-lt"/>
              </a:rPr>
              <a:t>标题文本预设</a:t>
            </a:r>
          </a:p>
        </p:txBody>
      </p:sp>
      <p:sp>
        <p:nvSpPr>
          <p:cNvPr id="11" name="文本框 111">
            <a:extLst>
              <a:ext uri="{FF2B5EF4-FFF2-40B4-BE49-F238E27FC236}">
                <a16:creationId xmlns="" xmlns:a16="http://schemas.microsoft.com/office/drawing/2014/main" id="{74790267-1092-4F08-A234-21ED36A77C30}"/>
              </a:ext>
            </a:extLst>
          </p:cNvPr>
          <p:cNvSpPr txBox="1"/>
          <p:nvPr/>
        </p:nvSpPr>
        <p:spPr>
          <a:xfrm>
            <a:off x="8439078" y="3692515"/>
            <a:ext cx="2611177" cy="507831"/>
          </a:xfrm>
          <a:prstGeom prst="rect">
            <a:avLst/>
          </a:prstGeom>
          <a:noFill/>
        </p:spPr>
        <p:txBody>
          <a:bodyPr wrap="square" lIns="0" tIns="0" rIns="0" bIns="0">
            <a:noAutofit/>
          </a:bodyPr>
          <a:lstStyle/>
          <a:p>
            <a:pPr>
              <a:spcBef>
                <a:spcPct val="20000"/>
              </a:spcBef>
              <a:defRPr/>
            </a:pPr>
            <a:r>
              <a:rPr lang="zh-CN" altLang="en-US" sz="1400" dirty="0">
                <a:cs typeface="+mn-ea"/>
                <a:sym typeface="+mn-lt"/>
              </a:rPr>
              <a:t>单击此处可编辑内容，根据您的需要自由拉伸文本框大小单击此处可编辑内容，根据您的需要自由拉伸文本框大小</a:t>
            </a:r>
            <a:endParaRPr lang="en-US" altLang="zh-CN" sz="1400" dirty="0">
              <a:cs typeface="+mn-ea"/>
              <a:sym typeface="+mn-lt"/>
            </a:endParaRPr>
          </a:p>
          <a:p>
            <a:pPr>
              <a:spcBef>
                <a:spcPct val="20000"/>
              </a:spcBef>
              <a:buFont typeface="Arial" panose="020B0604020202020204" pitchFamily="34" charset="0"/>
              <a:buNone/>
              <a:defRPr/>
            </a:pPr>
            <a:endParaRPr lang="en-US" altLang="zh-CN" sz="1400" dirty="0">
              <a:cs typeface="+mn-ea"/>
              <a:sym typeface="+mn-lt"/>
            </a:endParaRPr>
          </a:p>
        </p:txBody>
      </p:sp>
      <p:sp>
        <p:nvSpPr>
          <p:cNvPr id="12" name="矩形 11">
            <a:extLst>
              <a:ext uri="{FF2B5EF4-FFF2-40B4-BE49-F238E27FC236}">
                <a16:creationId xmlns="" xmlns:a16="http://schemas.microsoft.com/office/drawing/2014/main" id="{A90D1B37-9CAE-428D-8950-5732F7F85CFF}"/>
              </a:ext>
            </a:extLst>
          </p:cNvPr>
          <p:cNvSpPr/>
          <p:nvPr/>
        </p:nvSpPr>
        <p:spPr>
          <a:xfrm>
            <a:off x="8330549" y="3332074"/>
            <a:ext cx="1634115" cy="307777"/>
          </a:xfrm>
          <a:prstGeom prst="rect">
            <a:avLst/>
          </a:prstGeom>
        </p:spPr>
        <p:txBody>
          <a:bodyPr wrap="none" lIns="0" tIns="0" rIns="0" bIns="0">
            <a:normAutofit/>
          </a:bodyPr>
          <a:lstStyle/>
          <a:p>
            <a:pPr algn="r"/>
            <a:r>
              <a:rPr lang="zh-CN" altLang="en-US" sz="2000" dirty="0">
                <a:solidFill>
                  <a:srgbClr val="5798C9"/>
                </a:solidFill>
                <a:cs typeface="+mn-ea"/>
                <a:sym typeface="+mn-lt"/>
              </a:rPr>
              <a:t>标题文本预设</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3658" y="3006991"/>
            <a:ext cx="3224326" cy="3704902"/>
          </a:xfrm>
          <a:prstGeom prst="rect">
            <a:avLst/>
          </a:prstGeom>
        </p:spPr>
      </p:pic>
      <p:grpSp>
        <p:nvGrpSpPr>
          <p:cNvPr id="20" name="组合 19"/>
          <p:cNvGrpSpPr/>
          <p:nvPr/>
        </p:nvGrpSpPr>
        <p:grpSpPr>
          <a:xfrm>
            <a:off x="707036" y="799088"/>
            <a:ext cx="3057396" cy="877366"/>
            <a:chOff x="707036" y="741032"/>
            <a:chExt cx="3057396" cy="877366"/>
          </a:xfrm>
        </p:grpSpPr>
        <p:grpSp>
          <p:nvGrpSpPr>
            <p:cNvPr id="21" name="组合 20"/>
            <p:cNvGrpSpPr/>
            <p:nvPr/>
          </p:nvGrpSpPr>
          <p:grpSpPr>
            <a:xfrm>
              <a:off x="1552372" y="762132"/>
              <a:ext cx="2212060" cy="698904"/>
              <a:chOff x="348466" y="803081"/>
              <a:chExt cx="2212060" cy="698904"/>
            </a:xfrm>
          </p:grpSpPr>
          <p:sp>
            <p:nvSpPr>
              <p:cNvPr id="23" name="文本框 22">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24" name="图片 23">
                <a:extLst>
                  <a:ext uri="{FF2B5EF4-FFF2-40B4-BE49-F238E27FC236}">
                    <a16:creationId xmlns:a16="http://schemas.microsoft.com/office/drawing/2014/main" xmlns=""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grpSp>
        <p:nvGrpSpPr>
          <p:cNvPr id="5" name="组合 4"/>
          <p:cNvGrpSpPr/>
          <p:nvPr/>
        </p:nvGrpSpPr>
        <p:grpSpPr>
          <a:xfrm>
            <a:off x="8401814" y="2073202"/>
            <a:ext cx="850064" cy="1088571"/>
            <a:chOff x="8401814" y="2189315"/>
            <a:chExt cx="850064" cy="1088571"/>
          </a:xfrm>
        </p:grpSpPr>
        <p:sp>
          <p:nvSpPr>
            <p:cNvPr id="26" name="椭圆 25"/>
            <p:cNvSpPr/>
            <p:nvPr/>
          </p:nvSpPr>
          <p:spPr>
            <a:xfrm>
              <a:off x="8439078" y="2465086"/>
              <a:ext cx="812800" cy="812800"/>
            </a:xfrm>
            <a:prstGeom prst="ellipse">
              <a:avLst/>
            </a:prstGeom>
            <a:solidFill>
              <a:srgbClr val="E07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01814" y="2189315"/>
              <a:ext cx="809959" cy="1041161"/>
            </a:xfrm>
            <a:prstGeom prst="rect">
              <a:avLst/>
            </a:prstGeom>
          </p:spPr>
        </p:pic>
      </p:grpSp>
      <p:grpSp>
        <p:nvGrpSpPr>
          <p:cNvPr id="6" name="组合 5"/>
          <p:cNvGrpSpPr/>
          <p:nvPr/>
        </p:nvGrpSpPr>
        <p:grpSpPr>
          <a:xfrm>
            <a:off x="1582057" y="2175867"/>
            <a:ext cx="977899" cy="1163871"/>
            <a:chOff x="1582057" y="2291980"/>
            <a:chExt cx="977899" cy="1163871"/>
          </a:xfrm>
        </p:grpSpPr>
        <p:sp>
          <p:nvSpPr>
            <p:cNvPr id="4" name="椭圆 3"/>
            <p:cNvSpPr/>
            <p:nvPr/>
          </p:nvSpPr>
          <p:spPr>
            <a:xfrm>
              <a:off x="1582057" y="2465086"/>
              <a:ext cx="812800" cy="812800"/>
            </a:xfrm>
            <a:prstGeom prst="ellipse">
              <a:avLst/>
            </a:prstGeom>
            <a:solidFill>
              <a:srgbClr val="94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54536" y="2291980"/>
              <a:ext cx="905420" cy="1163871"/>
            </a:xfrm>
            <a:prstGeom prst="rect">
              <a:avLst/>
            </a:prstGeom>
          </p:spPr>
        </p:pic>
      </p:grpSp>
    </p:spTree>
    <p:extLst>
      <p:ext uri="{BB962C8B-B14F-4D97-AF65-F5344CB8AC3E}">
        <p14:creationId xmlns:p14="http://schemas.microsoft.com/office/powerpoint/2010/main" val="100320950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H_Other_18">
            <a:extLst>
              <a:ext uri="{FF2B5EF4-FFF2-40B4-BE49-F238E27FC236}">
                <a16:creationId xmlns="" xmlns:a16="http://schemas.microsoft.com/office/drawing/2014/main" id="{5D225717-1C48-47BC-9B4E-6E48BBADF057}"/>
              </a:ext>
            </a:extLst>
          </p:cNvPr>
          <p:cNvPicPr>
            <a:picLocks noChangeAspect="1"/>
          </p:cNvPicPr>
          <p:nvPr>
            <p:custDataLst>
              <p:tags r:id="rId1"/>
            </p:custDataLst>
          </p:nvPr>
        </p:nvPicPr>
        <p:blipFill>
          <a:blip r:embed="rId25">
            <a:extLst>
              <a:ext uri="{28A0092B-C50C-407E-A947-70E740481C1C}">
                <a14:useLocalDpi xmlns:a14="http://schemas.microsoft.com/office/drawing/2010/main"/>
              </a:ext>
            </a:extLst>
          </a:blip>
          <a:srcRect/>
          <a:stretch>
            <a:fillRect/>
          </a:stretch>
        </p:blipFill>
        <p:spPr bwMode="auto">
          <a:xfrm>
            <a:off x="5318970" y="2377166"/>
            <a:ext cx="1680235" cy="12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 xmlns:a16="http://schemas.microsoft.com/office/drawing/2014/main" id="{7706B66F-DB26-4593-BF48-6813DF3D785C}"/>
              </a:ext>
            </a:extLst>
          </p:cNvPr>
          <p:cNvGrpSpPr/>
          <p:nvPr/>
        </p:nvGrpSpPr>
        <p:grpSpPr>
          <a:xfrm>
            <a:off x="2119234" y="2287453"/>
            <a:ext cx="1736305" cy="1431656"/>
            <a:chOff x="1995405" y="1959430"/>
            <a:chExt cx="1736305" cy="1431656"/>
          </a:xfrm>
        </p:grpSpPr>
        <p:sp>
          <p:nvSpPr>
            <p:cNvPr id="6" name="MH_Other_10">
              <a:extLst>
                <a:ext uri="{FF2B5EF4-FFF2-40B4-BE49-F238E27FC236}">
                  <a16:creationId xmlns="" xmlns:a16="http://schemas.microsoft.com/office/drawing/2014/main" id="{B0EB07EA-D64E-4276-B093-C3765638710C}"/>
                </a:ext>
              </a:extLst>
            </p:cNvPr>
            <p:cNvSpPr>
              <a:spLocks/>
            </p:cNvSpPr>
            <p:nvPr>
              <p:custDataLst>
                <p:tags r:id="rId16"/>
              </p:custDataLst>
            </p:nvPr>
          </p:nvSpPr>
          <p:spPr bwMode="auto">
            <a:xfrm>
              <a:off x="2666380" y="2950003"/>
              <a:ext cx="556963" cy="437347"/>
            </a:xfrm>
            <a:custGeom>
              <a:avLst/>
              <a:gdLst>
                <a:gd name="T0" fmla="*/ 2147483646 w 235"/>
                <a:gd name="T1" fmla="*/ 2147483646 h 184"/>
                <a:gd name="T2" fmla="*/ 2147483646 w 235"/>
                <a:gd name="T3" fmla="*/ 2147483646 h 184"/>
                <a:gd name="T4" fmla="*/ 2147483646 w 235"/>
                <a:gd name="T5" fmla="*/ 2147483646 h 184"/>
                <a:gd name="T6" fmla="*/ 2147483646 w 235"/>
                <a:gd name="T7" fmla="*/ 2147483646 h 184"/>
                <a:gd name="T8" fmla="*/ 0 w 235"/>
                <a:gd name="T9" fmla="*/ 2147483646 h 184"/>
                <a:gd name="T10" fmla="*/ 2147483646 w 235"/>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184">
                  <a:moveTo>
                    <a:pt x="235" y="184"/>
                  </a:moveTo>
                  <a:cubicBezTo>
                    <a:pt x="223" y="134"/>
                    <a:pt x="219" y="87"/>
                    <a:pt x="219" y="36"/>
                  </a:cubicBezTo>
                  <a:cubicBezTo>
                    <a:pt x="219" y="20"/>
                    <a:pt x="147" y="32"/>
                    <a:pt x="128" y="16"/>
                  </a:cubicBezTo>
                  <a:cubicBezTo>
                    <a:pt x="109" y="0"/>
                    <a:pt x="70" y="0"/>
                    <a:pt x="65" y="12"/>
                  </a:cubicBezTo>
                  <a:cubicBezTo>
                    <a:pt x="65" y="12"/>
                    <a:pt x="54" y="82"/>
                    <a:pt x="0" y="184"/>
                  </a:cubicBezTo>
                  <a:lnTo>
                    <a:pt x="235" y="184"/>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7" name="MH_Other_11">
              <a:extLst>
                <a:ext uri="{FF2B5EF4-FFF2-40B4-BE49-F238E27FC236}">
                  <a16:creationId xmlns="" xmlns:a16="http://schemas.microsoft.com/office/drawing/2014/main" id="{5E9832CD-FE97-48DD-AD37-0DD76895AEEF}"/>
                </a:ext>
              </a:extLst>
            </p:cNvPr>
            <p:cNvSpPr>
              <a:spLocks noEditPoints="1"/>
            </p:cNvSpPr>
            <p:nvPr>
              <p:custDataLst>
                <p:tags r:id="rId17"/>
              </p:custDataLst>
            </p:nvPr>
          </p:nvSpPr>
          <p:spPr bwMode="auto">
            <a:xfrm>
              <a:off x="2640213" y="2940656"/>
              <a:ext cx="601819" cy="450430"/>
            </a:xfrm>
            <a:custGeom>
              <a:avLst/>
              <a:gdLst>
                <a:gd name="T0" fmla="*/ 2147483646 w 254"/>
                <a:gd name="T1" fmla="*/ 2147483646 h 189"/>
                <a:gd name="T2" fmla="*/ 2147483646 w 254"/>
                <a:gd name="T3" fmla="*/ 2147483646 h 189"/>
                <a:gd name="T4" fmla="*/ 2147483646 w 254"/>
                <a:gd name="T5" fmla="*/ 2147483646 h 189"/>
                <a:gd name="T6" fmla="*/ 2147483646 w 254"/>
                <a:gd name="T7" fmla="*/ 2147483646 h 189"/>
                <a:gd name="T8" fmla="*/ 2147483646 w 254"/>
                <a:gd name="T9" fmla="*/ 2147483646 h 189"/>
                <a:gd name="T10" fmla="*/ 0 w 254"/>
                <a:gd name="T11" fmla="*/ 2147483646 h 189"/>
                <a:gd name="T12" fmla="*/ 2147483646 w 254"/>
                <a:gd name="T13" fmla="*/ 2147483646 h 189"/>
                <a:gd name="T14" fmla="*/ 2147483646 w 254"/>
                <a:gd name="T15" fmla="*/ 2147483646 h 189"/>
                <a:gd name="T16" fmla="*/ 2147483646 w 254"/>
                <a:gd name="T17" fmla="*/ 2147483646 h 189"/>
                <a:gd name="T18" fmla="*/ 2147483646 w 254"/>
                <a:gd name="T19" fmla="*/ 2147483646 h 189"/>
                <a:gd name="T20" fmla="*/ 2147483646 w 254"/>
                <a:gd name="T21" fmla="*/ 2147483646 h 189"/>
                <a:gd name="T22" fmla="*/ 2147483646 w 254"/>
                <a:gd name="T23" fmla="*/ 2147483646 h 189"/>
                <a:gd name="T24" fmla="*/ 2147483646 w 254"/>
                <a:gd name="T25" fmla="*/ 2147483646 h 189"/>
                <a:gd name="T26" fmla="*/ 2147483646 w 254"/>
                <a:gd name="T27" fmla="*/ 0 h 189"/>
                <a:gd name="T28" fmla="*/ 2147483646 w 254"/>
                <a:gd name="T29" fmla="*/ 0 h 189"/>
                <a:gd name="T30" fmla="*/ 2147483646 w 254"/>
                <a:gd name="T31" fmla="*/ 2147483646 h 189"/>
                <a:gd name="T32" fmla="*/ 2147483646 w 254"/>
                <a:gd name="T33" fmla="*/ 2147483646 h 189"/>
                <a:gd name="T34" fmla="*/ 2147483646 w 254"/>
                <a:gd name="T35" fmla="*/ 2147483646 h 189"/>
                <a:gd name="T36" fmla="*/ 2147483646 w 254"/>
                <a:gd name="T37" fmla="*/ 2147483646 h 189"/>
                <a:gd name="T38" fmla="*/ 2147483646 w 254"/>
                <a:gd name="T39" fmla="*/ 2147483646 h 189"/>
                <a:gd name="T40" fmla="*/ 2147483646 w 254"/>
                <a:gd name="T41" fmla="*/ 2147483646 h 189"/>
                <a:gd name="T42" fmla="*/ 2147483646 w 254"/>
                <a:gd name="T43" fmla="*/ 2147483646 h 189"/>
                <a:gd name="T44" fmla="*/ 2147483646 w 254"/>
                <a:gd name="T45" fmla="*/ 2147483646 h 189"/>
                <a:gd name="T46" fmla="*/ 2147483646 w 254"/>
                <a:gd name="T47" fmla="*/ 2147483646 h 189"/>
                <a:gd name="T48" fmla="*/ 2147483646 w 254"/>
                <a:gd name="T49" fmla="*/ 2147483646 h 189"/>
                <a:gd name="T50" fmla="*/ 2147483646 w 254"/>
                <a:gd name="T51" fmla="*/ 2147483646 h 189"/>
                <a:gd name="T52" fmla="*/ 2147483646 w 254"/>
                <a:gd name="T53" fmla="*/ 2147483646 h 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4" h="189">
                  <a:moveTo>
                    <a:pt x="77" y="1"/>
                  </a:moveTo>
                  <a:cubicBezTo>
                    <a:pt x="73" y="21"/>
                    <a:pt x="66" y="40"/>
                    <a:pt x="60" y="59"/>
                  </a:cubicBezTo>
                  <a:cubicBezTo>
                    <a:pt x="54" y="76"/>
                    <a:pt x="47" y="93"/>
                    <a:pt x="38" y="115"/>
                  </a:cubicBezTo>
                  <a:cubicBezTo>
                    <a:pt x="30" y="133"/>
                    <a:pt x="21" y="151"/>
                    <a:pt x="11" y="169"/>
                  </a:cubicBezTo>
                  <a:cubicBezTo>
                    <a:pt x="8" y="175"/>
                    <a:pt x="5" y="181"/>
                    <a:pt x="1" y="187"/>
                  </a:cubicBezTo>
                  <a:cubicBezTo>
                    <a:pt x="0" y="189"/>
                    <a:pt x="0" y="189"/>
                    <a:pt x="0" y="189"/>
                  </a:cubicBezTo>
                  <a:cubicBezTo>
                    <a:pt x="10" y="189"/>
                    <a:pt x="10" y="189"/>
                    <a:pt x="10" y="189"/>
                  </a:cubicBezTo>
                  <a:cubicBezTo>
                    <a:pt x="10" y="188"/>
                    <a:pt x="10" y="188"/>
                    <a:pt x="10" y="188"/>
                  </a:cubicBezTo>
                  <a:cubicBezTo>
                    <a:pt x="13" y="182"/>
                    <a:pt x="16" y="177"/>
                    <a:pt x="18" y="173"/>
                  </a:cubicBezTo>
                  <a:cubicBezTo>
                    <a:pt x="28" y="154"/>
                    <a:pt x="36" y="136"/>
                    <a:pt x="44" y="117"/>
                  </a:cubicBezTo>
                  <a:cubicBezTo>
                    <a:pt x="52" y="99"/>
                    <a:pt x="59" y="80"/>
                    <a:pt x="65" y="60"/>
                  </a:cubicBezTo>
                  <a:cubicBezTo>
                    <a:pt x="68" y="51"/>
                    <a:pt x="71" y="41"/>
                    <a:pt x="74" y="31"/>
                  </a:cubicBezTo>
                  <a:cubicBezTo>
                    <a:pt x="77" y="19"/>
                    <a:pt x="79" y="10"/>
                    <a:pt x="80" y="1"/>
                  </a:cubicBezTo>
                  <a:cubicBezTo>
                    <a:pt x="80" y="0"/>
                    <a:pt x="80" y="0"/>
                    <a:pt x="80" y="0"/>
                  </a:cubicBezTo>
                  <a:cubicBezTo>
                    <a:pt x="77" y="0"/>
                    <a:pt x="77" y="0"/>
                    <a:pt x="77" y="0"/>
                  </a:cubicBezTo>
                  <a:lnTo>
                    <a:pt x="77" y="1"/>
                  </a:lnTo>
                  <a:close/>
                  <a:moveTo>
                    <a:pt x="254" y="187"/>
                  </a:moveTo>
                  <a:cubicBezTo>
                    <a:pt x="251" y="175"/>
                    <a:pt x="248" y="164"/>
                    <a:pt x="246" y="153"/>
                  </a:cubicBezTo>
                  <a:cubicBezTo>
                    <a:pt x="239" y="116"/>
                    <a:pt x="234" y="77"/>
                    <a:pt x="233" y="33"/>
                  </a:cubicBezTo>
                  <a:cubicBezTo>
                    <a:pt x="233" y="31"/>
                    <a:pt x="233" y="31"/>
                    <a:pt x="233" y="31"/>
                  </a:cubicBezTo>
                  <a:cubicBezTo>
                    <a:pt x="230" y="32"/>
                    <a:pt x="230" y="32"/>
                    <a:pt x="230" y="32"/>
                  </a:cubicBezTo>
                  <a:cubicBezTo>
                    <a:pt x="230" y="33"/>
                    <a:pt x="230" y="33"/>
                    <a:pt x="230" y="33"/>
                  </a:cubicBezTo>
                  <a:cubicBezTo>
                    <a:pt x="229" y="75"/>
                    <a:pt x="232" y="115"/>
                    <a:pt x="239" y="154"/>
                  </a:cubicBezTo>
                  <a:cubicBezTo>
                    <a:pt x="241" y="165"/>
                    <a:pt x="244" y="176"/>
                    <a:pt x="247" y="188"/>
                  </a:cubicBezTo>
                  <a:cubicBezTo>
                    <a:pt x="247" y="189"/>
                    <a:pt x="247" y="189"/>
                    <a:pt x="247" y="189"/>
                  </a:cubicBezTo>
                  <a:cubicBezTo>
                    <a:pt x="254" y="189"/>
                    <a:pt x="254" y="189"/>
                    <a:pt x="254" y="189"/>
                  </a:cubicBezTo>
                  <a:lnTo>
                    <a:pt x="254" y="187"/>
                  </a:ln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8" name="MH_Other_12">
              <a:extLst>
                <a:ext uri="{FF2B5EF4-FFF2-40B4-BE49-F238E27FC236}">
                  <a16:creationId xmlns="" xmlns:a16="http://schemas.microsoft.com/office/drawing/2014/main" id="{2BE9344E-C410-415F-9142-9499D810E259}"/>
                </a:ext>
              </a:extLst>
            </p:cNvPr>
            <p:cNvSpPr>
              <a:spLocks/>
            </p:cNvSpPr>
            <p:nvPr>
              <p:custDataLst>
                <p:tags r:id="rId18"/>
              </p:custDataLst>
            </p:nvPr>
          </p:nvSpPr>
          <p:spPr bwMode="auto">
            <a:xfrm>
              <a:off x="2896265" y="2981776"/>
              <a:ext cx="211198" cy="214936"/>
            </a:xfrm>
            <a:custGeom>
              <a:avLst/>
              <a:gdLst>
                <a:gd name="T0" fmla="*/ 2147483646 w 89"/>
                <a:gd name="T1" fmla="*/ 2147483646 h 91"/>
                <a:gd name="T2" fmla="*/ 2147483646 w 89"/>
                <a:gd name="T3" fmla="*/ 2147483646 h 91"/>
                <a:gd name="T4" fmla="*/ 2147483646 w 89"/>
                <a:gd name="T5" fmla="*/ 2147483646 h 91"/>
                <a:gd name="T6" fmla="*/ 2147483646 w 89"/>
                <a:gd name="T7" fmla="*/ 2147483646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91">
                  <a:moveTo>
                    <a:pt x="89" y="16"/>
                  </a:moveTo>
                  <a:cubicBezTo>
                    <a:pt x="35" y="91"/>
                    <a:pt x="1" y="3"/>
                    <a:pt x="1" y="3"/>
                  </a:cubicBezTo>
                  <a:cubicBezTo>
                    <a:pt x="0" y="0"/>
                    <a:pt x="44" y="16"/>
                    <a:pt x="63" y="16"/>
                  </a:cubicBezTo>
                  <a:cubicBezTo>
                    <a:pt x="82" y="16"/>
                    <a:pt x="89" y="16"/>
                    <a:pt x="89" y="16"/>
                  </a:cubicBezTo>
                  <a:close/>
                </a:path>
              </a:pathLst>
            </a:custGeom>
            <a:solidFill>
              <a:srgbClr val="FDE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9" name="MH_Other_13">
              <a:extLst>
                <a:ext uri="{FF2B5EF4-FFF2-40B4-BE49-F238E27FC236}">
                  <a16:creationId xmlns="" xmlns:a16="http://schemas.microsoft.com/office/drawing/2014/main" id="{9E1E9507-3670-4E06-9EF0-7EF62D4DC559}"/>
                </a:ext>
              </a:extLst>
            </p:cNvPr>
            <p:cNvSpPr>
              <a:spLocks/>
            </p:cNvSpPr>
            <p:nvPr>
              <p:custDataLst>
                <p:tags r:id="rId19"/>
              </p:custDataLst>
            </p:nvPr>
          </p:nvSpPr>
          <p:spPr bwMode="auto">
            <a:xfrm>
              <a:off x="2997193" y="3002334"/>
              <a:ext cx="138306" cy="164472"/>
            </a:xfrm>
            <a:custGeom>
              <a:avLst/>
              <a:gdLst>
                <a:gd name="T0" fmla="*/ 2147483646 w 58"/>
                <a:gd name="T1" fmla="*/ 2147483646 h 69"/>
                <a:gd name="T2" fmla="*/ 2147483646 w 58"/>
                <a:gd name="T3" fmla="*/ 2147483646 h 69"/>
                <a:gd name="T4" fmla="*/ 2147483646 w 58"/>
                <a:gd name="T5" fmla="*/ 2147483646 h 69"/>
                <a:gd name="T6" fmla="*/ 2147483646 w 58"/>
                <a:gd name="T7" fmla="*/ 0 h 69"/>
                <a:gd name="T8" fmla="*/ 2147483646 w 58"/>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9">
                  <a:moveTo>
                    <a:pt x="48" y="5"/>
                  </a:moveTo>
                  <a:cubicBezTo>
                    <a:pt x="48" y="5"/>
                    <a:pt x="7" y="30"/>
                    <a:pt x="4" y="36"/>
                  </a:cubicBezTo>
                  <a:cubicBezTo>
                    <a:pt x="0" y="43"/>
                    <a:pt x="29" y="46"/>
                    <a:pt x="26" y="69"/>
                  </a:cubicBezTo>
                  <a:cubicBezTo>
                    <a:pt x="26" y="69"/>
                    <a:pt x="55" y="31"/>
                    <a:pt x="58" y="0"/>
                  </a:cubicBezTo>
                  <a:lnTo>
                    <a:pt x="48" y="5"/>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0" name="MH_Other_14">
              <a:extLst>
                <a:ext uri="{FF2B5EF4-FFF2-40B4-BE49-F238E27FC236}">
                  <a16:creationId xmlns="" xmlns:a16="http://schemas.microsoft.com/office/drawing/2014/main" id="{D2A8D942-86CB-49A5-A5B6-399E1277D934}"/>
                </a:ext>
              </a:extLst>
            </p:cNvPr>
            <p:cNvSpPr>
              <a:spLocks/>
            </p:cNvSpPr>
            <p:nvPr>
              <p:custDataLst>
                <p:tags r:id="rId20"/>
              </p:custDataLst>
            </p:nvPr>
          </p:nvSpPr>
          <p:spPr bwMode="auto">
            <a:xfrm>
              <a:off x="2870100" y="2970560"/>
              <a:ext cx="125224" cy="181294"/>
            </a:xfrm>
            <a:custGeom>
              <a:avLst/>
              <a:gdLst>
                <a:gd name="T0" fmla="*/ 2147483646 w 53"/>
                <a:gd name="T1" fmla="*/ 2147483646 h 76"/>
                <a:gd name="T2" fmla="*/ 2147483646 w 53"/>
                <a:gd name="T3" fmla="*/ 2147483646 h 76"/>
                <a:gd name="T4" fmla="*/ 2147483646 w 53"/>
                <a:gd name="T5" fmla="*/ 2147483646 h 76"/>
                <a:gd name="T6" fmla="*/ 2147483646 w 53"/>
                <a:gd name="T7" fmla="*/ 0 h 76"/>
                <a:gd name="T8" fmla="*/ 2147483646 w 53"/>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6">
                  <a:moveTo>
                    <a:pt x="11" y="6"/>
                  </a:moveTo>
                  <a:cubicBezTo>
                    <a:pt x="11" y="6"/>
                    <a:pt x="49" y="39"/>
                    <a:pt x="51" y="46"/>
                  </a:cubicBezTo>
                  <a:cubicBezTo>
                    <a:pt x="53" y="53"/>
                    <a:pt x="27" y="53"/>
                    <a:pt x="26" y="76"/>
                  </a:cubicBezTo>
                  <a:cubicBezTo>
                    <a:pt x="26" y="76"/>
                    <a:pt x="0" y="31"/>
                    <a:pt x="2" y="0"/>
                  </a:cubicBezTo>
                  <a:lnTo>
                    <a:pt x="11" y="6"/>
                  </a:lnTo>
                  <a:close/>
                </a:path>
              </a:pathLst>
            </a:custGeom>
            <a:solidFill>
              <a:srgbClr val="BD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1" name="MH_Other_15">
              <a:extLst>
                <a:ext uri="{FF2B5EF4-FFF2-40B4-BE49-F238E27FC236}">
                  <a16:creationId xmlns="" xmlns:a16="http://schemas.microsoft.com/office/drawing/2014/main" id="{33BA92BF-A4EC-46E9-B2B9-A01C558F40C3}"/>
                </a:ext>
              </a:extLst>
            </p:cNvPr>
            <p:cNvSpPr>
              <a:spLocks noEditPoints="1"/>
            </p:cNvSpPr>
            <p:nvPr>
              <p:custDataLst>
                <p:tags r:id="rId21"/>
              </p:custDataLst>
            </p:nvPr>
          </p:nvSpPr>
          <p:spPr bwMode="auto">
            <a:xfrm>
              <a:off x="2868231" y="2961216"/>
              <a:ext cx="274743" cy="231756"/>
            </a:xfrm>
            <a:custGeom>
              <a:avLst/>
              <a:gdLst>
                <a:gd name="T0" fmla="*/ 2147483646 w 116"/>
                <a:gd name="T1" fmla="*/ 2147483646 h 97"/>
                <a:gd name="T2" fmla="*/ 2147483646 w 116"/>
                <a:gd name="T3" fmla="*/ 2147483646 h 97"/>
                <a:gd name="T4" fmla="*/ 2147483646 w 116"/>
                <a:gd name="T5" fmla="*/ 2147483646 h 97"/>
                <a:gd name="T6" fmla="*/ 2147483646 w 116"/>
                <a:gd name="T7" fmla="*/ 2147483646 h 97"/>
                <a:gd name="T8" fmla="*/ 2147483646 w 116"/>
                <a:gd name="T9" fmla="*/ 2147483646 h 97"/>
                <a:gd name="T10" fmla="*/ 2147483646 w 116"/>
                <a:gd name="T11" fmla="*/ 2147483646 h 97"/>
                <a:gd name="T12" fmla="*/ 2147483646 w 116"/>
                <a:gd name="T13" fmla="*/ 2147483646 h 97"/>
                <a:gd name="T14" fmla="*/ 2147483646 w 116"/>
                <a:gd name="T15" fmla="*/ 2147483646 h 97"/>
                <a:gd name="T16" fmla="*/ 2147483646 w 116"/>
                <a:gd name="T17" fmla="*/ 2147483646 h 97"/>
                <a:gd name="T18" fmla="*/ 2147483646 w 116"/>
                <a:gd name="T19" fmla="*/ 2147483646 h 97"/>
                <a:gd name="T20" fmla="*/ 2147483646 w 116"/>
                <a:gd name="T21" fmla="*/ 2147483646 h 97"/>
                <a:gd name="T22" fmla="*/ 2147483646 w 116"/>
                <a:gd name="T23" fmla="*/ 2147483646 h 97"/>
                <a:gd name="T24" fmla="*/ 2147483646 w 116"/>
                <a:gd name="T25" fmla="*/ 2147483646 h 97"/>
                <a:gd name="T26" fmla="*/ 2147483646 w 116"/>
                <a:gd name="T27" fmla="*/ 2147483646 h 97"/>
                <a:gd name="T28" fmla="*/ 2147483646 w 116"/>
                <a:gd name="T29" fmla="*/ 2147483646 h 97"/>
                <a:gd name="T30" fmla="*/ 2147483646 w 116"/>
                <a:gd name="T31" fmla="*/ 2147483646 h 97"/>
                <a:gd name="T32" fmla="*/ 2147483646 w 116"/>
                <a:gd name="T33" fmla="*/ 2147483646 h 97"/>
                <a:gd name="T34" fmla="*/ 2147483646 w 116"/>
                <a:gd name="T35" fmla="*/ 2147483646 h 97"/>
                <a:gd name="T36" fmla="*/ 2147483646 w 116"/>
                <a:gd name="T37" fmla="*/ 2147483646 h 97"/>
                <a:gd name="T38" fmla="*/ 2147483646 w 116"/>
                <a:gd name="T39" fmla="*/ 2147483646 h 97"/>
                <a:gd name="T40" fmla="*/ 2147483646 w 116"/>
                <a:gd name="T41" fmla="*/ 2147483646 h 97"/>
                <a:gd name="T42" fmla="*/ 2147483646 w 116"/>
                <a:gd name="T43" fmla="*/ 2147483646 h 97"/>
                <a:gd name="T44" fmla="*/ 2147483646 w 116"/>
                <a:gd name="T45" fmla="*/ 2147483646 h 97"/>
                <a:gd name="T46" fmla="*/ 2147483646 w 116"/>
                <a:gd name="T47" fmla="*/ 2147483646 h 97"/>
                <a:gd name="T48" fmla="*/ 2147483646 w 116"/>
                <a:gd name="T49" fmla="*/ 2147483646 h 97"/>
                <a:gd name="T50" fmla="*/ 2147483646 w 116"/>
                <a:gd name="T51" fmla="*/ 2147483646 h 97"/>
                <a:gd name="T52" fmla="*/ 2147483646 w 116"/>
                <a:gd name="T53" fmla="*/ 2147483646 h 97"/>
                <a:gd name="T54" fmla="*/ 2147483646 w 116"/>
                <a:gd name="T55" fmla="*/ 0 h 97"/>
                <a:gd name="T56" fmla="*/ 2147483646 w 116"/>
                <a:gd name="T57" fmla="*/ 2147483646 h 97"/>
                <a:gd name="T58" fmla="*/ 2147483646 w 116"/>
                <a:gd name="T59" fmla="*/ 2147483646 h 97"/>
                <a:gd name="T60" fmla="*/ 2147483646 w 116"/>
                <a:gd name="T61" fmla="*/ 2147483646 h 97"/>
                <a:gd name="T62" fmla="*/ 2147483646 w 116"/>
                <a:gd name="T63" fmla="*/ 2147483646 h 97"/>
                <a:gd name="T64" fmla="*/ 2147483646 w 116"/>
                <a:gd name="T65" fmla="*/ 2147483646 h 97"/>
                <a:gd name="T66" fmla="*/ 2147483646 w 116"/>
                <a:gd name="T67" fmla="*/ 2147483646 h 97"/>
                <a:gd name="T68" fmla="*/ 2147483646 w 116"/>
                <a:gd name="T69" fmla="*/ 2147483646 h 97"/>
                <a:gd name="T70" fmla="*/ 2147483646 w 116"/>
                <a:gd name="T71" fmla="*/ 2147483646 h 97"/>
                <a:gd name="T72" fmla="*/ 2147483646 w 116"/>
                <a:gd name="T73" fmla="*/ 2147483646 h 97"/>
                <a:gd name="T74" fmla="*/ 2147483646 w 116"/>
                <a:gd name="T75" fmla="*/ 2147483646 h 97"/>
                <a:gd name="T76" fmla="*/ 2147483646 w 116"/>
                <a:gd name="T77" fmla="*/ 2147483646 h 97"/>
                <a:gd name="T78" fmla="*/ 2147483646 w 116"/>
                <a:gd name="T79" fmla="*/ 2147483646 h 97"/>
                <a:gd name="T80" fmla="*/ 2147483646 w 116"/>
                <a:gd name="T81" fmla="*/ 2147483646 h 97"/>
                <a:gd name="T82" fmla="*/ 2147483646 w 116"/>
                <a:gd name="T83" fmla="*/ 2147483646 h 97"/>
                <a:gd name="T84" fmla="*/ 2147483646 w 116"/>
                <a:gd name="T85" fmla="*/ 2147483646 h 97"/>
                <a:gd name="T86" fmla="*/ 2147483646 w 116"/>
                <a:gd name="T87" fmla="*/ 2147483646 h 97"/>
                <a:gd name="T88" fmla="*/ 2147483646 w 116"/>
                <a:gd name="T89" fmla="*/ 2147483646 h 97"/>
                <a:gd name="T90" fmla="*/ 2147483646 w 116"/>
                <a:gd name="T91" fmla="*/ 2147483646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 h="97">
                  <a:moveTo>
                    <a:pt x="115" y="17"/>
                  </a:moveTo>
                  <a:cubicBezTo>
                    <a:pt x="115" y="17"/>
                    <a:pt x="115" y="17"/>
                    <a:pt x="115" y="17"/>
                  </a:cubicBezTo>
                  <a:cubicBezTo>
                    <a:pt x="115" y="13"/>
                    <a:pt x="115" y="13"/>
                    <a:pt x="115" y="13"/>
                  </a:cubicBezTo>
                  <a:cubicBezTo>
                    <a:pt x="112" y="15"/>
                    <a:pt x="112" y="15"/>
                    <a:pt x="112" y="15"/>
                  </a:cubicBezTo>
                  <a:cubicBezTo>
                    <a:pt x="111" y="15"/>
                    <a:pt x="111" y="15"/>
                    <a:pt x="111" y="15"/>
                  </a:cubicBezTo>
                  <a:cubicBezTo>
                    <a:pt x="111" y="16"/>
                    <a:pt x="111" y="16"/>
                    <a:pt x="111" y="16"/>
                  </a:cubicBezTo>
                  <a:cubicBezTo>
                    <a:pt x="108" y="17"/>
                    <a:pt x="105" y="19"/>
                    <a:pt x="103" y="20"/>
                  </a:cubicBezTo>
                  <a:cubicBezTo>
                    <a:pt x="102" y="21"/>
                    <a:pt x="102" y="21"/>
                    <a:pt x="102" y="21"/>
                  </a:cubicBezTo>
                  <a:cubicBezTo>
                    <a:pt x="102" y="21"/>
                    <a:pt x="102" y="21"/>
                    <a:pt x="102" y="21"/>
                  </a:cubicBezTo>
                  <a:cubicBezTo>
                    <a:pt x="97" y="24"/>
                    <a:pt x="92" y="27"/>
                    <a:pt x="86" y="29"/>
                  </a:cubicBezTo>
                  <a:cubicBezTo>
                    <a:pt x="85" y="30"/>
                    <a:pt x="83" y="31"/>
                    <a:pt x="81" y="32"/>
                  </a:cubicBezTo>
                  <a:cubicBezTo>
                    <a:pt x="73" y="37"/>
                    <a:pt x="66" y="41"/>
                    <a:pt x="61" y="46"/>
                  </a:cubicBezTo>
                  <a:cubicBezTo>
                    <a:pt x="60" y="47"/>
                    <a:pt x="60" y="47"/>
                    <a:pt x="60" y="47"/>
                  </a:cubicBezTo>
                  <a:cubicBezTo>
                    <a:pt x="58" y="48"/>
                    <a:pt x="57" y="50"/>
                    <a:pt x="56" y="52"/>
                  </a:cubicBezTo>
                  <a:cubicBezTo>
                    <a:pt x="56" y="52"/>
                    <a:pt x="56" y="52"/>
                    <a:pt x="56" y="52"/>
                  </a:cubicBezTo>
                  <a:cubicBezTo>
                    <a:pt x="55" y="53"/>
                    <a:pt x="55" y="53"/>
                    <a:pt x="55" y="53"/>
                  </a:cubicBezTo>
                  <a:cubicBezTo>
                    <a:pt x="55" y="54"/>
                    <a:pt x="55" y="55"/>
                    <a:pt x="55" y="55"/>
                  </a:cubicBezTo>
                  <a:cubicBezTo>
                    <a:pt x="56" y="56"/>
                    <a:pt x="56" y="57"/>
                    <a:pt x="57" y="58"/>
                  </a:cubicBezTo>
                  <a:cubicBezTo>
                    <a:pt x="58" y="59"/>
                    <a:pt x="59" y="60"/>
                    <a:pt x="60" y="60"/>
                  </a:cubicBezTo>
                  <a:cubicBezTo>
                    <a:pt x="61" y="61"/>
                    <a:pt x="62" y="61"/>
                    <a:pt x="63" y="62"/>
                  </a:cubicBezTo>
                  <a:cubicBezTo>
                    <a:pt x="65" y="63"/>
                    <a:pt x="68" y="65"/>
                    <a:pt x="70" y="67"/>
                  </a:cubicBezTo>
                  <a:cubicBezTo>
                    <a:pt x="73" y="69"/>
                    <a:pt x="76" y="72"/>
                    <a:pt x="77" y="75"/>
                  </a:cubicBezTo>
                  <a:cubicBezTo>
                    <a:pt x="78" y="78"/>
                    <a:pt x="79" y="82"/>
                    <a:pt x="78" y="85"/>
                  </a:cubicBezTo>
                  <a:cubicBezTo>
                    <a:pt x="75" y="97"/>
                    <a:pt x="75" y="97"/>
                    <a:pt x="75" y="97"/>
                  </a:cubicBezTo>
                  <a:cubicBezTo>
                    <a:pt x="83" y="88"/>
                    <a:pt x="83" y="88"/>
                    <a:pt x="83" y="88"/>
                  </a:cubicBezTo>
                  <a:cubicBezTo>
                    <a:pt x="87" y="83"/>
                    <a:pt x="91" y="78"/>
                    <a:pt x="95" y="72"/>
                  </a:cubicBezTo>
                  <a:cubicBezTo>
                    <a:pt x="99" y="66"/>
                    <a:pt x="102" y="60"/>
                    <a:pt x="105" y="55"/>
                  </a:cubicBezTo>
                  <a:cubicBezTo>
                    <a:pt x="108" y="48"/>
                    <a:pt x="111" y="42"/>
                    <a:pt x="112" y="37"/>
                  </a:cubicBezTo>
                  <a:cubicBezTo>
                    <a:pt x="114" y="31"/>
                    <a:pt x="114" y="25"/>
                    <a:pt x="115" y="18"/>
                  </a:cubicBezTo>
                  <a:cubicBezTo>
                    <a:pt x="116" y="18"/>
                    <a:pt x="116" y="18"/>
                    <a:pt x="116" y="18"/>
                  </a:cubicBezTo>
                  <a:lnTo>
                    <a:pt x="115" y="17"/>
                  </a:lnTo>
                  <a:close/>
                  <a:moveTo>
                    <a:pt x="105" y="34"/>
                  </a:moveTo>
                  <a:cubicBezTo>
                    <a:pt x="103" y="39"/>
                    <a:pt x="100" y="45"/>
                    <a:pt x="97" y="51"/>
                  </a:cubicBezTo>
                  <a:cubicBezTo>
                    <a:pt x="95" y="56"/>
                    <a:pt x="92" y="62"/>
                    <a:pt x="88" y="68"/>
                  </a:cubicBezTo>
                  <a:cubicBezTo>
                    <a:pt x="86" y="71"/>
                    <a:pt x="85" y="74"/>
                    <a:pt x="83" y="77"/>
                  </a:cubicBezTo>
                  <a:cubicBezTo>
                    <a:pt x="83" y="76"/>
                    <a:pt x="82" y="74"/>
                    <a:pt x="81" y="73"/>
                  </a:cubicBezTo>
                  <a:cubicBezTo>
                    <a:pt x="79" y="69"/>
                    <a:pt x="77" y="66"/>
                    <a:pt x="73" y="63"/>
                  </a:cubicBezTo>
                  <a:cubicBezTo>
                    <a:pt x="71" y="62"/>
                    <a:pt x="70" y="61"/>
                    <a:pt x="68" y="60"/>
                  </a:cubicBezTo>
                  <a:cubicBezTo>
                    <a:pt x="66" y="59"/>
                    <a:pt x="64" y="57"/>
                    <a:pt x="63" y="56"/>
                  </a:cubicBezTo>
                  <a:cubicBezTo>
                    <a:pt x="62" y="56"/>
                    <a:pt x="62" y="55"/>
                    <a:pt x="61" y="55"/>
                  </a:cubicBezTo>
                  <a:cubicBezTo>
                    <a:pt x="62" y="54"/>
                    <a:pt x="64" y="53"/>
                    <a:pt x="65" y="52"/>
                  </a:cubicBezTo>
                  <a:cubicBezTo>
                    <a:pt x="68" y="50"/>
                    <a:pt x="68" y="50"/>
                    <a:pt x="68" y="50"/>
                  </a:cubicBezTo>
                  <a:cubicBezTo>
                    <a:pt x="73" y="46"/>
                    <a:pt x="79" y="42"/>
                    <a:pt x="85" y="37"/>
                  </a:cubicBezTo>
                  <a:cubicBezTo>
                    <a:pt x="86" y="37"/>
                    <a:pt x="86" y="37"/>
                    <a:pt x="86" y="37"/>
                  </a:cubicBezTo>
                  <a:cubicBezTo>
                    <a:pt x="92" y="32"/>
                    <a:pt x="98" y="27"/>
                    <a:pt x="104" y="23"/>
                  </a:cubicBezTo>
                  <a:cubicBezTo>
                    <a:pt x="106" y="22"/>
                    <a:pt x="108" y="21"/>
                    <a:pt x="110" y="20"/>
                  </a:cubicBezTo>
                  <a:cubicBezTo>
                    <a:pt x="109" y="25"/>
                    <a:pt x="107" y="30"/>
                    <a:pt x="105" y="34"/>
                  </a:cubicBezTo>
                  <a:close/>
                  <a:moveTo>
                    <a:pt x="54" y="47"/>
                  </a:moveTo>
                  <a:cubicBezTo>
                    <a:pt x="53" y="45"/>
                    <a:pt x="52" y="43"/>
                    <a:pt x="50" y="42"/>
                  </a:cubicBezTo>
                  <a:cubicBezTo>
                    <a:pt x="46" y="36"/>
                    <a:pt x="40" y="30"/>
                    <a:pt x="32" y="24"/>
                  </a:cubicBezTo>
                  <a:cubicBezTo>
                    <a:pt x="30" y="23"/>
                    <a:pt x="28" y="21"/>
                    <a:pt x="26" y="20"/>
                  </a:cubicBezTo>
                  <a:cubicBezTo>
                    <a:pt x="22" y="16"/>
                    <a:pt x="17" y="13"/>
                    <a:pt x="13" y="9"/>
                  </a:cubicBezTo>
                  <a:cubicBezTo>
                    <a:pt x="10" y="7"/>
                    <a:pt x="7" y="5"/>
                    <a:pt x="5" y="3"/>
                  </a:cubicBezTo>
                  <a:cubicBezTo>
                    <a:pt x="5" y="2"/>
                    <a:pt x="5" y="2"/>
                    <a:pt x="5" y="2"/>
                  </a:cubicBezTo>
                  <a:cubicBezTo>
                    <a:pt x="5" y="2"/>
                    <a:pt x="5" y="2"/>
                    <a:pt x="5" y="2"/>
                  </a:cubicBezTo>
                  <a:cubicBezTo>
                    <a:pt x="2" y="0"/>
                    <a:pt x="2" y="0"/>
                    <a:pt x="2" y="0"/>
                  </a:cubicBezTo>
                  <a:cubicBezTo>
                    <a:pt x="1" y="3"/>
                    <a:pt x="1" y="3"/>
                    <a:pt x="1" y="3"/>
                  </a:cubicBezTo>
                  <a:cubicBezTo>
                    <a:pt x="1" y="3"/>
                    <a:pt x="1" y="3"/>
                    <a:pt x="1" y="3"/>
                  </a:cubicBezTo>
                  <a:cubicBezTo>
                    <a:pt x="0" y="4"/>
                    <a:pt x="0" y="4"/>
                    <a:pt x="0" y="4"/>
                  </a:cubicBezTo>
                  <a:cubicBezTo>
                    <a:pt x="1" y="4"/>
                    <a:pt x="1" y="4"/>
                    <a:pt x="1" y="4"/>
                  </a:cubicBezTo>
                  <a:cubicBezTo>
                    <a:pt x="0" y="11"/>
                    <a:pt x="0" y="18"/>
                    <a:pt x="1" y="24"/>
                  </a:cubicBezTo>
                  <a:cubicBezTo>
                    <a:pt x="2" y="31"/>
                    <a:pt x="4" y="37"/>
                    <a:pt x="6" y="45"/>
                  </a:cubicBezTo>
                  <a:cubicBezTo>
                    <a:pt x="8" y="51"/>
                    <a:pt x="11" y="58"/>
                    <a:pt x="14" y="64"/>
                  </a:cubicBezTo>
                  <a:cubicBezTo>
                    <a:pt x="17" y="70"/>
                    <a:pt x="21" y="76"/>
                    <a:pt x="24" y="82"/>
                  </a:cubicBezTo>
                  <a:cubicBezTo>
                    <a:pt x="30" y="91"/>
                    <a:pt x="30" y="91"/>
                    <a:pt x="30" y="91"/>
                  </a:cubicBezTo>
                  <a:cubicBezTo>
                    <a:pt x="30" y="80"/>
                    <a:pt x="30" y="80"/>
                    <a:pt x="30" y="80"/>
                  </a:cubicBezTo>
                  <a:cubicBezTo>
                    <a:pt x="30" y="77"/>
                    <a:pt x="31" y="73"/>
                    <a:pt x="32" y="70"/>
                  </a:cubicBezTo>
                  <a:cubicBezTo>
                    <a:pt x="34" y="67"/>
                    <a:pt x="37" y="64"/>
                    <a:pt x="40" y="62"/>
                  </a:cubicBezTo>
                  <a:cubicBezTo>
                    <a:pt x="42" y="61"/>
                    <a:pt x="45" y="60"/>
                    <a:pt x="47" y="59"/>
                  </a:cubicBezTo>
                  <a:cubicBezTo>
                    <a:pt x="48" y="58"/>
                    <a:pt x="50" y="57"/>
                    <a:pt x="51" y="56"/>
                  </a:cubicBezTo>
                  <a:cubicBezTo>
                    <a:pt x="52" y="56"/>
                    <a:pt x="52" y="56"/>
                    <a:pt x="52" y="56"/>
                  </a:cubicBezTo>
                  <a:cubicBezTo>
                    <a:pt x="53" y="55"/>
                    <a:pt x="54" y="55"/>
                    <a:pt x="55" y="53"/>
                  </a:cubicBezTo>
                  <a:cubicBezTo>
                    <a:pt x="55" y="52"/>
                    <a:pt x="55" y="51"/>
                    <a:pt x="55" y="50"/>
                  </a:cubicBezTo>
                  <a:cubicBezTo>
                    <a:pt x="55" y="49"/>
                    <a:pt x="55" y="48"/>
                    <a:pt x="54" y="47"/>
                  </a:cubicBezTo>
                  <a:close/>
                  <a:moveTo>
                    <a:pt x="48" y="52"/>
                  </a:moveTo>
                  <a:cubicBezTo>
                    <a:pt x="47" y="53"/>
                    <a:pt x="45" y="54"/>
                    <a:pt x="43" y="55"/>
                  </a:cubicBezTo>
                  <a:cubicBezTo>
                    <a:pt x="41" y="56"/>
                    <a:pt x="40" y="57"/>
                    <a:pt x="38" y="58"/>
                  </a:cubicBezTo>
                  <a:cubicBezTo>
                    <a:pt x="34" y="61"/>
                    <a:pt x="31" y="64"/>
                    <a:pt x="29" y="67"/>
                  </a:cubicBezTo>
                  <a:cubicBezTo>
                    <a:pt x="28" y="69"/>
                    <a:pt x="27" y="70"/>
                    <a:pt x="26" y="72"/>
                  </a:cubicBezTo>
                  <a:cubicBezTo>
                    <a:pt x="25" y="69"/>
                    <a:pt x="24" y="67"/>
                    <a:pt x="23" y="65"/>
                  </a:cubicBezTo>
                  <a:cubicBezTo>
                    <a:pt x="21" y="61"/>
                    <a:pt x="21" y="61"/>
                    <a:pt x="21" y="61"/>
                  </a:cubicBezTo>
                  <a:cubicBezTo>
                    <a:pt x="19" y="54"/>
                    <a:pt x="16" y="48"/>
                    <a:pt x="14" y="42"/>
                  </a:cubicBezTo>
                  <a:cubicBezTo>
                    <a:pt x="12" y="35"/>
                    <a:pt x="10" y="29"/>
                    <a:pt x="9" y="23"/>
                  </a:cubicBezTo>
                  <a:cubicBezTo>
                    <a:pt x="7" y="18"/>
                    <a:pt x="6" y="13"/>
                    <a:pt x="5" y="7"/>
                  </a:cubicBezTo>
                  <a:cubicBezTo>
                    <a:pt x="7" y="9"/>
                    <a:pt x="9" y="10"/>
                    <a:pt x="11" y="11"/>
                  </a:cubicBezTo>
                  <a:cubicBezTo>
                    <a:pt x="16" y="16"/>
                    <a:pt x="21" y="22"/>
                    <a:pt x="26" y="27"/>
                  </a:cubicBezTo>
                  <a:cubicBezTo>
                    <a:pt x="28" y="29"/>
                    <a:pt x="28" y="29"/>
                    <a:pt x="28" y="29"/>
                  </a:cubicBezTo>
                  <a:cubicBezTo>
                    <a:pt x="33" y="35"/>
                    <a:pt x="39" y="41"/>
                    <a:pt x="45" y="46"/>
                  </a:cubicBezTo>
                  <a:cubicBezTo>
                    <a:pt x="45" y="46"/>
                    <a:pt x="45" y="46"/>
                    <a:pt x="45" y="46"/>
                  </a:cubicBezTo>
                  <a:cubicBezTo>
                    <a:pt x="47" y="48"/>
                    <a:pt x="48" y="49"/>
                    <a:pt x="49" y="50"/>
                  </a:cubicBezTo>
                  <a:cubicBezTo>
                    <a:pt x="49" y="51"/>
                    <a:pt x="49" y="51"/>
                    <a:pt x="49" y="51"/>
                  </a:cubicBezTo>
                  <a:cubicBezTo>
                    <a:pt x="49" y="51"/>
                    <a:pt x="49" y="51"/>
                    <a:pt x="49" y="51"/>
                  </a:cubicBezTo>
                  <a:cubicBezTo>
                    <a:pt x="49" y="51"/>
                    <a:pt x="49" y="51"/>
                    <a:pt x="48" y="52"/>
                  </a:cubicBez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pic>
          <p:nvPicPr>
            <p:cNvPr id="12" name="MH_Other_19">
              <a:extLst>
                <a:ext uri="{FF2B5EF4-FFF2-40B4-BE49-F238E27FC236}">
                  <a16:creationId xmlns="" xmlns:a16="http://schemas.microsoft.com/office/drawing/2014/main" id="{4EFA478A-FB27-4E85-B47D-4FA94C1F916D}"/>
                </a:ext>
              </a:extLst>
            </p:cNvPr>
            <p:cNvPicPr>
              <a:picLocks noChangeAspect="1"/>
            </p:cNvPicPr>
            <p:nvPr>
              <p:custDataLst>
                <p:tags r:id="rId22"/>
              </p:custDataLst>
            </p:nvPr>
          </p:nvPicPr>
          <p:blipFill>
            <a:blip r:embed="rId26">
              <a:extLst>
                <a:ext uri="{28A0092B-C50C-407E-A947-70E740481C1C}">
                  <a14:useLocalDpi xmlns:a14="http://schemas.microsoft.com/office/drawing/2010/main"/>
                </a:ext>
              </a:extLst>
            </a:blip>
            <a:srcRect/>
            <a:stretch>
              <a:fillRect/>
            </a:stretch>
          </p:blipFill>
          <p:spPr bwMode="auto">
            <a:xfrm>
              <a:off x="1995405" y="1959430"/>
              <a:ext cx="1736305" cy="130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a:extLst>
              <a:ext uri="{FF2B5EF4-FFF2-40B4-BE49-F238E27FC236}">
                <a16:creationId xmlns="" xmlns:a16="http://schemas.microsoft.com/office/drawing/2014/main" id="{189D4B9F-6DC2-4A4C-8F3D-352E19D94D08}"/>
              </a:ext>
            </a:extLst>
          </p:cNvPr>
          <p:cNvGrpSpPr/>
          <p:nvPr/>
        </p:nvGrpSpPr>
        <p:grpSpPr>
          <a:xfrm>
            <a:off x="8479456" y="2326701"/>
            <a:ext cx="1566225" cy="1379325"/>
            <a:chOff x="8355627" y="1998678"/>
            <a:chExt cx="1566225" cy="1379325"/>
          </a:xfrm>
        </p:grpSpPr>
        <p:sp>
          <p:nvSpPr>
            <p:cNvPr id="14" name="MH_Other_3">
              <a:extLst>
                <a:ext uri="{FF2B5EF4-FFF2-40B4-BE49-F238E27FC236}">
                  <a16:creationId xmlns="" xmlns:a16="http://schemas.microsoft.com/office/drawing/2014/main" id="{885B1C3A-16D6-4F1E-A284-E7F2652D4AD3}"/>
                </a:ext>
              </a:extLst>
            </p:cNvPr>
            <p:cNvSpPr>
              <a:spLocks/>
            </p:cNvSpPr>
            <p:nvPr>
              <p:custDataLst>
                <p:tags r:id="rId9"/>
              </p:custDataLst>
            </p:nvPr>
          </p:nvSpPr>
          <p:spPr bwMode="auto">
            <a:xfrm>
              <a:off x="8766806" y="2961217"/>
              <a:ext cx="528927" cy="414919"/>
            </a:xfrm>
            <a:custGeom>
              <a:avLst/>
              <a:gdLst>
                <a:gd name="T0" fmla="*/ 0 w 223"/>
                <a:gd name="T1" fmla="*/ 2147483646 h 174"/>
                <a:gd name="T2" fmla="*/ 2147483646 w 223"/>
                <a:gd name="T3" fmla="*/ 2147483646 h 174"/>
                <a:gd name="T4" fmla="*/ 2147483646 w 223"/>
                <a:gd name="T5" fmla="*/ 2147483646 h 174"/>
                <a:gd name="T6" fmla="*/ 2147483646 w 223"/>
                <a:gd name="T7" fmla="*/ 2147483646 h 174"/>
                <a:gd name="T8" fmla="*/ 2147483646 w 223"/>
                <a:gd name="T9" fmla="*/ 2147483646 h 174"/>
                <a:gd name="T10" fmla="*/ 0 w 223"/>
                <a:gd name="T11" fmla="*/ 214748364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174">
                  <a:moveTo>
                    <a:pt x="0" y="174"/>
                  </a:moveTo>
                  <a:cubicBezTo>
                    <a:pt x="12" y="127"/>
                    <a:pt x="16" y="82"/>
                    <a:pt x="16" y="34"/>
                  </a:cubicBezTo>
                  <a:cubicBezTo>
                    <a:pt x="16" y="19"/>
                    <a:pt x="84" y="31"/>
                    <a:pt x="102" y="16"/>
                  </a:cubicBezTo>
                  <a:cubicBezTo>
                    <a:pt x="120" y="0"/>
                    <a:pt x="157" y="0"/>
                    <a:pt x="162" y="12"/>
                  </a:cubicBezTo>
                  <a:cubicBezTo>
                    <a:pt x="162" y="12"/>
                    <a:pt x="172" y="78"/>
                    <a:pt x="223" y="174"/>
                  </a:cubicBezTo>
                  <a:lnTo>
                    <a:pt x="0" y="174"/>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5" name="MH_Other_4">
              <a:extLst>
                <a:ext uri="{FF2B5EF4-FFF2-40B4-BE49-F238E27FC236}">
                  <a16:creationId xmlns="" xmlns:a16="http://schemas.microsoft.com/office/drawing/2014/main" id="{AB93526A-0DE4-4AF3-A783-CF56E6095A5B}"/>
                </a:ext>
              </a:extLst>
            </p:cNvPr>
            <p:cNvSpPr>
              <a:spLocks noEditPoints="1"/>
            </p:cNvSpPr>
            <p:nvPr>
              <p:custDataLst>
                <p:tags r:id="rId10"/>
              </p:custDataLst>
            </p:nvPr>
          </p:nvSpPr>
          <p:spPr bwMode="auto">
            <a:xfrm>
              <a:off x="8749986" y="2951870"/>
              <a:ext cx="571915" cy="426133"/>
            </a:xfrm>
            <a:custGeom>
              <a:avLst/>
              <a:gdLst>
                <a:gd name="T0" fmla="*/ 2147483646 w 241"/>
                <a:gd name="T1" fmla="*/ 2147483646 h 179"/>
                <a:gd name="T2" fmla="*/ 2147483646 w 241"/>
                <a:gd name="T3" fmla="*/ 2147483646 h 179"/>
                <a:gd name="T4" fmla="*/ 2147483646 w 241"/>
                <a:gd name="T5" fmla="*/ 2147483646 h 179"/>
                <a:gd name="T6" fmla="*/ 2147483646 w 241"/>
                <a:gd name="T7" fmla="*/ 2147483646 h 179"/>
                <a:gd name="T8" fmla="*/ 2147483646 w 241"/>
                <a:gd name="T9" fmla="*/ 2147483646 h 179"/>
                <a:gd name="T10" fmla="*/ 2147483646 w 241"/>
                <a:gd name="T11" fmla="*/ 0 h 179"/>
                <a:gd name="T12" fmla="*/ 2147483646 w 241"/>
                <a:gd name="T13" fmla="*/ 0 h 179"/>
                <a:gd name="T14" fmla="*/ 2147483646 w 241"/>
                <a:gd name="T15" fmla="*/ 2147483646 h 179"/>
                <a:gd name="T16" fmla="*/ 2147483646 w 241"/>
                <a:gd name="T17" fmla="*/ 2147483646 h 179"/>
                <a:gd name="T18" fmla="*/ 2147483646 w 241"/>
                <a:gd name="T19" fmla="*/ 2147483646 h 179"/>
                <a:gd name="T20" fmla="*/ 2147483646 w 241"/>
                <a:gd name="T21" fmla="*/ 2147483646 h 179"/>
                <a:gd name="T22" fmla="*/ 2147483646 w 241"/>
                <a:gd name="T23" fmla="*/ 2147483646 h 179"/>
                <a:gd name="T24" fmla="*/ 2147483646 w 241"/>
                <a:gd name="T25" fmla="*/ 2147483646 h 179"/>
                <a:gd name="T26" fmla="*/ 2147483646 w 241"/>
                <a:gd name="T27" fmla="*/ 2147483646 h 179"/>
                <a:gd name="T28" fmla="*/ 2147483646 w 241"/>
                <a:gd name="T29" fmla="*/ 2147483646 h 179"/>
                <a:gd name="T30" fmla="*/ 2147483646 w 241"/>
                <a:gd name="T31" fmla="*/ 2147483646 h 179"/>
                <a:gd name="T32" fmla="*/ 2147483646 w 241"/>
                <a:gd name="T33" fmla="*/ 2147483646 h 179"/>
                <a:gd name="T34" fmla="*/ 2147483646 w 241"/>
                <a:gd name="T35" fmla="*/ 2147483646 h 179"/>
                <a:gd name="T36" fmla="*/ 2147483646 w 241"/>
                <a:gd name="T37" fmla="*/ 2147483646 h 179"/>
                <a:gd name="T38" fmla="*/ 2147483646 w 241"/>
                <a:gd name="T39" fmla="*/ 2147483646 h 179"/>
                <a:gd name="T40" fmla="*/ 0 w 241"/>
                <a:gd name="T41" fmla="*/ 2147483646 h 179"/>
                <a:gd name="T42" fmla="*/ 0 w 241"/>
                <a:gd name="T43" fmla="*/ 2147483646 h 179"/>
                <a:gd name="T44" fmla="*/ 2147483646 w 241"/>
                <a:gd name="T45" fmla="*/ 2147483646 h 179"/>
                <a:gd name="T46" fmla="*/ 2147483646 w 241"/>
                <a:gd name="T47" fmla="*/ 2147483646 h 179"/>
                <a:gd name="T48" fmla="*/ 2147483646 w 241"/>
                <a:gd name="T49" fmla="*/ 2147483646 h 179"/>
                <a:gd name="T50" fmla="*/ 2147483646 w 241"/>
                <a:gd name="T51" fmla="*/ 2147483646 h 179"/>
                <a:gd name="T52" fmla="*/ 2147483646 w 241"/>
                <a:gd name="T53" fmla="*/ 2147483646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179">
                  <a:moveTo>
                    <a:pt x="240" y="177"/>
                  </a:moveTo>
                  <a:cubicBezTo>
                    <a:pt x="236" y="172"/>
                    <a:pt x="233" y="166"/>
                    <a:pt x="230" y="160"/>
                  </a:cubicBezTo>
                  <a:cubicBezTo>
                    <a:pt x="221" y="143"/>
                    <a:pt x="213" y="126"/>
                    <a:pt x="205" y="109"/>
                  </a:cubicBezTo>
                  <a:cubicBezTo>
                    <a:pt x="196" y="89"/>
                    <a:pt x="189" y="72"/>
                    <a:pt x="184" y="56"/>
                  </a:cubicBezTo>
                  <a:cubicBezTo>
                    <a:pt x="178" y="39"/>
                    <a:pt x="172" y="20"/>
                    <a:pt x="168" y="1"/>
                  </a:cubicBezTo>
                  <a:cubicBezTo>
                    <a:pt x="168" y="0"/>
                    <a:pt x="168" y="0"/>
                    <a:pt x="168" y="0"/>
                  </a:cubicBezTo>
                  <a:cubicBezTo>
                    <a:pt x="165" y="0"/>
                    <a:pt x="165" y="0"/>
                    <a:pt x="165" y="0"/>
                  </a:cubicBezTo>
                  <a:cubicBezTo>
                    <a:pt x="165" y="2"/>
                    <a:pt x="165" y="2"/>
                    <a:pt x="165" y="2"/>
                  </a:cubicBezTo>
                  <a:cubicBezTo>
                    <a:pt x="166" y="10"/>
                    <a:pt x="168" y="19"/>
                    <a:pt x="171" y="30"/>
                  </a:cubicBezTo>
                  <a:cubicBezTo>
                    <a:pt x="173" y="39"/>
                    <a:pt x="176" y="49"/>
                    <a:pt x="179" y="58"/>
                  </a:cubicBezTo>
                  <a:cubicBezTo>
                    <a:pt x="185" y="76"/>
                    <a:pt x="191" y="94"/>
                    <a:pt x="199" y="112"/>
                  </a:cubicBezTo>
                  <a:cubicBezTo>
                    <a:pt x="206" y="129"/>
                    <a:pt x="214" y="146"/>
                    <a:pt x="223" y="164"/>
                  </a:cubicBezTo>
                  <a:cubicBezTo>
                    <a:pt x="226" y="169"/>
                    <a:pt x="228" y="174"/>
                    <a:pt x="231" y="178"/>
                  </a:cubicBezTo>
                  <a:cubicBezTo>
                    <a:pt x="231" y="179"/>
                    <a:pt x="231" y="179"/>
                    <a:pt x="231" y="179"/>
                  </a:cubicBezTo>
                  <a:cubicBezTo>
                    <a:pt x="241" y="179"/>
                    <a:pt x="241" y="179"/>
                    <a:pt x="241" y="179"/>
                  </a:cubicBezTo>
                  <a:lnTo>
                    <a:pt x="240" y="177"/>
                  </a:lnTo>
                  <a:close/>
                  <a:moveTo>
                    <a:pt x="23" y="30"/>
                  </a:moveTo>
                  <a:cubicBezTo>
                    <a:pt x="20" y="30"/>
                    <a:pt x="20" y="30"/>
                    <a:pt x="20" y="30"/>
                  </a:cubicBezTo>
                  <a:cubicBezTo>
                    <a:pt x="20" y="31"/>
                    <a:pt x="20" y="31"/>
                    <a:pt x="20" y="31"/>
                  </a:cubicBezTo>
                  <a:cubicBezTo>
                    <a:pt x="19" y="73"/>
                    <a:pt x="15" y="110"/>
                    <a:pt x="8" y="145"/>
                  </a:cubicBezTo>
                  <a:cubicBezTo>
                    <a:pt x="6" y="155"/>
                    <a:pt x="3" y="166"/>
                    <a:pt x="0" y="178"/>
                  </a:cubicBezTo>
                  <a:cubicBezTo>
                    <a:pt x="0" y="179"/>
                    <a:pt x="0" y="179"/>
                    <a:pt x="0" y="179"/>
                  </a:cubicBezTo>
                  <a:cubicBezTo>
                    <a:pt x="7" y="179"/>
                    <a:pt x="7" y="179"/>
                    <a:pt x="7" y="179"/>
                  </a:cubicBezTo>
                  <a:cubicBezTo>
                    <a:pt x="7" y="178"/>
                    <a:pt x="7" y="178"/>
                    <a:pt x="7" y="178"/>
                  </a:cubicBezTo>
                  <a:cubicBezTo>
                    <a:pt x="10" y="167"/>
                    <a:pt x="12" y="156"/>
                    <a:pt x="14" y="146"/>
                  </a:cubicBezTo>
                  <a:cubicBezTo>
                    <a:pt x="21" y="110"/>
                    <a:pt x="24" y="71"/>
                    <a:pt x="23" y="31"/>
                  </a:cubicBezTo>
                  <a:lnTo>
                    <a:pt x="23" y="30"/>
                  </a:ln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6" name="MH_Other_5">
              <a:extLst>
                <a:ext uri="{FF2B5EF4-FFF2-40B4-BE49-F238E27FC236}">
                  <a16:creationId xmlns="" xmlns:a16="http://schemas.microsoft.com/office/drawing/2014/main" id="{F508A0B8-C884-478B-9E02-E7265D628725}"/>
                </a:ext>
              </a:extLst>
            </p:cNvPr>
            <p:cNvSpPr>
              <a:spLocks/>
            </p:cNvSpPr>
            <p:nvPr>
              <p:custDataLst>
                <p:tags r:id="rId11"/>
              </p:custDataLst>
            </p:nvPr>
          </p:nvSpPr>
          <p:spPr bwMode="auto">
            <a:xfrm>
              <a:off x="8877078" y="2991121"/>
              <a:ext cx="199984" cy="203721"/>
            </a:xfrm>
            <a:custGeom>
              <a:avLst/>
              <a:gdLst>
                <a:gd name="T0" fmla="*/ 0 w 84"/>
                <a:gd name="T1" fmla="*/ 2147483646 h 86"/>
                <a:gd name="T2" fmla="*/ 2147483646 w 84"/>
                <a:gd name="T3" fmla="*/ 2147483646 h 86"/>
                <a:gd name="T4" fmla="*/ 2147483646 w 84"/>
                <a:gd name="T5" fmla="*/ 2147483646 h 86"/>
                <a:gd name="T6" fmla="*/ 0 w 84"/>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6">
                  <a:moveTo>
                    <a:pt x="0" y="16"/>
                  </a:moveTo>
                  <a:cubicBezTo>
                    <a:pt x="51" y="86"/>
                    <a:pt x="83" y="4"/>
                    <a:pt x="83" y="4"/>
                  </a:cubicBezTo>
                  <a:cubicBezTo>
                    <a:pt x="84" y="0"/>
                    <a:pt x="43" y="15"/>
                    <a:pt x="25" y="15"/>
                  </a:cubicBezTo>
                  <a:cubicBezTo>
                    <a:pt x="7" y="16"/>
                    <a:pt x="0" y="16"/>
                    <a:pt x="0" y="16"/>
                  </a:cubicBezTo>
                  <a:close/>
                </a:path>
              </a:pathLst>
            </a:custGeom>
            <a:solidFill>
              <a:srgbClr val="FDE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7" name="MH_Other_6">
              <a:extLst>
                <a:ext uri="{FF2B5EF4-FFF2-40B4-BE49-F238E27FC236}">
                  <a16:creationId xmlns="" xmlns:a16="http://schemas.microsoft.com/office/drawing/2014/main" id="{3AAA1B47-902E-4AB2-9027-47CC135A390A}"/>
                </a:ext>
              </a:extLst>
            </p:cNvPr>
            <p:cNvSpPr>
              <a:spLocks/>
            </p:cNvSpPr>
            <p:nvPr>
              <p:custDataLst>
                <p:tags r:id="rId12"/>
              </p:custDataLst>
            </p:nvPr>
          </p:nvSpPr>
          <p:spPr bwMode="auto">
            <a:xfrm>
              <a:off x="8850912" y="3011680"/>
              <a:ext cx="130830" cy="155128"/>
            </a:xfrm>
            <a:custGeom>
              <a:avLst/>
              <a:gdLst>
                <a:gd name="T0" fmla="*/ 2147483646 w 55"/>
                <a:gd name="T1" fmla="*/ 2147483646 h 65"/>
                <a:gd name="T2" fmla="*/ 2147483646 w 55"/>
                <a:gd name="T3" fmla="*/ 2147483646 h 65"/>
                <a:gd name="T4" fmla="*/ 2147483646 w 55"/>
                <a:gd name="T5" fmla="*/ 2147483646 h 65"/>
                <a:gd name="T6" fmla="*/ 0 w 55"/>
                <a:gd name="T7" fmla="*/ 0 h 65"/>
                <a:gd name="T8" fmla="*/ 2147483646 w 55"/>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5">
                  <a:moveTo>
                    <a:pt x="9" y="5"/>
                  </a:moveTo>
                  <a:cubicBezTo>
                    <a:pt x="9" y="5"/>
                    <a:pt x="48" y="28"/>
                    <a:pt x="51" y="34"/>
                  </a:cubicBezTo>
                  <a:cubicBezTo>
                    <a:pt x="55" y="40"/>
                    <a:pt x="27" y="44"/>
                    <a:pt x="30" y="65"/>
                  </a:cubicBezTo>
                  <a:cubicBezTo>
                    <a:pt x="30" y="65"/>
                    <a:pt x="3" y="30"/>
                    <a:pt x="0" y="0"/>
                  </a:cubicBezTo>
                  <a:lnTo>
                    <a:pt x="9" y="5"/>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8" name="MH_Other_7">
              <a:extLst>
                <a:ext uri="{FF2B5EF4-FFF2-40B4-BE49-F238E27FC236}">
                  <a16:creationId xmlns="" xmlns:a16="http://schemas.microsoft.com/office/drawing/2014/main" id="{D2070E1D-68ED-4239-93C1-67B31CB06BFC}"/>
                </a:ext>
              </a:extLst>
            </p:cNvPr>
            <p:cNvSpPr>
              <a:spLocks/>
            </p:cNvSpPr>
            <p:nvPr>
              <p:custDataLst>
                <p:tags r:id="rId13"/>
              </p:custDataLst>
            </p:nvPr>
          </p:nvSpPr>
          <p:spPr bwMode="auto">
            <a:xfrm>
              <a:off x="8981741" y="2979907"/>
              <a:ext cx="121486" cy="173817"/>
            </a:xfrm>
            <a:custGeom>
              <a:avLst/>
              <a:gdLst>
                <a:gd name="T0" fmla="*/ 2147483646 w 51"/>
                <a:gd name="T1" fmla="*/ 2147483646 h 73"/>
                <a:gd name="T2" fmla="*/ 2147483646 w 51"/>
                <a:gd name="T3" fmla="*/ 2147483646 h 73"/>
                <a:gd name="T4" fmla="*/ 2147483646 w 51"/>
                <a:gd name="T5" fmla="*/ 2147483646 h 73"/>
                <a:gd name="T6" fmla="*/ 2147483646 w 51"/>
                <a:gd name="T7" fmla="*/ 0 h 73"/>
                <a:gd name="T8" fmla="*/ 2147483646 w 51"/>
                <a:gd name="T9" fmla="*/ 2147483646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3">
                  <a:moveTo>
                    <a:pt x="41" y="7"/>
                  </a:moveTo>
                  <a:cubicBezTo>
                    <a:pt x="41" y="7"/>
                    <a:pt x="5" y="38"/>
                    <a:pt x="2" y="44"/>
                  </a:cubicBezTo>
                  <a:cubicBezTo>
                    <a:pt x="0" y="51"/>
                    <a:pt x="25" y="51"/>
                    <a:pt x="26" y="73"/>
                  </a:cubicBezTo>
                  <a:cubicBezTo>
                    <a:pt x="26" y="73"/>
                    <a:pt x="51" y="30"/>
                    <a:pt x="49" y="0"/>
                  </a:cubicBezTo>
                  <a:lnTo>
                    <a:pt x="41" y="7"/>
                  </a:lnTo>
                  <a:close/>
                </a:path>
              </a:pathLst>
            </a:custGeom>
            <a:solidFill>
              <a:srgbClr val="97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9" name="MH_Other_8">
              <a:extLst>
                <a:ext uri="{FF2B5EF4-FFF2-40B4-BE49-F238E27FC236}">
                  <a16:creationId xmlns="" xmlns:a16="http://schemas.microsoft.com/office/drawing/2014/main" id="{1EB1A023-AD07-49AB-993B-E5C9965BE956}"/>
                </a:ext>
              </a:extLst>
            </p:cNvPr>
            <p:cNvSpPr>
              <a:spLocks noEditPoints="1"/>
            </p:cNvSpPr>
            <p:nvPr>
              <p:custDataLst>
                <p:tags r:id="rId14"/>
              </p:custDataLst>
            </p:nvPr>
          </p:nvSpPr>
          <p:spPr bwMode="auto">
            <a:xfrm>
              <a:off x="8843435" y="2970562"/>
              <a:ext cx="261661" cy="222412"/>
            </a:xfrm>
            <a:custGeom>
              <a:avLst/>
              <a:gdLst>
                <a:gd name="T0" fmla="*/ 2147483646 w 110"/>
                <a:gd name="T1" fmla="*/ 2147483646 h 93"/>
                <a:gd name="T2" fmla="*/ 2147483646 w 110"/>
                <a:gd name="T3" fmla="*/ 2147483646 h 93"/>
                <a:gd name="T4" fmla="*/ 2147483646 w 110"/>
                <a:gd name="T5" fmla="*/ 2147483646 h 93"/>
                <a:gd name="T6" fmla="*/ 2147483646 w 110"/>
                <a:gd name="T7" fmla="*/ 2147483646 h 93"/>
                <a:gd name="T8" fmla="*/ 2147483646 w 110"/>
                <a:gd name="T9" fmla="*/ 2147483646 h 93"/>
                <a:gd name="T10" fmla="*/ 2147483646 w 110"/>
                <a:gd name="T11" fmla="*/ 2147483646 h 93"/>
                <a:gd name="T12" fmla="*/ 2147483646 w 110"/>
                <a:gd name="T13" fmla="*/ 2147483646 h 93"/>
                <a:gd name="T14" fmla="*/ 0 w 110"/>
                <a:gd name="T15" fmla="*/ 2147483646 h 93"/>
                <a:gd name="T16" fmla="*/ 2147483646 w 110"/>
                <a:gd name="T17" fmla="*/ 2147483646 h 93"/>
                <a:gd name="T18" fmla="*/ 2147483646 w 110"/>
                <a:gd name="T19" fmla="*/ 2147483646 h 93"/>
                <a:gd name="T20" fmla="*/ 2147483646 w 110"/>
                <a:gd name="T21" fmla="*/ 2147483646 h 93"/>
                <a:gd name="T22" fmla="*/ 2147483646 w 110"/>
                <a:gd name="T23" fmla="*/ 2147483646 h 93"/>
                <a:gd name="T24" fmla="*/ 2147483646 w 110"/>
                <a:gd name="T25" fmla="*/ 2147483646 h 93"/>
                <a:gd name="T26" fmla="*/ 2147483646 w 110"/>
                <a:gd name="T27" fmla="*/ 2147483646 h 93"/>
                <a:gd name="T28" fmla="*/ 2147483646 w 110"/>
                <a:gd name="T29" fmla="*/ 2147483646 h 93"/>
                <a:gd name="T30" fmla="*/ 2147483646 w 110"/>
                <a:gd name="T31" fmla="*/ 2147483646 h 93"/>
                <a:gd name="T32" fmla="*/ 2147483646 w 110"/>
                <a:gd name="T33" fmla="*/ 2147483646 h 93"/>
                <a:gd name="T34" fmla="*/ 2147483646 w 110"/>
                <a:gd name="T35" fmla="*/ 2147483646 h 93"/>
                <a:gd name="T36" fmla="*/ 2147483646 w 110"/>
                <a:gd name="T37" fmla="*/ 2147483646 h 93"/>
                <a:gd name="T38" fmla="*/ 2147483646 w 110"/>
                <a:gd name="T39" fmla="*/ 2147483646 h 93"/>
                <a:gd name="T40" fmla="*/ 2147483646 w 110"/>
                <a:gd name="T41" fmla="*/ 2147483646 h 93"/>
                <a:gd name="T42" fmla="*/ 2147483646 w 110"/>
                <a:gd name="T43" fmla="*/ 2147483646 h 93"/>
                <a:gd name="T44" fmla="*/ 2147483646 w 110"/>
                <a:gd name="T45" fmla="*/ 2147483646 h 93"/>
                <a:gd name="T46" fmla="*/ 2147483646 w 110"/>
                <a:gd name="T47" fmla="*/ 2147483646 h 93"/>
                <a:gd name="T48" fmla="*/ 2147483646 w 110"/>
                <a:gd name="T49" fmla="*/ 0 h 93"/>
                <a:gd name="T50" fmla="*/ 2147483646 w 110"/>
                <a:gd name="T51" fmla="*/ 2147483646 h 93"/>
                <a:gd name="T52" fmla="*/ 2147483646 w 110"/>
                <a:gd name="T53" fmla="*/ 2147483646 h 93"/>
                <a:gd name="T54" fmla="*/ 2147483646 w 110"/>
                <a:gd name="T55" fmla="*/ 2147483646 h 93"/>
                <a:gd name="T56" fmla="*/ 2147483646 w 110"/>
                <a:gd name="T57" fmla="*/ 2147483646 h 93"/>
                <a:gd name="T58" fmla="*/ 2147483646 w 110"/>
                <a:gd name="T59" fmla="*/ 2147483646 h 93"/>
                <a:gd name="T60" fmla="*/ 2147483646 w 110"/>
                <a:gd name="T61" fmla="*/ 2147483646 h 93"/>
                <a:gd name="T62" fmla="*/ 2147483646 w 110"/>
                <a:gd name="T63" fmla="*/ 2147483646 h 93"/>
                <a:gd name="T64" fmla="*/ 2147483646 w 110"/>
                <a:gd name="T65" fmla="*/ 2147483646 h 93"/>
                <a:gd name="T66" fmla="*/ 2147483646 w 110"/>
                <a:gd name="T67" fmla="*/ 2147483646 h 93"/>
                <a:gd name="T68" fmla="*/ 2147483646 w 110"/>
                <a:gd name="T69" fmla="*/ 2147483646 h 93"/>
                <a:gd name="T70" fmla="*/ 2147483646 w 110"/>
                <a:gd name="T71" fmla="*/ 2147483646 h 93"/>
                <a:gd name="T72" fmla="*/ 2147483646 w 110"/>
                <a:gd name="T73" fmla="*/ 2147483646 h 93"/>
                <a:gd name="T74" fmla="*/ 2147483646 w 110"/>
                <a:gd name="T75" fmla="*/ 2147483646 h 93"/>
                <a:gd name="T76" fmla="*/ 2147483646 w 110"/>
                <a:gd name="T77" fmla="*/ 2147483646 h 93"/>
                <a:gd name="T78" fmla="*/ 2147483646 w 110"/>
                <a:gd name="T79" fmla="*/ 2147483646 h 93"/>
                <a:gd name="T80" fmla="*/ 2147483646 w 110"/>
                <a:gd name="T81" fmla="*/ 2147483646 h 93"/>
                <a:gd name="T82" fmla="*/ 2147483646 w 110"/>
                <a:gd name="T83" fmla="*/ 2147483646 h 93"/>
                <a:gd name="T84" fmla="*/ 2147483646 w 110"/>
                <a:gd name="T85" fmla="*/ 2147483646 h 93"/>
                <a:gd name="T86" fmla="*/ 2147483646 w 110"/>
                <a:gd name="T87" fmla="*/ 2147483646 h 93"/>
                <a:gd name="T88" fmla="*/ 2147483646 w 110"/>
                <a:gd name="T89" fmla="*/ 2147483646 h 93"/>
                <a:gd name="T90" fmla="*/ 2147483646 w 110"/>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93">
                  <a:moveTo>
                    <a:pt x="57" y="51"/>
                  </a:moveTo>
                  <a:cubicBezTo>
                    <a:pt x="57" y="50"/>
                    <a:pt x="57" y="50"/>
                    <a:pt x="57" y="50"/>
                  </a:cubicBezTo>
                  <a:cubicBezTo>
                    <a:pt x="57" y="50"/>
                    <a:pt x="57" y="50"/>
                    <a:pt x="57" y="50"/>
                  </a:cubicBezTo>
                  <a:cubicBezTo>
                    <a:pt x="56" y="48"/>
                    <a:pt x="54" y="47"/>
                    <a:pt x="53" y="46"/>
                  </a:cubicBezTo>
                  <a:cubicBezTo>
                    <a:pt x="52" y="45"/>
                    <a:pt x="52" y="45"/>
                    <a:pt x="52" y="45"/>
                  </a:cubicBezTo>
                  <a:cubicBezTo>
                    <a:pt x="47" y="40"/>
                    <a:pt x="41" y="36"/>
                    <a:pt x="33" y="31"/>
                  </a:cubicBezTo>
                  <a:cubicBezTo>
                    <a:pt x="31" y="30"/>
                    <a:pt x="30" y="29"/>
                    <a:pt x="28" y="29"/>
                  </a:cubicBezTo>
                  <a:cubicBezTo>
                    <a:pt x="23" y="26"/>
                    <a:pt x="18" y="24"/>
                    <a:pt x="13" y="21"/>
                  </a:cubicBezTo>
                  <a:cubicBezTo>
                    <a:pt x="13" y="20"/>
                    <a:pt x="13" y="20"/>
                    <a:pt x="13" y="20"/>
                  </a:cubicBezTo>
                  <a:cubicBezTo>
                    <a:pt x="10" y="19"/>
                    <a:pt x="7" y="17"/>
                    <a:pt x="5" y="16"/>
                  </a:cubicBezTo>
                  <a:cubicBezTo>
                    <a:pt x="5" y="15"/>
                    <a:pt x="5" y="15"/>
                    <a:pt x="5" y="15"/>
                  </a:cubicBezTo>
                  <a:cubicBezTo>
                    <a:pt x="4" y="15"/>
                    <a:pt x="4" y="15"/>
                    <a:pt x="4" y="15"/>
                  </a:cubicBezTo>
                  <a:cubicBezTo>
                    <a:pt x="1" y="13"/>
                    <a:pt x="1" y="13"/>
                    <a:pt x="1" y="13"/>
                  </a:cubicBezTo>
                  <a:cubicBezTo>
                    <a:pt x="1" y="17"/>
                    <a:pt x="1" y="17"/>
                    <a:pt x="1" y="17"/>
                  </a:cubicBezTo>
                  <a:cubicBezTo>
                    <a:pt x="1" y="17"/>
                    <a:pt x="1" y="17"/>
                    <a:pt x="1" y="17"/>
                  </a:cubicBezTo>
                  <a:cubicBezTo>
                    <a:pt x="0" y="18"/>
                    <a:pt x="0" y="18"/>
                    <a:pt x="0" y="18"/>
                  </a:cubicBezTo>
                  <a:cubicBezTo>
                    <a:pt x="1" y="18"/>
                    <a:pt x="1" y="18"/>
                    <a:pt x="1" y="18"/>
                  </a:cubicBezTo>
                  <a:cubicBezTo>
                    <a:pt x="1" y="24"/>
                    <a:pt x="2" y="30"/>
                    <a:pt x="4" y="36"/>
                  </a:cubicBezTo>
                  <a:cubicBezTo>
                    <a:pt x="5" y="41"/>
                    <a:pt x="7" y="47"/>
                    <a:pt x="10" y="53"/>
                  </a:cubicBezTo>
                  <a:cubicBezTo>
                    <a:pt x="13" y="58"/>
                    <a:pt x="16" y="63"/>
                    <a:pt x="20" y="69"/>
                  </a:cubicBezTo>
                  <a:cubicBezTo>
                    <a:pt x="23" y="75"/>
                    <a:pt x="27" y="80"/>
                    <a:pt x="31" y="84"/>
                  </a:cubicBezTo>
                  <a:cubicBezTo>
                    <a:pt x="39" y="93"/>
                    <a:pt x="39" y="93"/>
                    <a:pt x="39" y="93"/>
                  </a:cubicBezTo>
                  <a:cubicBezTo>
                    <a:pt x="36" y="82"/>
                    <a:pt x="36" y="82"/>
                    <a:pt x="36" y="82"/>
                  </a:cubicBezTo>
                  <a:cubicBezTo>
                    <a:pt x="35" y="78"/>
                    <a:pt x="36" y="75"/>
                    <a:pt x="37" y="72"/>
                  </a:cubicBezTo>
                  <a:cubicBezTo>
                    <a:pt x="38" y="69"/>
                    <a:pt x="40" y="66"/>
                    <a:pt x="44" y="64"/>
                  </a:cubicBezTo>
                  <a:cubicBezTo>
                    <a:pt x="46" y="62"/>
                    <a:pt x="48" y="61"/>
                    <a:pt x="51" y="60"/>
                  </a:cubicBezTo>
                  <a:cubicBezTo>
                    <a:pt x="51" y="59"/>
                    <a:pt x="52" y="59"/>
                    <a:pt x="53" y="58"/>
                  </a:cubicBezTo>
                  <a:cubicBezTo>
                    <a:pt x="54" y="57"/>
                    <a:pt x="55" y="57"/>
                    <a:pt x="56" y="56"/>
                  </a:cubicBezTo>
                  <a:cubicBezTo>
                    <a:pt x="57" y="55"/>
                    <a:pt x="57" y="54"/>
                    <a:pt x="57" y="53"/>
                  </a:cubicBezTo>
                  <a:cubicBezTo>
                    <a:pt x="58" y="53"/>
                    <a:pt x="57" y="52"/>
                    <a:pt x="57" y="51"/>
                  </a:cubicBezTo>
                  <a:close/>
                  <a:moveTo>
                    <a:pt x="50" y="54"/>
                  </a:moveTo>
                  <a:cubicBezTo>
                    <a:pt x="49" y="55"/>
                    <a:pt x="47" y="56"/>
                    <a:pt x="45" y="57"/>
                  </a:cubicBezTo>
                  <a:cubicBezTo>
                    <a:pt x="44" y="58"/>
                    <a:pt x="42" y="60"/>
                    <a:pt x="41" y="61"/>
                  </a:cubicBezTo>
                  <a:cubicBezTo>
                    <a:pt x="37" y="64"/>
                    <a:pt x="35" y="67"/>
                    <a:pt x="33" y="70"/>
                  </a:cubicBezTo>
                  <a:cubicBezTo>
                    <a:pt x="32" y="71"/>
                    <a:pt x="32" y="72"/>
                    <a:pt x="31" y="74"/>
                  </a:cubicBezTo>
                  <a:cubicBezTo>
                    <a:pt x="30" y="71"/>
                    <a:pt x="28" y="68"/>
                    <a:pt x="26" y="65"/>
                  </a:cubicBezTo>
                  <a:cubicBezTo>
                    <a:pt x="23" y="60"/>
                    <a:pt x="20" y="54"/>
                    <a:pt x="18" y="49"/>
                  </a:cubicBezTo>
                  <a:cubicBezTo>
                    <a:pt x="15" y="44"/>
                    <a:pt x="12" y="38"/>
                    <a:pt x="10" y="33"/>
                  </a:cubicBezTo>
                  <a:cubicBezTo>
                    <a:pt x="9" y="29"/>
                    <a:pt x="7" y="25"/>
                    <a:pt x="6" y="20"/>
                  </a:cubicBezTo>
                  <a:cubicBezTo>
                    <a:pt x="8" y="21"/>
                    <a:pt x="9" y="22"/>
                    <a:pt x="11" y="23"/>
                  </a:cubicBezTo>
                  <a:cubicBezTo>
                    <a:pt x="17" y="27"/>
                    <a:pt x="23" y="31"/>
                    <a:pt x="29" y="36"/>
                  </a:cubicBezTo>
                  <a:cubicBezTo>
                    <a:pt x="30" y="36"/>
                    <a:pt x="30" y="36"/>
                    <a:pt x="30" y="36"/>
                  </a:cubicBezTo>
                  <a:cubicBezTo>
                    <a:pt x="35" y="41"/>
                    <a:pt x="40" y="45"/>
                    <a:pt x="46" y="48"/>
                  </a:cubicBezTo>
                  <a:cubicBezTo>
                    <a:pt x="48" y="50"/>
                    <a:pt x="48" y="50"/>
                    <a:pt x="48" y="50"/>
                  </a:cubicBezTo>
                  <a:cubicBezTo>
                    <a:pt x="49" y="51"/>
                    <a:pt x="51" y="52"/>
                    <a:pt x="52" y="53"/>
                  </a:cubicBezTo>
                  <a:cubicBezTo>
                    <a:pt x="51" y="53"/>
                    <a:pt x="51" y="53"/>
                    <a:pt x="50" y="54"/>
                  </a:cubicBezTo>
                  <a:close/>
                  <a:moveTo>
                    <a:pt x="110" y="5"/>
                  </a:moveTo>
                  <a:cubicBezTo>
                    <a:pt x="108" y="4"/>
                    <a:pt x="108" y="4"/>
                    <a:pt x="108" y="4"/>
                  </a:cubicBezTo>
                  <a:cubicBezTo>
                    <a:pt x="108" y="4"/>
                    <a:pt x="108" y="4"/>
                    <a:pt x="108" y="4"/>
                  </a:cubicBezTo>
                  <a:cubicBezTo>
                    <a:pt x="108" y="0"/>
                    <a:pt x="108" y="0"/>
                    <a:pt x="108" y="0"/>
                  </a:cubicBezTo>
                  <a:cubicBezTo>
                    <a:pt x="105" y="3"/>
                    <a:pt x="105" y="3"/>
                    <a:pt x="105" y="3"/>
                  </a:cubicBezTo>
                  <a:cubicBezTo>
                    <a:pt x="105" y="3"/>
                    <a:pt x="105" y="3"/>
                    <a:pt x="105" y="3"/>
                  </a:cubicBezTo>
                  <a:cubicBezTo>
                    <a:pt x="105" y="3"/>
                    <a:pt x="105" y="3"/>
                    <a:pt x="105" y="3"/>
                  </a:cubicBezTo>
                  <a:cubicBezTo>
                    <a:pt x="103" y="5"/>
                    <a:pt x="100" y="7"/>
                    <a:pt x="98" y="9"/>
                  </a:cubicBezTo>
                  <a:cubicBezTo>
                    <a:pt x="94" y="13"/>
                    <a:pt x="89" y="16"/>
                    <a:pt x="85" y="19"/>
                  </a:cubicBezTo>
                  <a:cubicBezTo>
                    <a:pt x="83" y="21"/>
                    <a:pt x="81" y="22"/>
                    <a:pt x="79" y="24"/>
                  </a:cubicBezTo>
                  <a:cubicBezTo>
                    <a:pt x="72" y="29"/>
                    <a:pt x="67" y="35"/>
                    <a:pt x="62" y="40"/>
                  </a:cubicBezTo>
                  <a:cubicBezTo>
                    <a:pt x="61" y="42"/>
                    <a:pt x="60" y="44"/>
                    <a:pt x="58" y="46"/>
                  </a:cubicBezTo>
                  <a:cubicBezTo>
                    <a:pt x="58" y="46"/>
                    <a:pt x="58" y="47"/>
                    <a:pt x="58" y="48"/>
                  </a:cubicBezTo>
                  <a:cubicBezTo>
                    <a:pt x="57" y="49"/>
                    <a:pt x="57" y="50"/>
                    <a:pt x="58" y="51"/>
                  </a:cubicBezTo>
                  <a:cubicBezTo>
                    <a:pt x="59" y="53"/>
                    <a:pt x="60" y="53"/>
                    <a:pt x="61" y="54"/>
                  </a:cubicBezTo>
                  <a:cubicBezTo>
                    <a:pt x="61" y="54"/>
                    <a:pt x="61" y="54"/>
                    <a:pt x="61" y="54"/>
                  </a:cubicBezTo>
                  <a:cubicBezTo>
                    <a:pt x="63" y="55"/>
                    <a:pt x="64" y="56"/>
                    <a:pt x="65" y="56"/>
                  </a:cubicBezTo>
                  <a:cubicBezTo>
                    <a:pt x="68" y="57"/>
                    <a:pt x="70" y="58"/>
                    <a:pt x="71" y="60"/>
                  </a:cubicBezTo>
                  <a:cubicBezTo>
                    <a:pt x="75" y="62"/>
                    <a:pt x="77" y="64"/>
                    <a:pt x="79" y="67"/>
                  </a:cubicBezTo>
                  <a:cubicBezTo>
                    <a:pt x="81" y="70"/>
                    <a:pt x="81" y="73"/>
                    <a:pt x="81" y="77"/>
                  </a:cubicBezTo>
                  <a:cubicBezTo>
                    <a:pt x="81" y="87"/>
                    <a:pt x="81" y="87"/>
                    <a:pt x="81" y="87"/>
                  </a:cubicBezTo>
                  <a:cubicBezTo>
                    <a:pt x="87" y="78"/>
                    <a:pt x="87" y="78"/>
                    <a:pt x="87" y="78"/>
                  </a:cubicBezTo>
                  <a:cubicBezTo>
                    <a:pt x="90" y="73"/>
                    <a:pt x="93" y="68"/>
                    <a:pt x="96" y="61"/>
                  </a:cubicBezTo>
                  <a:cubicBezTo>
                    <a:pt x="99" y="55"/>
                    <a:pt x="102" y="50"/>
                    <a:pt x="104" y="43"/>
                  </a:cubicBezTo>
                  <a:cubicBezTo>
                    <a:pt x="106" y="36"/>
                    <a:pt x="108" y="30"/>
                    <a:pt x="109" y="24"/>
                  </a:cubicBezTo>
                  <a:cubicBezTo>
                    <a:pt x="110" y="18"/>
                    <a:pt x="109" y="12"/>
                    <a:pt x="109" y="5"/>
                  </a:cubicBezTo>
                  <a:lnTo>
                    <a:pt x="110" y="5"/>
                  </a:lnTo>
                  <a:close/>
                  <a:moveTo>
                    <a:pt x="102" y="23"/>
                  </a:moveTo>
                  <a:cubicBezTo>
                    <a:pt x="100" y="28"/>
                    <a:pt x="98" y="34"/>
                    <a:pt x="96" y="41"/>
                  </a:cubicBezTo>
                  <a:cubicBezTo>
                    <a:pt x="94" y="46"/>
                    <a:pt x="92" y="52"/>
                    <a:pt x="89" y="58"/>
                  </a:cubicBezTo>
                  <a:cubicBezTo>
                    <a:pt x="88" y="62"/>
                    <a:pt x="88" y="62"/>
                    <a:pt x="88" y="62"/>
                  </a:cubicBezTo>
                  <a:cubicBezTo>
                    <a:pt x="87" y="64"/>
                    <a:pt x="86" y="66"/>
                    <a:pt x="85" y="68"/>
                  </a:cubicBezTo>
                  <a:cubicBezTo>
                    <a:pt x="84" y="67"/>
                    <a:pt x="84" y="66"/>
                    <a:pt x="83" y="65"/>
                  </a:cubicBezTo>
                  <a:cubicBezTo>
                    <a:pt x="81" y="62"/>
                    <a:pt x="78" y="59"/>
                    <a:pt x="74" y="56"/>
                  </a:cubicBezTo>
                  <a:cubicBezTo>
                    <a:pt x="72" y="55"/>
                    <a:pt x="71" y="54"/>
                    <a:pt x="69" y="53"/>
                  </a:cubicBezTo>
                  <a:cubicBezTo>
                    <a:pt x="67" y="52"/>
                    <a:pt x="66" y="51"/>
                    <a:pt x="64" y="50"/>
                  </a:cubicBezTo>
                  <a:cubicBezTo>
                    <a:pt x="64" y="50"/>
                    <a:pt x="63" y="49"/>
                    <a:pt x="63" y="49"/>
                  </a:cubicBezTo>
                  <a:cubicBezTo>
                    <a:pt x="63" y="49"/>
                    <a:pt x="63" y="49"/>
                    <a:pt x="63" y="49"/>
                  </a:cubicBezTo>
                  <a:cubicBezTo>
                    <a:pt x="63" y="49"/>
                    <a:pt x="63" y="49"/>
                    <a:pt x="63" y="49"/>
                  </a:cubicBezTo>
                  <a:cubicBezTo>
                    <a:pt x="64" y="48"/>
                    <a:pt x="65" y="46"/>
                    <a:pt x="67" y="45"/>
                  </a:cubicBezTo>
                  <a:cubicBezTo>
                    <a:pt x="67" y="45"/>
                    <a:pt x="67" y="45"/>
                    <a:pt x="67" y="45"/>
                  </a:cubicBezTo>
                  <a:cubicBezTo>
                    <a:pt x="73" y="39"/>
                    <a:pt x="78" y="34"/>
                    <a:pt x="83" y="28"/>
                  </a:cubicBezTo>
                  <a:cubicBezTo>
                    <a:pt x="85" y="26"/>
                    <a:pt x="85" y="26"/>
                    <a:pt x="85" y="26"/>
                  </a:cubicBezTo>
                  <a:cubicBezTo>
                    <a:pt x="90" y="21"/>
                    <a:pt x="94" y="16"/>
                    <a:pt x="100" y="12"/>
                  </a:cubicBezTo>
                  <a:cubicBezTo>
                    <a:pt x="101" y="10"/>
                    <a:pt x="103" y="9"/>
                    <a:pt x="105" y="8"/>
                  </a:cubicBezTo>
                  <a:cubicBezTo>
                    <a:pt x="104" y="13"/>
                    <a:pt x="103" y="18"/>
                    <a:pt x="102" y="23"/>
                  </a:cubicBezTo>
                  <a:close/>
                </a:path>
              </a:pathLst>
            </a:custGeom>
            <a:solidFill>
              <a:srgbClr val="520E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pic>
          <p:nvPicPr>
            <p:cNvPr id="20" name="MH_Other_17">
              <a:extLst>
                <a:ext uri="{FF2B5EF4-FFF2-40B4-BE49-F238E27FC236}">
                  <a16:creationId xmlns="" xmlns:a16="http://schemas.microsoft.com/office/drawing/2014/main" id="{65A56536-17C9-44F0-A8EC-CED5ADDD5DC6}"/>
                </a:ext>
              </a:extLst>
            </p:cNvPr>
            <p:cNvPicPr>
              <a:picLocks noChangeAspect="1"/>
            </p:cNvPicPr>
            <p:nvPr>
              <p:custDataLst>
                <p:tags r:id="rId15"/>
              </p:custDataLst>
            </p:nvPr>
          </p:nvPicPr>
          <p:blipFill>
            <a:blip r:embed="rId27">
              <a:extLst>
                <a:ext uri="{28A0092B-C50C-407E-A947-70E740481C1C}">
                  <a14:useLocalDpi xmlns:a14="http://schemas.microsoft.com/office/drawing/2010/main"/>
                </a:ext>
              </a:extLst>
            </a:blip>
            <a:srcRect/>
            <a:stretch>
              <a:fillRect/>
            </a:stretch>
          </p:blipFill>
          <p:spPr bwMode="auto">
            <a:xfrm>
              <a:off x="8355627" y="1998678"/>
              <a:ext cx="1566225" cy="124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a:extLst>
              <a:ext uri="{FF2B5EF4-FFF2-40B4-BE49-F238E27FC236}">
                <a16:creationId xmlns="" xmlns:a16="http://schemas.microsoft.com/office/drawing/2014/main" id="{5F446C42-F1E5-401F-AAC7-4B0FDF9B95D8}"/>
              </a:ext>
            </a:extLst>
          </p:cNvPr>
          <p:cNvGrpSpPr/>
          <p:nvPr/>
        </p:nvGrpSpPr>
        <p:grpSpPr>
          <a:xfrm>
            <a:off x="1797767" y="3352785"/>
            <a:ext cx="2719401" cy="2040952"/>
            <a:chOff x="1673938" y="3024762"/>
            <a:chExt cx="2719401" cy="2040952"/>
          </a:xfrm>
        </p:grpSpPr>
        <p:sp>
          <p:nvSpPr>
            <p:cNvPr id="23" name="MH_Other_16">
              <a:extLst>
                <a:ext uri="{FF2B5EF4-FFF2-40B4-BE49-F238E27FC236}">
                  <a16:creationId xmlns="" xmlns:a16="http://schemas.microsoft.com/office/drawing/2014/main" id="{C274E53C-ADE9-4CD0-95E7-EF857756A5D1}"/>
                </a:ext>
              </a:extLst>
            </p:cNvPr>
            <p:cNvSpPr>
              <a:spLocks/>
            </p:cNvSpPr>
            <p:nvPr>
              <p:custDataLst>
                <p:tags r:id="rId7"/>
              </p:custDataLst>
            </p:nvPr>
          </p:nvSpPr>
          <p:spPr bwMode="auto">
            <a:xfrm>
              <a:off x="1673938" y="3024762"/>
              <a:ext cx="2719401" cy="204095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4" name="MH_SubTitle_1">
              <a:extLst>
                <a:ext uri="{FF2B5EF4-FFF2-40B4-BE49-F238E27FC236}">
                  <a16:creationId xmlns="" xmlns:a16="http://schemas.microsoft.com/office/drawing/2014/main" id="{1F8982C9-5B1D-4CC6-8BB5-4C3D12EC1B6C}"/>
                </a:ext>
              </a:extLst>
            </p:cNvPr>
            <p:cNvSpPr>
              <a:spLocks/>
            </p:cNvSpPr>
            <p:nvPr>
              <p:custDataLst>
                <p:tags r:id="rId8"/>
              </p:custDataLst>
            </p:nvPr>
          </p:nvSpPr>
          <p:spPr bwMode="auto">
            <a:xfrm>
              <a:off x="1799162"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sz="2400" dirty="0">
                <a:solidFill>
                  <a:srgbClr val="84CBC5"/>
                </a:solidFill>
                <a:latin typeface="+mn-lt"/>
                <a:ea typeface="+mn-ea"/>
                <a:cs typeface="+mn-ea"/>
                <a:sym typeface="+mn-lt"/>
              </a:endParaRPr>
            </a:p>
          </p:txBody>
        </p:sp>
      </p:grpSp>
      <p:grpSp>
        <p:nvGrpSpPr>
          <p:cNvPr id="26" name="组合 25">
            <a:extLst>
              <a:ext uri="{FF2B5EF4-FFF2-40B4-BE49-F238E27FC236}">
                <a16:creationId xmlns="" xmlns:a16="http://schemas.microsoft.com/office/drawing/2014/main" id="{EC02F474-0D6C-4D66-992E-8F79588C7809}"/>
              </a:ext>
            </a:extLst>
          </p:cNvPr>
          <p:cNvGrpSpPr/>
          <p:nvPr/>
        </p:nvGrpSpPr>
        <p:grpSpPr>
          <a:xfrm>
            <a:off x="4859195" y="3352785"/>
            <a:ext cx="2719401" cy="2040952"/>
            <a:chOff x="4735366" y="3024762"/>
            <a:chExt cx="2719401" cy="2040952"/>
          </a:xfrm>
        </p:grpSpPr>
        <p:sp>
          <p:nvSpPr>
            <p:cNvPr id="27" name="MH_Other_1">
              <a:extLst>
                <a:ext uri="{FF2B5EF4-FFF2-40B4-BE49-F238E27FC236}">
                  <a16:creationId xmlns="" xmlns:a16="http://schemas.microsoft.com/office/drawing/2014/main" id="{70B2A2D2-FD0E-4F96-8E2A-EE6F469D1A3F}"/>
                </a:ext>
              </a:extLst>
            </p:cNvPr>
            <p:cNvSpPr>
              <a:spLocks/>
            </p:cNvSpPr>
            <p:nvPr>
              <p:custDataLst>
                <p:tags r:id="rId4"/>
              </p:custDataLst>
            </p:nvPr>
          </p:nvSpPr>
          <p:spPr bwMode="auto">
            <a:xfrm>
              <a:off x="4752188" y="3159330"/>
              <a:ext cx="2685758" cy="168210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8" name="MH_Other_2">
              <a:extLst>
                <a:ext uri="{FF2B5EF4-FFF2-40B4-BE49-F238E27FC236}">
                  <a16:creationId xmlns="" xmlns:a16="http://schemas.microsoft.com/office/drawing/2014/main" id="{98A5494A-06A2-42F6-8BDE-66713A36CDE9}"/>
                </a:ext>
              </a:extLst>
            </p:cNvPr>
            <p:cNvSpPr>
              <a:spLocks/>
            </p:cNvSpPr>
            <p:nvPr>
              <p:custDataLst>
                <p:tags r:id="rId5"/>
              </p:custDataLst>
            </p:nvPr>
          </p:nvSpPr>
          <p:spPr bwMode="auto">
            <a:xfrm>
              <a:off x="4735366" y="3024762"/>
              <a:ext cx="2719401" cy="204095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A8D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cs typeface="+mn-ea"/>
                <a:sym typeface="+mn-lt"/>
              </a:endParaRPr>
            </a:p>
          </p:txBody>
        </p:sp>
        <p:sp>
          <p:nvSpPr>
            <p:cNvPr id="29" name="MH_SubTitle_2">
              <a:extLst>
                <a:ext uri="{FF2B5EF4-FFF2-40B4-BE49-F238E27FC236}">
                  <a16:creationId xmlns="" xmlns:a16="http://schemas.microsoft.com/office/drawing/2014/main" id="{AA8F8B0F-73DC-47F7-A93B-CC7C31FE409D}"/>
                </a:ext>
              </a:extLst>
            </p:cNvPr>
            <p:cNvSpPr>
              <a:spLocks/>
            </p:cNvSpPr>
            <p:nvPr>
              <p:custDataLst>
                <p:tags r:id="rId6"/>
              </p:custDataLst>
            </p:nvPr>
          </p:nvSpPr>
          <p:spPr bwMode="auto">
            <a:xfrm>
              <a:off x="4860590"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endParaRPr lang="zh-CN" altLang="en-US" sz="2400" dirty="0">
                <a:solidFill>
                  <a:srgbClr val="A8DA73"/>
                </a:solidFill>
                <a:latin typeface="+mn-lt"/>
                <a:ea typeface="+mn-ea"/>
                <a:cs typeface="+mn-ea"/>
                <a:sym typeface="+mn-lt"/>
              </a:endParaRPr>
            </a:p>
          </p:txBody>
        </p:sp>
      </p:grpSp>
      <p:grpSp>
        <p:nvGrpSpPr>
          <p:cNvPr id="30" name="组合 29">
            <a:extLst>
              <a:ext uri="{FF2B5EF4-FFF2-40B4-BE49-F238E27FC236}">
                <a16:creationId xmlns="" xmlns:a16="http://schemas.microsoft.com/office/drawing/2014/main" id="{3C289CF9-95F0-412D-9228-AFFB00E67085}"/>
              </a:ext>
            </a:extLst>
          </p:cNvPr>
          <p:cNvGrpSpPr/>
          <p:nvPr/>
        </p:nvGrpSpPr>
        <p:grpSpPr>
          <a:xfrm>
            <a:off x="7920622" y="3350915"/>
            <a:ext cx="2721269" cy="2042822"/>
            <a:chOff x="7796793" y="3022892"/>
            <a:chExt cx="2721269" cy="2042822"/>
          </a:xfrm>
        </p:grpSpPr>
        <p:sp>
          <p:nvSpPr>
            <p:cNvPr id="31" name="MH_Other_9">
              <a:extLst>
                <a:ext uri="{FF2B5EF4-FFF2-40B4-BE49-F238E27FC236}">
                  <a16:creationId xmlns="" xmlns:a16="http://schemas.microsoft.com/office/drawing/2014/main" id="{9D3E1653-51CB-4CDB-B03A-F78EC430DA32}"/>
                </a:ext>
              </a:extLst>
            </p:cNvPr>
            <p:cNvSpPr>
              <a:spLocks/>
            </p:cNvSpPr>
            <p:nvPr>
              <p:custDataLst>
                <p:tags r:id="rId2"/>
              </p:custDataLst>
            </p:nvPr>
          </p:nvSpPr>
          <p:spPr bwMode="auto">
            <a:xfrm>
              <a:off x="7796793" y="3022892"/>
              <a:ext cx="2721269" cy="20428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E07185"/>
            </a:solidFill>
            <a:ln>
              <a:noFill/>
            </a:ln>
          </p:spPr>
          <p:txBody>
            <a:bodyPr>
              <a:normAutofit/>
            </a:bodyPr>
            <a:lstStyle/>
            <a:p>
              <a:pPr>
                <a:defRPr/>
              </a:pPr>
              <a:endParaRPr lang="zh-CN" altLang="en-US" sz="2400" dirty="0">
                <a:cs typeface="+mn-ea"/>
                <a:sym typeface="+mn-lt"/>
              </a:endParaRPr>
            </a:p>
          </p:txBody>
        </p:sp>
        <p:sp>
          <p:nvSpPr>
            <p:cNvPr id="32" name="MH_SubTitle_3">
              <a:extLst>
                <a:ext uri="{FF2B5EF4-FFF2-40B4-BE49-F238E27FC236}">
                  <a16:creationId xmlns="" xmlns:a16="http://schemas.microsoft.com/office/drawing/2014/main" id="{2E60645C-616B-44F4-8D79-7BDB26102D0A}"/>
                </a:ext>
              </a:extLst>
            </p:cNvPr>
            <p:cNvSpPr>
              <a:spLocks/>
            </p:cNvSpPr>
            <p:nvPr>
              <p:custDataLst>
                <p:tags r:id="rId3"/>
              </p:custDataLst>
            </p:nvPr>
          </p:nvSpPr>
          <p:spPr bwMode="auto">
            <a:xfrm>
              <a:off x="7922018" y="3164937"/>
              <a:ext cx="2468953" cy="1758733"/>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endParaRPr lang="zh-CN" altLang="en-US" sz="2400" dirty="0">
                <a:solidFill>
                  <a:srgbClr val="F47264"/>
                </a:solidFill>
                <a:latin typeface="+mn-lt"/>
                <a:ea typeface="+mn-ea"/>
                <a:cs typeface="+mn-ea"/>
                <a:sym typeface="+mn-lt"/>
              </a:endParaRPr>
            </a:p>
          </p:txBody>
        </p:sp>
      </p:grpSp>
      <p:grpSp>
        <p:nvGrpSpPr>
          <p:cNvPr id="3" name="组合 2"/>
          <p:cNvGrpSpPr/>
          <p:nvPr/>
        </p:nvGrpSpPr>
        <p:grpSpPr>
          <a:xfrm>
            <a:off x="2174047" y="3866003"/>
            <a:ext cx="1890212" cy="986121"/>
            <a:chOff x="2050218" y="3537980"/>
            <a:chExt cx="1890212" cy="986121"/>
          </a:xfrm>
        </p:grpSpPr>
        <p:sp>
          <p:nvSpPr>
            <p:cNvPr id="33" name="文本框 111">
              <a:extLst>
                <a:ext uri="{FF2B5EF4-FFF2-40B4-BE49-F238E27FC236}">
                  <a16:creationId xmlns=""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2" name="矩形 1"/>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5798C9"/>
                  </a:solidFill>
                  <a:cs typeface="+mn-ea"/>
                  <a:sym typeface="+mn-lt"/>
                </a:rPr>
                <a:t>多元化教学</a:t>
              </a:r>
            </a:p>
          </p:txBody>
        </p:sp>
      </p:grpSp>
      <p:grpSp>
        <p:nvGrpSpPr>
          <p:cNvPr id="34" name="组合 33"/>
          <p:cNvGrpSpPr/>
          <p:nvPr/>
        </p:nvGrpSpPr>
        <p:grpSpPr>
          <a:xfrm>
            <a:off x="5273789" y="3866003"/>
            <a:ext cx="1890212" cy="986121"/>
            <a:chOff x="2050218" y="3537980"/>
            <a:chExt cx="1890212" cy="986121"/>
          </a:xfrm>
        </p:grpSpPr>
        <p:sp>
          <p:nvSpPr>
            <p:cNvPr id="35" name="文本框 111">
              <a:extLst>
                <a:ext uri="{FF2B5EF4-FFF2-40B4-BE49-F238E27FC236}">
                  <a16:creationId xmlns=""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36" name="矩形 35"/>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A8DA73"/>
                  </a:solidFill>
                  <a:cs typeface="+mn-ea"/>
                  <a:sym typeface="+mn-lt"/>
                </a:rPr>
                <a:t>多元化教学</a:t>
              </a:r>
            </a:p>
          </p:txBody>
        </p:sp>
      </p:grpSp>
      <p:grpSp>
        <p:nvGrpSpPr>
          <p:cNvPr id="37" name="组合 36"/>
          <p:cNvGrpSpPr/>
          <p:nvPr/>
        </p:nvGrpSpPr>
        <p:grpSpPr>
          <a:xfrm>
            <a:off x="8315475" y="3866003"/>
            <a:ext cx="1890212" cy="986121"/>
            <a:chOff x="2050218" y="3537980"/>
            <a:chExt cx="1890212" cy="986121"/>
          </a:xfrm>
        </p:grpSpPr>
        <p:sp>
          <p:nvSpPr>
            <p:cNvPr id="38" name="文本框 111">
              <a:extLst>
                <a:ext uri="{FF2B5EF4-FFF2-40B4-BE49-F238E27FC236}">
                  <a16:creationId xmlns="" xmlns:a16="http://schemas.microsoft.com/office/drawing/2014/main" id="{5710346F-C391-427A-ACD2-77112469FCE6}"/>
                </a:ext>
              </a:extLst>
            </p:cNvPr>
            <p:cNvSpPr txBox="1"/>
            <p:nvPr/>
          </p:nvSpPr>
          <p:spPr>
            <a:xfrm>
              <a:off x="2050218" y="4016270"/>
              <a:ext cx="1890212" cy="507831"/>
            </a:xfrm>
            <a:prstGeom prst="rect">
              <a:avLst/>
            </a:prstGeom>
            <a:noFill/>
          </p:spPr>
          <p:txBody>
            <a:bodyPr wrap="square" lIns="0" tIns="0" rIns="0" bIns="0">
              <a:noAutofit/>
            </a:bodyPr>
            <a:lstStyle/>
            <a:p>
              <a:pPr algn="ctr">
                <a:spcBef>
                  <a:spcPct val="20000"/>
                </a:spcBef>
                <a:buFont typeface="Arial" panose="020B0604020202020204" pitchFamily="34" charset="0"/>
                <a:buNone/>
                <a:defRPr/>
              </a:pPr>
              <a:r>
                <a:rPr lang="zh-CN" altLang="en-US" sz="1400" dirty="0">
                  <a:cs typeface="+mn-ea"/>
                  <a:sym typeface="+mn-lt"/>
                </a:rPr>
                <a:t>单击此处可编辑</a:t>
              </a:r>
              <a:r>
                <a:rPr lang="zh-CN" altLang="en-US" sz="1400" dirty="0" smtClean="0">
                  <a:cs typeface="+mn-ea"/>
                  <a:sym typeface="+mn-lt"/>
                </a:rPr>
                <a:t>内容根据</a:t>
              </a:r>
              <a:r>
                <a:rPr lang="zh-CN" altLang="en-US" sz="1400" dirty="0">
                  <a:cs typeface="+mn-ea"/>
                  <a:sym typeface="+mn-lt"/>
                </a:rPr>
                <a:t>您的需要自由拉伸文本框大小</a:t>
              </a:r>
              <a:endParaRPr lang="en-US" altLang="zh-CN" sz="1400" dirty="0">
                <a:cs typeface="+mn-ea"/>
                <a:sym typeface="+mn-lt"/>
              </a:endParaRPr>
            </a:p>
          </p:txBody>
        </p:sp>
        <p:sp>
          <p:nvSpPr>
            <p:cNvPr id="39" name="矩形 38"/>
            <p:cNvSpPr/>
            <p:nvPr/>
          </p:nvSpPr>
          <p:spPr>
            <a:xfrm>
              <a:off x="2261790" y="3537980"/>
              <a:ext cx="1467068" cy="430374"/>
            </a:xfrm>
            <a:prstGeom prst="rect">
              <a:avLst/>
            </a:prstGeom>
          </p:spPr>
          <p:txBody>
            <a:bodyPr wrap="none">
              <a:spAutoFit/>
            </a:bodyPr>
            <a:lstStyle/>
            <a:p>
              <a:pPr algn="ctr">
                <a:lnSpc>
                  <a:spcPct val="120000"/>
                </a:lnSpc>
                <a:defRPr/>
              </a:pPr>
              <a:r>
                <a:rPr lang="zh-CN" altLang="en-US" sz="2000" dirty="0">
                  <a:solidFill>
                    <a:srgbClr val="F47264"/>
                  </a:solidFill>
                  <a:cs typeface="+mn-ea"/>
                  <a:sym typeface="+mn-lt"/>
                </a:rPr>
                <a:t>多元化教学</a:t>
              </a:r>
            </a:p>
          </p:txBody>
        </p:sp>
      </p:grpSp>
      <p:grpSp>
        <p:nvGrpSpPr>
          <p:cNvPr id="47" name="组合 46"/>
          <p:cNvGrpSpPr/>
          <p:nvPr/>
        </p:nvGrpSpPr>
        <p:grpSpPr>
          <a:xfrm>
            <a:off x="707036" y="799088"/>
            <a:ext cx="3057396" cy="877366"/>
            <a:chOff x="707036" y="741032"/>
            <a:chExt cx="3057396" cy="877366"/>
          </a:xfrm>
        </p:grpSpPr>
        <p:grpSp>
          <p:nvGrpSpPr>
            <p:cNvPr id="48" name="组合 47"/>
            <p:cNvGrpSpPr/>
            <p:nvPr/>
          </p:nvGrpSpPr>
          <p:grpSpPr>
            <a:xfrm>
              <a:off x="1552372" y="762132"/>
              <a:ext cx="2212060" cy="698904"/>
              <a:chOff x="348466" y="803081"/>
              <a:chExt cx="2212060" cy="698904"/>
            </a:xfrm>
          </p:grpSpPr>
          <p:sp>
            <p:nvSpPr>
              <p:cNvPr id="50" name="文本框 49">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51" name="图片 50">
                <a:extLst>
                  <a:ext uri="{FF2B5EF4-FFF2-40B4-BE49-F238E27FC236}">
                    <a16:creationId xmlns:a16="http://schemas.microsoft.com/office/drawing/2014/main" xmlns="" id="{BEE04C5C-4DEA-4078-AD66-B00C74E8C0F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9" name="图片 48"/>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795513696"/>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53" presetClass="entr" presetSubtype="16"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77850" y="2492582"/>
            <a:ext cx="2456361"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8" name="组合 7"/>
          <p:cNvGrpSpPr/>
          <p:nvPr/>
        </p:nvGrpSpPr>
        <p:grpSpPr>
          <a:xfrm>
            <a:off x="8104783" y="2493217"/>
            <a:ext cx="2456361"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1" name="组合 10"/>
          <p:cNvGrpSpPr/>
          <p:nvPr/>
        </p:nvGrpSpPr>
        <p:grpSpPr>
          <a:xfrm>
            <a:off x="1677850" y="4012828"/>
            <a:ext cx="2456361"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8104783" y="4304415"/>
            <a:ext cx="2456361"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EB832A"/>
                  </a:solidFill>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776" y="1661940"/>
            <a:ext cx="3077968" cy="4360455"/>
          </a:xfrm>
          <a:prstGeom prst="rect">
            <a:avLst/>
          </a:prstGeom>
        </p:spPr>
      </p:pic>
      <p:grpSp>
        <p:nvGrpSpPr>
          <p:cNvPr id="22" name="组合 21"/>
          <p:cNvGrpSpPr/>
          <p:nvPr/>
        </p:nvGrpSpPr>
        <p:grpSpPr>
          <a:xfrm>
            <a:off x="707036" y="799088"/>
            <a:ext cx="3057396" cy="877366"/>
            <a:chOff x="707036" y="741032"/>
            <a:chExt cx="3057396" cy="877366"/>
          </a:xfrm>
        </p:grpSpPr>
        <p:grpSp>
          <p:nvGrpSpPr>
            <p:cNvPr id="23" name="组合 22"/>
            <p:cNvGrpSpPr/>
            <p:nvPr/>
          </p:nvGrpSpPr>
          <p:grpSpPr>
            <a:xfrm>
              <a:off x="1552372" y="762132"/>
              <a:ext cx="2212060" cy="698904"/>
              <a:chOff x="348466" y="803081"/>
              <a:chExt cx="2212060" cy="698904"/>
            </a:xfrm>
          </p:grpSpPr>
          <p:sp>
            <p:nvSpPr>
              <p:cNvPr id="25" name="文本框 24">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26" name="图片 25">
                <a:extLst>
                  <a:ext uri="{FF2B5EF4-FFF2-40B4-BE49-F238E27FC236}">
                    <a16:creationId xmlns:a16="http://schemas.microsoft.com/office/drawing/2014/main" xmlns="" id="{BEE04C5C-4DEA-4078-AD66-B00C74E8C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575077929"/>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52372" y="2187674"/>
            <a:ext cx="2481763" cy="2078131"/>
            <a:chOff x="2436814" y="2008187"/>
            <a:chExt cx="1971674" cy="1651002"/>
          </a:xfrm>
        </p:grpSpPr>
        <p:sp>
          <p:nvSpPr>
            <p:cNvPr id="5" name="MH_Other_1"/>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endParaRPr lang="zh-CN" altLang="en-US" dirty="0">
                <a:cs typeface="+mn-ea"/>
                <a:sym typeface="+mn-lt"/>
              </a:endParaRPr>
            </a:p>
          </p:txBody>
        </p:sp>
        <p:sp>
          <p:nvSpPr>
            <p:cNvPr id="6" name="MH_Other_2"/>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7" name="MH_SubTitle_1"/>
            <p:cNvSpPr txBox="1">
              <a:spLocks noChangeArrowheads="1"/>
            </p:cNvSpPr>
            <p:nvPr>
              <p:custDataLst>
                <p:tags r:id="rId8"/>
              </p:custDataLst>
            </p:nvPr>
          </p:nvSpPr>
          <p:spPr bwMode="auto">
            <a:xfrm>
              <a:off x="2452689" y="2755899"/>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10000"/>
                </a:lnSpc>
              </a:pPr>
              <a:r>
                <a:rPr lang="zh-CN" altLang="en-US" sz="3200" dirty="0" smtClean="0">
                  <a:solidFill>
                    <a:srgbClr val="5798C9"/>
                  </a:solidFill>
                  <a:latin typeface="+mn-lt"/>
                  <a:ea typeface="+mn-ea"/>
                  <a:cs typeface="+mn-ea"/>
                  <a:sym typeface="+mn-lt"/>
                </a:rPr>
                <a:t>心得一</a:t>
              </a:r>
              <a:endParaRPr lang="en-US" altLang="zh-CN" sz="3200" dirty="0">
                <a:solidFill>
                  <a:srgbClr val="5798C9"/>
                </a:solidFill>
                <a:latin typeface="+mn-lt"/>
                <a:ea typeface="+mn-ea"/>
                <a:cs typeface="+mn-ea"/>
                <a:sym typeface="+mn-lt"/>
              </a:endParaRPr>
            </a:p>
          </p:txBody>
        </p:sp>
      </p:grpSp>
      <p:grpSp>
        <p:nvGrpSpPr>
          <p:cNvPr id="8" name="组合 7"/>
          <p:cNvGrpSpPr/>
          <p:nvPr/>
        </p:nvGrpSpPr>
        <p:grpSpPr>
          <a:xfrm>
            <a:off x="4958960" y="2187674"/>
            <a:ext cx="2481763" cy="2078129"/>
            <a:chOff x="2436814" y="2008188"/>
            <a:chExt cx="1971674" cy="1651001"/>
          </a:xfrm>
        </p:grpSpPr>
        <p:sp>
          <p:nvSpPr>
            <p:cNvPr id="9" name="MH_Other_1"/>
            <p:cNvSpPr/>
            <p:nvPr>
              <p:custDataLst>
                <p:tags r:id="rId3"/>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67B66C"/>
            </a:solidFill>
            <a:ln w="9525">
              <a:noFill/>
              <a:round/>
            </a:ln>
          </p:spPr>
          <p:txBody>
            <a:bodyPr/>
            <a:lstStyle/>
            <a:p>
              <a:endParaRPr lang="zh-CN" altLang="en-US" dirty="0">
                <a:cs typeface="+mn-ea"/>
                <a:sym typeface="+mn-lt"/>
              </a:endParaRPr>
            </a:p>
          </p:txBody>
        </p:sp>
        <p:sp>
          <p:nvSpPr>
            <p:cNvPr id="10" name="MH_Other_2"/>
            <p:cNvSpPr/>
            <p:nvPr>
              <p:custDataLst>
                <p:tags r:id="rId4"/>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11" name="MH_SubTitle_1"/>
            <p:cNvSpPr txBox="1">
              <a:spLocks noChangeArrowheads="1"/>
            </p:cNvSpPr>
            <p:nvPr>
              <p:custDataLst>
                <p:tags r:id="rId5"/>
              </p:custDataLst>
            </p:nvPr>
          </p:nvSpPr>
          <p:spPr bwMode="auto">
            <a:xfrm>
              <a:off x="2452689" y="2755900"/>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10000"/>
                </a:lnSpc>
              </a:pPr>
              <a:r>
                <a:rPr lang="zh-CN" altLang="en-US" sz="3200" dirty="0">
                  <a:solidFill>
                    <a:srgbClr val="A8DA73"/>
                  </a:solidFill>
                  <a:latin typeface="+mn-lt"/>
                  <a:ea typeface="+mn-ea"/>
                  <a:cs typeface="+mn-ea"/>
                  <a:sym typeface="+mn-lt"/>
                </a:rPr>
                <a:t>心得二</a:t>
              </a:r>
              <a:endParaRPr lang="en-US" altLang="zh-CN" sz="3200" dirty="0">
                <a:solidFill>
                  <a:srgbClr val="A8DA73"/>
                </a:solidFill>
                <a:latin typeface="+mn-lt"/>
                <a:ea typeface="+mn-ea"/>
                <a:cs typeface="+mn-ea"/>
                <a:sym typeface="+mn-lt"/>
              </a:endParaRPr>
            </a:p>
          </p:txBody>
        </p:sp>
      </p:grpSp>
      <p:grpSp>
        <p:nvGrpSpPr>
          <p:cNvPr id="12" name="组合 11"/>
          <p:cNvGrpSpPr/>
          <p:nvPr/>
        </p:nvGrpSpPr>
        <p:grpSpPr>
          <a:xfrm>
            <a:off x="8266936" y="2187673"/>
            <a:ext cx="2449793" cy="2046156"/>
            <a:chOff x="2436814" y="2008188"/>
            <a:chExt cx="1946275" cy="1625600"/>
          </a:xfrm>
        </p:grpSpPr>
        <p:sp>
          <p:nvSpPr>
            <p:cNvPr id="13" name="MH_Other_1"/>
            <p:cNvSpPr/>
            <p:nvPr>
              <p:custDataLst>
                <p:tags r:id="rId1"/>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endParaRPr lang="zh-CN" altLang="en-US" dirty="0">
                <a:cs typeface="+mn-ea"/>
                <a:sym typeface="+mn-lt"/>
              </a:endParaRPr>
            </a:p>
          </p:txBody>
        </p:sp>
        <p:sp>
          <p:nvSpPr>
            <p:cNvPr id="15" name="MH_SubTitle_1"/>
            <p:cNvSpPr txBox="1">
              <a:spLocks noChangeArrowheads="1"/>
            </p:cNvSpPr>
            <p:nvPr>
              <p:custDataLst>
                <p:tags r:id="rId2"/>
              </p:custDataLst>
            </p:nvPr>
          </p:nvSpPr>
          <p:spPr bwMode="auto">
            <a:xfrm>
              <a:off x="2452689" y="2755900"/>
              <a:ext cx="1914525"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10000"/>
                </a:lnSpc>
              </a:pPr>
              <a:r>
                <a:rPr lang="zh-CN" altLang="en-US" sz="3200" dirty="0">
                  <a:solidFill>
                    <a:srgbClr val="F47264"/>
                  </a:solidFill>
                  <a:latin typeface="+mn-lt"/>
                  <a:ea typeface="+mn-ea"/>
                  <a:cs typeface="+mn-ea"/>
                  <a:sym typeface="+mn-lt"/>
                </a:rPr>
                <a:t>心得三</a:t>
              </a:r>
              <a:endParaRPr lang="en-US" altLang="zh-CN" sz="3200" dirty="0">
                <a:solidFill>
                  <a:srgbClr val="F47264"/>
                </a:solidFill>
                <a:latin typeface="+mn-lt"/>
                <a:ea typeface="+mn-ea"/>
                <a:cs typeface="+mn-ea"/>
                <a:sym typeface="+mn-lt"/>
              </a:endParaRPr>
            </a:p>
          </p:txBody>
        </p:sp>
      </p:grpSp>
      <p:grpSp>
        <p:nvGrpSpPr>
          <p:cNvPr id="16" name="组合 15"/>
          <p:cNvGrpSpPr/>
          <p:nvPr/>
        </p:nvGrpSpPr>
        <p:grpSpPr>
          <a:xfrm>
            <a:off x="1552372" y="4415194"/>
            <a:ext cx="2471057"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9" name="组合 18"/>
          <p:cNvGrpSpPr/>
          <p:nvPr/>
        </p:nvGrpSpPr>
        <p:grpSpPr>
          <a:xfrm>
            <a:off x="4915967" y="4415194"/>
            <a:ext cx="2471057"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23" name="组合 22"/>
          <p:cNvGrpSpPr/>
          <p:nvPr/>
        </p:nvGrpSpPr>
        <p:grpSpPr>
          <a:xfrm>
            <a:off x="8283372" y="4415194"/>
            <a:ext cx="2471057"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34" name="组合 33"/>
          <p:cNvGrpSpPr/>
          <p:nvPr/>
        </p:nvGrpSpPr>
        <p:grpSpPr>
          <a:xfrm>
            <a:off x="707036" y="799088"/>
            <a:ext cx="3057396" cy="877366"/>
            <a:chOff x="707036" y="741032"/>
            <a:chExt cx="3057396" cy="877366"/>
          </a:xfrm>
        </p:grpSpPr>
        <p:grpSp>
          <p:nvGrpSpPr>
            <p:cNvPr id="35" name="组合 34"/>
            <p:cNvGrpSpPr/>
            <p:nvPr/>
          </p:nvGrpSpPr>
          <p:grpSpPr>
            <a:xfrm>
              <a:off x="1552372" y="762132"/>
              <a:ext cx="2212060" cy="698904"/>
              <a:chOff x="348466" y="803081"/>
              <a:chExt cx="2212060" cy="698904"/>
            </a:xfrm>
          </p:grpSpPr>
          <p:sp>
            <p:nvSpPr>
              <p:cNvPr id="37" name="文本框 36">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读书心得</a:t>
                </a:r>
                <a:endParaRPr lang="zh-CN" altLang="en-US" sz="2800" dirty="0">
                  <a:solidFill>
                    <a:schemeClr val="tx1">
                      <a:lumMod val="75000"/>
                      <a:lumOff val="25000"/>
                    </a:schemeClr>
                  </a:solidFill>
                  <a:cs typeface="+mn-ea"/>
                  <a:sym typeface="+mn-lt"/>
                </a:endParaRPr>
              </a:p>
            </p:txBody>
          </p:sp>
          <p:pic>
            <p:nvPicPr>
              <p:cNvPr id="38" name="图片 37">
                <a:extLst>
                  <a:ext uri="{FF2B5EF4-FFF2-40B4-BE49-F238E27FC236}">
                    <a16:creationId xmlns:a16="http://schemas.microsoft.com/office/drawing/2014/main" xmlns="" id="{BEE04C5C-4DEA-4078-AD66-B00C74E8C0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6" name="图片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 name="图片 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371589" y="1119973"/>
            <a:ext cx="995725" cy="1875971"/>
          </a:xfrm>
          <a:prstGeom prst="rect">
            <a:avLst/>
          </a:prstGeom>
        </p:spPr>
      </p:pic>
      <p:pic>
        <p:nvPicPr>
          <p:cNvPr id="39" name="图片 38"/>
          <p:cNvPicPr>
            <a:picLocks noChangeAspect="1"/>
          </p:cNvPicPr>
          <p:nvPr/>
        </p:nvPicPr>
        <p:blipFill rotWithShape="1">
          <a:blip r:embed="rId14" cstate="screen">
            <a:extLst>
              <a:ext uri="{28A0092B-C50C-407E-A947-70E740481C1C}">
                <a14:useLocalDpi xmlns:a14="http://schemas.microsoft.com/office/drawing/2010/main"/>
              </a:ext>
            </a:extLst>
          </a:blip>
          <a:srcRect r="-6775"/>
          <a:stretch/>
        </p:blipFill>
        <p:spPr>
          <a:xfrm>
            <a:off x="5710276" y="1119973"/>
            <a:ext cx="995725" cy="1875971"/>
          </a:xfrm>
          <a:prstGeom prst="rect">
            <a:avLst/>
          </a:prstGeom>
        </p:spPr>
      </p:pic>
      <p:pic>
        <p:nvPicPr>
          <p:cNvPr id="3" name="图片 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87836" y="1418154"/>
            <a:ext cx="1147013" cy="1561933"/>
          </a:xfrm>
          <a:prstGeom prst="rect">
            <a:avLst/>
          </a:prstGeom>
        </p:spPr>
      </p:pic>
    </p:spTree>
    <p:extLst>
      <p:ext uri="{BB962C8B-B14F-4D97-AF65-F5344CB8AC3E}">
        <p14:creationId xmlns:p14="http://schemas.microsoft.com/office/powerpoint/2010/main" val="4038670008"/>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par>
                          <p:cTn id="18" fill="hold">
                            <p:stCondLst>
                              <p:cond delay="1750"/>
                            </p:stCondLst>
                            <p:childTnLst>
                              <p:par>
                                <p:cTn id="19" presetID="32" presetClass="emph" presetSubtype="0" fill="hold" nodeType="after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750"/>
                                        <p:tgtEl>
                                          <p:spTgt spid="12"/>
                                        </p:tgtEl>
                                      </p:cBhvr>
                                    </p:animEffect>
                                  </p:childTnLst>
                                </p:cTn>
                              </p:par>
                            </p:childTnLst>
                          </p:cTn>
                        </p:par>
                        <p:par>
                          <p:cTn id="28" fill="hold">
                            <p:stCondLst>
                              <p:cond delay="275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cTn>
                              </p:par>
                            </p:childTnLst>
                          </p:cTn>
                        </p:par>
                        <p:par>
                          <p:cTn id="35" fill="hold">
                            <p:stCondLst>
                              <p:cond delay="3750"/>
                            </p:stCondLst>
                            <p:childTnLst>
                              <p:par>
                                <p:cTn id="36" presetID="5" presetClass="entr" presetSubtype="1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heckerboard(across)">
                                      <p:cBhvr>
                                        <p:cTn id="38" dur="500"/>
                                        <p:tgtEl>
                                          <p:spTgt spid="16"/>
                                        </p:tgtEl>
                                      </p:cBhvr>
                                    </p:animEffect>
                                  </p:childTnLst>
                                </p:cTn>
                              </p:par>
                            </p:childTnLst>
                          </p:cTn>
                        </p:par>
                        <p:par>
                          <p:cTn id="39" fill="hold">
                            <p:stCondLst>
                              <p:cond delay="4250"/>
                            </p:stCondLst>
                            <p:childTnLst>
                              <p:par>
                                <p:cTn id="40" presetID="5" presetClass="entr" presetSubtype="1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par>
                          <p:cTn id="43" fill="hold">
                            <p:stCondLst>
                              <p:cond delay="4750"/>
                            </p:stCondLst>
                            <p:childTnLst>
                              <p:par>
                                <p:cTn id="44" presetID="5" presetClass="entr" presetSubtype="1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heckerboard(across)">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038646" y="-701040"/>
            <a:ext cx="8194566" cy="8194566"/>
            <a:chOff x="2038646" y="-701040"/>
            <a:chExt cx="8194566" cy="8194566"/>
          </a:xfrm>
        </p:grpSpPr>
        <p:sp>
          <p:nvSpPr>
            <p:cNvPr id="36" name="椭圆 35"/>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8" name="图片 37"/>
          <p:cNvPicPr>
            <a:picLocks noChangeAspect="1"/>
          </p:cNvPicPr>
          <p:nvPr/>
        </p:nvPicPr>
        <p:blipFill rotWithShape="1">
          <a:blip r:embed="rId3"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8092" y="4010071"/>
            <a:ext cx="5322358" cy="3097612"/>
          </a:xfrm>
          <a:prstGeom prst="rect">
            <a:avLst/>
          </a:prstGeom>
        </p:spPr>
      </p:pic>
      <p:sp>
        <p:nvSpPr>
          <p:cNvPr id="9" name="文本框 8"/>
          <p:cNvSpPr txBox="1"/>
          <p:nvPr/>
        </p:nvSpPr>
        <p:spPr>
          <a:xfrm>
            <a:off x="1325618" y="1910427"/>
            <a:ext cx="9770362" cy="1200329"/>
          </a:xfrm>
          <a:prstGeom prst="rect">
            <a:avLst/>
          </a:prstGeom>
          <a:noFill/>
        </p:spPr>
        <p:txBody>
          <a:bodyPr wrap="square" rtlCol="0">
            <a:spAutoFit/>
          </a:bodyPr>
          <a:lstStyle/>
          <a:p>
            <a:pPr algn="ctr"/>
            <a:r>
              <a:rPr lang="zh-CN" altLang="en-US" sz="7200" b="1" dirty="0" smtClean="0">
                <a:solidFill>
                  <a:srgbClr val="E07185"/>
                </a:solidFill>
                <a:effectLst>
                  <a:outerShdw blurRad="25400" dist="25400" dir="2700000" algn="tl">
                    <a:srgbClr val="000000">
                      <a:alpha val="20000"/>
                    </a:srgbClr>
                  </a:outerShdw>
                </a:effectLst>
                <a:cs typeface="+mn-ea"/>
                <a:sym typeface="+mn-lt"/>
              </a:rPr>
              <a:t>小朋友</a:t>
            </a:r>
            <a:r>
              <a:rPr lang="zh-CN" altLang="en-US" sz="7200" b="1" dirty="0" smtClean="0">
                <a:solidFill>
                  <a:srgbClr val="658EBF"/>
                </a:solidFill>
                <a:effectLst>
                  <a:outerShdw blurRad="25400" dist="25400" dir="2700000" algn="tl">
                    <a:srgbClr val="000000">
                      <a:alpha val="20000"/>
                    </a:srgbClr>
                  </a:outerShdw>
                </a:effectLst>
                <a:cs typeface="+mn-ea"/>
                <a:sym typeface="+mn-lt"/>
              </a:rPr>
              <a:t>下次</a:t>
            </a:r>
            <a:r>
              <a:rPr lang="zh-CN" altLang="en-US" sz="7200" b="1" dirty="0" smtClean="0">
                <a:solidFill>
                  <a:srgbClr val="EB832A"/>
                </a:solidFill>
                <a:effectLst>
                  <a:outerShdw blurRad="25400" dist="25400" dir="2700000" algn="tl">
                    <a:srgbClr val="000000">
                      <a:alpha val="20000"/>
                    </a:srgbClr>
                  </a:outerShdw>
                </a:effectLst>
                <a:cs typeface="+mn-ea"/>
                <a:sym typeface="+mn-lt"/>
              </a:rPr>
              <a:t>再会</a:t>
            </a:r>
            <a:endParaRPr lang="zh-CN" altLang="en-US" sz="7200" b="1" dirty="0">
              <a:solidFill>
                <a:srgbClr val="EB832A"/>
              </a:solidFill>
              <a:effectLst>
                <a:outerShdw blurRad="25400" dist="25400" dir="2700000" algn="tl">
                  <a:srgbClr val="000000">
                    <a:alpha val="20000"/>
                  </a:srgbClr>
                </a:outerShdw>
              </a:effectLst>
              <a:cs typeface="+mn-ea"/>
              <a:sym typeface="+mn-lt"/>
            </a:endParaRPr>
          </a:p>
        </p:txBody>
      </p:sp>
      <p:grpSp>
        <p:nvGrpSpPr>
          <p:cNvPr id="28" name="组合 27"/>
          <p:cNvGrpSpPr/>
          <p:nvPr/>
        </p:nvGrpSpPr>
        <p:grpSpPr>
          <a:xfrm>
            <a:off x="3422481" y="3306132"/>
            <a:ext cx="5381886" cy="449069"/>
            <a:chOff x="3205507" y="3426942"/>
            <a:chExt cx="5381886" cy="449070"/>
          </a:xfrm>
        </p:grpSpPr>
        <p:sp>
          <p:nvSpPr>
            <p:cNvPr id="13" name="文本框 12"/>
            <p:cNvSpPr txBox="1"/>
            <p:nvPr/>
          </p:nvSpPr>
          <p:spPr>
            <a:xfrm>
              <a:off x="3478636" y="3437378"/>
              <a:ext cx="4978128" cy="430888"/>
            </a:xfrm>
            <a:prstGeom prst="rect">
              <a:avLst/>
            </a:prstGeom>
            <a:noFill/>
          </p:spPr>
          <p:txBody>
            <a:bodyPr wrap="square" rtlCol="0">
              <a:spAutoFit/>
            </a:bodyPr>
            <a:lstStyle/>
            <a:p>
              <a:pPr algn="dist"/>
              <a:r>
                <a:rPr lang="zh-CN" altLang="en-US" sz="2200" spc="-300" dirty="0" smtClean="0">
                  <a:solidFill>
                    <a:srgbClr val="E07185"/>
                  </a:solidFill>
                  <a:cs typeface="+mn-ea"/>
                  <a:sym typeface="+mn-lt"/>
                </a:rPr>
                <a:t>让我们</a:t>
              </a:r>
              <a:r>
                <a:rPr lang="zh-CN" altLang="en-US" sz="2200" spc="-300" dirty="0" smtClean="0">
                  <a:solidFill>
                    <a:srgbClr val="5798C9"/>
                  </a:solidFill>
                  <a:cs typeface="+mn-ea"/>
                  <a:sym typeface="+mn-lt"/>
                </a:rPr>
                <a:t>一起</a:t>
              </a:r>
              <a:r>
                <a:rPr lang="zh-CN" altLang="en-US" sz="2200" spc="-300" dirty="0" smtClean="0">
                  <a:solidFill>
                    <a:srgbClr val="B671AC"/>
                  </a:solidFill>
                  <a:cs typeface="+mn-ea"/>
                  <a:sym typeface="+mn-lt"/>
                </a:rPr>
                <a:t>快乐的</a:t>
              </a:r>
              <a:r>
                <a:rPr lang="zh-CN" altLang="en-US" sz="2200" spc="-300" dirty="0" smtClean="0">
                  <a:solidFill>
                    <a:srgbClr val="209975"/>
                  </a:solidFill>
                  <a:cs typeface="+mn-ea"/>
                  <a:sym typeface="+mn-lt"/>
                </a:rPr>
                <a:t>学习</a:t>
              </a:r>
              <a:r>
                <a:rPr lang="zh-CN" altLang="en-US" sz="2200" spc="-300" dirty="0" smtClean="0">
                  <a:solidFill>
                    <a:srgbClr val="EB832A"/>
                  </a:solidFill>
                  <a:cs typeface="+mn-ea"/>
                  <a:sym typeface="+mn-lt"/>
                </a:rPr>
                <a:t>成长</a:t>
              </a:r>
              <a:r>
                <a:rPr lang="zh-CN" altLang="en-US" sz="2200" spc="-300" dirty="0" smtClean="0">
                  <a:solidFill>
                    <a:srgbClr val="139772"/>
                  </a:solidFill>
                  <a:cs typeface="+mn-ea"/>
                  <a:sym typeface="+mn-lt"/>
                </a:rPr>
                <a:t>吧！</a:t>
              </a:r>
              <a:endParaRPr lang="zh-CN" altLang="en-US" sz="2200" spc="-300" dirty="0">
                <a:solidFill>
                  <a:srgbClr val="139772"/>
                </a:solidFill>
                <a:cs typeface="+mn-ea"/>
                <a:sym typeface="+mn-lt"/>
              </a:endParaRPr>
            </a:p>
          </p:txBody>
        </p:sp>
        <p:sp>
          <p:nvSpPr>
            <p:cNvPr id="26" name="圆角矩形 25"/>
            <p:cNvSpPr/>
            <p:nvPr/>
          </p:nvSpPr>
          <p:spPr>
            <a:xfrm>
              <a:off x="3205507" y="3426942"/>
              <a:ext cx="5381886" cy="449070"/>
            </a:xfrm>
            <a:prstGeom prst="roundRect">
              <a:avLst>
                <a:gd name="adj" fmla="val 50000"/>
              </a:avLst>
            </a:prstGeom>
            <a:noFill/>
            <a:ln w="254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9" name="图片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9679" y="1292526"/>
            <a:ext cx="1293222" cy="1175213"/>
          </a:xfrm>
          <a:prstGeom prst="rect">
            <a:avLst/>
          </a:prstGeom>
        </p:spPr>
      </p:pic>
      <p:pic>
        <p:nvPicPr>
          <p:cNvPr id="40" name="图片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02276" y="3369901"/>
            <a:ext cx="1293222" cy="1175213"/>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1310" y="984174"/>
            <a:ext cx="1293222" cy="1175213"/>
          </a:xfrm>
          <a:prstGeom prst="rect">
            <a:avLst/>
          </a:prstGeom>
        </p:spPr>
      </p:pic>
      <p:pic>
        <p:nvPicPr>
          <p:cNvPr id="10" name="图片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13182" y="274238"/>
            <a:ext cx="1293222" cy="1175213"/>
          </a:xfrm>
          <a:prstGeom prst="rect">
            <a:avLst/>
          </a:prstGeom>
        </p:spPr>
      </p:pic>
      <p:sp>
        <p:nvSpPr>
          <p:cNvPr id="57" name="Freeform 34"/>
          <p:cNvSpPr>
            <a:spLocks noEditPoints="1"/>
          </p:cNvSpPr>
          <p:nvPr/>
        </p:nvSpPr>
        <p:spPr bwMode="auto">
          <a:xfrm rot="19984964">
            <a:off x="3094652" y="4157657"/>
            <a:ext cx="437057" cy="25304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sz="1400">
              <a:cs typeface="+mn-ea"/>
              <a:sym typeface="+mn-lt"/>
            </a:endParaRPr>
          </a:p>
        </p:txBody>
      </p:sp>
      <p:grpSp>
        <p:nvGrpSpPr>
          <p:cNvPr id="70" name="组合 69"/>
          <p:cNvGrpSpPr/>
          <p:nvPr/>
        </p:nvGrpSpPr>
        <p:grpSpPr>
          <a:xfrm>
            <a:off x="4345058" y="704928"/>
            <a:ext cx="3488341" cy="1109183"/>
            <a:chOff x="4345058" y="704928"/>
            <a:chExt cx="3488341" cy="1109183"/>
          </a:xfrm>
        </p:grpSpPr>
        <p:sp>
          <p:nvSpPr>
            <p:cNvPr id="67" name="弧形 66"/>
            <p:cNvSpPr/>
            <p:nvPr/>
          </p:nvSpPr>
          <p:spPr>
            <a:xfrm>
              <a:off x="472929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8" name="弧形 67"/>
            <p:cNvSpPr/>
            <p:nvPr/>
          </p:nvSpPr>
          <p:spPr>
            <a:xfrm>
              <a:off x="5618207"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9" name="弧形 68"/>
            <p:cNvSpPr/>
            <p:nvPr/>
          </p:nvSpPr>
          <p:spPr>
            <a:xfrm>
              <a:off x="6486506" y="704928"/>
              <a:ext cx="978325" cy="978325"/>
            </a:xfrm>
            <a:prstGeom prst="arc">
              <a:avLst>
                <a:gd name="adj1" fmla="val 11005070"/>
                <a:gd name="adj2"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46" name="组合 45"/>
            <p:cNvGrpSpPr/>
            <p:nvPr/>
          </p:nvGrpSpPr>
          <p:grpSpPr>
            <a:xfrm>
              <a:off x="4345058" y="869689"/>
              <a:ext cx="944424" cy="944422"/>
              <a:chOff x="4517617" y="221889"/>
              <a:chExt cx="1095829" cy="1095829"/>
            </a:xfrm>
            <a:effectLst>
              <a:outerShdw blurRad="190500" dist="63500" dir="2700000" algn="tl" rotWithShape="0">
                <a:prstClr val="black">
                  <a:alpha val="20000"/>
                </a:prstClr>
              </a:outerShdw>
            </a:effectLst>
          </p:grpSpPr>
          <p:sp>
            <p:nvSpPr>
              <p:cNvPr id="43" name="椭圆 42"/>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1" name="矩形 20"/>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爱</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7" name="组合 46"/>
            <p:cNvGrpSpPr/>
            <p:nvPr/>
          </p:nvGrpSpPr>
          <p:grpSpPr>
            <a:xfrm>
              <a:off x="5193030" y="869689"/>
              <a:ext cx="944424" cy="944422"/>
              <a:chOff x="6164135" y="221889"/>
              <a:chExt cx="1095829" cy="1095829"/>
            </a:xfrm>
            <a:effectLst>
              <a:outerShdw blurRad="190500" dist="63500" dir="2700000" algn="tl" rotWithShape="0">
                <a:prstClr val="black">
                  <a:alpha val="20000"/>
                </a:prstClr>
              </a:outerShdw>
            </a:effectLst>
          </p:grpSpPr>
          <p:sp>
            <p:nvSpPr>
              <p:cNvPr id="44" name="椭圆 43"/>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5" name="矩形 44"/>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上</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48" name="组合 47"/>
            <p:cNvGrpSpPr/>
            <p:nvPr/>
          </p:nvGrpSpPr>
          <p:grpSpPr>
            <a:xfrm>
              <a:off x="6041002" y="869689"/>
              <a:ext cx="944424" cy="944422"/>
              <a:chOff x="4517617" y="221889"/>
              <a:chExt cx="1095829" cy="1095829"/>
            </a:xfrm>
            <a:effectLst>
              <a:outerShdw blurRad="190500" dist="63500" dir="2700000" algn="tl" rotWithShape="0">
                <a:prstClr val="black">
                  <a:alpha val="20000"/>
                </a:prstClr>
              </a:outerShdw>
            </a:effectLst>
          </p:grpSpPr>
          <p:sp>
            <p:nvSpPr>
              <p:cNvPr id="49" name="椭圆 48"/>
              <p:cNvSpPr/>
              <p:nvPr/>
            </p:nvSpPr>
            <p:spPr>
              <a:xfrm>
                <a:off x="4517617" y="221889"/>
                <a:ext cx="1095829" cy="1095829"/>
              </a:xfrm>
              <a:prstGeom prst="ellipse">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0" name="矩形 49"/>
              <p:cNvSpPr/>
              <p:nvPr/>
            </p:nvSpPr>
            <p:spPr>
              <a:xfrm>
                <a:off x="4610122"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阅</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51" name="组合 50"/>
            <p:cNvGrpSpPr/>
            <p:nvPr/>
          </p:nvGrpSpPr>
          <p:grpSpPr>
            <a:xfrm>
              <a:off x="6888975" y="869689"/>
              <a:ext cx="944424" cy="944422"/>
              <a:chOff x="6164135" y="221889"/>
              <a:chExt cx="1095829" cy="1095829"/>
            </a:xfrm>
            <a:effectLst>
              <a:outerShdw blurRad="190500" dist="63500" dir="2700000" algn="tl" rotWithShape="0">
                <a:prstClr val="black">
                  <a:alpha val="20000"/>
                </a:prstClr>
              </a:outerShdw>
            </a:effectLst>
          </p:grpSpPr>
          <p:sp>
            <p:nvSpPr>
              <p:cNvPr id="52" name="椭圆 51"/>
              <p:cNvSpPr/>
              <p:nvPr/>
            </p:nvSpPr>
            <p:spPr>
              <a:xfrm>
                <a:off x="6164135" y="221889"/>
                <a:ext cx="1095829" cy="1095829"/>
              </a:xfrm>
              <a:prstGeom prst="ellipse">
                <a:avLst/>
              </a:prstGeom>
              <a:solidFill>
                <a:srgbClr val="EB8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3" name="矩形 52"/>
              <p:cNvSpPr/>
              <p:nvPr/>
            </p:nvSpPr>
            <p:spPr>
              <a:xfrm>
                <a:off x="6230691" y="273825"/>
                <a:ext cx="883866" cy="964220"/>
              </a:xfrm>
              <a:prstGeom prst="rect">
                <a:avLst/>
              </a:prstGeom>
            </p:spPr>
            <p:txBody>
              <a:bodyPr wrap="none">
                <a:spAutoFit/>
              </a:bodyPr>
              <a:lstStyle/>
              <a:p>
                <a:pPr algn="ctr"/>
                <a:r>
                  <a:rPr lang="zh-CN" altLang="en-US" sz="4800" spc="-300" dirty="0" smtClean="0">
                    <a:solidFill>
                      <a:schemeClr val="bg1"/>
                    </a:solidFill>
                    <a:effectLst>
                      <a:outerShdw blurRad="25400" dist="25400" dir="2700000" algn="tl">
                        <a:srgbClr val="000000">
                          <a:alpha val="20000"/>
                        </a:srgbClr>
                      </a:outerShdw>
                    </a:effectLst>
                    <a:cs typeface="+mn-ea"/>
                    <a:sym typeface="+mn-lt"/>
                  </a:rPr>
                  <a:t>读</a:t>
                </a:r>
                <a:endParaRPr lang="en-US" altLang="zh-CN" sz="4800" spc="-300" dirty="0">
                  <a:solidFill>
                    <a:schemeClr val="bg1"/>
                  </a:solidFill>
                  <a:effectLst>
                    <a:outerShdw blurRad="25400" dist="25400" dir="2700000" algn="tl">
                      <a:srgbClr val="000000">
                        <a:alpha val="20000"/>
                      </a:srgbClr>
                    </a:outerShdw>
                  </a:effectLst>
                  <a:cs typeface="+mn-ea"/>
                  <a:sym typeface="+mn-lt"/>
                </a:endParaRPr>
              </a:p>
            </p:txBody>
          </p:sp>
        </p:grpSp>
      </p:grpSp>
    </p:spTree>
    <p:extLst>
      <p:ext uri="{BB962C8B-B14F-4D97-AF65-F5344CB8AC3E}">
        <p14:creationId xmlns:p14="http://schemas.microsoft.com/office/powerpoint/2010/main" val="239204589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38" presetClass="entr" presetSubtype="0" accel="50000" fill="hold" grpId="0" nodeType="withEffect">
                                  <p:stCondLst>
                                    <p:cond delay="250"/>
                                  </p:stCondLst>
                                  <p:iterate type="lt">
                                    <p:tmPct val="5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6386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038646" y="-701040"/>
            <a:ext cx="8194566" cy="8194566"/>
            <a:chOff x="2038646" y="-701040"/>
            <a:chExt cx="8194566" cy="8194566"/>
          </a:xfrm>
        </p:grpSpPr>
        <p:sp>
          <p:nvSpPr>
            <p:cNvPr id="8" name="椭圆 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48" name="图片 4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27" name="图片 26"/>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62" name="图片 6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24" name="组合 23"/>
          <p:cNvGrpSpPr/>
          <p:nvPr/>
        </p:nvGrpSpPr>
        <p:grpSpPr>
          <a:xfrm>
            <a:off x="4678199" y="1129897"/>
            <a:ext cx="2911121" cy="707886"/>
            <a:chOff x="4605629" y="1401194"/>
            <a:chExt cx="2911121" cy="707886"/>
          </a:xfrm>
        </p:grpSpPr>
        <p:pic>
          <p:nvPicPr>
            <p:cNvPr id="22" name="图片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5" name="图片 4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6" name="图片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7" name="图片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9" name="文本框 8"/>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一</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20" name="文本框 1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E07185"/>
                </a:solidFill>
                <a:effectLst>
                  <a:outerShdw blurRad="25400" dist="25400" dir="2700000" algn="tl">
                    <a:srgbClr val="000000">
                      <a:alpha val="20000"/>
                    </a:srgbClr>
                  </a:outerShdw>
                </a:effectLst>
                <a:cs typeface="+mn-ea"/>
                <a:sym typeface="+mn-lt"/>
              </a:rPr>
              <a:t>分享书名</a:t>
            </a:r>
            <a:endParaRPr lang="zh-CN" altLang="en-US" sz="4800" spc="-300" dirty="0">
              <a:solidFill>
                <a:srgbClr val="E07185"/>
              </a:solidFill>
              <a:effectLst>
                <a:outerShdw blurRad="25400" dist="25400" dir="2700000" algn="tl">
                  <a:srgbClr val="000000">
                    <a:alpha val="20000"/>
                  </a:srgbClr>
                </a:outerShdw>
              </a:effectLst>
              <a:cs typeface="+mn-ea"/>
              <a:sym typeface="+mn-lt"/>
            </a:endParaRPr>
          </a:p>
        </p:txBody>
      </p:sp>
      <p:sp>
        <p:nvSpPr>
          <p:cNvPr id="21" name="文本框 20">
            <a:extLst>
              <a:ext uri="{FF2B5EF4-FFF2-40B4-BE49-F238E27FC236}">
                <a16:creationId xmlns=""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35" name="文本框 34"/>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36" name="文本框 35"/>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37" name="文本框 36"/>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38" name="文本框 37"/>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2" name="图片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29" name="图片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30" name="图片 2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31" name="图片 3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33" name="图片 3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
        <p:nvSpPr>
          <p:cNvPr id="3" name="文本框 2"/>
          <p:cNvSpPr txBox="1"/>
          <p:nvPr/>
        </p:nvSpPr>
        <p:spPr>
          <a:xfrm>
            <a:off x="4977885" y="261546"/>
            <a:ext cx="1854491"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35998726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nodeType="withEffect">
                                  <p:stCondLst>
                                    <p:cond delay="25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16" presetClass="entr" presetSubtype="21" fill="hold"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20"/>
                                        </p:tgtEl>
                                        <p:attrNameLst>
                                          <p:attrName>style.visibility</p:attrName>
                                        </p:attrNameLst>
                                      </p:cBhvr>
                                      <p:to>
                                        <p:strVal val="visible"/>
                                      </p:to>
                                    </p:set>
                                    <p:set>
                                      <p:cBhvr>
                                        <p:cTn id="49" dur="455" fill="hold">
                                          <p:stCondLst>
                                            <p:cond delay="0"/>
                                          </p:stCondLst>
                                        </p:cTn>
                                        <p:tgtEl>
                                          <p:spTgt spid="20"/>
                                        </p:tgtEl>
                                        <p:attrNameLst>
                                          <p:attrName>style.rotation</p:attrName>
                                        </p:attrNameLst>
                                      </p:cBhvr>
                                      <p:to>
                                        <p:strVal val="-45.0"/>
                                      </p:to>
                                    </p:set>
                                    <p:anim calcmode="lin" valueType="num">
                                      <p:cBhvr>
                                        <p:cTn id="50"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0-#ppt_w/2"/>
                                          </p:val>
                                        </p:tav>
                                        <p:tav tm="100000">
                                          <p:val>
                                            <p:strVal val="#ppt_x"/>
                                          </p:val>
                                        </p:tav>
                                      </p:tavLst>
                                    </p:anim>
                                    <p:anim calcmode="lin" valueType="num">
                                      <p:cBhvr additive="base">
                                        <p:cTn id="61" dur="500" fill="hold"/>
                                        <p:tgtEl>
                                          <p:spTgt spid="62"/>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311937" y="2363124"/>
            <a:ext cx="4424363" cy="1249363"/>
            <a:chOff x="6096000" y="1902851"/>
            <a:chExt cx="4425107" cy="1249669"/>
          </a:xfrm>
        </p:grpSpPr>
        <p:sp>
          <p:nvSpPr>
            <p:cNvPr id="36" name="矩形 35"/>
            <p:cNvSpPr/>
            <p:nvPr/>
          </p:nvSpPr>
          <p:spPr bwMode="auto">
            <a:xfrm>
              <a:off x="7324640" y="2380894"/>
              <a:ext cx="3196467" cy="6138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 </a:t>
              </a:r>
            </a:p>
          </p:txBody>
        </p:sp>
        <p:sp>
          <p:nvSpPr>
            <p:cNvPr id="37" name="矩形 19"/>
            <p:cNvSpPr/>
            <p:nvPr/>
          </p:nvSpPr>
          <p:spPr>
            <a:xfrm>
              <a:off x="7173562" y="1902851"/>
              <a:ext cx="2361287" cy="525786"/>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5798C9"/>
                  </a:solidFill>
                  <a:cs typeface="+mn-ea"/>
                  <a:sym typeface="+mn-lt"/>
                </a:rPr>
                <a:t>点击添加标题</a:t>
              </a:r>
              <a:r>
                <a:rPr lang="zh-CN" altLang="en-US" sz="2400" dirty="0">
                  <a:solidFill>
                    <a:srgbClr val="5798C9"/>
                  </a:solidFill>
                  <a:cs typeface="+mn-ea"/>
                  <a:sym typeface="+mn-lt"/>
                </a:rPr>
                <a:t> </a:t>
              </a:r>
            </a:p>
          </p:txBody>
        </p:sp>
        <p:grpSp>
          <p:nvGrpSpPr>
            <p:cNvPr id="38" name="组合 1"/>
            <p:cNvGrpSpPr/>
            <p:nvPr/>
          </p:nvGrpSpPr>
          <p:grpSpPr>
            <a:xfrm>
              <a:off x="6096000" y="2072602"/>
              <a:ext cx="1072427" cy="1079918"/>
              <a:chOff x="6096000" y="2072602"/>
              <a:chExt cx="1072427" cy="1079918"/>
            </a:xfrm>
          </p:grpSpPr>
          <p:grpSp>
            <p:nvGrpSpPr>
              <p:cNvPr id="39" name="组合 38"/>
              <p:cNvGrpSpPr>
                <a:grpSpLocks noChangeAspect="1"/>
              </p:cNvGrpSpPr>
              <p:nvPr/>
            </p:nvGrpSpPr>
            <p:grpSpPr bwMode="auto">
              <a:xfrm>
                <a:off x="6096000" y="2072602"/>
                <a:ext cx="1072427" cy="1079918"/>
                <a:chOff x="1983909" y="2663640"/>
                <a:chExt cx="1657350" cy="1668463"/>
              </a:xfrm>
              <a:solidFill>
                <a:schemeClr val="accent1"/>
              </a:solidFill>
            </p:grpSpPr>
            <p:sp>
              <p:nvSpPr>
                <p:cNvPr id="4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pic>
            <p:nvPicPr>
              <p:cNvPr id="40" name="图片 8"/>
              <p:cNvPicPr>
                <a:picLocks noChangeAspect="1"/>
              </p:cNvPicPr>
              <p:nvPr/>
            </p:nvPicPr>
            <p:blipFill>
              <a:blip r:embed="rId3"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grpSp>
        <p:nvGrpSpPr>
          <p:cNvPr id="45" name="组合 44"/>
          <p:cNvGrpSpPr/>
          <p:nvPr/>
        </p:nvGrpSpPr>
        <p:grpSpPr>
          <a:xfrm>
            <a:off x="2357975" y="3992209"/>
            <a:ext cx="4424362" cy="1249363"/>
            <a:chOff x="6096000" y="1902851"/>
            <a:chExt cx="4425107" cy="1249669"/>
          </a:xfrm>
        </p:grpSpPr>
        <p:sp>
          <p:nvSpPr>
            <p:cNvPr id="46" name="矩形 45"/>
            <p:cNvSpPr/>
            <p:nvPr/>
          </p:nvSpPr>
          <p:spPr bwMode="auto">
            <a:xfrm>
              <a:off x="7324640" y="2380894"/>
              <a:ext cx="3196467" cy="6138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 </a:t>
              </a:r>
            </a:p>
          </p:txBody>
        </p:sp>
        <p:sp>
          <p:nvSpPr>
            <p:cNvPr id="47" name="矩形 19"/>
            <p:cNvSpPr/>
            <p:nvPr/>
          </p:nvSpPr>
          <p:spPr>
            <a:xfrm>
              <a:off x="7173562" y="1902851"/>
              <a:ext cx="2361287" cy="525786"/>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A8DA73"/>
                  </a:solidFill>
                  <a:cs typeface="+mn-ea"/>
                  <a:sym typeface="+mn-lt"/>
                </a:rPr>
                <a:t>点击添加标题</a:t>
              </a:r>
              <a:r>
                <a:rPr lang="zh-CN" altLang="en-US" sz="2400" dirty="0">
                  <a:solidFill>
                    <a:srgbClr val="A8DA73"/>
                  </a:solidFill>
                  <a:cs typeface="+mn-ea"/>
                  <a:sym typeface="+mn-lt"/>
                </a:rPr>
                <a:t> </a:t>
              </a:r>
            </a:p>
          </p:txBody>
        </p:sp>
        <p:grpSp>
          <p:nvGrpSpPr>
            <p:cNvPr id="48" name="组合 35"/>
            <p:cNvGrpSpPr/>
            <p:nvPr/>
          </p:nvGrpSpPr>
          <p:grpSpPr>
            <a:xfrm>
              <a:off x="6096000" y="2072602"/>
              <a:ext cx="1072427" cy="1079918"/>
              <a:chOff x="6096000" y="2072602"/>
              <a:chExt cx="1072427" cy="1079918"/>
            </a:xfrm>
          </p:grpSpPr>
          <p:grpSp>
            <p:nvGrpSpPr>
              <p:cNvPr id="49" name="组合 48"/>
              <p:cNvGrpSpPr>
                <a:grpSpLocks noChangeAspect="1"/>
              </p:cNvGrpSpPr>
              <p:nvPr/>
            </p:nvGrpSpPr>
            <p:grpSpPr bwMode="auto">
              <a:xfrm>
                <a:off x="6096000" y="2072602"/>
                <a:ext cx="1072427" cy="1079918"/>
                <a:chOff x="1983909" y="2663640"/>
                <a:chExt cx="1657350" cy="1668463"/>
              </a:xfrm>
              <a:solidFill>
                <a:schemeClr val="accent1"/>
              </a:solidFill>
            </p:grpSpPr>
            <p:sp>
              <p:nvSpPr>
                <p:cNvPr id="51"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2"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3"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54"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pic>
            <p:nvPicPr>
              <p:cNvPr id="50" name="图片 8"/>
              <p:cNvPicPr>
                <a:picLocks noChangeAspect="1"/>
              </p:cNvPicPr>
              <p:nvPr/>
            </p:nvPicPr>
            <p:blipFill>
              <a:blip r:embed="rId3"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3389" y="1796572"/>
            <a:ext cx="3736270" cy="3736270"/>
          </a:xfrm>
          <a:prstGeom prst="rect">
            <a:avLst/>
          </a:prstGeom>
        </p:spPr>
      </p:pic>
      <p:grpSp>
        <p:nvGrpSpPr>
          <p:cNvPr id="5" name="组合 4"/>
          <p:cNvGrpSpPr/>
          <p:nvPr/>
        </p:nvGrpSpPr>
        <p:grpSpPr>
          <a:xfrm>
            <a:off x="707036" y="799088"/>
            <a:ext cx="3057396" cy="877366"/>
            <a:chOff x="707036" y="741032"/>
            <a:chExt cx="3057396" cy="877366"/>
          </a:xfrm>
        </p:grpSpPr>
        <p:grpSp>
          <p:nvGrpSpPr>
            <p:cNvPr id="2" name="组合 1"/>
            <p:cNvGrpSpPr/>
            <p:nvPr/>
          </p:nvGrpSpPr>
          <p:grpSpPr>
            <a:xfrm>
              <a:off x="1552372" y="762132"/>
              <a:ext cx="2212060" cy="698904"/>
              <a:chOff x="348466" y="803081"/>
              <a:chExt cx="2212060" cy="698904"/>
            </a:xfrm>
          </p:grpSpPr>
          <p:sp>
            <p:nvSpPr>
              <p:cNvPr id="25" name="文本框 24">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7" name="图片 26">
                <a:extLst>
                  <a:ext uri="{FF2B5EF4-FFF2-40B4-BE49-F238E27FC236}">
                    <a16:creationId xmlns:a16="http://schemas.microsoft.com/office/drawing/2014/main" xmlns="" id="{BEE04C5C-4DEA-4078-AD66-B00C74E8C0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290027052"/>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3"/>
          <p:cNvPicPr>
            <a:picLocks noChangeAspect="1"/>
          </p:cNvPicPr>
          <p:nvPr>
            <p:custDataLst>
              <p:tags r:id="rId1"/>
            </p:custDataLst>
          </p:nvPr>
        </p:nvPicPr>
        <p:blipFill>
          <a:blip r:embed="rId18" cstate="screen">
            <a:extLst>
              <a:ext uri="{28A0092B-C50C-407E-A947-70E740481C1C}">
                <a14:useLocalDpi xmlns:a14="http://schemas.microsoft.com/office/drawing/2010/main"/>
              </a:ext>
            </a:extLst>
          </a:blip>
          <a:stretch>
            <a:fillRect/>
          </a:stretch>
        </p:blipFill>
        <p:spPr>
          <a:xfrm>
            <a:off x="6727696" y="2504501"/>
            <a:ext cx="3992731" cy="3164241"/>
          </a:xfrm>
          <a:prstGeom prst="rect">
            <a:avLst/>
          </a:prstGeom>
        </p:spPr>
      </p:pic>
      <p:pic>
        <p:nvPicPr>
          <p:cNvPr id="9" name="PA_图片 4"/>
          <p:cNvPicPr>
            <a:picLocks noChangeAspect="1"/>
          </p:cNvPicPr>
          <p:nvPr>
            <p:custDataLst>
              <p:tags r:id="rId2"/>
            </p:custDataLst>
          </p:nvPr>
        </p:nvPicPr>
        <p:blipFill>
          <a:blip r:embed="rId19" cstate="screen">
            <a:extLst>
              <a:ext uri="{28A0092B-C50C-407E-A947-70E740481C1C}">
                <a14:useLocalDpi xmlns:a14="http://schemas.microsoft.com/office/drawing/2010/main"/>
              </a:ext>
            </a:extLst>
          </a:blip>
          <a:stretch>
            <a:fillRect/>
          </a:stretch>
        </p:blipFill>
        <p:spPr>
          <a:xfrm>
            <a:off x="1353726" y="2125648"/>
            <a:ext cx="2952378" cy="2339761"/>
          </a:xfrm>
          <a:prstGeom prst="rect">
            <a:avLst/>
          </a:prstGeom>
        </p:spPr>
      </p:pic>
      <p:pic>
        <p:nvPicPr>
          <p:cNvPr id="10" name="PA_图片 11"/>
          <p:cNvPicPr>
            <a:picLocks noChangeAspect="1"/>
          </p:cNvPicPr>
          <p:nvPr>
            <p:custDataLst>
              <p:tags r:id="rId3"/>
            </p:custDataLst>
          </p:nvPr>
        </p:nvPicPr>
        <p:blipFill>
          <a:blip r:embed="rId20" cstate="screen">
            <a:extLst>
              <a:ext uri="{28A0092B-C50C-407E-A947-70E740481C1C}">
                <a14:useLocalDpi xmlns:a14="http://schemas.microsoft.com/office/drawing/2010/main"/>
              </a:ext>
            </a:extLst>
          </a:blip>
          <a:stretch>
            <a:fillRect/>
          </a:stretch>
        </p:blipFill>
        <p:spPr>
          <a:xfrm>
            <a:off x="5165482" y="1488799"/>
            <a:ext cx="1996979" cy="1996979"/>
          </a:xfrm>
          <a:prstGeom prst="rect">
            <a:avLst/>
          </a:prstGeom>
        </p:spPr>
      </p:pic>
      <p:grpSp>
        <p:nvGrpSpPr>
          <p:cNvPr id="11" name="组合 10"/>
          <p:cNvGrpSpPr/>
          <p:nvPr/>
        </p:nvGrpSpPr>
        <p:grpSpPr>
          <a:xfrm>
            <a:off x="1695958" y="3001408"/>
            <a:ext cx="2324530" cy="1176655"/>
            <a:chOff x="932" y="3329"/>
            <a:chExt cx="5170" cy="2617"/>
          </a:xfrm>
        </p:grpSpPr>
        <p:sp>
          <p:nvSpPr>
            <p:cNvPr id="12" name="TextBox 45"/>
            <p:cNvSpPr txBox="1"/>
            <p:nvPr/>
          </p:nvSpPr>
          <p:spPr>
            <a:xfrm>
              <a:off x="1957" y="3329"/>
              <a:ext cx="3120" cy="663"/>
            </a:xfrm>
            <a:prstGeom prst="rect">
              <a:avLst/>
            </a:prstGeom>
          </p:spPr>
          <p:txBody>
            <a:bodyPr vert="horz" wrap="none" lIns="0" tIns="0" rIns="0" bIns="0" anchor="b" anchorCtr="1">
              <a:noAutofit/>
            </a:bodyPr>
            <a:lstStyle/>
            <a:p>
              <a:pPr algn="ctr"/>
              <a:r>
                <a:rPr lang="zh-CN" altLang="en-US" sz="2400" kern="900" dirty="0">
                  <a:solidFill>
                    <a:srgbClr val="5798C9"/>
                  </a:solidFill>
                  <a:cs typeface="+mn-ea"/>
                  <a:sym typeface="+mn-lt"/>
                </a:rPr>
                <a:t>标题文本预设</a:t>
              </a:r>
            </a:p>
          </p:txBody>
        </p:sp>
        <p:sp>
          <p:nvSpPr>
            <p:cNvPr id="13" name="TextBox 46"/>
            <p:cNvSpPr txBox="1"/>
            <p:nvPr/>
          </p:nvSpPr>
          <p:spPr>
            <a:xfrm>
              <a:off x="932" y="4454"/>
              <a:ext cx="5170" cy="1492"/>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此部分内容作为文字排版占位显示</a:t>
              </a:r>
              <a:br>
                <a:rPr lang="zh-CN" altLang="en-US" sz="1200" dirty="0">
                  <a:solidFill>
                    <a:schemeClr val="tx1">
                      <a:lumMod val="95000"/>
                      <a:lumOff val="5000"/>
                    </a:schemeClr>
                  </a:solidFill>
                  <a:cs typeface="+mn-ea"/>
                  <a:sym typeface="+mn-lt"/>
                </a:rPr>
              </a:br>
              <a:r>
                <a:rPr lang="zh-CN" altLang="en-US" sz="1200" dirty="0">
                  <a:solidFill>
                    <a:schemeClr val="tx1">
                      <a:lumMod val="95000"/>
                      <a:lumOff val="5000"/>
                    </a:schemeClr>
                  </a:solidFill>
                  <a:cs typeface="+mn-ea"/>
                  <a:sym typeface="+mn-lt"/>
                </a:rPr>
                <a:t>（建议使用主题字体）</a:t>
              </a:r>
            </a:p>
          </p:txBody>
        </p:sp>
      </p:grpSp>
      <p:grpSp>
        <p:nvGrpSpPr>
          <p:cNvPr id="14" name="组合 13"/>
          <p:cNvGrpSpPr/>
          <p:nvPr/>
        </p:nvGrpSpPr>
        <p:grpSpPr>
          <a:xfrm>
            <a:off x="7212275" y="3260317"/>
            <a:ext cx="3214787" cy="2013403"/>
            <a:chOff x="1622" y="4728"/>
            <a:chExt cx="7750" cy="4794"/>
          </a:xfrm>
        </p:grpSpPr>
        <p:grpSp>
          <p:nvGrpSpPr>
            <p:cNvPr id="15" name="组合 14"/>
            <p:cNvGrpSpPr/>
            <p:nvPr>
              <p:custDataLst>
                <p:tags r:id="rId4"/>
              </p:custDataLst>
            </p:nvPr>
          </p:nvGrpSpPr>
          <p:grpSpPr>
            <a:xfrm>
              <a:off x="2482" y="6012"/>
              <a:ext cx="5380" cy="166"/>
              <a:chOff x="572580" y="3487505"/>
              <a:chExt cx="3416318" cy="105676"/>
            </a:xfrm>
          </p:grpSpPr>
          <p:sp>
            <p:nvSpPr>
              <p:cNvPr id="18" name="矩形 17"/>
              <p:cNvSpPr/>
              <p:nvPr>
                <p:custDataLst>
                  <p:tags r:id="rId7"/>
                </p:custDataLst>
              </p:nvPr>
            </p:nvSpPr>
            <p:spPr>
              <a:xfrm rot="16200000">
                <a:off x="713671"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19" name="矩形 18"/>
              <p:cNvSpPr/>
              <p:nvPr>
                <p:custDataLst>
                  <p:tags r:id="rId8"/>
                </p:custDataLst>
              </p:nvPr>
            </p:nvSpPr>
            <p:spPr>
              <a:xfrm rot="16200000">
                <a:off x="1091090" y="3346414"/>
                <a:ext cx="105676" cy="387858"/>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0" name="矩形 19"/>
              <p:cNvSpPr/>
              <p:nvPr>
                <p:custDataLst>
                  <p:tags r:id="rId9"/>
                </p:custDataLst>
              </p:nvPr>
            </p:nvSpPr>
            <p:spPr>
              <a:xfrm rot="16200000">
                <a:off x="1468508"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1" name="矩形 20"/>
              <p:cNvSpPr/>
              <p:nvPr>
                <p:custDataLst>
                  <p:tags r:id="rId10"/>
                </p:custDataLst>
              </p:nvPr>
            </p:nvSpPr>
            <p:spPr>
              <a:xfrm rot="16200000">
                <a:off x="1845929" y="3346414"/>
                <a:ext cx="105676" cy="387858"/>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3" name="矩形 22"/>
              <p:cNvSpPr/>
              <p:nvPr>
                <p:custDataLst>
                  <p:tags r:id="rId11"/>
                </p:custDataLst>
              </p:nvPr>
            </p:nvSpPr>
            <p:spPr>
              <a:xfrm rot="16200000">
                <a:off x="2223352" y="3346414"/>
                <a:ext cx="105676" cy="387858"/>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4" name="矩形 23"/>
              <p:cNvSpPr/>
              <p:nvPr>
                <p:custDataLst>
                  <p:tags r:id="rId12"/>
                </p:custDataLst>
              </p:nvPr>
            </p:nvSpPr>
            <p:spPr>
              <a:xfrm rot="16200000">
                <a:off x="2609870" y="3346414"/>
                <a:ext cx="105676" cy="387857"/>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6" name="矩形 25"/>
              <p:cNvSpPr/>
              <p:nvPr>
                <p:custDataLst>
                  <p:tags r:id="rId13"/>
                </p:custDataLst>
              </p:nvPr>
            </p:nvSpPr>
            <p:spPr>
              <a:xfrm rot="16200000">
                <a:off x="2987288" y="3346414"/>
                <a:ext cx="105676" cy="387857"/>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7" name="矩形 26"/>
              <p:cNvSpPr/>
              <p:nvPr>
                <p:custDataLst>
                  <p:tags r:id="rId14"/>
                </p:custDataLst>
              </p:nvPr>
            </p:nvSpPr>
            <p:spPr>
              <a:xfrm rot="16200000">
                <a:off x="3364709" y="3346414"/>
                <a:ext cx="105676" cy="387857"/>
              </a:xfrm>
              <a:prstGeom prst="rect">
                <a:avLst/>
              </a:prstGeom>
              <a:solidFill>
                <a:srgbClr val="BCE2E6"/>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sp>
            <p:nvSpPr>
              <p:cNvPr id="28" name="矩形 27"/>
              <p:cNvSpPr/>
              <p:nvPr>
                <p:custDataLst>
                  <p:tags r:id="rId15"/>
                </p:custDataLst>
              </p:nvPr>
            </p:nvSpPr>
            <p:spPr>
              <a:xfrm rot="16200000">
                <a:off x="3742132" y="3346414"/>
                <a:ext cx="105676" cy="387857"/>
              </a:xfrm>
              <a:prstGeom prst="rect">
                <a:avLst/>
              </a:prstGeom>
              <a:solidFill>
                <a:srgbClr val="67C1C7"/>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D6D31"/>
                  </a:solidFill>
                  <a:effectLst/>
                  <a:uLnTx/>
                  <a:uFillTx/>
                  <a:cs typeface="+mn-ea"/>
                  <a:sym typeface="+mn-lt"/>
                </a:endParaRPr>
              </a:p>
            </p:txBody>
          </p:sp>
        </p:grpSp>
        <p:sp>
          <p:nvSpPr>
            <p:cNvPr id="16" name="文本框 15"/>
            <p:cNvSpPr txBox="1"/>
            <p:nvPr>
              <p:custDataLst>
                <p:tags r:id="rId5"/>
              </p:custDataLst>
            </p:nvPr>
          </p:nvSpPr>
          <p:spPr>
            <a:xfrm>
              <a:off x="2482" y="4728"/>
              <a:ext cx="5571" cy="1083"/>
            </a:xfrm>
            <a:prstGeom prst="rect">
              <a:avLst/>
            </a:prstGeom>
            <a:noFill/>
          </p:spPr>
          <p:txBody>
            <a:bodyPr wrap="square" lIns="90000" tIns="46800" rIns="90000" bIns="46800" rtlCol="0" anchor="t" anchorCtr="0">
              <a:normAutofit fontScale="77500" lnSpcReduction="20000"/>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b="0" dirty="0">
                  <a:solidFill>
                    <a:srgbClr val="F47264"/>
                  </a:solidFill>
                  <a:latin typeface="+mn-lt"/>
                  <a:ea typeface="+mn-ea"/>
                  <a:cs typeface="+mn-ea"/>
                  <a:sym typeface="+mn-lt"/>
                </a:rPr>
                <a:t>请输入标题</a:t>
              </a:r>
            </a:p>
          </p:txBody>
        </p:sp>
        <p:sp>
          <p:nvSpPr>
            <p:cNvPr id="17" name="文本框 16"/>
            <p:cNvSpPr txBox="1"/>
            <p:nvPr>
              <p:custDataLst>
                <p:tags r:id="rId6"/>
              </p:custDataLst>
            </p:nvPr>
          </p:nvSpPr>
          <p:spPr>
            <a:xfrm>
              <a:off x="1622" y="6578"/>
              <a:ext cx="7751" cy="2944"/>
            </a:xfrm>
            <a:prstGeom prst="rect">
              <a:avLst/>
            </a:prstGeom>
            <a:noFill/>
          </p:spPr>
          <p:txBody>
            <a:bodyPr wrap="square" lIns="90000" tIns="46800" rIns="90000" bIns="46800" rtlCol="0" anchor="t" anchorCtr="0">
              <a:normAutofit/>
            </a:bodyPr>
            <a:lstStyle>
              <a:defPPr>
                <a:defRPr lang="zh-CN"/>
              </a:defPPr>
              <a:lvl1pPr>
                <a:defRPr>
                  <a:solidFill>
                    <a:schemeClr val="tx1">
                      <a:lumMod val="75000"/>
                      <a:lumOff val="25000"/>
                    </a:schemeClr>
                  </a:solidFill>
                  <a:latin typeface="+mn-ea"/>
                </a:defRPr>
              </a:lvl1pPr>
            </a:lstStyle>
            <a:p>
              <a:pPr>
                <a:lnSpc>
                  <a:spcPct val="130000"/>
                </a:lnSpc>
              </a:pPr>
              <a:r>
                <a:rPr lang="zh-CN" altLang="en-US" sz="1200" dirty="0">
                  <a:solidFill>
                    <a:schemeClr val="tx1">
                      <a:lumMod val="95000"/>
                      <a:lumOff val="5000"/>
                    </a:schemeClr>
                  </a:solidFill>
                  <a:latin typeface="+mn-lt"/>
                  <a:cs typeface="+mn-ea"/>
                  <a:sym typeface="+mn-lt"/>
                </a:rPr>
                <a:t>请在此输入您的</a:t>
              </a:r>
              <a:r>
                <a:rPr lang="zh-CN" altLang="en-US" sz="1200" dirty="0" smtClean="0">
                  <a:solidFill>
                    <a:schemeClr val="tx1">
                      <a:lumMod val="95000"/>
                      <a:lumOff val="5000"/>
                    </a:schemeClr>
                  </a:solidFill>
                  <a:latin typeface="+mn-lt"/>
                  <a:cs typeface="+mn-ea"/>
                  <a:sym typeface="+mn-lt"/>
                </a:rPr>
                <a:t>文本请</a:t>
              </a:r>
              <a:r>
                <a:rPr lang="zh-CN" altLang="en-US" sz="1200" dirty="0">
                  <a:solidFill>
                    <a:schemeClr val="tx1">
                      <a:lumMod val="95000"/>
                      <a:lumOff val="5000"/>
                    </a:schemeClr>
                  </a:solidFill>
                  <a:latin typeface="+mn-lt"/>
                  <a:cs typeface="+mn-ea"/>
                  <a:sym typeface="+mn-lt"/>
                </a:rPr>
                <a:t>在此输入您的文本。请在此输入您的文本。请在此输入您的文本。请在此输入您的</a:t>
              </a:r>
              <a:r>
                <a:rPr lang="zh-CN" altLang="en-US" sz="1200" dirty="0" smtClean="0">
                  <a:solidFill>
                    <a:schemeClr val="tx1">
                      <a:lumMod val="95000"/>
                      <a:lumOff val="5000"/>
                    </a:schemeClr>
                  </a:solidFill>
                  <a:latin typeface="+mn-lt"/>
                  <a:cs typeface="+mn-ea"/>
                  <a:sym typeface="+mn-lt"/>
                </a:rPr>
                <a:t>文本请</a:t>
              </a:r>
              <a:r>
                <a:rPr lang="zh-CN" altLang="en-US" sz="1200" dirty="0">
                  <a:solidFill>
                    <a:schemeClr val="tx1">
                      <a:lumMod val="95000"/>
                      <a:lumOff val="5000"/>
                    </a:schemeClr>
                  </a:solidFill>
                  <a:latin typeface="+mn-lt"/>
                  <a:cs typeface="+mn-ea"/>
                  <a:sym typeface="+mn-lt"/>
                </a:rPr>
                <a:t>在此输入您的文本。请在此输入您的文本。请在此输入您的文本。</a:t>
              </a:r>
            </a:p>
          </p:txBody>
        </p:sp>
      </p:grpSp>
      <p:grpSp>
        <p:nvGrpSpPr>
          <p:cNvPr id="36" name="组合 35"/>
          <p:cNvGrpSpPr/>
          <p:nvPr/>
        </p:nvGrpSpPr>
        <p:grpSpPr>
          <a:xfrm>
            <a:off x="707036" y="799088"/>
            <a:ext cx="3057396" cy="877366"/>
            <a:chOff x="707036" y="741032"/>
            <a:chExt cx="3057396" cy="877366"/>
          </a:xfrm>
        </p:grpSpPr>
        <p:grpSp>
          <p:nvGrpSpPr>
            <p:cNvPr id="37" name="组合 36"/>
            <p:cNvGrpSpPr/>
            <p:nvPr/>
          </p:nvGrpSpPr>
          <p:grpSpPr>
            <a:xfrm>
              <a:off x="1552372" y="762132"/>
              <a:ext cx="2212060" cy="698904"/>
              <a:chOff x="348466" y="803081"/>
              <a:chExt cx="2212060" cy="698904"/>
            </a:xfrm>
          </p:grpSpPr>
          <p:sp>
            <p:nvSpPr>
              <p:cNvPr id="39" name="文本框 38">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40" name="图片 39">
                <a:extLst>
                  <a:ext uri="{FF2B5EF4-FFF2-40B4-BE49-F238E27FC236}">
                    <a16:creationId xmlns:a16="http://schemas.microsoft.com/office/drawing/2014/main" xmlns="" id="{BEE04C5C-4DEA-4078-AD66-B00C74E8C0F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38" name="图片 3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2" name="图片 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90816" y="3507230"/>
            <a:ext cx="3876848" cy="3876848"/>
          </a:xfrm>
          <a:prstGeom prst="rect">
            <a:avLst/>
          </a:prstGeom>
        </p:spPr>
      </p:pic>
    </p:spTree>
    <p:extLst>
      <p:ext uri="{BB962C8B-B14F-4D97-AF65-F5344CB8AC3E}">
        <p14:creationId xmlns:p14="http://schemas.microsoft.com/office/powerpoint/2010/main" val="3866210995"/>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47" presetClass="entr" presetSubtype="0"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xmlns="" id="{A5795BD3-8831-47F3-B979-6B79E1845F81}"/>
              </a:ext>
            </a:extLst>
          </p:cNvPr>
          <p:cNvSpPr/>
          <p:nvPr/>
        </p:nvSpPr>
        <p:spPr>
          <a:xfrm rot="20662484">
            <a:off x="1371765" y="2355709"/>
            <a:ext cx="2109500" cy="21095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xmlns="" id="{6219FCF2-88A4-486B-81F0-0CD5D3B9ADC1}"/>
              </a:ext>
            </a:extLst>
          </p:cNvPr>
          <p:cNvSpPr/>
          <p:nvPr/>
        </p:nvSpPr>
        <p:spPr>
          <a:xfrm rot="20662484">
            <a:off x="4622845" y="1824072"/>
            <a:ext cx="2109500" cy="21095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xmlns="" id="{0CFF9051-A926-43B1-B85F-A322A45A72C2}"/>
              </a:ext>
            </a:extLst>
          </p:cNvPr>
          <p:cNvSpPr/>
          <p:nvPr/>
        </p:nvSpPr>
        <p:spPr>
          <a:xfrm rot="20662484">
            <a:off x="8049181" y="1482882"/>
            <a:ext cx="2109500" cy="21095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xmlns="" id="{D2B7FB3C-5626-41D5-9AEE-9900F4D653BA}"/>
              </a:ext>
            </a:extLst>
          </p:cNvPr>
          <p:cNvGrpSpPr/>
          <p:nvPr/>
        </p:nvGrpSpPr>
        <p:grpSpPr>
          <a:xfrm>
            <a:off x="2998938" y="3971018"/>
            <a:ext cx="5348768" cy="1786332"/>
            <a:chOff x="1274763" y="3429000"/>
            <a:chExt cx="8205787" cy="2740493"/>
          </a:xfrm>
        </p:grpSpPr>
        <p:grpSp>
          <p:nvGrpSpPr>
            <p:cNvPr id="7" name="组合 6">
              <a:extLst>
                <a:ext uri="{FF2B5EF4-FFF2-40B4-BE49-F238E27FC236}">
                  <a16:creationId xmlns:a16="http://schemas.microsoft.com/office/drawing/2014/main" xmlns="" id="{5A8607EE-A188-4F25-B6C4-B8DDA4A58DEC}"/>
                </a:ext>
              </a:extLst>
            </p:cNvPr>
            <p:cNvGrpSpPr/>
            <p:nvPr/>
          </p:nvGrpSpPr>
          <p:grpSpPr>
            <a:xfrm>
              <a:off x="1274763" y="3429000"/>
              <a:ext cx="8205787" cy="2740493"/>
              <a:chOff x="1019175" y="1415816"/>
              <a:chExt cx="8205787" cy="2740493"/>
            </a:xfrm>
          </p:grpSpPr>
          <p:pic>
            <p:nvPicPr>
              <p:cNvPr id="4" name="图片 3">
                <a:extLst>
                  <a:ext uri="{FF2B5EF4-FFF2-40B4-BE49-F238E27FC236}">
                    <a16:creationId xmlns:a16="http://schemas.microsoft.com/office/drawing/2014/main" xmlns="" id="{CF19C59F-5B7F-4E4C-B45D-0E4BEC634C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175" y="2095774"/>
                <a:ext cx="5881688" cy="2060535"/>
              </a:xfrm>
              <a:prstGeom prst="rect">
                <a:avLst/>
              </a:prstGeom>
            </p:spPr>
          </p:pic>
          <p:pic>
            <p:nvPicPr>
              <p:cNvPr id="6" name="图片 5">
                <a:extLst>
                  <a:ext uri="{FF2B5EF4-FFF2-40B4-BE49-F238E27FC236}">
                    <a16:creationId xmlns:a16="http://schemas.microsoft.com/office/drawing/2014/main" xmlns="" id="{1775AE8B-21D5-44E5-9A1A-CDE65E2E618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2637" y="1415816"/>
                <a:ext cx="3362325" cy="2571750"/>
              </a:xfrm>
              <a:prstGeom prst="rect">
                <a:avLst/>
              </a:prstGeom>
            </p:spPr>
          </p:pic>
        </p:grpSp>
        <p:sp>
          <p:nvSpPr>
            <p:cNvPr id="11" name="文本框 10">
              <a:extLst>
                <a:ext uri="{FF2B5EF4-FFF2-40B4-BE49-F238E27FC236}">
                  <a16:creationId xmlns:a16="http://schemas.microsoft.com/office/drawing/2014/main" xmlns="" id="{156CAEF9-8411-4CA6-9D4E-9D4DCF7B9E81}"/>
                </a:ext>
              </a:extLst>
            </p:cNvPr>
            <p:cNvSpPr txBox="1"/>
            <p:nvPr/>
          </p:nvSpPr>
          <p:spPr>
            <a:xfrm>
              <a:off x="1759140" y="4774996"/>
              <a:ext cx="4557320" cy="991566"/>
            </a:xfrm>
            <a:prstGeom prst="rect">
              <a:avLst/>
            </a:prstGeom>
            <a:noFill/>
          </p:spPr>
          <p:txBody>
            <a:bodyPr wrap="square" rtlCol="0">
              <a:spAutoFit/>
            </a:bodyPr>
            <a:lstStyle/>
            <a:p>
              <a:pPr>
                <a:spcBef>
                  <a:spcPct val="20000"/>
                </a:spcBef>
                <a:defRPr/>
              </a:pPr>
              <a:r>
                <a:rPr lang="zh-CN" altLang="en-US" sz="1200" dirty="0">
                  <a:solidFill>
                    <a:schemeClr val="tx1">
                      <a:lumMod val="75000"/>
                      <a:lumOff val="25000"/>
                    </a:schemeClr>
                  </a:solidFill>
                  <a:cs typeface="+mn-ea"/>
                  <a:sym typeface="+mn-lt"/>
                </a:rPr>
                <a:t>单击此处可编辑内容根据您的需要自由拉伸文本框</a:t>
              </a:r>
              <a:r>
                <a:rPr lang="zh-CN" altLang="en-US" sz="1200" dirty="0" smtClean="0">
                  <a:solidFill>
                    <a:schemeClr val="tx1">
                      <a:lumMod val="75000"/>
                      <a:lumOff val="25000"/>
                    </a:schemeClr>
                  </a:solidFill>
                  <a:cs typeface="+mn-ea"/>
                  <a:sym typeface="+mn-lt"/>
                </a:rPr>
                <a:t>大小</a:t>
              </a:r>
              <a:r>
                <a:rPr lang="zh-CN" altLang="en-US" sz="1200" dirty="0">
                  <a:solidFill>
                    <a:schemeClr val="tx1">
                      <a:lumMod val="75000"/>
                      <a:lumOff val="25000"/>
                    </a:schemeClr>
                  </a:solidFill>
                  <a:cs typeface="+mn-ea"/>
                  <a:sym typeface="+mn-lt"/>
                </a:rPr>
                <a:t>单击此处可编辑内容根据您的</a:t>
              </a:r>
              <a:r>
                <a:rPr lang="zh-CN" altLang="en-US" sz="1200" dirty="0" smtClean="0">
                  <a:solidFill>
                    <a:schemeClr val="tx1">
                      <a:lumMod val="75000"/>
                      <a:lumOff val="25000"/>
                    </a:schemeClr>
                  </a:solidFill>
                  <a:cs typeface="+mn-ea"/>
                  <a:sym typeface="+mn-lt"/>
                </a:rPr>
                <a:t>需要</a:t>
              </a:r>
              <a:endParaRPr lang="en-US" altLang="zh-CN" sz="1200" dirty="0">
                <a:solidFill>
                  <a:schemeClr val="tx1">
                    <a:lumMod val="75000"/>
                    <a:lumOff val="25000"/>
                  </a:schemeClr>
                </a:solidFill>
                <a:cs typeface="+mn-ea"/>
                <a:sym typeface="+mn-lt"/>
              </a:endParaRPr>
            </a:p>
          </p:txBody>
        </p:sp>
      </p:gr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6147" y="3689696"/>
            <a:ext cx="3483391" cy="3483391"/>
          </a:xfrm>
          <a:prstGeom prst="rect">
            <a:avLst/>
          </a:prstGeom>
        </p:spPr>
      </p:pic>
      <p:grpSp>
        <p:nvGrpSpPr>
          <p:cNvPr id="19" name="组合 18"/>
          <p:cNvGrpSpPr/>
          <p:nvPr/>
        </p:nvGrpSpPr>
        <p:grpSpPr>
          <a:xfrm>
            <a:off x="707036" y="799088"/>
            <a:ext cx="3057396" cy="877366"/>
            <a:chOff x="707036" y="741032"/>
            <a:chExt cx="3057396" cy="877366"/>
          </a:xfrm>
        </p:grpSpPr>
        <p:grpSp>
          <p:nvGrpSpPr>
            <p:cNvPr id="20" name="组合 19"/>
            <p:cNvGrpSpPr/>
            <p:nvPr/>
          </p:nvGrpSpPr>
          <p:grpSpPr>
            <a:xfrm>
              <a:off x="1552372" y="762132"/>
              <a:ext cx="2212060" cy="698904"/>
              <a:chOff x="348466" y="803081"/>
              <a:chExt cx="2212060" cy="698904"/>
            </a:xfrm>
          </p:grpSpPr>
          <p:sp>
            <p:nvSpPr>
              <p:cNvPr id="22" name="文本框 21">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3" name="图片 22">
                <a:extLst>
                  <a:ext uri="{FF2B5EF4-FFF2-40B4-BE49-F238E27FC236}">
                    <a16:creationId xmlns:a16="http://schemas.microsoft.com/office/drawing/2014/main" xmlns="" id="{BEE04C5C-4DEA-4078-AD66-B00C74E8C0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1" name="图片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Tree>
    <p:extLst>
      <p:ext uri="{BB962C8B-B14F-4D97-AF65-F5344CB8AC3E}">
        <p14:creationId xmlns:p14="http://schemas.microsoft.com/office/powerpoint/2010/main" val="18538660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64432" y="1923805"/>
            <a:ext cx="5982586" cy="3606399"/>
            <a:chOff x="2099063" y="844639"/>
            <a:chExt cx="9424377" cy="5654626"/>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9063" y="844639"/>
              <a:ext cx="9424377" cy="5654626"/>
            </a:xfrm>
            <a:prstGeom prst="rect">
              <a:avLst/>
            </a:prstGeom>
          </p:spPr>
        </p:pic>
        <p:sp>
          <p:nvSpPr>
            <p:cNvPr id="8" name="矩形 7"/>
            <p:cNvSpPr/>
            <p:nvPr/>
          </p:nvSpPr>
          <p:spPr>
            <a:xfrm>
              <a:off x="3630796" y="1521510"/>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sp>
          <p:nvSpPr>
            <p:cNvPr id="9" name="矩形 8"/>
            <p:cNvSpPr/>
            <p:nvPr/>
          </p:nvSpPr>
          <p:spPr>
            <a:xfrm>
              <a:off x="3630796" y="3320958"/>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sp>
          <p:nvSpPr>
            <p:cNvPr id="10" name="矩形 9"/>
            <p:cNvSpPr/>
            <p:nvPr/>
          </p:nvSpPr>
          <p:spPr>
            <a:xfrm>
              <a:off x="3630796" y="5234908"/>
              <a:ext cx="5895791" cy="820379"/>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点击添加文本信息点击添加文本信息点击添加文本信息点击添加文本信息点击添加文本</a:t>
              </a:r>
            </a:p>
          </p:txBody>
        </p:sp>
      </p:grpSp>
      <p:pic>
        <p:nvPicPr>
          <p:cNvPr id="11" name="图片 10"/>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37057" y="2229470"/>
            <a:ext cx="524375" cy="703657"/>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99081">
            <a:off x="9902248" y="4801607"/>
            <a:ext cx="558648" cy="662446"/>
          </a:xfrm>
          <a:prstGeom prst="rect">
            <a:avLst/>
          </a:prstGeom>
        </p:spPr>
      </p:pic>
      <p:pic>
        <p:nvPicPr>
          <p:cNvPr id="13" name="图片 12"/>
          <p:cNvPicPr>
            <a:picLocks noChangeAspect="1"/>
          </p:cNvPicPr>
          <p:nvPr/>
        </p:nvPicPr>
        <p:blipFill>
          <a:blip r:embed="rId6">
            <a:duotone>
              <a:schemeClr val="accent5">
                <a:shade val="45000"/>
                <a:satMod val="135000"/>
              </a:schemeClr>
              <a:prstClr val="white"/>
            </a:duotone>
          </a:blip>
          <a:stretch>
            <a:fillRect/>
          </a:stretch>
        </p:blipFill>
        <p:spPr>
          <a:xfrm>
            <a:off x="9953448" y="3560052"/>
            <a:ext cx="493530" cy="791705"/>
          </a:xfrm>
          <a:prstGeom prst="rect">
            <a:avLst/>
          </a:prstGeom>
        </p:spPr>
      </p:pic>
      <p:pic>
        <p:nvPicPr>
          <p:cNvPr id="2" name="图片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3570" y="2355499"/>
            <a:ext cx="2627242" cy="2627242"/>
          </a:xfrm>
          <a:prstGeom prst="rect">
            <a:avLst/>
          </a:prstGeom>
        </p:spPr>
      </p:pic>
      <p:grpSp>
        <p:nvGrpSpPr>
          <p:cNvPr id="21" name="组合 20"/>
          <p:cNvGrpSpPr/>
          <p:nvPr/>
        </p:nvGrpSpPr>
        <p:grpSpPr>
          <a:xfrm>
            <a:off x="707036" y="799088"/>
            <a:ext cx="3057396" cy="877366"/>
            <a:chOff x="707036" y="741032"/>
            <a:chExt cx="3057396" cy="877366"/>
          </a:xfrm>
        </p:grpSpPr>
        <p:grpSp>
          <p:nvGrpSpPr>
            <p:cNvPr id="22" name="组合 21"/>
            <p:cNvGrpSpPr/>
            <p:nvPr/>
          </p:nvGrpSpPr>
          <p:grpSpPr>
            <a:xfrm>
              <a:off x="1552372" y="762132"/>
              <a:ext cx="2212060" cy="698904"/>
              <a:chOff x="348466" y="803081"/>
              <a:chExt cx="2212060" cy="698904"/>
            </a:xfrm>
          </p:grpSpPr>
          <p:sp>
            <p:nvSpPr>
              <p:cNvPr id="24" name="文本框 23">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smtClean="0">
                    <a:solidFill>
                      <a:schemeClr val="tx1">
                        <a:lumMod val="75000"/>
                        <a:lumOff val="25000"/>
                      </a:schemeClr>
                    </a:solidFill>
                    <a:cs typeface="+mn-ea"/>
                    <a:sym typeface="+mn-lt"/>
                  </a:rPr>
                  <a:t>分享书名</a:t>
                </a:r>
                <a:endParaRPr lang="zh-CN" altLang="en-US" sz="2800" dirty="0">
                  <a:solidFill>
                    <a:schemeClr val="tx1">
                      <a:lumMod val="75000"/>
                      <a:lumOff val="25000"/>
                    </a:schemeClr>
                  </a:solidFill>
                  <a:cs typeface="+mn-ea"/>
                  <a:sym typeface="+mn-lt"/>
                </a:endParaRPr>
              </a:p>
            </p:txBody>
          </p:sp>
          <p:pic>
            <p:nvPicPr>
              <p:cNvPr id="25" name="图片 24">
                <a:extLst>
                  <a:ext uri="{FF2B5EF4-FFF2-40B4-BE49-F238E27FC236}">
                    <a16:creationId xmlns:a16="http://schemas.microsoft.com/office/drawing/2014/main" xmlns="" id="{BEE04C5C-4DEA-4078-AD66-B00C74E8C0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23" name="图片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sp>
        <p:nvSpPr>
          <p:cNvPr id="17" name="TextBox 16"/>
          <p:cNvSpPr txBox="1"/>
          <p:nvPr/>
        </p:nvSpPr>
        <p:spPr>
          <a:xfrm>
            <a:off x="1950657" y="642769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67B66C"/>
                </a:solidFill>
                <a:effectLst/>
                <a:uLnTx/>
                <a:uFillTx/>
              </a:rPr>
              <a:t>行业</a:t>
            </a:r>
            <a:r>
              <a:rPr kumimoji="0" lang="en-US" altLang="zh-CN" sz="100" b="0" i="0" u="none" strike="noStrike" kern="0" cap="none" spc="0" normalizeH="0" baseline="0" noProof="0" dirty="0" smtClean="0">
                <a:ln>
                  <a:noFill/>
                </a:ln>
                <a:solidFill>
                  <a:srgbClr val="67B66C"/>
                </a:solidFill>
                <a:effectLst/>
                <a:uLnTx/>
                <a:uFillTx/>
              </a:rPr>
              <a:t>PPT</a:t>
            </a:r>
            <a:r>
              <a:rPr kumimoji="0" lang="zh-CN" altLang="en-US" sz="100" b="0" i="0" u="none" strike="noStrike" kern="0" cap="none" spc="0" normalizeH="0" baseline="0" noProof="0" dirty="0" smtClean="0">
                <a:ln>
                  <a:noFill/>
                </a:ln>
                <a:solidFill>
                  <a:srgbClr val="67B66C"/>
                </a:solidFill>
                <a:effectLst/>
                <a:uLnTx/>
                <a:uFillTx/>
              </a:rPr>
              <a:t>模板</a:t>
            </a:r>
            <a:r>
              <a:rPr kumimoji="0" lang="en-US" altLang="zh-CN" sz="100" b="0" i="0" u="none" strike="noStrike" kern="0" cap="none" spc="0" normalizeH="0" baseline="0" noProof="0" dirty="0" smtClean="0">
                <a:ln>
                  <a:noFill/>
                </a:ln>
                <a:solidFill>
                  <a:srgbClr val="67B66C"/>
                </a:solidFill>
                <a:effectLst/>
                <a:uLnTx/>
                <a:uFillTx/>
              </a:rPr>
              <a:t>http://www.1ppt.com/hangye/</a:t>
            </a:r>
          </a:p>
        </p:txBody>
      </p:sp>
    </p:spTree>
    <p:extLst>
      <p:ext uri="{BB962C8B-B14F-4D97-AF65-F5344CB8AC3E}">
        <p14:creationId xmlns:p14="http://schemas.microsoft.com/office/powerpoint/2010/main" val="792979152"/>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38646" y="-701040"/>
            <a:ext cx="8194566" cy="8194566"/>
            <a:chOff x="2038646" y="-701040"/>
            <a:chExt cx="8194566" cy="8194566"/>
          </a:xfrm>
        </p:grpSpPr>
        <p:sp>
          <p:nvSpPr>
            <p:cNvPr id="28" name="椭圆 27"/>
            <p:cNvSpPr/>
            <p:nvPr/>
          </p:nvSpPr>
          <p:spPr>
            <a:xfrm>
              <a:off x="2038646" y="-701040"/>
              <a:ext cx="8194566" cy="8194566"/>
            </a:xfrm>
            <a:prstGeom prst="ellipse">
              <a:avLst/>
            </a:prstGeom>
            <a:solidFill>
              <a:schemeClr val="bg1"/>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2200932" y="-538754"/>
              <a:ext cx="7869994" cy="7869994"/>
            </a:xfrm>
            <a:prstGeom prst="ellipse">
              <a:avLst/>
            </a:prstGeom>
            <a:solidFill>
              <a:schemeClr val="bg1"/>
            </a:solidFill>
            <a:ln w="12700">
              <a:solidFill>
                <a:srgbClr val="5798C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40" y="-79075"/>
            <a:ext cx="3251200" cy="2743201"/>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10970709" y="736125"/>
            <a:ext cx="1592128" cy="1517601"/>
          </a:xfrm>
          <a:prstGeom prst="rect">
            <a:avLst/>
          </a:prstGeom>
        </p:spPr>
      </p:pic>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t="28445"/>
          <a:stretch/>
        </p:blipFill>
        <p:spPr>
          <a:xfrm>
            <a:off x="382" y="1939386"/>
            <a:ext cx="12191618" cy="4907280"/>
          </a:xfrm>
          <a:prstGeom prst="rect">
            <a:avLst/>
          </a:prstGeom>
        </p:spPr>
      </p:pic>
      <p:pic>
        <p:nvPicPr>
          <p:cNvPr id="34" name="图片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9966109" y="777600"/>
            <a:ext cx="617511" cy="617511"/>
          </a:xfrm>
          <a:prstGeom prst="rect">
            <a:avLst/>
          </a:prstGeom>
        </p:spPr>
      </p:pic>
      <p:grpSp>
        <p:nvGrpSpPr>
          <p:cNvPr id="39" name="组合 38"/>
          <p:cNvGrpSpPr/>
          <p:nvPr/>
        </p:nvGrpSpPr>
        <p:grpSpPr>
          <a:xfrm>
            <a:off x="4678199" y="1129897"/>
            <a:ext cx="2911121" cy="707886"/>
            <a:chOff x="4605629" y="1401194"/>
            <a:chExt cx="2911121" cy="707886"/>
          </a:xfrm>
        </p:grpSpPr>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9891" y="1449821"/>
              <a:ext cx="627529" cy="627529"/>
            </a:xfrm>
            <a:prstGeom prst="rect">
              <a:avLst/>
            </a:prstGeom>
          </p:spPr>
        </p:pic>
        <p:pic>
          <p:nvPicPr>
            <p:cNvPr id="41"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1084" y="1449821"/>
              <a:ext cx="627529" cy="627529"/>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277" y="1449821"/>
              <a:ext cx="627529" cy="627529"/>
            </a:xfrm>
            <a:prstGeom prst="rect">
              <a:avLst/>
            </a:prstGeom>
          </p:spPr>
        </p:pic>
        <p:pic>
          <p:nvPicPr>
            <p:cNvPr id="43" name="图片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1449821"/>
              <a:ext cx="627529" cy="627529"/>
            </a:xfrm>
            <a:prstGeom prst="rect">
              <a:avLst/>
            </a:prstGeom>
          </p:spPr>
        </p:pic>
        <p:sp>
          <p:nvSpPr>
            <p:cNvPr id="44" name="文本框 43"/>
            <p:cNvSpPr txBox="1"/>
            <p:nvPr/>
          </p:nvSpPr>
          <p:spPr>
            <a:xfrm>
              <a:off x="4605629" y="1401194"/>
              <a:ext cx="2911121" cy="707886"/>
            </a:xfrm>
            <a:prstGeom prst="rect">
              <a:avLst/>
            </a:prstGeom>
            <a:noFill/>
          </p:spPr>
          <p:txBody>
            <a:bodyPr wrap="square" rtlCol="0">
              <a:spAutoFit/>
            </a:bodyPr>
            <a:lstStyle/>
            <a:p>
              <a:pPr algn="dist"/>
              <a:r>
                <a:rPr lang="zh-CN" altLang="en-US" sz="4000" spc="-300" dirty="0" smtClean="0">
                  <a:solidFill>
                    <a:srgbClr val="E07185"/>
                  </a:solidFill>
                  <a:cs typeface="+mn-ea"/>
                  <a:sym typeface="+mn-lt"/>
                </a:rPr>
                <a:t>第</a:t>
              </a:r>
              <a:r>
                <a:rPr lang="zh-CN" altLang="en-US" sz="4000" spc="-300" dirty="0" smtClean="0">
                  <a:solidFill>
                    <a:srgbClr val="5798C9"/>
                  </a:solidFill>
                  <a:cs typeface="+mn-ea"/>
                  <a:sym typeface="+mn-lt"/>
                </a:rPr>
                <a:t>二</a:t>
              </a:r>
              <a:r>
                <a:rPr lang="zh-CN" altLang="en-US" sz="4000" spc="-300" dirty="0" smtClean="0">
                  <a:solidFill>
                    <a:srgbClr val="67B66C"/>
                  </a:solidFill>
                  <a:cs typeface="+mn-ea"/>
                  <a:sym typeface="+mn-lt"/>
                </a:rPr>
                <a:t>部</a:t>
              </a:r>
              <a:r>
                <a:rPr lang="zh-CN" altLang="en-US" sz="4000" spc="-300" dirty="0" smtClean="0">
                  <a:solidFill>
                    <a:srgbClr val="EB832A"/>
                  </a:solidFill>
                  <a:cs typeface="+mn-ea"/>
                  <a:sym typeface="+mn-lt"/>
                </a:rPr>
                <a:t>分</a:t>
              </a:r>
              <a:endParaRPr lang="zh-CN" altLang="en-US" sz="4000" spc="-300" dirty="0">
                <a:solidFill>
                  <a:srgbClr val="EB832A"/>
                </a:solidFill>
                <a:cs typeface="+mn-ea"/>
                <a:sym typeface="+mn-lt"/>
              </a:endParaRPr>
            </a:p>
          </p:txBody>
        </p:sp>
      </p:grpSp>
      <p:sp>
        <p:nvSpPr>
          <p:cNvPr id="50" name="文本框 49"/>
          <p:cNvSpPr txBox="1"/>
          <p:nvPr/>
        </p:nvSpPr>
        <p:spPr>
          <a:xfrm>
            <a:off x="4110337" y="2000069"/>
            <a:ext cx="3959606" cy="830997"/>
          </a:xfrm>
          <a:prstGeom prst="rect">
            <a:avLst/>
          </a:prstGeom>
          <a:noFill/>
        </p:spPr>
        <p:txBody>
          <a:bodyPr wrap="square" rtlCol="0">
            <a:spAutoFit/>
          </a:bodyPr>
          <a:lstStyle/>
          <a:p>
            <a:pPr algn="ctr"/>
            <a:r>
              <a:rPr lang="zh-CN" altLang="en-US" sz="4800" spc="-300" dirty="0" smtClean="0">
                <a:solidFill>
                  <a:srgbClr val="139772"/>
                </a:solidFill>
                <a:effectLst>
                  <a:outerShdw blurRad="25400" dist="25400" dir="2700000" algn="tl">
                    <a:srgbClr val="000000">
                      <a:alpha val="20000"/>
                    </a:srgbClr>
                  </a:outerShdw>
                </a:effectLst>
                <a:cs typeface="+mn-ea"/>
                <a:sym typeface="+mn-lt"/>
              </a:rPr>
              <a:t>分享理由</a:t>
            </a:r>
            <a:endParaRPr lang="zh-CN" altLang="en-US" sz="4800" spc="-300" dirty="0">
              <a:solidFill>
                <a:srgbClr val="139772"/>
              </a:solidFill>
              <a:effectLst>
                <a:outerShdw blurRad="25400" dist="25400" dir="2700000" algn="tl">
                  <a:srgbClr val="000000">
                    <a:alpha val="20000"/>
                  </a:srgbClr>
                </a:outerShdw>
              </a:effectLst>
              <a:cs typeface="+mn-ea"/>
              <a:sym typeface="+mn-lt"/>
            </a:endParaRPr>
          </a:p>
        </p:txBody>
      </p:sp>
      <p:sp>
        <p:nvSpPr>
          <p:cNvPr id="51" name="文本框 50">
            <a:extLst>
              <a:ext uri="{FF2B5EF4-FFF2-40B4-BE49-F238E27FC236}">
                <a16:creationId xmlns="" xmlns:a16="http://schemas.microsoft.com/office/drawing/2014/main" id="{8456244A-88F5-4143-A9E1-621E5B929F81}"/>
              </a:ext>
            </a:extLst>
          </p:cNvPr>
          <p:cNvSpPr txBox="1">
            <a:spLocks noChangeArrowheads="1"/>
          </p:cNvSpPr>
          <p:nvPr/>
        </p:nvSpPr>
        <p:spPr bwMode="auto">
          <a:xfrm>
            <a:off x="3664536" y="2904977"/>
            <a:ext cx="4860900" cy="812530"/>
          </a:xfrm>
          <a:prstGeom prst="rect">
            <a:avLst/>
          </a:prstGeom>
          <a:noFill/>
          <a:ln>
            <a:noFill/>
          </a:ln>
          <a:extLst/>
        </p:spPr>
        <p:txBody>
          <a:bodyPr wrap="square">
            <a:spAutoFit/>
          </a:bodyPr>
          <a:lstStyle>
            <a:lvl1pPr/>
            <a:lvl2pPr marL="742950" indent="-285750"/>
            <a:lvl3pPr/>
            <a:lvl4pPr/>
            <a:lvl5pPr/>
            <a:lvl6pPr/>
            <a:lvl7pPr/>
            <a:lvl8pPr/>
            <a:lvl9pPr/>
          </a:lstStyle>
          <a:p>
            <a:pPr algn="ctr">
              <a:lnSpc>
                <a:spcPct val="130000"/>
              </a:lnSpc>
            </a:pPr>
            <a:r>
              <a:rPr lang="zh-CN" altLang="en-US" sz="1200" dirty="0" smtClean="0">
                <a:solidFill>
                  <a:schemeClr val="tx1">
                    <a:lumMod val="65000"/>
                    <a:lumOff val="35000"/>
                  </a:schemeClr>
                </a:solidFill>
                <a:cs typeface="+mn-ea"/>
                <a:sym typeface="+mn-lt"/>
              </a:rPr>
              <a:t>此处添加您的副标题文字说明及简要标题文字即可此处添加您的副标题文字说明及简要标题文字即可</a:t>
            </a:r>
          </a:p>
          <a:p>
            <a:pPr algn="ctr">
              <a:lnSpc>
                <a:spcPct val="130000"/>
              </a:lnSpc>
            </a:pPr>
            <a:endParaRPr lang="zh-CN" altLang="en-US" sz="1200" dirty="0">
              <a:solidFill>
                <a:schemeClr val="tx1">
                  <a:lumMod val="65000"/>
                  <a:lumOff val="35000"/>
                </a:schemeClr>
              </a:solidFill>
              <a:cs typeface="+mn-ea"/>
              <a:sym typeface="+mn-lt"/>
            </a:endParaRPr>
          </a:p>
        </p:txBody>
      </p:sp>
      <p:sp>
        <p:nvSpPr>
          <p:cNvPr id="52" name="文本框 51"/>
          <p:cNvSpPr txBox="1"/>
          <p:nvPr/>
        </p:nvSpPr>
        <p:spPr>
          <a:xfrm>
            <a:off x="360291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07185"/>
                </a:solidFill>
                <a:cs typeface="+mn-ea"/>
                <a:sym typeface="+mn-lt"/>
              </a:rPr>
              <a:t>书名目录</a:t>
            </a:r>
            <a:endParaRPr lang="zh-CN" altLang="en-US" sz="1600" spc="-300" dirty="0">
              <a:solidFill>
                <a:srgbClr val="E07185"/>
              </a:solidFill>
              <a:cs typeface="+mn-ea"/>
              <a:sym typeface="+mn-lt"/>
            </a:endParaRPr>
          </a:p>
        </p:txBody>
      </p:sp>
      <p:sp>
        <p:nvSpPr>
          <p:cNvPr id="53" name="文本框 52"/>
          <p:cNvSpPr txBox="1"/>
          <p:nvPr/>
        </p:nvSpPr>
        <p:spPr>
          <a:xfrm>
            <a:off x="479826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5798C9"/>
                </a:solidFill>
                <a:cs typeface="+mn-ea"/>
                <a:sym typeface="+mn-lt"/>
              </a:rPr>
              <a:t>好书简介</a:t>
            </a:r>
            <a:endParaRPr lang="zh-CN" altLang="en-US" sz="1600" spc="-300" dirty="0">
              <a:solidFill>
                <a:srgbClr val="5798C9"/>
              </a:solidFill>
              <a:cs typeface="+mn-ea"/>
              <a:sym typeface="+mn-lt"/>
            </a:endParaRPr>
          </a:p>
        </p:txBody>
      </p:sp>
      <p:sp>
        <p:nvSpPr>
          <p:cNvPr id="54" name="文本框 53"/>
          <p:cNvSpPr txBox="1"/>
          <p:nvPr/>
        </p:nvSpPr>
        <p:spPr>
          <a:xfrm>
            <a:off x="5993620"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67B66C"/>
                </a:solidFill>
                <a:cs typeface="+mn-ea"/>
                <a:sym typeface="+mn-lt"/>
              </a:rPr>
              <a:t>内容概述</a:t>
            </a:r>
            <a:endParaRPr lang="zh-CN" altLang="en-US" sz="1600" spc="-300" dirty="0">
              <a:solidFill>
                <a:srgbClr val="67B66C"/>
              </a:solidFill>
              <a:cs typeface="+mn-ea"/>
              <a:sym typeface="+mn-lt"/>
            </a:endParaRPr>
          </a:p>
        </p:txBody>
      </p:sp>
      <p:sp>
        <p:nvSpPr>
          <p:cNvPr id="55" name="文本框 54"/>
          <p:cNvSpPr txBox="1"/>
          <p:nvPr/>
        </p:nvSpPr>
        <p:spPr>
          <a:xfrm>
            <a:off x="7188975" y="3667049"/>
            <a:ext cx="1374975" cy="338554"/>
          </a:xfrm>
          <a:prstGeom prst="rect">
            <a:avLst/>
          </a:prstGeom>
          <a:noFill/>
        </p:spPr>
        <p:txBody>
          <a:bodyPr wrap="square" rtlCol="0">
            <a:spAutoFit/>
          </a:bodyPr>
          <a:lstStyle/>
          <a:p>
            <a:pPr marL="285750" indent="-285750" algn="ctr">
              <a:buFont typeface="Wingdings" panose="05000000000000000000" pitchFamily="2" charset="2"/>
              <a:buChar char="ü"/>
            </a:pPr>
            <a:r>
              <a:rPr lang="zh-CN" altLang="en-US" sz="1600" spc="-300" dirty="0" smtClean="0">
                <a:solidFill>
                  <a:srgbClr val="EB832A"/>
                </a:solidFill>
                <a:cs typeface="+mn-ea"/>
                <a:sym typeface="+mn-lt"/>
              </a:rPr>
              <a:t>值得推荐</a:t>
            </a:r>
            <a:endParaRPr lang="zh-CN" altLang="en-US" sz="1600" spc="-300" dirty="0">
              <a:solidFill>
                <a:srgbClr val="EB832A"/>
              </a:solidFill>
              <a:cs typeface="+mn-ea"/>
              <a:sym typeface="+mn-lt"/>
            </a:endParaRPr>
          </a:p>
        </p:txBody>
      </p:sp>
      <p:pic>
        <p:nvPicPr>
          <p:cNvPr id="56" name="图片 5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8451" y="4466673"/>
            <a:ext cx="4772406" cy="2468926"/>
          </a:xfrm>
          <a:prstGeom prst="rect">
            <a:avLst/>
          </a:prstGeom>
          <a:effectLst>
            <a:outerShdw blurRad="190500" dist="63500" dir="5400000" algn="t" rotWithShape="0">
              <a:prstClr val="black">
                <a:alpha val="20000"/>
              </a:prstClr>
            </a:outerShdw>
          </a:effectLst>
        </p:spPr>
      </p:pic>
      <p:pic>
        <p:nvPicPr>
          <p:cNvPr id="57" name="图片 5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84111" y="735370"/>
            <a:ext cx="1293222" cy="1175213"/>
          </a:xfrm>
          <a:prstGeom prst="rect">
            <a:avLst/>
          </a:prstGeom>
        </p:spPr>
      </p:pic>
      <p:pic>
        <p:nvPicPr>
          <p:cNvPr id="58" name="图片 5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26546" y="2779281"/>
            <a:ext cx="1293222" cy="1175213"/>
          </a:xfrm>
          <a:prstGeom prst="rect">
            <a:avLst/>
          </a:prstGeom>
        </p:spPr>
      </p:pic>
      <p:pic>
        <p:nvPicPr>
          <p:cNvPr id="59" name="图片 5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4072" y="261546"/>
            <a:ext cx="1293222" cy="1175213"/>
          </a:xfrm>
          <a:prstGeom prst="rect">
            <a:avLst/>
          </a:prstGeom>
        </p:spPr>
      </p:pic>
      <p:pic>
        <p:nvPicPr>
          <p:cNvPr id="60" name="图片 5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32542" y="2179074"/>
            <a:ext cx="1293222" cy="1175213"/>
          </a:xfrm>
          <a:prstGeom prst="rect">
            <a:avLst/>
          </a:prstGeom>
        </p:spPr>
      </p:pic>
    </p:spTree>
    <p:extLst>
      <p:ext uri="{BB962C8B-B14F-4D97-AF65-F5344CB8AC3E}">
        <p14:creationId xmlns:p14="http://schemas.microsoft.com/office/powerpoint/2010/main" val="343410600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750"/>
                                        <p:tgtEl>
                                          <p:spTgt spid="56"/>
                                        </p:tgtEl>
                                      </p:cBhvr>
                                    </p:animEffect>
                                    <p:anim calcmode="lin" valueType="num">
                                      <p:cBhvr>
                                        <p:cTn id="17" dur="750" fill="hold"/>
                                        <p:tgtEl>
                                          <p:spTgt spid="56"/>
                                        </p:tgtEl>
                                        <p:attrNameLst>
                                          <p:attrName>ppt_x</p:attrName>
                                        </p:attrNameLst>
                                      </p:cBhvr>
                                      <p:tavLst>
                                        <p:tav tm="0">
                                          <p:val>
                                            <p:strVal val="#ppt_x"/>
                                          </p:val>
                                        </p:tav>
                                        <p:tav tm="100000">
                                          <p:val>
                                            <p:strVal val="#ppt_x"/>
                                          </p:val>
                                        </p:tav>
                                      </p:tavLst>
                                    </p:anim>
                                    <p:anim calcmode="lin" valueType="num">
                                      <p:cBhvr>
                                        <p:cTn id="18" dur="750" fill="hold"/>
                                        <p:tgtEl>
                                          <p:spTgt spid="56"/>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nodeType="withEffect">
                                  <p:stCondLst>
                                    <p:cond delay="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50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16" presetClass="entr" presetSubtype="21" fill="hold" nodeType="withEffect">
                                  <p:stCondLst>
                                    <p:cond delay="25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par>
                                <p:cTn id="47" presetID="38" presetClass="entr" presetSubtype="0" accel="50000" fill="hold" grpId="0" nodeType="withEffect">
                                  <p:stCondLst>
                                    <p:cond delay="250"/>
                                  </p:stCondLst>
                                  <p:iterate type="lt">
                                    <p:tmPct val="50000"/>
                                  </p:iterate>
                                  <p:childTnLst>
                                    <p:set>
                                      <p:cBhvr>
                                        <p:cTn id="48" dur="1" fill="hold">
                                          <p:stCondLst>
                                            <p:cond delay="0"/>
                                          </p:stCondLst>
                                        </p:cTn>
                                        <p:tgtEl>
                                          <p:spTgt spid="50"/>
                                        </p:tgtEl>
                                        <p:attrNameLst>
                                          <p:attrName>style.visibility</p:attrName>
                                        </p:attrNameLst>
                                      </p:cBhvr>
                                      <p:to>
                                        <p:strVal val="visible"/>
                                      </p:to>
                                    </p:set>
                                    <p:set>
                                      <p:cBhvr>
                                        <p:cTn id="49" dur="455" fill="hold">
                                          <p:stCondLst>
                                            <p:cond delay="0"/>
                                          </p:stCondLst>
                                        </p:cTn>
                                        <p:tgtEl>
                                          <p:spTgt spid="50"/>
                                        </p:tgtEl>
                                        <p:attrNameLst>
                                          <p:attrName>style.rotation</p:attrName>
                                        </p:attrNameLst>
                                      </p:cBhvr>
                                      <p:to>
                                        <p:strVal val="-45.0"/>
                                      </p:to>
                                    </p:set>
                                    <p:anim calcmode="lin" valueType="num">
                                      <p:cBhvr>
                                        <p:cTn id="50" dur="455" fill="hold">
                                          <p:stCondLst>
                                            <p:cond delay="455"/>
                                          </p:stCondLst>
                                        </p:cTn>
                                        <p:tgtEl>
                                          <p:spTgt spid="5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0"/>
                                        </p:tgtEl>
                                        <p:attrNameLst>
                                          <p:attrName>ppt_y</p:attrName>
                                        </p:attrNameLst>
                                      </p:cBhvr>
                                      <p:tavLst>
                                        <p:tav tm="0">
                                          <p:val>
                                            <p:strVal val="#ppt_y-(0.354*#ppt_w-0.172*#ppt_h)"/>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12" fill="hold" nodeType="withEffect">
                                  <p:stCondLst>
                                    <p:cond delay="5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par>
                                <p:cTn id="62" presetID="22" presetClass="entr" presetSubtype="1" fill="hold" grpId="0" nodeType="withEffect">
                                  <p:stCondLst>
                                    <p:cond delay="100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par>
                                <p:cTn id="65" presetID="2" presetClass="entr" presetSubtype="4" fill="hold" grpId="0"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558074" y="2361961"/>
            <a:ext cx="0" cy="264257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89959" y="2371483"/>
            <a:ext cx="0" cy="264257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2576014" y="2151289"/>
            <a:ext cx="1332230" cy="662940"/>
          </a:xfrm>
          <a:prstGeom prst="rect">
            <a:avLst/>
          </a:prstGeom>
        </p:spPr>
      </p:pic>
      <p:pic>
        <p:nvPicPr>
          <p:cNvPr id="9" name="图片 8"/>
          <p:cNvPicPr>
            <a:picLocks noChangeAspect="1"/>
          </p:cNvPicPr>
          <p:nvPr/>
        </p:nvPicPr>
        <p:blipFill>
          <a:blip r:embed="rId4"/>
          <a:stretch>
            <a:fillRect/>
          </a:stretch>
        </p:blipFill>
        <p:spPr>
          <a:xfrm>
            <a:off x="2479494" y="3197769"/>
            <a:ext cx="1410335" cy="572135"/>
          </a:xfrm>
          <a:prstGeom prst="rect">
            <a:avLst/>
          </a:prstGeom>
        </p:spPr>
      </p:pic>
      <p:sp>
        <p:nvSpPr>
          <p:cNvPr id="10" name="文本框 9"/>
          <p:cNvSpPr txBox="1"/>
          <p:nvPr/>
        </p:nvSpPr>
        <p:spPr>
          <a:xfrm>
            <a:off x="2628084" y="2608489"/>
            <a:ext cx="1378585" cy="646430"/>
          </a:xfrm>
          <a:prstGeom prst="rect">
            <a:avLst/>
          </a:prstGeom>
          <a:noFill/>
        </p:spPr>
        <p:txBody>
          <a:bodyPr wrap="square" rtlCol="0">
            <a:spAutoFit/>
          </a:bodyPr>
          <a:lstStyle/>
          <a:p>
            <a:pPr algn="ctr"/>
            <a:r>
              <a:rPr lang="en-US" altLang="zh-CN" sz="3600" dirty="0">
                <a:solidFill>
                  <a:srgbClr val="5798C9"/>
                </a:solidFill>
                <a:cs typeface="+mn-ea"/>
                <a:sym typeface="+mn-lt"/>
              </a:rPr>
              <a:t>80%</a:t>
            </a:r>
            <a:endParaRPr lang="zh-CN" altLang="en-US" sz="3600" dirty="0">
              <a:solidFill>
                <a:srgbClr val="5798C9"/>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1930854" y="2487204"/>
            <a:ext cx="924560" cy="924560"/>
          </a:xfrm>
          <a:prstGeom prst="rect">
            <a:avLst/>
          </a:prstGeom>
        </p:spPr>
      </p:pic>
      <p:sp>
        <p:nvSpPr>
          <p:cNvPr id="12" name="文本框 11"/>
          <p:cNvSpPr txBox="1"/>
          <p:nvPr/>
        </p:nvSpPr>
        <p:spPr>
          <a:xfrm>
            <a:off x="5595439" y="2637064"/>
            <a:ext cx="1378585" cy="646430"/>
          </a:xfrm>
          <a:prstGeom prst="rect">
            <a:avLst/>
          </a:prstGeom>
          <a:noFill/>
        </p:spPr>
        <p:txBody>
          <a:bodyPr wrap="square" rtlCol="0">
            <a:spAutoFit/>
          </a:bodyPr>
          <a:lstStyle/>
          <a:p>
            <a:pPr algn="ctr"/>
            <a:r>
              <a:rPr lang="en-US" altLang="zh-CN" sz="3600" dirty="0">
                <a:solidFill>
                  <a:srgbClr val="A8DA73"/>
                </a:solidFill>
                <a:cs typeface="+mn-ea"/>
                <a:sym typeface="+mn-lt"/>
              </a:rPr>
              <a:t>70%</a:t>
            </a:r>
            <a:endParaRPr lang="zh-CN" altLang="en-US" sz="3600" dirty="0">
              <a:solidFill>
                <a:srgbClr val="A8DA73"/>
              </a:solidFill>
              <a:cs typeface="+mn-ea"/>
              <a:sym typeface="+mn-lt"/>
            </a:endParaRPr>
          </a:p>
        </p:txBody>
      </p:sp>
      <p:pic>
        <p:nvPicPr>
          <p:cNvPr id="13" name="图片 12"/>
          <p:cNvPicPr>
            <a:picLocks noChangeAspect="1"/>
          </p:cNvPicPr>
          <p:nvPr/>
        </p:nvPicPr>
        <p:blipFill>
          <a:blip r:embed="rId3"/>
          <a:stretch>
            <a:fillRect/>
          </a:stretch>
        </p:blipFill>
        <p:spPr>
          <a:xfrm>
            <a:off x="5540194" y="2151289"/>
            <a:ext cx="1332230" cy="662940"/>
          </a:xfrm>
          <a:prstGeom prst="rect">
            <a:avLst/>
          </a:prstGeom>
        </p:spPr>
      </p:pic>
      <p:pic>
        <p:nvPicPr>
          <p:cNvPr id="14" name="图片 13"/>
          <p:cNvPicPr>
            <a:picLocks noChangeAspect="1"/>
          </p:cNvPicPr>
          <p:nvPr/>
        </p:nvPicPr>
        <p:blipFill>
          <a:blip r:embed="rId4"/>
          <a:stretch>
            <a:fillRect/>
          </a:stretch>
        </p:blipFill>
        <p:spPr>
          <a:xfrm>
            <a:off x="5443039" y="3197769"/>
            <a:ext cx="1410335" cy="572135"/>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4892494" y="2443389"/>
            <a:ext cx="924560" cy="924560"/>
          </a:xfrm>
          <a:prstGeom prst="rect">
            <a:avLst/>
          </a:prstGeom>
        </p:spPr>
      </p:pic>
      <p:sp>
        <p:nvSpPr>
          <p:cNvPr id="16" name="文本框 15"/>
          <p:cNvSpPr txBox="1"/>
          <p:nvPr/>
        </p:nvSpPr>
        <p:spPr>
          <a:xfrm>
            <a:off x="8643439" y="2637064"/>
            <a:ext cx="1378585" cy="646430"/>
          </a:xfrm>
          <a:prstGeom prst="rect">
            <a:avLst/>
          </a:prstGeom>
          <a:noFill/>
        </p:spPr>
        <p:txBody>
          <a:bodyPr wrap="square" rtlCol="0">
            <a:spAutoFit/>
          </a:bodyPr>
          <a:lstStyle/>
          <a:p>
            <a:pPr algn="ctr"/>
            <a:r>
              <a:rPr lang="en-US" altLang="zh-CN" sz="3600" dirty="0">
                <a:solidFill>
                  <a:srgbClr val="F47264"/>
                </a:solidFill>
                <a:cs typeface="+mn-ea"/>
                <a:sym typeface="+mn-lt"/>
              </a:rPr>
              <a:t>50%</a:t>
            </a:r>
            <a:endParaRPr lang="zh-CN" altLang="en-US" sz="3600" dirty="0">
              <a:solidFill>
                <a:srgbClr val="F47264"/>
              </a:solidFill>
              <a:cs typeface="+mn-ea"/>
              <a:sym typeface="+mn-lt"/>
            </a:endParaRPr>
          </a:p>
        </p:txBody>
      </p:sp>
      <p:pic>
        <p:nvPicPr>
          <p:cNvPr id="17" name="图片 16"/>
          <p:cNvPicPr>
            <a:picLocks noChangeAspect="1"/>
          </p:cNvPicPr>
          <p:nvPr/>
        </p:nvPicPr>
        <p:blipFill>
          <a:blip r:embed="rId3"/>
          <a:stretch>
            <a:fillRect/>
          </a:stretch>
        </p:blipFill>
        <p:spPr>
          <a:xfrm>
            <a:off x="8555174" y="2151289"/>
            <a:ext cx="1332230" cy="662940"/>
          </a:xfrm>
          <a:prstGeom prst="rect">
            <a:avLst/>
          </a:prstGeom>
        </p:spPr>
      </p:pic>
      <p:pic>
        <p:nvPicPr>
          <p:cNvPr id="18" name="图片 17"/>
          <p:cNvPicPr>
            <a:picLocks noChangeAspect="1"/>
          </p:cNvPicPr>
          <p:nvPr/>
        </p:nvPicPr>
        <p:blipFill>
          <a:blip r:embed="rId4"/>
          <a:stretch>
            <a:fillRect/>
          </a:stretch>
        </p:blipFill>
        <p:spPr>
          <a:xfrm>
            <a:off x="8458019" y="3197769"/>
            <a:ext cx="1410335" cy="572135"/>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26345">
            <a:off x="7899219" y="2371634"/>
            <a:ext cx="924560" cy="924560"/>
          </a:xfrm>
          <a:prstGeom prst="rect">
            <a:avLst/>
          </a:prstGeom>
        </p:spPr>
      </p:pic>
      <p:grpSp>
        <p:nvGrpSpPr>
          <p:cNvPr id="20" name="组合 19"/>
          <p:cNvGrpSpPr/>
          <p:nvPr/>
        </p:nvGrpSpPr>
        <p:grpSpPr>
          <a:xfrm>
            <a:off x="2194379" y="3897717"/>
            <a:ext cx="1981200" cy="711835"/>
            <a:chOff x="2408" y="3190"/>
            <a:chExt cx="3120" cy="1121"/>
          </a:xfrm>
        </p:grpSpPr>
        <p:sp>
          <p:nvSpPr>
            <p:cNvPr id="2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5798C9"/>
                  </a:solidFill>
                  <a:cs typeface="+mn-ea"/>
                  <a:sym typeface="+mn-lt"/>
                </a:rPr>
                <a:t>标题文本预设</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a:t>
              </a:r>
              <a:r>
                <a:rPr lang="zh-CN" altLang="en-US" sz="1200" dirty="0" smtClean="0">
                  <a:solidFill>
                    <a:schemeClr val="tx1">
                      <a:lumMod val="95000"/>
                      <a:lumOff val="5000"/>
                    </a:schemeClr>
                  </a:solidFill>
                  <a:cs typeface="+mn-ea"/>
                  <a:sym typeface="+mn-lt"/>
                </a:rPr>
                <a:t>排建议</a:t>
              </a:r>
              <a:r>
                <a:rPr lang="zh-CN" altLang="en-US" sz="1200" dirty="0">
                  <a:solidFill>
                    <a:schemeClr val="tx1">
                      <a:lumMod val="95000"/>
                      <a:lumOff val="5000"/>
                    </a:schemeClr>
                  </a:solidFill>
                  <a:cs typeface="+mn-ea"/>
                  <a:sym typeface="+mn-lt"/>
                </a:rPr>
                <a:t>使用主题字体）</a:t>
              </a:r>
            </a:p>
          </p:txBody>
        </p:sp>
      </p:grpSp>
      <p:grpSp>
        <p:nvGrpSpPr>
          <p:cNvPr id="24" name="组合 23"/>
          <p:cNvGrpSpPr/>
          <p:nvPr/>
        </p:nvGrpSpPr>
        <p:grpSpPr>
          <a:xfrm>
            <a:off x="5157924" y="3888192"/>
            <a:ext cx="1981200" cy="711835"/>
            <a:chOff x="2408" y="3190"/>
            <a:chExt cx="3120" cy="1121"/>
          </a:xfrm>
        </p:grpSpPr>
        <p:sp>
          <p:nvSpPr>
            <p:cNvPr id="2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A8DA73"/>
                  </a:solidFill>
                  <a:cs typeface="+mn-ea"/>
                  <a:sym typeface="+mn-lt"/>
                </a:rPr>
                <a:t>标题文本预设</a:t>
              </a: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a:t>
              </a:r>
              <a:r>
                <a:rPr lang="zh-CN" altLang="en-US" sz="1200" dirty="0" smtClean="0">
                  <a:solidFill>
                    <a:schemeClr val="tx1">
                      <a:lumMod val="95000"/>
                      <a:lumOff val="5000"/>
                    </a:schemeClr>
                  </a:solidFill>
                  <a:cs typeface="+mn-ea"/>
                  <a:sym typeface="+mn-lt"/>
                </a:rPr>
                <a:t>排版建议</a:t>
              </a:r>
              <a:r>
                <a:rPr lang="zh-CN" altLang="en-US" sz="1200" dirty="0">
                  <a:solidFill>
                    <a:schemeClr val="tx1">
                      <a:lumMod val="95000"/>
                      <a:lumOff val="5000"/>
                    </a:schemeClr>
                  </a:solidFill>
                  <a:cs typeface="+mn-ea"/>
                  <a:sym typeface="+mn-lt"/>
                </a:rPr>
                <a:t>使用主题字体）</a:t>
              </a:r>
            </a:p>
          </p:txBody>
        </p:sp>
      </p:grpSp>
      <p:grpSp>
        <p:nvGrpSpPr>
          <p:cNvPr id="28" name="组合 27"/>
          <p:cNvGrpSpPr/>
          <p:nvPr/>
        </p:nvGrpSpPr>
        <p:grpSpPr>
          <a:xfrm>
            <a:off x="8230689" y="3898352"/>
            <a:ext cx="1981200" cy="711835"/>
            <a:chOff x="2408" y="3190"/>
            <a:chExt cx="3120" cy="1121"/>
          </a:xfrm>
        </p:grpSpPr>
        <p:sp>
          <p:nvSpPr>
            <p:cNvPr id="2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kern="900" dirty="0">
                  <a:solidFill>
                    <a:srgbClr val="F47264"/>
                  </a:solidFill>
                  <a:cs typeface="+mn-ea"/>
                  <a:sym typeface="+mn-lt"/>
                </a:rPr>
                <a:t>标题文本预设</a:t>
              </a: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tx1">
                      <a:lumMod val="95000"/>
                      <a:lumOff val="5000"/>
                    </a:schemeClr>
                  </a:solidFill>
                  <a:cs typeface="+mn-ea"/>
                  <a:sym typeface="+mn-lt"/>
                </a:rPr>
                <a:t>此部分内容作为文字排版占位</a:t>
              </a:r>
              <a:r>
                <a:rPr lang="zh-CN" altLang="en-US" sz="1200" dirty="0" smtClean="0">
                  <a:solidFill>
                    <a:schemeClr val="tx1">
                      <a:lumMod val="95000"/>
                      <a:lumOff val="5000"/>
                    </a:schemeClr>
                  </a:solidFill>
                  <a:cs typeface="+mn-ea"/>
                  <a:sym typeface="+mn-lt"/>
                </a:rPr>
                <a:t>显使用</a:t>
              </a:r>
              <a:r>
                <a:rPr lang="zh-CN" altLang="en-US" sz="1200" dirty="0">
                  <a:solidFill>
                    <a:schemeClr val="tx1">
                      <a:lumMod val="95000"/>
                      <a:lumOff val="5000"/>
                    </a:schemeClr>
                  </a:solidFill>
                  <a:cs typeface="+mn-ea"/>
                  <a:sym typeface="+mn-lt"/>
                </a:rPr>
                <a:t>主题字体）</a:t>
              </a:r>
            </a:p>
          </p:txBody>
        </p:sp>
      </p:grpSp>
      <p:grpSp>
        <p:nvGrpSpPr>
          <p:cNvPr id="38" name="组合 37"/>
          <p:cNvGrpSpPr/>
          <p:nvPr/>
        </p:nvGrpSpPr>
        <p:grpSpPr>
          <a:xfrm>
            <a:off x="707036" y="799088"/>
            <a:ext cx="3057396" cy="877366"/>
            <a:chOff x="707036" y="741032"/>
            <a:chExt cx="3057396" cy="877366"/>
          </a:xfrm>
        </p:grpSpPr>
        <p:grpSp>
          <p:nvGrpSpPr>
            <p:cNvPr id="39" name="组合 38"/>
            <p:cNvGrpSpPr/>
            <p:nvPr/>
          </p:nvGrpSpPr>
          <p:grpSpPr>
            <a:xfrm>
              <a:off x="1552372" y="762132"/>
              <a:ext cx="2212060" cy="698904"/>
              <a:chOff x="348466" y="803081"/>
              <a:chExt cx="2212060" cy="698904"/>
            </a:xfrm>
          </p:grpSpPr>
          <p:sp>
            <p:nvSpPr>
              <p:cNvPr id="41" name="文本框 40">
                <a:extLst>
                  <a:ext uri="{FF2B5EF4-FFF2-40B4-BE49-F238E27FC236}">
                    <a16:creationId xmlns="" xmlns:a16="http://schemas.microsoft.com/office/drawing/2014/main" id="{75571427-384C-424B-8A5D-8B53AC074CDF}"/>
                  </a:ext>
                </a:extLst>
              </p:cNvPr>
              <p:cNvSpPr txBox="1"/>
              <p:nvPr/>
            </p:nvSpPr>
            <p:spPr>
              <a:xfrm>
                <a:off x="593861" y="803081"/>
                <a:ext cx="196666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分享理由</a:t>
                </a:r>
              </a:p>
            </p:txBody>
          </p:sp>
          <p:pic>
            <p:nvPicPr>
              <p:cNvPr id="42" name="图片 41">
                <a:extLst>
                  <a:ext uri="{FF2B5EF4-FFF2-40B4-BE49-F238E27FC236}">
                    <a16:creationId xmlns:a16="http://schemas.microsoft.com/office/drawing/2014/main" xmlns="" id="{BEE04C5C-4DEA-4078-AD66-B00C74E8C0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466" y="1264173"/>
                <a:ext cx="1838444" cy="237812"/>
              </a:xfrm>
              <a:prstGeom prst="rect">
                <a:avLst/>
              </a:prstGeom>
            </p:spPr>
          </p:pic>
        </p:grpSp>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07036" y="741032"/>
              <a:ext cx="1171557" cy="877366"/>
            </a:xfrm>
            <a:prstGeom prst="rect">
              <a:avLst/>
            </a:prstGeom>
          </p:spPr>
        </p:pic>
      </p:grpSp>
      <p:pic>
        <p:nvPicPr>
          <p:cNvPr id="43" name="图片 42"/>
          <p:cNvPicPr>
            <a:picLocks noChangeAspect="1"/>
          </p:cNvPicPr>
          <p:nvPr/>
        </p:nvPicPr>
        <p:blipFill>
          <a:blip r:embed="rId8" cstate="screen">
            <a:extLst>
              <a:ext uri="{BEBA8EAE-BF5A-486C-A8C5-ECC9F3942E4B}">
                <a14:imgProps xmlns:a14="http://schemas.microsoft.com/office/drawing/2010/main">
                  <a14:imgLayer>
                    <a14:imgEffect>
                      <a14:brightnessContrast bright="13000"/>
                    </a14:imgEffect>
                  </a14:imgLayer>
                </a14:imgProps>
              </a:ext>
              <a:ext uri="{28A0092B-C50C-407E-A947-70E740481C1C}">
                <a14:useLocalDpi xmlns:a14="http://schemas.microsoft.com/office/drawing/2010/main"/>
              </a:ext>
            </a:extLst>
          </a:blip>
          <a:stretch>
            <a:fillRect/>
          </a:stretch>
        </p:blipFill>
        <p:spPr>
          <a:xfrm>
            <a:off x="3667347" y="4827993"/>
            <a:ext cx="4530462" cy="2324127"/>
          </a:xfrm>
          <a:prstGeom prst="rect">
            <a:avLst/>
          </a:prstGeom>
        </p:spPr>
      </p:pic>
    </p:spTree>
    <p:extLst>
      <p:ext uri="{BB962C8B-B14F-4D97-AF65-F5344CB8AC3E}">
        <p14:creationId xmlns:p14="http://schemas.microsoft.com/office/powerpoint/2010/main" val="2759859353"/>
      </p:ext>
    </p:extLst>
  </p:cSld>
  <p:clrMapOvr>
    <a:masterClrMapping/>
  </p:clrMapOvr>
  <p:transition spd="slow" advClick="0" advTm="3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5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0.7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5"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par>
                                <p:cTn id="60" presetID="55"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strVal val="#ppt_w*0.7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Effect transition="in" filter="fade">
                                      <p:cBhvr>
                                        <p:cTn id="64" dur="1000"/>
                                        <p:tgtEl>
                                          <p:spTgt spid="19"/>
                                        </p:tgtEl>
                                      </p:cBhvr>
                                    </p:animEffec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par>
                          <p:cTn id="71" fill="hold">
                            <p:stCondLst>
                              <p:cond delay="1000"/>
                            </p:stCondLst>
                            <p:childTnLst>
                              <p:par>
                                <p:cTn id="72" presetID="5"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heckerboard(across)">
                                      <p:cBhvr>
                                        <p:cTn id="74" dur="500"/>
                                        <p:tgtEl>
                                          <p:spTgt spid="20"/>
                                        </p:tgtEl>
                                      </p:cBhvr>
                                    </p:animEffect>
                                  </p:childTnLst>
                                </p:cTn>
                              </p:par>
                            </p:childTnLst>
                          </p:cTn>
                        </p:par>
                        <p:par>
                          <p:cTn id="75" fill="hold">
                            <p:stCondLst>
                              <p:cond delay="1500"/>
                            </p:stCondLst>
                            <p:childTnLst>
                              <p:par>
                                <p:cTn id="76" presetID="5" presetClass="entr" presetSubtype="1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checkerboard(across)">
                                      <p:cBhvr>
                                        <p:cTn id="78" dur="500"/>
                                        <p:tgtEl>
                                          <p:spTgt spid="24"/>
                                        </p:tgtEl>
                                      </p:cBhvr>
                                    </p:animEffect>
                                  </p:childTnLst>
                                </p:cTn>
                              </p:par>
                            </p:childTnLst>
                          </p:cTn>
                        </p:par>
                        <p:par>
                          <p:cTn id="79" fill="hold">
                            <p:stCondLst>
                              <p:cond delay="2000"/>
                            </p:stCondLst>
                            <p:childTnLst>
                              <p:par>
                                <p:cTn id="80" presetID="5" presetClass="entr" presetSubtype="1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heckerboard(across)">
                                      <p:cBhvr>
                                        <p:cTn id="82" dur="500"/>
                                        <p:tgtEl>
                                          <p:spTgt spid="28"/>
                                        </p:tgtEl>
                                      </p:cBhvr>
                                    </p:animEffect>
                                  </p:childTnLst>
                                </p:cTn>
                              </p:par>
                              <p:par>
                                <p:cTn id="83" presetID="42"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1C0D59E-0E48-46B0-9DD3-2F735AD0AE4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儿童课件"/>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8"/>
</p:tagLst>
</file>

<file path=ppt/tags/tag1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6"/>
</p:tagLst>
</file>

<file path=ppt/tags/tag24.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7"/>
</p:tagLst>
</file>

<file path=ppt/tags/tag32.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1"/>
</p:tagLst>
</file>

<file path=ppt/tags/tag34.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3"/>
</p:tagLst>
</file>

<file path=ppt/tags/tag36.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4"/>
</p:tagLst>
</file>

<file path=ppt/tags/tag37.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5"/>
</p:tagLst>
</file>

<file path=ppt/tags/tag38.xml><?xml version="1.0" encoding="utf-8"?>
<p:tagLst xmlns:a="http://schemas.openxmlformats.org/drawingml/2006/main" xmlns:r="http://schemas.openxmlformats.org/officeDocument/2006/relationships" xmlns:p="http://schemas.openxmlformats.org/presentationml/2006/main">
  <p:tag name="MH" val="20170705085609"/>
  <p:tag name="MH_LIBRARY" val="GRAPHIC"/>
  <p:tag name="MH_TYPE" val="Other"/>
  <p:tag name="MH_ORDER" val="19"/>
</p:tagLst>
</file>

<file path=ppt/tags/tag3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le1uza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1083</Words>
  <Application>Microsoft Office PowerPoint</Application>
  <PresentationFormat>宽屏</PresentationFormat>
  <Paragraphs>198</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90</cp:revision>
  <dcterms:created xsi:type="dcterms:W3CDTF">2019-10-10T02:52:27Z</dcterms:created>
  <dcterms:modified xsi:type="dcterms:W3CDTF">2023-01-01T01:59:22Z</dcterms:modified>
</cp:coreProperties>
</file>