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44"/>
  </p:notesMasterIdLst>
  <p:sldIdLst>
    <p:sldId id="256" r:id="rId4"/>
    <p:sldId id="257" r:id="rId5"/>
    <p:sldId id="258" r:id="rId6"/>
    <p:sldId id="260" r:id="rId7"/>
    <p:sldId id="259" r:id="rId8"/>
    <p:sldId id="262" r:id="rId9"/>
    <p:sldId id="297" r:id="rId10"/>
    <p:sldId id="264" r:id="rId11"/>
    <p:sldId id="265" r:id="rId12"/>
    <p:sldId id="266" r:id="rId13"/>
    <p:sldId id="298" r:id="rId14"/>
    <p:sldId id="267" r:id="rId15"/>
    <p:sldId id="268" r:id="rId16"/>
    <p:sldId id="270" r:id="rId17"/>
    <p:sldId id="271" r:id="rId18"/>
    <p:sldId id="299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300" r:id="rId27"/>
    <p:sldId id="282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301" r:id="rId37"/>
    <p:sldId id="293" r:id="rId38"/>
    <p:sldId id="294" r:id="rId39"/>
    <p:sldId id="295" r:id="rId40"/>
    <p:sldId id="296" r:id="rId41"/>
    <p:sldId id="261" r:id="rId42"/>
    <p:sldId id="302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EC54D"/>
    <a:srgbClr val="53AA3D"/>
    <a:srgbClr val="2E75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56" y="156"/>
      </p:cViewPr>
      <p:guideLst>
        <p:guide orient="horz" pos="252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0DA4A-F71E-4051-AFAC-CFFC310ED537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B9F2D-0E41-4285-8767-DE17830D4DF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65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933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963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13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11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855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1973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4734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457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212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629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355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3310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152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2197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171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46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598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934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346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5641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FB9F2D-0E41-4285-8767-DE17830D4DF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55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FCB7A8C0-91D1-4B98-9297-526DD59E17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:p14="http://schemas.microsoft.com/office/powerpoint/2010/main" xmlns="" id="{7E288FBB-D450-41CC-85FD-934642587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648F019F-1162-4AF1-AF5B-12FC6D10A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0993D285-CF8F-4C30-B660-6E0888B4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1C9919EF-B3E7-4700-8276-F93FFD8A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03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7397B057-1C9E-437D-B0F2-C4814D146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901C3AB6-EA28-4010-9CC9-87A5FFF23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84267B30-206B-4559-88AF-4827194CC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0486C9FC-FF08-4BD6-A015-66AE4C252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2C7C6FDA-EBEE-4C32-B86D-3BCF6D5E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0C96F18E-982C-425C-BF60-22941203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14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8B3A81CA-93F4-45B1-846A-AB3597772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BAACCFAD-17D2-4491-B5F4-0B0F97A98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6C966DF8-D45D-4265-88E2-C324873EF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8D984E12-E559-4258-BA19-50B37E71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8A42AE99-FB14-4621-A5BB-D23B87FB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536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509898C3-5779-4B08-B00F-AC935E5469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6943FBF6-0A69-4997-B944-94B9FF50F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AD21B726-75C7-4A1E-A100-1A4F4CC67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0181CE3A-1E0D-4AD5-A82B-EADEB5555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73CDE3D0-DEA2-41D9-8E34-A362A4A2C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580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21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2022/12/30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03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00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745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850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65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46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:p14="http://schemas.microsoft.com/office/powerpoint/2010/main" xmlns="" id="{6817784B-D80B-4FDF-BB4F-C78FD6BDD511}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8151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26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913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103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4450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3573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11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6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F23566F0-F07E-40CD-86A6-E205E0CA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1D4CBB6A-21FE-4242-8548-EB9B71441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B4AF0CEB-304F-40BA-812D-5B330CE46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A58B7A80-FC99-4450-8F0F-F28F87B57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5451171A-D2C3-4B43-BF51-A704ED1D4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05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1A8E4917-34DA-4F2F-A080-BB7C34008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A8CD44EE-84DE-4383-92E7-025FB8897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13A82BC3-F361-4C62-91D5-990B72034B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AC19D290-0F15-4B33-B7A4-EC1A6AAE4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9261D2CC-F0E3-4B85-B6CC-7B7FC1CB3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FFDB7327-2BCC-4479-B8C4-F8067C553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78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5E772895-A517-4BF7-AAA7-345B2EFE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F757C84D-E7AA-4CE9-B3FE-3B8EDD733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F96BC23F-AF5A-4816-80B1-46D42CEF0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E39EC62A-A928-410A-AEB0-B916A19EB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966C336F-4DE3-43F8-82BD-0B5EEC4DD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84510771-6079-4753-B422-F3067E61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p14="http://schemas.microsoft.com/office/powerpoint/2010/main" xmlns="" id="{5C46FFA0-7528-4285-9E90-9FCDE81A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p14="http://schemas.microsoft.com/office/powerpoint/2010/main" xmlns="" id="{5E5F8B0A-E074-4368-BF5B-DB97171C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6293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5E772895-A517-4BF7-AAA7-345B2EFEC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F757C84D-E7AA-4CE9-B3FE-3B8EDD733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F96BC23F-AF5A-4816-80B1-46D42CEF0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E39EC62A-A928-410A-AEB0-B916A19EB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966C336F-4DE3-43F8-82BD-0B5EEC4DD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84510771-6079-4753-B422-F3067E61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p14="http://schemas.microsoft.com/office/powerpoint/2010/main" xmlns="" id="{5C46FFA0-7528-4285-9E90-9FCDE81A3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p14="http://schemas.microsoft.com/office/powerpoint/2010/main" xmlns="" id="{5E5F8B0A-E074-4368-BF5B-DB97171C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552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666838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1F4D88B7-A604-4802-A7C0-CA0C31DA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734F84DC-8A85-486C-BC13-8BCDCFA33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FDF5F575-9047-4D1D-A6AF-18CDD0A1B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374FFB4B-7B8C-48A8-A6B3-F717352B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23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:p14="http://schemas.microsoft.com/office/powerpoint/2010/main" xmlns="" id="{CFEEEE5B-6094-44D3-BD11-E9551C1BB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D4053BC3-0DEF-447D-8559-4586B5B7E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84E961A4-6993-4BDF-ABFC-434E4713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59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p14="http://schemas.microsoft.com/office/powerpoint/2010/main" xmlns="" id="{9D5EB5AE-2B0F-4E23-80B3-8E3D93B5E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5EEF87FF-BB21-4E5B-8C36-3EE01D5A1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28E7DAF8-44FE-4781-8E4F-C74F70F8D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4E44D93D-76C0-41ED-BA00-A0D04A0FB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6B9BD-9571-430F-AC4A-3664EE19735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AADB9F7D-2354-42B2-84E0-CF4165C83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p14="http://schemas.microsoft.com/office/powerpoint/2010/main" xmlns="" id="{D6437C0C-B76F-4E38-A10E-9514A9BB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62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:p14="http://schemas.microsoft.com/office/powerpoint/2010/main" xmlns="" id="{1FA59136-B2D0-48D4-AA85-4F30DA5A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p14="http://schemas.microsoft.com/office/powerpoint/2010/main" xmlns="" id="{8053BC71-0995-43FC-8645-DE7E96021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p14="http://schemas.microsoft.com/office/powerpoint/2010/main" xmlns="" id="{2F1F6E76-2183-402B-B9A4-007041370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6B9BD-9571-430F-AC4A-3664EE197350}" type="datetimeFigureOut">
              <a:rPr lang="zh-CN" altLang="en-US" smtClean="0"/>
              <a:t>2022/12/30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p14="http://schemas.microsoft.com/office/powerpoint/2010/main" xmlns="" id="{06ADB99D-16FF-435E-B3CB-9630243F2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p14="http://schemas.microsoft.com/office/powerpoint/2010/main" xmlns="" id="{C8D0F546-87A5-49BB-AAA9-2EA878F51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5073B-0B6A-47C9-B71F-CD68DE5D3E5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80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77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07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openxmlformats.org/officeDocument/2006/relationships/image" Target="../media/image13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0.png"/><Relationship Id="rId5" Type="http://schemas.openxmlformats.org/officeDocument/2006/relationships/image" Target="../media/image10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43A36A4-E418-41DB-846F-67A2BA1285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479EDD6-8FE7-4A36-926D-AC6D43C01498}"/>
              </a:ext>
            </a:extLst>
          </p:cNvPr>
          <p:cNvGrpSpPr/>
          <p:nvPr/>
        </p:nvGrpSpPr>
        <p:grpSpPr>
          <a:xfrm>
            <a:off x="1577614" y="2018951"/>
            <a:ext cx="9036772" cy="2505077"/>
            <a:chOff x="1577614" y="2018951"/>
            <a:chExt cx="9036772" cy="2505077"/>
          </a:xfrm>
        </p:grpSpPr>
        <p:sp>
          <p:nvSpPr>
            <p:cNvPr id="4" name="矩形 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8EB6BB2-EF1C-4B39-A1C7-C9BF2E3EC15A}"/>
                </a:ext>
              </a:extLst>
            </p:cNvPr>
            <p:cNvSpPr/>
            <p:nvPr/>
          </p:nvSpPr>
          <p:spPr>
            <a:xfrm>
              <a:off x="4264557" y="2018951"/>
              <a:ext cx="3680883" cy="453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000" dirty="0">
                  <a:cs typeface="+mn-ea"/>
                  <a:sym typeface="+mn-lt"/>
                </a:rPr>
                <a:t>北京市某区某幼儿园宣传科</a:t>
              </a: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B30ABAFD-A71B-4DFF-BCA7-E7B2447EF8C2}"/>
                </a:ext>
              </a:extLst>
            </p:cNvPr>
            <p:cNvSpPr/>
            <p:nvPr/>
          </p:nvSpPr>
          <p:spPr>
            <a:xfrm>
              <a:off x="3590938" y="3676104"/>
              <a:ext cx="502812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fontAlgn="base">
                <a:spcAft>
                  <a:spcPct val="0"/>
                </a:spcAft>
                <a:defRPr/>
              </a:pPr>
              <a:r>
                <a:rPr lang="zh-CN" altLang="en-US" sz="1600" dirty="0">
                  <a:cs typeface="+mn-ea"/>
                  <a:sym typeface="+mn-lt"/>
                </a:rPr>
                <a:t>框架完整 </a:t>
              </a:r>
              <a:r>
                <a:rPr lang="en-US" altLang="zh-CN" sz="1600" dirty="0"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cs typeface="+mn-ea"/>
                  <a:sym typeface="+mn-lt"/>
                </a:rPr>
                <a:t>幼儿儿童 </a:t>
              </a:r>
              <a:r>
                <a:rPr lang="en-US" altLang="zh-CN" sz="1600" dirty="0"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cs typeface="+mn-ea"/>
                  <a:sym typeface="+mn-lt"/>
                </a:rPr>
                <a:t>疾病预防 </a:t>
              </a:r>
              <a:r>
                <a:rPr lang="en-US" altLang="zh-CN" sz="1600" dirty="0"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cs typeface="+mn-ea"/>
                  <a:sym typeface="+mn-lt"/>
                </a:rPr>
                <a:t>卫生保健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6975A64-5B98-4D80-9D7B-F69180A93D2C}"/>
                </a:ext>
              </a:extLst>
            </p:cNvPr>
            <p:cNvSpPr/>
            <p:nvPr/>
          </p:nvSpPr>
          <p:spPr>
            <a:xfrm>
              <a:off x="6494227" y="4216251"/>
              <a:ext cx="13773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20XX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年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8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月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8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日</a:t>
              </a: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BEBD9CC-D463-465E-859F-ED91A90E4713}"/>
                </a:ext>
              </a:extLst>
            </p:cNvPr>
            <p:cNvSpPr/>
            <p:nvPr/>
          </p:nvSpPr>
          <p:spPr>
            <a:xfrm>
              <a:off x="6191706" y="4213987"/>
              <a:ext cx="299720" cy="299720"/>
            </a:xfrm>
            <a:prstGeom prst="ellipse">
              <a:avLst/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32C5F64-B7A3-4379-A9AE-467FCEBF3524}"/>
                </a:ext>
              </a:extLst>
            </p:cNvPr>
            <p:cNvSpPr/>
            <p:nvPr/>
          </p:nvSpPr>
          <p:spPr>
            <a:xfrm>
              <a:off x="6265860" y="4288141"/>
              <a:ext cx="151411" cy="151411"/>
            </a:xfrm>
            <a:custGeom>
              <a:avLst/>
              <a:gdLst>
                <a:gd name="connsiteX0" fmla="*/ 23406 w 36009"/>
                <a:gd name="connsiteY0" fmla="*/ 16204 h 36009"/>
                <a:gd name="connsiteX1" fmla="*/ 19805 w 36009"/>
                <a:gd name="connsiteY1" fmla="*/ 16204 h 36009"/>
                <a:gd name="connsiteX2" fmla="*/ 19805 w 36009"/>
                <a:gd name="connsiteY2" fmla="*/ 9002 h 36009"/>
                <a:gd name="connsiteX3" fmla="*/ 19283 w 36009"/>
                <a:gd name="connsiteY3" fmla="*/ 7724 h 36009"/>
                <a:gd name="connsiteX4" fmla="*/ 18005 w 36009"/>
                <a:gd name="connsiteY4" fmla="*/ 7202 h 36009"/>
                <a:gd name="connsiteX5" fmla="*/ 16726 w 36009"/>
                <a:gd name="connsiteY5" fmla="*/ 7724 h 36009"/>
                <a:gd name="connsiteX6" fmla="*/ 16204 w 36009"/>
                <a:gd name="connsiteY6" fmla="*/ 9002 h 36009"/>
                <a:gd name="connsiteX7" fmla="*/ 16204 w 36009"/>
                <a:gd name="connsiteY7" fmla="*/ 18005 h 36009"/>
                <a:gd name="connsiteX8" fmla="*/ 16726 w 36009"/>
                <a:gd name="connsiteY8" fmla="*/ 19283 h 36009"/>
                <a:gd name="connsiteX9" fmla="*/ 18005 w 36009"/>
                <a:gd name="connsiteY9" fmla="*/ 19805 h 36009"/>
                <a:gd name="connsiteX10" fmla="*/ 23406 w 36009"/>
                <a:gd name="connsiteY10" fmla="*/ 19805 h 36009"/>
                <a:gd name="connsiteX11" fmla="*/ 24684 w 36009"/>
                <a:gd name="connsiteY11" fmla="*/ 19283 h 36009"/>
                <a:gd name="connsiteX12" fmla="*/ 25207 w 36009"/>
                <a:gd name="connsiteY12" fmla="*/ 18005 h 36009"/>
                <a:gd name="connsiteX13" fmla="*/ 24684 w 36009"/>
                <a:gd name="connsiteY13" fmla="*/ 16726 h 36009"/>
                <a:gd name="connsiteX14" fmla="*/ 23406 w 36009"/>
                <a:gd name="connsiteY14" fmla="*/ 16204 h 36009"/>
                <a:gd name="connsiteX15" fmla="*/ 18005 w 36009"/>
                <a:gd name="connsiteY15" fmla="*/ 0 h 36009"/>
                <a:gd name="connsiteX16" fmla="*/ 7994 w 36009"/>
                <a:gd name="connsiteY16" fmla="*/ 3043 h 36009"/>
                <a:gd name="connsiteX17" fmla="*/ 1368 w 36009"/>
                <a:gd name="connsiteY17" fmla="*/ 11109 h 36009"/>
                <a:gd name="connsiteX18" fmla="*/ 342 w 36009"/>
                <a:gd name="connsiteY18" fmla="*/ 21516 h 36009"/>
                <a:gd name="connsiteX19" fmla="*/ 5275 w 36009"/>
                <a:gd name="connsiteY19" fmla="*/ 30734 h 36009"/>
                <a:gd name="connsiteX20" fmla="*/ 14494 w 36009"/>
                <a:gd name="connsiteY20" fmla="*/ 35667 h 36009"/>
                <a:gd name="connsiteX21" fmla="*/ 24900 w 36009"/>
                <a:gd name="connsiteY21" fmla="*/ 34641 h 36009"/>
                <a:gd name="connsiteX22" fmla="*/ 32967 w 36009"/>
                <a:gd name="connsiteY22" fmla="*/ 28015 h 36009"/>
                <a:gd name="connsiteX23" fmla="*/ 36009 w 36009"/>
                <a:gd name="connsiteY23" fmla="*/ 18005 h 36009"/>
                <a:gd name="connsiteX24" fmla="*/ 34641 w 36009"/>
                <a:gd name="connsiteY24" fmla="*/ 11109 h 36009"/>
                <a:gd name="connsiteX25" fmla="*/ 30734 w 36009"/>
                <a:gd name="connsiteY25" fmla="*/ 5275 h 36009"/>
                <a:gd name="connsiteX26" fmla="*/ 24900 w 36009"/>
                <a:gd name="connsiteY26" fmla="*/ 1368 h 36009"/>
                <a:gd name="connsiteX27" fmla="*/ 18005 w 36009"/>
                <a:gd name="connsiteY27" fmla="*/ 0 h 36009"/>
                <a:gd name="connsiteX28" fmla="*/ 18005 w 36009"/>
                <a:gd name="connsiteY28" fmla="*/ 32409 h 36009"/>
                <a:gd name="connsiteX29" fmla="*/ 10011 w 36009"/>
                <a:gd name="connsiteY29" fmla="*/ 29978 h 36009"/>
                <a:gd name="connsiteX30" fmla="*/ 4699 w 36009"/>
                <a:gd name="connsiteY30" fmla="*/ 23514 h 36009"/>
                <a:gd name="connsiteX31" fmla="*/ 3871 w 36009"/>
                <a:gd name="connsiteY31" fmla="*/ 15196 h 36009"/>
                <a:gd name="connsiteX32" fmla="*/ 7814 w 36009"/>
                <a:gd name="connsiteY32" fmla="*/ 7814 h 36009"/>
                <a:gd name="connsiteX33" fmla="*/ 15196 w 36009"/>
                <a:gd name="connsiteY33" fmla="*/ 3871 h 36009"/>
                <a:gd name="connsiteX34" fmla="*/ 23514 w 36009"/>
                <a:gd name="connsiteY34" fmla="*/ 4699 h 36009"/>
                <a:gd name="connsiteX35" fmla="*/ 29978 w 36009"/>
                <a:gd name="connsiteY35" fmla="*/ 10011 h 36009"/>
                <a:gd name="connsiteX36" fmla="*/ 32408 w 36009"/>
                <a:gd name="connsiteY36" fmla="*/ 18005 h 36009"/>
                <a:gd name="connsiteX37" fmla="*/ 28195 w 36009"/>
                <a:gd name="connsiteY37" fmla="*/ 28195 h 36009"/>
                <a:gd name="connsiteX38" fmla="*/ 18005 w 36009"/>
                <a:gd name="connsiteY38" fmla="*/ 32409 h 3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6009" h="36009">
                  <a:moveTo>
                    <a:pt x="23406" y="16204"/>
                  </a:moveTo>
                  <a:lnTo>
                    <a:pt x="19805" y="16204"/>
                  </a:lnTo>
                  <a:lnTo>
                    <a:pt x="19805" y="9002"/>
                  </a:lnTo>
                  <a:cubicBezTo>
                    <a:pt x="19805" y="8516"/>
                    <a:pt x="19607" y="8066"/>
                    <a:pt x="19283" y="7724"/>
                  </a:cubicBezTo>
                  <a:cubicBezTo>
                    <a:pt x="18941" y="7400"/>
                    <a:pt x="18491" y="7202"/>
                    <a:pt x="18005" y="7202"/>
                  </a:cubicBezTo>
                  <a:cubicBezTo>
                    <a:pt x="17519" y="7202"/>
                    <a:pt x="17068" y="7400"/>
                    <a:pt x="16726" y="7724"/>
                  </a:cubicBezTo>
                  <a:cubicBezTo>
                    <a:pt x="16402" y="8066"/>
                    <a:pt x="16204" y="8516"/>
                    <a:pt x="16204" y="9002"/>
                  </a:cubicBezTo>
                  <a:lnTo>
                    <a:pt x="16204" y="18005"/>
                  </a:lnTo>
                  <a:cubicBezTo>
                    <a:pt x="16204" y="18491"/>
                    <a:pt x="16402" y="18941"/>
                    <a:pt x="16726" y="19283"/>
                  </a:cubicBezTo>
                  <a:cubicBezTo>
                    <a:pt x="17068" y="19607"/>
                    <a:pt x="17519" y="19805"/>
                    <a:pt x="18005" y="19805"/>
                  </a:cubicBezTo>
                  <a:lnTo>
                    <a:pt x="23406" y="19805"/>
                  </a:lnTo>
                  <a:cubicBezTo>
                    <a:pt x="23892" y="19805"/>
                    <a:pt x="24342" y="19607"/>
                    <a:pt x="24684" y="19283"/>
                  </a:cubicBezTo>
                  <a:cubicBezTo>
                    <a:pt x="25009" y="18941"/>
                    <a:pt x="25207" y="18491"/>
                    <a:pt x="25207" y="18005"/>
                  </a:cubicBezTo>
                  <a:cubicBezTo>
                    <a:pt x="25207" y="17519"/>
                    <a:pt x="25009" y="17068"/>
                    <a:pt x="24684" y="16726"/>
                  </a:cubicBezTo>
                  <a:cubicBezTo>
                    <a:pt x="24342" y="16402"/>
                    <a:pt x="23892" y="16204"/>
                    <a:pt x="23406" y="16204"/>
                  </a:cubicBezTo>
                  <a:close/>
                  <a:moveTo>
                    <a:pt x="18005" y="0"/>
                  </a:moveTo>
                  <a:cubicBezTo>
                    <a:pt x="14440" y="0"/>
                    <a:pt x="10965" y="1062"/>
                    <a:pt x="7994" y="3043"/>
                  </a:cubicBezTo>
                  <a:cubicBezTo>
                    <a:pt x="5041" y="5005"/>
                    <a:pt x="2737" y="7832"/>
                    <a:pt x="1368" y="11109"/>
                  </a:cubicBezTo>
                  <a:cubicBezTo>
                    <a:pt x="0" y="14404"/>
                    <a:pt x="-342" y="18023"/>
                    <a:pt x="342" y="21516"/>
                  </a:cubicBezTo>
                  <a:cubicBezTo>
                    <a:pt x="1044" y="25009"/>
                    <a:pt x="2755" y="28213"/>
                    <a:pt x="5275" y="30734"/>
                  </a:cubicBezTo>
                  <a:cubicBezTo>
                    <a:pt x="7796" y="33255"/>
                    <a:pt x="11001" y="34965"/>
                    <a:pt x="14494" y="35667"/>
                  </a:cubicBezTo>
                  <a:cubicBezTo>
                    <a:pt x="17987" y="36351"/>
                    <a:pt x="21606" y="36009"/>
                    <a:pt x="24900" y="34641"/>
                  </a:cubicBezTo>
                  <a:cubicBezTo>
                    <a:pt x="28177" y="33273"/>
                    <a:pt x="31004" y="30968"/>
                    <a:pt x="32967" y="28015"/>
                  </a:cubicBezTo>
                  <a:cubicBezTo>
                    <a:pt x="34947" y="25045"/>
                    <a:pt x="36009" y="21570"/>
                    <a:pt x="36009" y="18005"/>
                  </a:cubicBezTo>
                  <a:cubicBezTo>
                    <a:pt x="36009" y="15646"/>
                    <a:pt x="35541" y="13306"/>
                    <a:pt x="34641" y="11109"/>
                  </a:cubicBezTo>
                  <a:cubicBezTo>
                    <a:pt x="33741" y="8930"/>
                    <a:pt x="32408" y="6950"/>
                    <a:pt x="30734" y="5275"/>
                  </a:cubicBezTo>
                  <a:cubicBezTo>
                    <a:pt x="29060" y="3601"/>
                    <a:pt x="27079" y="2269"/>
                    <a:pt x="24900" y="1368"/>
                  </a:cubicBezTo>
                  <a:cubicBezTo>
                    <a:pt x="22704" y="468"/>
                    <a:pt x="20363" y="0"/>
                    <a:pt x="18005" y="0"/>
                  </a:cubicBezTo>
                  <a:close/>
                  <a:moveTo>
                    <a:pt x="18005" y="32409"/>
                  </a:moveTo>
                  <a:cubicBezTo>
                    <a:pt x="15160" y="32409"/>
                    <a:pt x="12369" y="31562"/>
                    <a:pt x="10011" y="29978"/>
                  </a:cubicBezTo>
                  <a:cubicBezTo>
                    <a:pt x="7634" y="28393"/>
                    <a:pt x="5779" y="26143"/>
                    <a:pt x="4699" y="23514"/>
                  </a:cubicBezTo>
                  <a:cubicBezTo>
                    <a:pt x="3601" y="20885"/>
                    <a:pt x="3331" y="17987"/>
                    <a:pt x="3871" y="15196"/>
                  </a:cubicBezTo>
                  <a:cubicBezTo>
                    <a:pt x="4429" y="12405"/>
                    <a:pt x="5797" y="9831"/>
                    <a:pt x="7814" y="7814"/>
                  </a:cubicBezTo>
                  <a:cubicBezTo>
                    <a:pt x="9830" y="5797"/>
                    <a:pt x="12405" y="4429"/>
                    <a:pt x="15196" y="3871"/>
                  </a:cubicBezTo>
                  <a:cubicBezTo>
                    <a:pt x="17987" y="3331"/>
                    <a:pt x="20885" y="3601"/>
                    <a:pt x="23514" y="4699"/>
                  </a:cubicBezTo>
                  <a:cubicBezTo>
                    <a:pt x="26143" y="5779"/>
                    <a:pt x="28393" y="7634"/>
                    <a:pt x="29978" y="10011"/>
                  </a:cubicBezTo>
                  <a:cubicBezTo>
                    <a:pt x="31562" y="12369"/>
                    <a:pt x="32408" y="15160"/>
                    <a:pt x="32408" y="18005"/>
                  </a:cubicBezTo>
                  <a:cubicBezTo>
                    <a:pt x="32408" y="21822"/>
                    <a:pt x="30896" y="25495"/>
                    <a:pt x="28195" y="28195"/>
                  </a:cubicBezTo>
                  <a:cubicBezTo>
                    <a:pt x="25495" y="30896"/>
                    <a:pt x="21822" y="32409"/>
                    <a:pt x="18005" y="32409"/>
                  </a:cubicBezTo>
                  <a:close/>
                </a:path>
              </a:pathLst>
            </a:custGeom>
            <a:solidFill>
              <a:schemeClr val="bg1"/>
            </a:solidFill>
            <a:ln w="17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9EC7528C-125A-498F-9F76-B68378834042}"/>
                </a:ext>
              </a:extLst>
            </p:cNvPr>
            <p:cNvSpPr/>
            <p:nvPr/>
          </p:nvSpPr>
          <p:spPr>
            <a:xfrm>
              <a:off x="4640990" y="4216251"/>
              <a:ext cx="158569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汇报人</a:t>
              </a: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：</a:t>
              </a:r>
              <a:r>
                <a:rPr lang="zh-CN" altLang="en-US" sz="1400" dirty="0">
                  <a:cs typeface="+mn-ea"/>
                  <a:sym typeface="+mn-lt"/>
                </a:rPr>
                <a:t>优品</a:t>
              </a:r>
              <a:r>
                <a:rPr kumimoji="0" lang="en-US" altLang="zh-CN" sz="14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cs typeface="+mn-ea"/>
                  <a:sym typeface="+mn-lt"/>
                </a:rPr>
                <a:t>PPT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B5FD4410-8AAD-43B8-8AC8-018A1FEB4716}"/>
                </a:ext>
              </a:extLst>
            </p:cNvPr>
            <p:cNvSpPr/>
            <p:nvPr/>
          </p:nvSpPr>
          <p:spPr>
            <a:xfrm>
              <a:off x="4338469" y="4213987"/>
              <a:ext cx="299720" cy="299720"/>
            </a:xfrm>
            <a:prstGeom prst="ellipse">
              <a:avLst/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7DF57DC-C0A0-4C0E-A061-C9F6DCE3F2A5}"/>
                </a:ext>
              </a:extLst>
            </p:cNvPr>
            <p:cNvSpPr/>
            <p:nvPr/>
          </p:nvSpPr>
          <p:spPr>
            <a:xfrm>
              <a:off x="4412790" y="4272710"/>
              <a:ext cx="151200" cy="151200"/>
            </a:xfrm>
            <a:custGeom>
              <a:avLst/>
              <a:gdLst>
                <a:gd name="connsiteX0" fmla="*/ 24565 w 35829"/>
                <a:gd name="connsiteY0" fmla="*/ 19301 h 36038"/>
                <a:gd name="connsiteX1" fmla="*/ 28256 w 35829"/>
                <a:gd name="connsiteY1" fmla="*/ 13846 h 36038"/>
                <a:gd name="connsiteX2" fmla="*/ 28094 w 35829"/>
                <a:gd name="connsiteY2" fmla="*/ 7274 h 36038"/>
                <a:gd name="connsiteX3" fmla="*/ 24151 w 35829"/>
                <a:gd name="connsiteY3" fmla="*/ 2017 h 36038"/>
                <a:gd name="connsiteX4" fmla="*/ 17885 w 35829"/>
                <a:gd name="connsiteY4" fmla="*/ 0 h 36038"/>
                <a:gd name="connsiteX5" fmla="*/ 11620 w 35829"/>
                <a:gd name="connsiteY5" fmla="*/ 2017 h 36038"/>
                <a:gd name="connsiteX6" fmla="*/ 7677 w 35829"/>
                <a:gd name="connsiteY6" fmla="*/ 7274 h 36038"/>
                <a:gd name="connsiteX7" fmla="*/ 7515 w 35829"/>
                <a:gd name="connsiteY7" fmla="*/ 13846 h 36038"/>
                <a:gd name="connsiteX8" fmla="*/ 11206 w 35829"/>
                <a:gd name="connsiteY8" fmla="*/ 19301 h 36038"/>
                <a:gd name="connsiteX9" fmla="*/ 3572 w 35829"/>
                <a:gd name="connsiteY9" fmla="*/ 25117 h 36038"/>
                <a:gd name="connsiteX10" fmla="*/ 7 w 35829"/>
                <a:gd name="connsiteY10" fmla="*/ 34029 h 36038"/>
                <a:gd name="connsiteX11" fmla="*/ 61 w 35829"/>
                <a:gd name="connsiteY11" fmla="*/ 34731 h 36038"/>
                <a:gd name="connsiteX12" fmla="*/ 403 w 35829"/>
                <a:gd name="connsiteY12" fmla="*/ 35361 h 36038"/>
                <a:gd name="connsiteX13" fmla="*/ 1609 w 35829"/>
                <a:gd name="connsiteY13" fmla="*/ 36027 h 36038"/>
                <a:gd name="connsiteX14" fmla="*/ 2941 w 35829"/>
                <a:gd name="connsiteY14" fmla="*/ 35631 h 36038"/>
                <a:gd name="connsiteX15" fmla="*/ 3608 w 35829"/>
                <a:gd name="connsiteY15" fmla="*/ 34425 h 36038"/>
                <a:gd name="connsiteX16" fmla="*/ 8325 w 35829"/>
                <a:gd name="connsiteY16" fmla="*/ 25297 h 36038"/>
                <a:gd name="connsiteX17" fmla="*/ 17921 w 35829"/>
                <a:gd name="connsiteY17" fmla="*/ 21624 h 36038"/>
                <a:gd name="connsiteX18" fmla="*/ 27518 w 35829"/>
                <a:gd name="connsiteY18" fmla="*/ 25297 h 36038"/>
                <a:gd name="connsiteX19" fmla="*/ 32235 w 35829"/>
                <a:gd name="connsiteY19" fmla="*/ 34425 h 36038"/>
                <a:gd name="connsiteX20" fmla="*/ 32829 w 35829"/>
                <a:gd name="connsiteY20" fmla="*/ 35577 h 36038"/>
                <a:gd name="connsiteX21" fmla="*/ 34036 w 35829"/>
                <a:gd name="connsiteY21" fmla="*/ 36027 h 36038"/>
                <a:gd name="connsiteX22" fmla="*/ 34234 w 35829"/>
                <a:gd name="connsiteY22" fmla="*/ 36027 h 36038"/>
                <a:gd name="connsiteX23" fmla="*/ 35440 w 35829"/>
                <a:gd name="connsiteY23" fmla="*/ 35361 h 36038"/>
                <a:gd name="connsiteX24" fmla="*/ 35818 w 35829"/>
                <a:gd name="connsiteY24" fmla="*/ 34047 h 36038"/>
                <a:gd name="connsiteX25" fmla="*/ 32235 w 35829"/>
                <a:gd name="connsiteY25" fmla="*/ 25117 h 36038"/>
                <a:gd name="connsiteX26" fmla="*/ 24565 w 35829"/>
                <a:gd name="connsiteY26" fmla="*/ 19301 h 36038"/>
                <a:gd name="connsiteX27" fmla="*/ 17885 w 35829"/>
                <a:gd name="connsiteY27" fmla="*/ 18023 h 36038"/>
                <a:gd name="connsiteX28" fmla="*/ 13888 w 35829"/>
                <a:gd name="connsiteY28" fmla="*/ 16817 h 36038"/>
                <a:gd name="connsiteX29" fmla="*/ 11224 w 35829"/>
                <a:gd name="connsiteY29" fmla="*/ 13576 h 36038"/>
                <a:gd name="connsiteX30" fmla="*/ 10828 w 35829"/>
                <a:gd name="connsiteY30" fmla="*/ 9416 h 36038"/>
                <a:gd name="connsiteX31" fmla="*/ 12790 w 35829"/>
                <a:gd name="connsiteY31" fmla="*/ 5725 h 36038"/>
                <a:gd name="connsiteX32" fmla="*/ 16481 w 35829"/>
                <a:gd name="connsiteY32" fmla="*/ 3763 h 36038"/>
                <a:gd name="connsiteX33" fmla="*/ 20640 w 35829"/>
                <a:gd name="connsiteY33" fmla="*/ 4159 h 36038"/>
                <a:gd name="connsiteX34" fmla="*/ 23881 w 35829"/>
                <a:gd name="connsiteY34" fmla="*/ 6824 h 36038"/>
                <a:gd name="connsiteX35" fmla="*/ 25087 w 35829"/>
                <a:gd name="connsiteY35" fmla="*/ 10821 h 36038"/>
                <a:gd name="connsiteX36" fmla="*/ 22981 w 35829"/>
                <a:gd name="connsiteY36" fmla="*/ 15916 h 36038"/>
                <a:gd name="connsiteX37" fmla="*/ 17885 w 35829"/>
                <a:gd name="connsiteY37" fmla="*/ 18023 h 3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829" h="36038">
                  <a:moveTo>
                    <a:pt x="24565" y="19301"/>
                  </a:moveTo>
                  <a:cubicBezTo>
                    <a:pt x="26329" y="17915"/>
                    <a:pt x="27626" y="16006"/>
                    <a:pt x="28256" y="13846"/>
                  </a:cubicBezTo>
                  <a:cubicBezTo>
                    <a:pt x="28886" y="11703"/>
                    <a:pt x="28832" y="9398"/>
                    <a:pt x="28094" y="7274"/>
                  </a:cubicBezTo>
                  <a:cubicBezTo>
                    <a:pt x="27356" y="5150"/>
                    <a:pt x="25987" y="3313"/>
                    <a:pt x="24151" y="2017"/>
                  </a:cubicBezTo>
                  <a:cubicBezTo>
                    <a:pt x="22314" y="702"/>
                    <a:pt x="20136" y="0"/>
                    <a:pt x="17885" y="0"/>
                  </a:cubicBezTo>
                  <a:cubicBezTo>
                    <a:pt x="15635" y="0"/>
                    <a:pt x="13456" y="702"/>
                    <a:pt x="11620" y="2017"/>
                  </a:cubicBezTo>
                  <a:cubicBezTo>
                    <a:pt x="9783" y="3313"/>
                    <a:pt x="8415" y="5150"/>
                    <a:pt x="7677" y="7274"/>
                  </a:cubicBezTo>
                  <a:cubicBezTo>
                    <a:pt x="6938" y="9398"/>
                    <a:pt x="6884" y="11703"/>
                    <a:pt x="7515" y="13846"/>
                  </a:cubicBezTo>
                  <a:cubicBezTo>
                    <a:pt x="8145" y="16006"/>
                    <a:pt x="9441" y="17915"/>
                    <a:pt x="11206" y="19301"/>
                  </a:cubicBezTo>
                  <a:cubicBezTo>
                    <a:pt x="8181" y="20507"/>
                    <a:pt x="5534" y="22524"/>
                    <a:pt x="3572" y="25117"/>
                  </a:cubicBezTo>
                  <a:cubicBezTo>
                    <a:pt x="1591" y="27709"/>
                    <a:pt x="367" y="30788"/>
                    <a:pt x="7" y="34029"/>
                  </a:cubicBezTo>
                  <a:cubicBezTo>
                    <a:pt x="-11" y="34263"/>
                    <a:pt x="7" y="34497"/>
                    <a:pt x="61" y="34731"/>
                  </a:cubicBezTo>
                  <a:cubicBezTo>
                    <a:pt x="132" y="34965"/>
                    <a:pt x="241" y="35181"/>
                    <a:pt x="403" y="35361"/>
                  </a:cubicBezTo>
                  <a:cubicBezTo>
                    <a:pt x="691" y="35740"/>
                    <a:pt x="1123" y="35973"/>
                    <a:pt x="1609" y="36027"/>
                  </a:cubicBezTo>
                  <a:cubicBezTo>
                    <a:pt x="2095" y="36082"/>
                    <a:pt x="2563" y="35937"/>
                    <a:pt x="2941" y="35631"/>
                  </a:cubicBezTo>
                  <a:cubicBezTo>
                    <a:pt x="3319" y="35344"/>
                    <a:pt x="3554" y="34911"/>
                    <a:pt x="3608" y="34425"/>
                  </a:cubicBezTo>
                  <a:cubicBezTo>
                    <a:pt x="4004" y="30914"/>
                    <a:pt x="5678" y="27655"/>
                    <a:pt x="8325" y="25297"/>
                  </a:cubicBezTo>
                  <a:cubicBezTo>
                    <a:pt x="10953" y="22938"/>
                    <a:pt x="14374" y="21624"/>
                    <a:pt x="17921" y="21624"/>
                  </a:cubicBezTo>
                  <a:cubicBezTo>
                    <a:pt x="21468" y="21624"/>
                    <a:pt x="24889" y="22938"/>
                    <a:pt x="27518" y="25297"/>
                  </a:cubicBezTo>
                  <a:cubicBezTo>
                    <a:pt x="30165" y="27655"/>
                    <a:pt x="31839" y="30914"/>
                    <a:pt x="32235" y="34425"/>
                  </a:cubicBezTo>
                  <a:cubicBezTo>
                    <a:pt x="32289" y="34875"/>
                    <a:pt x="32487" y="35271"/>
                    <a:pt x="32829" y="35577"/>
                  </a:cubicBezTo>
                  <a:cubicBezTo>
                    <a:pt x="33153" y="35865"/>
                    <a:pt x="33585" y="36027"/>
                    <a:pt x="34036" y="36027"/>
                  </a:cubicBezTo>
                  <a:lnTo>
                    <a:pt x="34234" y="36027"/>
                  </a:lnTo>
                  <a:cubicBezTo>
                    <a:pt x="34702" y="35973"/>
                    <a:pt x="35134" y="35740"/>
                    <a:pt x="35440" y="35361"/>
                  </a:cubicBezTo>
                  <a:cubicBezTo>
                    <a:pt x="35728" y="35001"/>
                    <a:pt x="35872" y="34515"/>
                    <a:pt x="35818" y="34047"/>
                  </a:cubicBezTo>
                  <a:cubicBezTo>
                    <a:pt x="35458" y="30806"/>
                    <a:pt x="34216" y="27709"/>
                    <a:pt x="32235" y="25117"/>
                  </a:cubicBezTo>
                  <a:cubicBezTo>
                    <a:pt x="30255" y="22524"/>
                    <a:pt x="27608" y="20507"/>
                    <a:pt x="24565" y="19301"/>
                  </a:cubicBezTo>
                  <a:close/>
                  <a:moveTo>
                    <a:pt x="17885" y="18023"/>
                  </a:moveTo>
                  <a:cubicBezTo>
                    <a:pt x="16463" y="18023"/>
                    <a:pt x="15076" y="17609"/>
                    <a:pt x="13888" y="16817"/>
                  </a:cubicBezTo>
                  <a:cubicBezTo>
                    <a:pt x="12700" y="16024"/>
                    <a:pt x="11782" y="14890"/>
                    <a:pt x="11224" y="13576"/>
                  </a:cubicBezTo>
                  <a:cubicBezTo>
                    <a:pt x="10683" y="12261"/>
                    <a:pt x="10539" y="10821"/>
                    <a:pt x="10828" y="9416"/>
                  </a:cubicBezTo>
                  <a:cubicBezTo>
                    <a:pt x="11098" y="8012"/>
                    <a:pt x="11782" y="6734"/>
                    <a:pt x="12790" y="5725"/>
                  </a:cubicBezTo>
                  <a:cubicBezTo>
                    <a:pt x="13798" y="4717"/>
                    <a:pt x="15076" y="4033"/>
                    <a:pt x="16481" y="3763"/>
                  </a:cubicBezTo>
                  <a:cubicBezTo>
                    <a:pt x="17885" y="3475"/>
                    <a:pt x="19326" y="3619"/>
                    <a:pt x="20640" y="4159"/>
                  </a:cubicBezTo>
                  <a:cubicBezTo>
                    <a:pt x="21954" y="4717"/>
                    <a:pt x="23089" y="5636"/>
                    <a:pt x="23881" y="6824"/>
                  </a:cubicBezTo>
                  <a:cubicBezTo>
                    <a:pt x="24673" y="8012"/>
                    <a:pt x="25087" y="9398"/>
                    <a:pt x="25087" y="10821"/>
                  </a:cubicBezTo>
                  <a:cubicBezTo>
                    <a:pt x="25087" y="12729"/>
                    <a:pt x="24331" y="14566"/>
                    <a:pt x="22981" y="15916"/>
                  </a:cubicBezTo>
                  <a:cubicBezTo>
                    <a:pt x="21630" y="17267"/>
                    <a:pt x="19794" y="18023"/>
                    <a:pt x="17885" y="18023"/>
                  </a:cubicBezTo>
                  <a:close/>
                </a:path>
              </a:pathLst>
            </a:custGeom>
            <a:solidFill>
              <a:schemeClr val="bg1"/>
            </a:solidFill>
            <a:ln w="179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" name="矩形 259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1751FA70-7CE2-4E84-9821-57167CF9D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7614" y="2508249"/>
              <a:ext cx="9036772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fontAlgn="base">
                <a:spcAft>
                  <a:spcPct val="0"/>
                </a:spcAft>
                <a:buNone/>
                <a:defRPr/>
              </a:pPr>
              <a:r>
                <a:rPr lang="zh-CN" altLang="en-US" sz="6000" b="1" cap="all" spc="300" dirty="0">
                  <a:latin typeface="+mn-lt"/>
                  <a:ea typeface="+mn-ea"/>
                  <a:cs typeface="+mn-ea"/>
                  <a:sym typeface="+mn-lt"/>
                </a:rPr>
                <a:t>幼儿园卫生保健培训</a:t>
              </a: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9DCFC91B-069C-4D42-8B2C-8075ECE87ED6}"/>
                </a:ext>
              </a:extLst>
            </p:cNvPr>
            <p:cNvGrpSpPr/>
            <p:nvPr/>
          </p:nvGrpSpPr>
          <p:grpSpPr>
            <a:xfrm>
              <a:off x="3507751" y="2245680"/>
              <a:ext cx="5229209" cy="0"/>
              <a:chOff x="619883" y="2448377"/>
              <a:chExt cx="5246183" cy="0"/>
            </a:xfrm>
          </p:grpSpPr>
          <p:cxnSp>
            <p:nvCxnSpPr>
              <p:cNvPr id="14" name="直接连接符 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A84814D-6F9E-4ED1-AAFB-FD00E866A626}"/>
                  </a:ext>
                </a:extLst>
              </p:cNvPr>
              <p:cNvCxnSpPr/>
              <p:nvPr/>
            </p:nvCxnSpPr>
            <p:spPr>
              <a:xfrm>
                <a:off x="619883" y="2448377"/>
                <a:ext cx="76829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FFD015BD-5433-4CF0-8040-67430065E845}"/>
                  </a:ext>
                </a:extLst>
              </p:cNvPr>
              <p:cNvCxnSpPr/>
              <p:nvPr/>
            </p:nvCxnSpPr>
            <p:spPr>
              <a:xfrm>
                <a:off x="5097776" y="2448377"/>
                <a:ext cx="76829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A48301F-95BF-49F2-BF01-2028ACD7B7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392"/>
          <a:stretch/>
        </p:blipFill>
        <p:spPr>
          <a:xfrm>
            <a:off x="0" y="4896091"/>
            <a:ext cx="12191999" cy="19619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8DC8045-8903-40AE-BF37-581A809761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144" y="4164307"/>
            <a:ext cx="2916820" cy="245380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196F2C0-4052-4AD8-9FAD-EF3C0B564F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1565" y="5259543"/>
            <a:ext cx="5106407" cy="15984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2FAA823-49A1-456A-A461-B1D8EAE787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9445" y="4954721"/>
            <a:ext cx="4016415" cy="188602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48846D0-3113-40B2-9992-34EB09FAF2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60" y="4545471"/>
            <a:ext cx="3136739" cy="218763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A4E910C-A836-4D7D-B796-F039850F1C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9365" y="-201277"/>
            <a:ext cx="1319514" cy="1805650"/>
          </a:xfrm>
          <a:custGeom>
            <a:avLst/>
            <a:gdLst>
              <a:gd name="connsiteX0" fmla="*/ 694481 w 1319514"/>
              <a:gd name="connsiteY0" fmla="*/ 0 h 1805650"/>
              <a:gd name="connsiteX1" fmla="*/ 1319514 w 1319514"/>
              <a:gd name="connsiteY1" fmla="*/ 428263 h 1805650"/>
              <a:gd name="connsiteX2" fmla="*/ 1238491 w 1319514"/>
              <a:gd name="connsiteY2" fmla="*/ 1354238 h 1805650"/>
              <a:gd name="connsiteX3" fmla="*/ 567159 w 1319514"/>
              <a:gd name="connsiteY3" fmla="*/ 1805650 h 1805650"/>
              <a:gd name="connsiteX4" fmla="*/ 0 w 1319514"/>
              <a:gd name="connsiteY4" fmla="*/ 1273215 h 1805650"/>
              <a:gd name="connsiteX5" fmla="*/ 69448 w 1319514"/>
              <a:gd name="connsiteY5" fmla="*/ 115746 h 1805650"/>
              <a:gd name="connsiteX6" fmla="*/ 694481 w 1319514"/>
              <a:gd name="connsiteY6" fmla="*/ 0 h 180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514" h="1805650">
                <a:moveTo>
                  <a:pt x="694481" y="0"/>
                </a:moveTo>
                <a:lnTo>
                  <a:pt x="1319514" y="428263"/>
                </a:lnTo>
                <a:lnTo>
                  <a:pt x="1238491" y="1354238"/>
                </a:lnTo>
                <a:lnTo>
                  <a:pt x="567159" y="1805650"/>
                </a:lnTo>
                <a:lnTo>
                  <a:pt x="0" y="1273215"/>
                </a:lnTo>
                <a:lnTo>
                  <a:pt x="69448" y="115746"/>
                </a:lnTo>
                <a:lnTo>
                  <a:pt x="694481" y="0"/>
                </a:ln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B3ECDCB-3479-40AE-B7A2-7FE6EBE3669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142" y="3027880"/>
            <a:ext cx="2395960" cy="1898249"/>
          </a:xfrm>
          <a:custGeom>
            <a:avLst/>
            <a:gdLst>
              <a:gd name="connsiteX0" fmla="*/ 266218 w 2395960"/>
              <a:gd name="connsiteY0" fmla="*/ 0 h 1898249"/>
              <a:gd name="connsiteX1" fmla="*/ 494024 w 2395960"/>
              <a:gd name="connsiteY1" fmla="*/ 60081 h 1898249"/>
              <a:gd name="connsiteX2" fmla="*/ 590309 w 2395960"/>
              <a:gd name="connsiteY2" fmla="*/ 150471 h 1898249"/>
              <a:gd name="connsiteX3" fmla="*/ 659738 w 2395960"/>
              <a:gd name="connsiteY3" fmla="*/ 103786 h 1898249"/>
              <a:gd name="connsiteX4" fmla="*/ 1319514 w 2395960"/>
              <a:gd name="connsiteY4" fmla="*/ 277793 h 1898249"/>
              <a:gd name="connsiteX5" fmla="*/ 2395960 w 2395960"/>
              <a:gd name="connsiteY5" fmla="*/ 1504709 h 1898249"/>
              <a:gd name="connsiteX6" fmla="*/ 1469985 w 2395960"/>
              <a:gd name="connsiteY6" fmla="*/ 1863524 h 1898249"/>
              <a:gd name="connsiteX7" fmla="*/ 1354238 w 2395960"/>
              <a:gd name="connsiteY7" fmla="*/ 1898249 h 1898249"/>
              <a:gd name="connsiteX8" fmla="*/ 544010 w 2395960"/>
              <a:gd name="connsiteY8" fmla="*/ 1527859 h 1898249"/>
              <a:gd name="connsiteX9" fmla="*/ 0 w 2395960"/>
              <a:gd name="connsiteY9" fmla="*/ 335666 h 1898249"/>
              <a:gd name="connsiteX10" fmla="*/ 115747 w 2395960"/>
              <a:gd name="connsiteY10" fmla="*/ 81023 h 1898249"/>
              <a:gd name="connsiteX11" fmla="*/ 266218 w 2395960"/>
              <a:gd name="connsiteY11" fmla="*/ 0 h 18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5960" h="1898249">
                <a:moveTo>
                  <a:pt x="266218" y="0"/>
                </a:moveTo>
                <a:lnTo>
                  <a:pt x="494024" y="60081"/>
                </a:lnTo>
                <a:lnTo>
                  <a:pt x="590309" y="150471"/>
                </a:lnTo>
                <a:lnTo>
                  <a:pt x="659738" y="103786"/>
                </a:lnTo>
                <a:lnTo>
                  <a:pt x="1319514" y="277793"/>
                </a:lnTo>
                <a:lnTo>
                  <a:pt x="2395960" y="1504709"/>
                </a:lnTo>
                <a:lnTo>
                  <a:pt x="1469985" y="1863524"/>
                </a:lnTo>
                <a:lnTo>
                  <a:pt x="1354238" y="1898249"/>
                </a:lnTo>
                <a:lnTo>
                  <a:pt x="544010" y="1527859"/>
                </a:lnTo>
                <a:lnTo>
                  <a:pt x="0" y="335666"/>
                </a:lnTo>
                <a:lnTo>
                  <a:pt x="115747" y="81023"/>
                </a:lnTo>
                <a:lnTo>
                  <a:pt x="266218" y="0"/>
                </a:lnTo>
                <a:close/>
              </a:path>
            </a:pathLst>
          </a:cu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9604CE8-547E-41AA-BA04-1459B37D41A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999" y="1326550"/>
            <a:ext cx="1359961" cy="1410049"/>
          </a:xfrm>
          <a:custGeom>
            <a:avLst/>
            <a:gdLst>
              <a:gd name="connsiteX0" fmla="*/ 0 w 1359961"/>
              <a:gd name="connsiteY0" fmla="*/ 0 h 1410049"/>
              <a:gd name="connsiteX1" fmla="*/ 1359961 w 1359961"/>
              <a:gd name="connsiteY1" fmla="*/ 0 h 1410049"/>
              <a:gd name="connsiteX2" fmla="*/ 1359961 w 1359961"/>
              <a:gd name="connsiteY2" fmla="*/ 110575 h 1410049"/>
              <a:gd name="connsiteX3" fmla="*/ 1252081 w 1359961"/>
              <a:gd name="connsiteY3" fmla="*/ 168664 h 1410049"/>
              <a:gd name="connsiteX4" fmla="*/ 1136334 w 1359961"/>
              <a:gd name="connsiteY4" fmla="*/ 423307 h 1410049"/>
              <a:gd name="connsiteX5" fmla="*/ 1359961 w 1359961"/>
              <a:gd name="connsiteY5" fmla="*/ 913384 h 1410049"/>
              <a:gd name="connsiteX6" fmla="*/ 1359961 w 1359961"/>
              <a:gd name="connsiteY6" fmla="*/ 1410049 h 1410049"/>
              <a:gd name="connsiteX7" fmla="*/ 0 w 1359961"/>
              <a:gd name="connsiteY7" fmla="*/ 1410049 h 1410049"/>
              <a:gd name="connsiteX8" fmla="*/ 0 w 1359961"/>
              <a:gd name="connsiteY8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961" h="1410049">
                <a:moveTo>
                  <a:pt x="0" y="0"/>
                </a:moveTo>
                <a:lnTo>
                  <a:pt x="1359961" y="0"/>
                </a:lnTo>
                <a:lnTo>
                  <a:pt x="1359961" y="110575"/>
                </a:lnTo>
                <a:lnTo>
                  <a:pt x="1252081" y="168664"/>
                </a:lnTo>
                <a:lnTo>
                  <a:pt x="1136334" y="423307"/>
                </a:lnTo>
                <a:lnTo>
                  <a:pt x="1359961" y="913384"/>
                </a:lnTo>
                <a:lnTo>
                  <a:pt x="1359961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5EBB9C9-31E7-4F6F-BE2A-02B18EEC9C6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76" y="124896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B2D56DF-C242-40E3-93E9-C2C0130324D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69832" y="412518"/>
            <a:ext cx="1076446" cy="1107996"/>
          </a:xfrm>
          <a:custGeom>
            <a:avLst/>
            <a:gdLst>
              <a:gd name="connsiteX0" fmla="*/ 0 w 1076446"/>
              <a:gd name="connsiteY0" fmla="*/ 0 h 1107996"/>
              <a:gd name="connsiteX1" fmla="*/ 1076446 w 1076446"/>
              <a:gd name="connsiteY1" fmla="*/ 0 h 1107996"/>
              <a:gd name="connsiteX2" fmla="*/ 1076446 w 1076446"/>
              <a:gd name="connsiteY2" fmla="*/ 1107996 h 1107996"/>
              <a:gd name="connsiteX3" fmla="*/ 0 w 1076446"/>
              <a:gd name="connsiteY3" fmla="*/ 1107996 h 1107996"/>
              <a:gd name="connsiteX4" fmla="*/ 0 w 1076446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107996">
                <a:moveTo>
                  <a:pt x="0" y="0"/>
                </a:moveTo>
                <a:lnTo>
                  <a:pt x="1076446" y="0"/>
                </a:lnTo>
                <a:lnTo>
                  <a:pt x="1076446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2A45370-340F-4A80-8F91-04EEC070B95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77" y="119054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0A6D2B5-243C-480F-96AE-B4AA537561D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75902" y="250739"/>
            <a:ext cx="1216097" cy="1191564"/>
          </a:xfrm>
          <a:custGeom>
            <a:avLst/>
            <a:gdLst>
              <a:gd name="connsiteX0" fmla="*/ 0 w 1216097"/>
              <a:gd name="connsiteY0" fmla="*/ 0 h 1191564"/>
              <a:gd name="connsiteX1" fmla="*/ 1216097 w 1216097"/>
              <a:gd name="connsiteY1" fmla="*/ 0 h 1191564"/>
              <a:gd name="connsiteX2" fmla="*/ 1216097 w 1216097"/>
              <a:gd name="connsiteY2" fmla="*/ 1191564 h 1191564"/>
              <a:gd name="connsiteX3" fmla="*/ 0 w 1216097"/>
              <a:gd name="connsiteY3" fmla="*/ 1191564 h 1191564"/>
              <a:gd name="connsiteX4" fmla="*/ 0 w 1216097"/>
              <a:gd name="connsiteY4" fmla="*/ 0 h 119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097" h="1191564">
                <a:moveTo>
                  <a:pt x="0" y="0"/>
                </a:moveTo>
                <a:lnTo>
                  <a:pt x="1216097" y="0"/>
                </a:lnTo>
                <a:lnTo>
                  <a:pt x="1216097" y="1191564"/>
                </a:lnTo>
                <a:lnTo>
                  <a:pt x="0" y="119156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3458533-8B7F-47FD-BF12-6E92F5856D2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0375" y="944592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6D9C82-BE19-4337-994C-C0749E7C661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85209" y="2034802"/>
            <a:ext cx="2696901" cy="3183038"/>
          </a:xfrm>
          <a:custGeom>
            <a:avLst/>
            <a:gdLst>
              <a:gd name="connsiteX0" fmla="*/ 2696901 w 2696901"/>
              <a:gd name="connsiteY0" fmla="*/ 0 h 3183038"/>
              <a:gd name="connsiteX1" fmla="*/ 2662177 w 2696901"/>
              <a:gd name="connsiteY1" fmla="*/ 1805651 h 3183038"/>
              <a:gd name="connsiteX2" fmla="*/ 1863524 w 2696901"/>
              <a:gd name="connsiteY2" fmla="*/ 2511707 h 3183038"/>
              <a:gd name="connsiteX3" fmla="*/ 1111169 w 2696901"/>
              <a:gd name="connsiteY3" fmla="*/ 3183038 h 3183038"/>
              <a:gd name="connsiteX4" fmla="*/ 0 w 2696901"/>
              <a:gd name="connsiteY4" fmla="*/ 2824223 h 3183038"/>
              <a:gd name="connsiteX5" fmla="*/ 1088020 w 2696901"/>
              <a:gd name="connsiteY5" fmla="*/ 2257063 h 3183038"/>
              <a:gd name="connsiteX6" fmla="*/ 1365812 w 2696901"/>
              <a:gd name="connsiteY6" fmla="*/ 1192193 h 3183038"/>
              <a:gd name="connsiteX7" fmla="*/ 1273215 w 2696901"/>
              <a:gd name="connsiteY7" fmla="*/ 1145894 h 3183038"/>
              <a:gd name="connsiteX8" fmla="*/ 972273 w 2696901"/>
              <a:gd name="connsiteY8" fmla="*/ 659757 h 3183038"/>
              <a:gd name="connsiteX9" fmla="*/ 1232264 w 2696901"/>
              <a:gd name="connsiteY9" fmla="*/ 535617 h 3183038"/>
              <a:gd name="connsiteX10" fmla="*/ 1423686 w 2696901"/>
              <a:gd name="connsiteY10" fmla="*/ 590309 h 3183038"/>
              <a:gd name="connsiteX11" fmla="*/ 1666754 w 2696901"/>
              <a:gd name="connsiteY11" fmla="*/ 405114 h 3183038"/>
              <a:gd name="connsiteX12" fmla="*/ 1651890 w 2696901"/>
              <a:gd name="connsiteY12" fmla="*/ 335255 h 3183038"/>
              <a:gd name="connsiteX13" fmla="*/ 2257063 w 2696901"/>
              <a:gd name="connsiteY13" fmla="*/ 46299 h 3183038"/>
              <a:gd name="connsiteX14" fmla="*/ 2199190 w 2696901"/>
              <a:gd name="connsiteY14" fmla="*/ 46299 h 3183038"/>
              <a:gd name="connsiteX15" fmla="*/ 2696901 w 2696901"/>
              <a:gd name="connsiteY15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6901" h="3183038">
                <a:moveTo>
                  <a:pt x="2696901" y="0"/>
                </a:moveTo>
                <a:lnTo>
                  <a:pt x="2662177" y="1805651"/>
                </a:lnTo>
                <a:lnTo>
                  <a:pt x="1863524" y="2511707"/>
                </a:lnTo>
                <a:lnTo>
                  <a:pt x="1111169" y="3183038"/>
                </a:lnTo>
                <a:lnTo>
                  <a:pt x="0" y="2824223"/>
                </a:lnTo>
                <a:lnTo>
                  <a:pt x="1088020" y="2257063"/>
                </a:lnTo>
                <a:lnTo>
                  <a:pt x="1365812" y="1192193"/>
                </a:lnTo>
                <a:lnTo>
                  <a:pt x="1273215" y="1145894"/>
                </a:lnTo>
                <a:lnTo>
                  <a:pt x="972273" y="659757"/>
                </a:lnTo>
                <a:lnTo>
                  <a:pt x="1232264" y="535617"/>
                </a:lnTo>
                <a:lnTo>
                  <a:pt x="1423686" y="590309"/>
                </a:lnTo>
                <a:lnTo>
                  <a:pt x="1666754" y="405114"/>
                </a:lnTo>
                <a:lnTo>
                  <a:pt x="1651890" y="335255"/>
                </a:lnTo>
                <a:lnTo>
                  <a:pt x="2257063" y="46299"/>
                </a:lnTo>
                <a:lnTo>
                  <a:pt x="2199190" y="46299"/>
                </a:lnTo>
                <a:lnTo>
                  <a:pt x="2696901" y="0"/>
                </a:lnTo>
                <a:close/>
              </a:path>
            </a:pathLst>
          </a:cu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B396DFA-7B3A-4C2F-ABB5-712AF024F09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2563" y="1828389"/>
            <a:ext cx="434490" cy="255054"/>
          </a:xfrm>
          <a:custGeom>
            <a:avLst/>
            <a:gdLst>
              <a:gd name="connsiteX0" fmla="*/ 419626 w 434490"/>
              <a:gd name="connsiteY0" fmla="*/ 0 h 255054"/>
              <a:gd name="connsiteX1" fmla="*/ 434490 w 434490"/>
              <a:gd name="connsiteY1" fmla="*/ 69859 h 255054"/>
              <a:gd name="connsiteX2" fmla="*/ 191422 w 434490"/>
              <a:gd name="connsiteY2" fmla="*/ 255054 h 255054"/>
              <a:gd name="connsiteX3" fmla="*/ 0 w 434490"/>
              <a:gd name="connsiteY3" fmla="*/ 200362 h 255054"/>
              <a:gd name="connsiteX4" fmla="*/ 419626 w 434490"/>
              <a:gd name="connsiteY4" fmla="*/ 0 h 25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490" h="255054">
                <a:moveTo>
                  <a:pt x="419626" y="0"/>
                </a:moveTo>
                <a:lnTo>
                  <a:pt x="434490" y="69859"/>
                </a:lnTo>
                <a:lnTo>
                  <a:pt x="191422" y="255054"/>
                </a:lnTo>
                <a:lnTo>
                  <a:pt x="0" y="200362"/>
                </a:lnTo>
                <a:lnTo>
                  <a:pt x="419626" y="0"/>
                </a:lnTo>
                <a:close/>
              </a:path>
            </a:pathLst>
          </a:cu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9E578A8-AB72-416C-8DB6-483BA3E87113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-266218" y="2034802"/>
            <a:ext cx="252628" cy="1410049"/>
          </a:xfrm>
          <a:custGeom>
            <a:avLst/>
            <a:gdLst>
              <a:gd name="connsiteX0" fmla="*/ 0 w 252628"/>
              <a:gd name="connsiteY0" fmla="*/ 0 h 1410049"/>
              <a:gd name="connsiteX1" fmla="*/ 252628 w 252628"/>
              <a:gd name="connsiteY1" fmla="*/ 0 h 1410049"/>
              <a:gd name="connsiteX2" fmla="*/ 252628 w 252628"/>
              <a:gd name="connsiteY2" fmla="*/ 1410049 h 1410049"/>
              <a:gd name="connsiteX3" fmla="*/ 0 w 252628"/>
              <a:gd name="connsiteY3" fmla="*/ 1410049 h 1410049"/>
              <a:gd name="connsiteX4" fmla="*/ 0 w 252628"/>
              <a:gd name="connsiteY4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628" h="1410049">
                <a:moveTo>
                  <a:pt x="0" y="0"/>
                </a:moveTo>
                <a:lnTo>
                  <a:pt x="252628" y="0"/>
                </a:lnTo>
                <a:lnTo>
                  <a:pt x="252628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5F13FC8-8E26-4247-9563-03EC473CC76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6768" y="2166673"/>
            <a:ext cx="165714" cy="90390"/>
          </a:xfrm>
          <a:custGeom>
            <a:avLst/>
            <a:gdLst>
              <a:gd name="connsiteX0" fmla="*/ 0 w 165714"/>
              <a:gd name="connsiteY0" fmla="*/ 0 h 90390"/>
              <a:gd name="connsiteX1" fmla="*/ 165714 w 165714"/>
              <a:gd name="connsiteY1" fmla="*/ 43705 h 90390"/>
              <a:gd name="connsiteX2" fmla="*/ 96285 w 165714"/>
              <a:gd name="connsiteY2" fmla="*/ 90390 h 90390"/>
              <a:gd name="connsiteX3" fmla="*/ 0 w 165714"/>
              <a:gd name="connsiteY3" fmla="*/ 0 h 9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714" h="90390">
                <a:moveTo>
                  <a:pt x="0" y="0"/>
                </a:moveTo>
                <a:lnTo>
                  <a:pt x="165714" y="43705"/>
                </a:lnTo>
                <a:lnTo>
                  <a:pt x="96285" y="90390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857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:p14="http://schemas.microsoft.com/office/powerpoint/2010/main" xmlns="" id="{FB891B7E-22EE-4F7D-946D-505156521ECC}"/>
              </a:ext>
            </a:extLst>
          </p:cNvPr>
          <p:cNvGrpSpPr/>
          <p:nvPr/>
        </p:nvGrpSpPr>
        <p:grpSpPr>
          <a:xfrm>
            <a:off x="1103057" y="0"/>
            <a:ext cx="782304" cy="5726784"/>
            <a:chOff x="1103057" y="0"/>
            <a:chExt cx="782304" cy="5726784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7D81926-5051-4B98-8A07-752BE61A2480}"/>
                </a:ext>
              </a:extLst>
            </p:cNvPr>
            <p:cNvGrpSpPr/>
            <p:nvPr/>
          </p:nvGrpSpPr>
          <p:grpSpPr>
            <a:xfrm>
              <a:off x="1103057" y="0"/>
              <a:ext cx="782304" cy="5726784"/>
              <a:chOff x="1103057" y="0"/>
              <a:chExt cx="782304" cy="5726784"/>
            </a:xfrm>
          </p:grpSpPr>
          <p:sp>
            <p:nvSpPr>
              <p:cNvPr id="13" name="矩形: 圆顶角 1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846C69F4-D6D8-4E6F-BA7B-2652DA645207}"/>
                  </a:ext>
                </a:extLst>
              </p:cNvPr>
              <p:cNvSpPr/>
              <p:nvPr/>
            </p:nvSpPr>
            <p:spPr>
              <a:xfrm flipV="1">
                <a:off x="1103057" y="0"/>
                <a:ext cx="782304" cy="5726784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31AD78D9-FF5A-48F1-9721-E1CA54FB307D}"/>
                  </a:ext>
                </a:extLst>
              </p:cNvPr>
              <p:cNvGrpSpPr/>
              <p:nvPr/>
            </p:nvGrpSpPr>
            <p:grpSpPr>
              <a:xfrm>
                <a:off x="1240836" y="885155"/>
                <a:ext cx="506747" cy="506740"/>
                <a:chOff x="1240839" y="2129492"/>
                <a:chExt cx="506747" cy="506740"/>
              </a:xfrm>
            </p:grpSpPr>
            <p:sp>
              <p:nvSpPr>
                <p:cNvPr id="83" name="椭圆 82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B48AB68B-AA11-4A21-8970-3801013DD71D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4" name="文本框 83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39874FB8-41F7-44B7-9FDA-094FD4388C80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06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6E0EAD5-C15D-43A1-B531-46D560D9DC46}"/>
                </a:ext>
              </a:extLst>
            </p:cNvPr>
            <p:cNvGrpSpPr/>
            <p:nvPr/>
          </p:nvGrpSpPr>
          <p:grpSpPr>
            <a:xfrm>
              <a:off x="1240828" y="1794411"/>
              <a:ext cx="506747" cy="506740"/>
              <a:chOff x="1240839" y="2129492"/>
              <a:chExt cx="506747" cy="506740"/>
            </a:xfrm>
          </p:grpSpPr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A8764E92-B779-4BF3-A6E3-EFB878BC9C3C}"/>
                  </a:ext>
                </a:extLst>
              </p:cNvPr>
              <p:cNvSpPr/>
              <p:nvPr/>
            </p:nvSpPr>
            <p:spPr>
              <a:xfrm>
                <a:off x="1240847" y="2129492"/>
                <a:ext cx="506739" cy="506740"/>
              </a:xfrm>
              <a:prstGeom prst="ellipse">
                <a:avLst/>
              </a:prstGeom>
              <a:gradFill>
                <a:gsLst>
                  <a:gs pos="0">
                    <a:srgbClr val="F5EFA5"/>
                  </a:gs>
                  <a:gs pos="100000">
                    <a:srgbClr val="FECE57"/>
                  </a:gs>
                </a:gsLst>
                <a:lin ang="135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321" tIns="27661" rIns="55321" bIns="27661" rtlCol="0" anchor="ctr"/>
              <a:lstStyle/>
              <a:p>
                <a:pPr algn="ctr"/>
                <a:endParaRPr lang="zh-CN" altLang="en-US" sz="108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518D45E9-7C11-4054-AE24-CF8B9E818458}"/>
                  </a:ext>
                </a:extLst>
              </p:cNvPr>
              <p:cNvSpPr txBox="1"/>
              <p:nvPr/>
            </p:nvSpPr>
            <p:spPr>
              <a:xfrm flipH="1">
                <a:off x="1240839" y="2198196"/>
                <a:ext cx="5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07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0454A94-5DC0-46DF-81DC-391240F97770}"/>
                </a:ext>
              </a:extLst>
            </p:cNvPr>
            <p:cNvGrpSpPr/>
            <p:nvPr/>
          </p:nvGrpSpPr>
          <p:grpSpPr>
            <a:xfrm>
              <a:off x="1240828" y="2732698"/>
              <a:ext cx="506747" cy="506740"/>
              <a:chOff x="1240839" y="2129492"/>
              <a:chExt cx="506747" cy="506740"/>
            </a:xfrm>
          </p:grpSpPr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FF165C26-F2BF-4807-AFD2-ED04DAB28408}"/>
                  </a:ext>
                </a:extLst>
              </p:cNvPr>
              <p:cNvSpPr/>
              <p:nvPr/>
            </p:nvSpPr>
            <p:spPr>
              <a:xfrm>
                <a:off x="1240847" y="2129492"/>
                <a:ext cx="506739" cy="506740"/>
              </a:xfrm>
              <a:prstGeom prst="ellipse">
                <a:avLst/>
              </a:prstGeom>
              <a:gradFill>
                <a:gsLst>
                  <a:gs pos="0">
                    <a:srgbClr val="F5EFA5"/>
                  </a:gs>
                  <a:gs pos="100000">
                    <a:srgbClr val="FECE57"/>
                  </a:gs>
                </a:gsLst>
                <a:lin ang="135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321" tIns="27661" rIns="55321" bIns="27661" rtlCol="0" anchor="ctr"/>
              <a:lstStyle/>
              <a:p>
                <a:pPr algn="ctr"/>
                <a:endParaRPr lang="zh-CN" altLang="en-US" sz="108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1D3962A7-A9DB-487F-9E84-65B633E2A2AD}"/>
                  </a:ext>
                </a:extLst>
              </p:cNvPr>
              <p:cNvSpPr txBox="1"/>
              <p:nvPr/>
            </p:nvSpPr>
            <p:spPr>
              <a:xfrm flipH="1">
                <a:off x="1240839" y="2198196"/>
                <a:ext cx="5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08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3C780BD-8648-4ADC-BF1F-2F8BA5385B61}"/>
                </a:ext>
              </a:extLst>
            </p:cNvPr>
            <p:cNvGrpSpPr/>
            <p:nvPr/>
          </p:nvGrpSpPr>
          <p:grpSpPr>
            <a:xfrm>
              <a:off x="1240828" y="3719989"/>
              <a:ext cx="506747" cy="506740"/>
              <a:chOff x="1240839" y="2129492"/>
              <a:chExt cx="506747" cy="506740"/>
            </a:xfrm>
          </p:grpSpPr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3812066F-F519-4A11-B440-50C3F688CC66}"/>
                  </a:ext>
                </a:extLst>
              </p:cNvPr>
              <p:cNvSpPr/>
              <p:nvPr/>
            </p:nvSpPr>
            <p:spPr>
              <a:xfrm>
                <a:off x="1240847" y="2129492"/>
                <a:ext cx="506739" cy="506740"/>
              </a:xfrm>
              <a:prstGeom prst="ellipse">
                <a:avLst/>
              </a:prstGeom>
              <a:gradFill>
                <a:gsLst>
                  <a:gs pos="0">
                    <a:srgbClr val="F5EFA5"/>
                  </a:gs>
                  <a:gs pos="100000">
                    <a:srgbClr val="FECE57"/>
                  </a:gs>
                </a:gsLst>
                <a:lin ang="135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321" tIns="27661" rIns="55321" bIns="27661" rtlCol="0" anchor="ctr"/>
              <a:lstStyle/>
              <a:p>
                <a:pPr algn="ctr"/>
                <a:endParaRPr lang="zh-CN" altLang="en-US" sz="108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124EB77E-54A7-400F-8E6F-57DBA7F2DD40}"/>
                  </a:ext>
                </a:extLst>
              </p:cNvPr>
              <p:cNvSpPr txBox="1"/>
              <p:nvPr/>
            </p:nvSpPr>
            <p:spPr>
              <a:xfrm flipH="1">
                <a:off x="1240839" y="2198196"/>
                <a:ext cx="5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09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201C596-3220-4159-9303-7A6D52D855B2}"/>
                </a:ext>
              </a:extLst>
            </p:cNvPr>
            <p:cNvGrpSpPr/>
            <p:nvPr/>
          </p:nvGrpSpPr>
          <p:grpSpPr>
            <a:xfrm>
              <a:off x="1240828" y="4678251"/>
              <a:ext cx="506747" cy="506740"/>
              <a:chOff x="1240839" y="2129492"/>
              <a:chExt cx="506747" cy="506740"/>
            </a:xfrm>
          </p:grpSpPr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48B3F623-CF6F-4B55-81EA-32554CB75C47}"/>
                  </a:ext>
                </a:extLst>
              </p:cNvPr>
              <p:cNvSpPr/>
              <p:nvPr/>
            </p:nvSpPr>
            <p:spPr>
              <a:xfrm>
                <a:off x="1240847" y="2129492"/>
                <a:ext cx="506739" cy="506740"/>
              </a:xfrm>
              <a:prstGeom prst="ellipse">
                <a:avLst/>
              </a:prstGeom>
              <a:gradFill>
                <a:gsLst>
                  <a:gs pos="0">
                    <a:srgbClr val="F5EFA5"/>
                  </a:gs>
                  <a:gs pos="100000">
                    <a:srgbClr val="FECE57"/>
                  </a:gs>
                </a:gsLst>
                <a:lin ang="135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321" tIns="27661" rIns="55321" bIns="27661" rtlCol="0" anchor="ctr"/>
              <a:lstStyle/>
              <a:p>
                <a:pPr algn="ctr"/>
                <a:endParaRPr lang="zh-CN" altLang="en-US" sz="108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F21DAE6F-5684-4171-9730-18C879883AC2}"/>
                  </a:ext>
                </a:extLst>
              </p:cNvPr>
              <p:cNvSpPr txBox="1"/>
              <p:nvPr/>
            </p:nvSpPr>
            <p:spPr>
              <a:xfrm flipH="1">
                <a:off x="1240839" y="2198196"/>
                <a:ext cx="5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10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="" id="{4C51CC88-39B3-412F-A439-5CE631DC5F7A}"/>
              </a:ext>
            </a:extLst>
          </p:cNvPr>
          <p:cNvGrpSpPr/>
          <p:nvPr/>
        </p:nvGrpSpPr>
        <p:grpSpPr>
          <a:xfrm>
            <a:off x="2023150" y="869016"/>
            <a:ext cx="9420989" cy="4231882"/>
            <a:chOff x="2023150" y="869016"/>
            <a:chExt cx="9420989" cy="4231882"/>
          </a:xfrm>
        </p:grpSpPr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E4DE5AF-5F34-40C4-B3D8-1AB592341B1D}"/>
                </a:ext>
              </a:extLst>
            </p:cNvPr>
            <p:cNvSpPr txBox="1"/>
            <p:nvPr/>
          </p:nvSpPr>
          <p:spPr>
            <a:xfrm>
              <a:off x="2023150" y="869016"/>
              <a:ext cx="9420989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协助落实国家免疫规划，在儿童入托时应当查验其预防接种证，未按规定接种的儿童要告知其监护人，督促监护人带儿童到当地规定的接种单位补种； </a:t>
              </a: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4CE178C-152C-4BFA-8C5B-E275F9AD8710}"/>
                </a:ext>
              </a:extLst>
            </p:cNvPr>
            <p:cNvSpPr txBox="1"/>
            <p:nvPr/>
          </p:nvSpPr>
          <p:spPr>
            <a:xfrm>
              <a:off x="2023151" y="1765380"/>
              <a:ext cx="92418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加强日常保育护理工作，对体弱儿进行专案管理。配合妇幼保健机构定期开展儿童眼、耳、口腔保健，开展儿童心理卫生保健；</a:t>
              </a: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FD6CD6F-C17A-42C6-BE72-E947486FB8E3}"/>
                </a:ext>
              </a:extLst>
            </p:cNvPr>
            <p:cNvSpPr txBox="1"/>
            <p:nvPr/>
          </p:nvSpPr>
          <p:spPr>
            <a:xfrm>
              <a:off x="2023151" y="2816791"/>
              <a:ext cx="93361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建立卫生安全管理制度，落实各项卫生安全防护工作，预防伤害事故的发生；</a:t>
              </a: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11B7562-4344-45EC-9BDA-D673C30417E8}"/>
                </a:ext>
              </a:extLst>
            </p:cNvPr>
            <p:cNvSpPr txBox="1"/>
            <p:nvPr/>
          </p:nvSpPr>
          <p:spPr>
            <a:xfrm>
              <a:off x="2023151" y="3804082"/>
              <a:ext cx="93361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制订健康教育计划，对儿童及其家长开展多种形式的健康教育活动；</a:t>
              </a: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B7D3997-4DDD-48F0-B576-41688C874917}"/>
                </a:ext>
              </a:extLst>
            </p:cNvPr>
            <p:cNvSpPr txBox="1"/>
            <p:nvPr/>
          </p:nvSpPr>
          <p:spPr>
            <a:xfrm>
              <a:off x="2023151" y="4762344"/>
              <a:ext cx="93361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做好各项卫生保健工作信息的收集、汇总和报告工作。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437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28B5145-DEBF-4EF5-AC6E-B39F0CE676BE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A1597825-C312-44EC-AE95-1A3293FD0EEA}"/>
              </a:ext>
            </a:extLst>
          </p:cNvPr>
          <p:cNvGrpSpPr/>
          <p:nvPr/>
        </p:nvGrpSpPr>
        <p:grpSpPr>
          <a:xfrm>
            <a:off x="-7080737" y="5302356"/>
            <a:ext cx="19272737" cy="1550663"/>
            <a:chOff x="-6095999" y="4896090"/>
            <a:chExt cx="24383998" cy="19619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5665614-F729-402C-91C2-49C4B04CD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096000" y="4896091"/>
              <a:ext cx="12191999" cy="196190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CA8D925-6076-45D5-9455-B04D4738A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095999" y="4896090"/>
              <a:ext cx="12191999" cy="1961909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CEACA30-E96F-4C52-826C-CB3DE1D8A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402061" y="2059958"/>
            <a:ext cx="2696901" cy="3183038"/>
          </a:xfrm>
          <a:custGeom>
            <a:avLst/>
            <a:gdLst>
              <a:gd name="connsiteX0" fmla="*/ 2696901 w 2696901"/>
              <a:gd name="connsiteY0" fmla="*/ 0 h 3183038"/>
              <a:gd name="connsiteX1" fmla="*/ 2662177 w 2696901"/>
              <a:gd name="connsiteY1" fmla="*/ 1805651 h 3183038"/>
              <a:gd name="connsiteX2" fmla="*/ 1863524 w 2696901"/>
              <a:gd name="connsiteY2" fmla="*/ 2511707 h 3183038"/>
              <a:gd name="connsiteX3" fmla="*/ 1111169 w 2696901"/>
              <a:gd name="connsiteY3" fmla="*/ 3183038 h 3183038"/>
              <a:gd name="connsiteX4" fmla="*/ 0 w 2696901"/>
              <a:gd name="connsiteY4" fmla="*/ 2824223 h 3183038"/>
              <a:gd name="connsiteX5" fmla="*/ 1088020 w 2696901"/>
              <a:gd name="connsiteY5" fmla="*/ 2257063 h 3183038"/>
              <a:gd name="connsiteX6" fmla="*/ 1365812 w 2696901"/>
              <a:gd name="connsiteY6" fmla="*/ 1192193 h 3183038"/>
              <a:gd name="connsiteX7" fmla="*/ 1273215 w 2696901"/>
              <a:gd name="connsiteY7" fmla="*/ 1145894 h 3183038"/>
              <a:gd name="connsiteX8" fmla="*/ 972273 w 2696901"/>
              <a:gd name="connsiteY8" fmla="*/ 659757 h 3183038"/>
              <a:gd name="connsiteX9" fmla="*/ 1232264 w 2696901"/>
              <a:gd name="connsiteY9" fmla="*/ 535617 h 3183038"/>
              <a:gd name="connsiteX10" fmla="*/ 1423686 w 2696901"/>
              <a:gd name="connsiteY10" fmla="*/ 590309 h 3183038"/>
              <a:gd name="connsiteX11" fmla="*/ 1666754 w 2696901"/>
              <a:gd name="connsiteY11" fmla="*/ 405114 h 3183038"/>
              <a:gd name="connsiteX12" fmla="*/ 1651890 w 2696901"/>
              <a:gd name="connsiteY12" fmla="*/ 335255 h 3183038"/>
              <a:gd name="connsiteX13" fmla="*/ 2257063 w 2696901"/>
              <a:gd name="connsiteY13" fmla="*/ 46299 h 3183038"/>
              <a:gd name="connsiteX14" fmla="*/ 2199190 w 2696901"/>
              <a:gd name="connsiteY14" fmla="*/ 46299 h 3183038"/>
              <a:gd name="connsiteX15" fmla="*/ 2696901 w 2696901"/>
              <a:gd name="connsiteY15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6901" h="3183038">
                <a:moveTo>
                  <a:pt x="2696901" y="0"/>
                </a:moveTo>
                <a:lnTo>
                  <a:pt x="2662177" y="1805651"/>
                </a:lnTo>
                <a:lnTo>
                  <a:pt x="1863524" y="2511707"/>
                </a:lnTo>
                <a:lnTo>
                  <a:pt x="1111169" y="3183038"/>
                </a:lnTo>
                <a:lnTo>
                  <a:pt x="0" y="2824223"/>
                </a:lnTo>
                <a:lnTo>
                  <a:pt x="1088020" y="2257063"/>
                </a:lnTo>
                <a:lnTo>
                  <a:pt x="1365812" y="1192193"/>
                </a:lnTo>
                <a:lnTo>
                  <a:pt x="1273215" y="1145894"/>
                </a:lnTo>
                <a:lnTo>
                  <a:pt x="972273" y="659757"/>
                </a:lnTo>
                <a:lnTo>
                  <a:pt x="1232264" y="535617"/>
                </a:lnTo>
                <a:lnTo>
                  <a:pt x="1423686" y="590309"/>
                </a:lnTo>
                <a:lnTo>
                  <a:pt x="1666754" y="405114"/>
                </a:lnTo>
                <a:lnTo>
                  <a:pt x="1651890" y="335255"/>
                </a:lnTo>
                <a:lnTo>
                  <a:pt x="2257063" y="46299"/>
                </a:lnTo>
                <a:lnTo>
                  <a:pt x="2199190" y="46299"/>
                </a:lnTo>
                <a:lnTo>
                  <a:pt x="2696901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2655A9D-818D-4C78-9D67-8E7B6538E1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708" y="659756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BA6176A-247C-49ED-A00C-15E70A1BA0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1033" y="162045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33DAB18-8A0B-4B3C-B286-011E2990E4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0253" y="-593526"/>
            <a:ext cx="1359961" cy="1410049"/>
          </a:xfrm>
          <a:custGeom>
            <a:avLst/>
            <a:gdLst>
              <a:gd name="connsiteX0" fmla="*/ 0 w 1359961"/>
              <a:gd name="connsiteY0" fmla="*/ 0 h 1410049"/>
              <a:gd name="connsiteX1" fmla="*/ 1359961 w 1359961"/>
              <a:gd name="connsiteY1" fmla="*/ 0 h 1410049"/>
              <a:gd name="connsiteX2" fmla="*/ 1359961 w 1359961"/>
              <a:gd name="connsiteY2" fmla="*/ 110575 h 1410049"/>
              <a:gd name="connsiteX3" fmla="*/ 1252081 w 1359961"/>
              <a:gd name="connsiteY3" fmla="*/ 168664 h 1410049"/>
              <a:gd name="connsiteX4" fmla="*/ 1136334 w 1359961"/>
              <a:gd name="connsiteY4" fmla="*/ 423307 h 1410049"/>
              <a:gd name="connsiteX5" fmla="*/ 1359961 w 1359961"/>
              <a:gd name="connsiteY5" fmla="*/ 913384 h 1410049"/>
              <a:gd name="connsiteX6" fmla="*/ 1359961 w 1359961"/>
              <a:gd name="connsiteY6" fmla="*/ 1410049 h 1410049"/>
              <a:gd name="connsiteX7" fmla="*/ 0 w 1359961"/>
              <a:gd name="connsiteY7" fmla="*/ 1410049 h 1410049"/>
              <a:gd name="connsiteX8" fmla="*/ 0 w 1359961"/>
              <a:gd name="connsiteY8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961" h="1410049">
                <a:moveTo>
                  <a:pt x="0" y="0"/>
                </a:moveTo>
                <a:lnTo>
                  <a:pt x="1359961" y="0"/>
                </a:lnTo>
                <a:lnTo>
                  <a:pt x="1359961" y="110575"/>
                </a:lnTo>
                <a:lnTo>
                  <a:pt x="1252081" y="168664"/>
                </a:lnTo>
                <a:lnTo>
                  <a:pt x="1136334" y="423307"/>
                </a:lnTo>
                <a:lnTo>
                  <a:pt x="1359961" y="913384"/>
                </a:lnTo>
                <a:lnTo>
                  <a:pt x="1359961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69A6D58-E700-4696-8E07-7F6018A169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4815" y="844201"/>
            <a:ext cx="1076446" cy="1107996"/>
          </a:xfrm>
          <a:custGeom>
            <a:avLst/>
            <a:gdLst>
              <a:gd name="connsiteX0" fmla="*/ 0 w 1076446"/>
              <a:gd name="connsiteY0" fmla="*/ 0 h 1107996"/>
              <a:gd name="connsiteX1" fmla="*/ 1076446 w 1076446"/>
              <a:gd name="connsiteY1" fmla="*/ 0 h 1107996"/>
              <a:gd name="connsiteX2" fmla="*/ 1076446 w 1076446"/>
              <a:gd name="connsiteY2" fmla="*/ 1107996 h 1107996"/>
              <a:gd name="connsiteX3" fmla="*/ 0 w 1076446"/>
              <a:gd name="connsiteY3" fmla="*/ 1107996 h 1107996"/>
              <a:gd name="connsiteX4" fmla="*/ 0 w 1076446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107996">
                <a:moveTo>
                  <a:pt x="0" y="0"/>
                </a:moveTo>
                <a:lnTo>
                  <a:pt x="1076446" y="0"/>
                </a:lnTo>
                <a:lnTo>
                  <a:pt x="1076446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74442A8-237C-469D-A3A2-B58A8811B5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5144" y="277901"/>
            <a:ext cx="2395960" cy="1898249"/>
          </a:xfrm>
          <a:custGeom>
            <a:avLst/>
            <a:gdLst>
              <a:gd name="connsiteX0" fmla="*/ 266218 w 2395960"/>
              <a:gd name="connsiteY0" fmla="*/ 0 h 1898249"/>
              <a:gd name="connsiteX1" fmla="*/ 494024 w 2395960"/>
              <a:gd name="connsiteY1" fmla="*/ 60081 h 1898249"/>
              <a:gd name="connsiteX2" fmla="*/ 590309 w 2395960"/>
              <a:gd name="connsiteY2" fmla="*/ 150471 h 1898249"/>
              <a:gd name="connsiteX3" fmla="*/ 659738 w 2395960"/>
              <a:gd name="connsiteY3" fmla="*/ 103786 h 1898249"/>
              <a:gd name="connsiteX4" fmla="*/ 1319514 w 2395960"/>
              <a:gd name="connsiteY4" fmla="*/ 277793 h 1898249"/>
              <a:gd name="connsiteX5" fmla="*/ 2395960 w 2395960"/>
              <a:gd name="connsiteY5" fmla="*/ 1504709 h 1898249"/>
              <a:gd name="connsiteX6" fmla="*/ 1469985 w 2395960"/>
              <a:gd name="connsiteY6" fmla="*/ 1863524 h 1898249"/>
              <a:gd name="connsiteX7" fmla="*/ 1354238 w 2395960"/>
              <a:gd name="connsiteY7" fmla="*/ 1898249 h 1898249"/>
              <a:gd name="connsiteX8" fmla="*/ 544010 w 2395960"/>
              <a:gd name="connsiteY8" fmla="*/ 1527859 h 1898249"/>
              <a:gd name="connsiteX9" fmla="*/ 0 w 2395960"/>
              <a:gd name="connsiteY9" fmla="*/ 335666 h 1898249"/>
              <a:gd name="connsiteX10" fmla="*/ 115747 w 2395960"/>
              <a:gd name="connsiteY10" fmla="*/ 81023 h 1898249"/>
              <a:gd name="connsiteX11" fmla="*/ 266218 w 2395960"/>
              <a:gd name="connsiteY11" fmla="*/ 0 h 18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5960" h="1898249">
                <a:moveTo>
                  <a:pt x="266218" y="0"/>
                </a:moveTo>
                <a:lnTo>
                  <a:pt x="494024" y="60081"/>
                </a:lnTo>
                <a:lnTo>
                  <a:pt x="590309" y="150471"/>
                </a:lnTo>
                <a:lnTo>
                  <a:pt x="659738" y="103786"/>
                </a:lnTo>
                <a:lnTo>
                  <a:pt x="1319514" y="277793"/>
                </a:lnTo>
                <a:lnTo>
                  <a:pt x="2395960" y="1504709"/>
                </a:lnTo>
                <a:lnTo>
                  <a:pt x="1469985" y="1863524"/>
                </a:lnTo>
                <a:lnTo>
                  <a:pt x="1354238" y="1898249"/>
                </a:lnTo>
                <a:lnTo>
                  <a:pt x="544010" y="1527859"/>
                </a:lnTo>
                <a:lnTo>
                  <a:pt x="0" y="335666"/>
                </a:lnTo>
                <a:lnTo>
                  <a:pt x="115747" y="81023"/>
                </a:lnTo>
                <a:lnTo>
                  <a:pt x="266218" y="0"/>
                </a:lnTo>
                <a:close/>
              </a:path>
            </a:pathLst>
          </a:cu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10E3F61-EDF9-4484-B8C9-9D267BE9530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469" y="-118721"/>
            <a:ext cx="3455592" cy="3455592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8E5B11E-6864-42CD-8CB4-51116DAB957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05" y="4366684"/>
            <a:ext cx="4256814" cy="3444039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AC67BF0-D73A-4E90-9496-C555746CF16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033" y="4803191"/>
            <a:ext cx="4984580" cy="2340654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F62F5DE-AFF7-4D21-9F22-D6BABADDC8F2}"/>
              </a:ext>
            </a:extLst>
          </p:cNvPr>
          <p:cNvGrpSpPr/>
          <p:nvPr/>
        </p:nvGrpSpPr>
        <p:grpSpPr>
          <a:xfrm>
            <a:off x="2720682" y="1755807"/>
            <a:ext cx="6750633" cy="2973516"/>
            <a:chOff x="2720682" y="1755807"/>
            <a:chExt cx="6750633" cy="2973516"/>
          </a:xfrm>
        </p:grpSpPr>
        <p:sp>
          <p:nvSpPr>
            <p:cNvPr id="30" name="TextBox 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8C6683B-CB95-4B71-A989-19695E6FBE76}"/>
                </a:ext>
              </a:extLst>
            </p:cNvPr>
            <p:cNvSpPr txBox="1"/>
            <p:nvPr/>
          </p:nvSpPr>
          <p:spPr>
            <a:xfrm>
              <a:off x="3174366" y="2836580"/>
              <a:ext cx="58432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>
                <a:defRPr/>
              </a:pPr>
              <a:r>
                <a:rPr lang="zh-CN" altLang="en-US" sz="4400" b="1" dirty="0">
                  <a:solidFill>
                    <a:prstClr val="black"/>
                  </a:solidFill>
                  <a:cs typeface="+mn-ea"/>
                  <a:sym typeface="+mn-lt"/>
                </a:rPr>
                <a:t>幼儿饮食生活卫生要求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EF5ACC3-F9E0-402F-BE1C-63167DD7D281}"/>
                </a:ext>
              </a:extLst>
            </p:cNvPr>
            <p:cNvSpPr/>
            <p:nvPr/>
          </p:nvSpPr>
          <p:spPr>
            <a:xfrm>
              <a:off x="2720682" y="3652626"/>
              <a:ext cx="675063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000" dirty="0">
                  <a:solidFill>
                    <a:prstClr val="black"/>
                  </a:solidFill>
                  <a:cs typeface="+mn-ea"/>
                  <a:sym typeface="+mn-lt"/>
                </a:rPr>
                <a:t>REQUIREMENTS FOR CHILDREN'S DIET AND LIFE HYGIENE</a:t>
              </a: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5A1595D-08A6-4B98-B774-CA21EC84E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951" y="1755807"/>
              <a:ext cx="802097" cy="802097"/>
            </a:xfrm>
            <a:custGeom>
              <a:avLst/>
              <a:gdLst>
                <a:gd name="T0" fmla="*/ 561 w 561"/>
                <a:gd name="T1" fmla="*/ 293 h 559"/>
                <a:gd name="T2" fmla="*/ 556 w 561"/>
                <a:gd name="T3" fmla="*/ 334 h 559"/>
                <a:gd name="T4" fmla="*/ 544 w 561"/>
                <a:gd name="T5" fmla="*/ 375 h 559"/>
                <a:gd name="T6" fmla="*/ 527 w 561"/>
                <a:gd name="T7" fmla="*/ 412 h 559"/>
                <a:gd name="T8" fmla="*/ 505 w 561"/>
                <a:gd name="T9" fmla="*/ 446 h 559"/>
                <a:gd name="T10" fmla="*/ 478 w 561"/>
                <a:gd name="T11" fmla="*/ 476 h 559"/>
                <a:gd name="T12" fmla="*/ 447 w 561"/>
                <a:gd name="T13" fmla="*/ 503 h 559"/>
                <a:gd name="T14" fmla="*/ 413 w 561"/>
                <a:gd name="T15" fmla="*/ 525 h 559"/>
                <a:gd name="T16" fmla="*/ 376 w 561"/>
                <a:gd name="T17" fmla="*/ 542 h 559"/>
                <a:gd name="T18" fmla="*/ 336 w 561"/>
                <a:gd name="T19" fmla="*/ 554 h 559"/>
                <a:gd name="T20" fmla="*/ 295 w 561"/>
                <a:gd name="T21" fmla="*/ 559 h 559"/>
                <a:gd name="T22" fmla="*/ 266 w 561"/>
                <a:gd name="T23" fmla="*/ 558 h 559"/>
                <a:gd name="T24" fmla="*/ 224 w 561"/>
                <a:gd name="T25" fmla="*/ 553 h 559"/>
                <a:gd name="T26" fmla="*/ 184 w 561"/>
                <a:gd name="T27" fmla="*/ 541 h 559"/>
                <a:gd name="T28" fmla="*/ 147 w 561"/>
                <a:gd name="T29" fmla="*/ 524 h 559"/>
                <a:gd name="T30" fmla="*/ 102 w 561"/>
                <a:gd name="T31" fmla="*/ 494 h 559"/>
                <a:gd name="T32" fmla="*/ 49 w 561"/>
                <a:gd name="T33" fmla="*/ 435 h 559"/>
                <a:gd name="T34" fmla="*/ 27 w 561"/>
                <a:gd name="T35" fmla="*/ 400 h 559"/>
                <a:gd name="T36" fmla="*/ 13 w 561"/>
                <a:gd name="T37" fmla="*/ 363 h 559"/>
                <a:gd name="T38" fmla="*/ 3 w 561"/>
                <a:gd name="T39" fmla="*/ 323 h 559"/>
                <a:gd name="T40" fmla="*/ 0 w 561"/>
                <a:gd name="T41" fmla="*/ 280 h 559"/>
                <a:gd name="T42" fmla="*/ 1 w 561"/>
                <a:gd name="T43" fmla="*/ 251 h 559"/>
                <a:gd name="T44" fmla="*/ 7 w 561"/>
                <a:gd name="T45" fmla="*/ 210 h 559"/>
                <a:gd name="T46" fmla="*/ 21 w 561"/>
                <a:gd name="T47" fmla="*/ 172 h 559"/>
                <a:gd name="T48" fmla="*/ 39 w 561"/>
                <a:gd name="T49" fmla="*/ 136 h 559"/>
                <a:gd name="T50" fmla="*/ 63 w 561"/>
                <a:gd name="T51" fmla="*/ 103 h 559"/>
                <a:gd name="T52" fmla="*/ 91 w 561"/>
                <a:gd name="T53" fmla="*/ 73 h 559"/>
                <a:gd name="T54" fmla="*/ 123 w 561"/>
                <a:gd name="T55" fmla="*/ 48 h 559"/>
                <a:gd name="T56" fmla="*/ 159 w 561"/>
                <a:gd name="T57" fmla="*/ 28 h 559"/>
                <a:gd name="T58" fmla="*/ 197 w 561"/>
                <a:gd name="T59" fmla="*/ 13 h 559"/>
                <a:gd name="T60" fmla="*/ 238 w 561"/>
                <a:gd name="T61" fmla="*/ 3 h 559"/>
                <a:gd name="T62" fmla="*/ 281 w 561"/>
                <a:gd name="T63" fmla="*/ 0 h 559"/>
                <a:gd name="T64" fmla="*/ 309 w 561"/>
                <a:gd name="T65" fmla="*/ 1 h 559"/>
                <a:gd name="T66" fmla="*/ 350 w 561"/>
                <a:gd name="T67" fmla="*/ 8 h 559"/>
                <a:gd name="T68" fmla="*/ 390 w 561"/>
                <a:gd name="T69" fmla="*/ 21 h 559"/>
                <a:gd name="T70" fmla="*/ 426 w 561"/>
                <a:gd name="T71" fmla="*/ 40 h 559"/>
                <a:gd name="T72" fmla="*/ 458 w 561"/>
                <a:gd name="T73" fmla="*/ 63 h 559"/>
                <a:gd name="T74" fmla="*/ 505 w 561"/>
                <a:gd name="T75" fmla="*/ 111 h 559"/>
                <a:gd name="T76" fmla="*/ 527 w 561"/>
                <a:gd name="T77" fmla="*/ 145 h 559"/>
                <a:gd name="T78" fmla="*/ 544 w 561"/>
                <a:gd name="T79" fmla="*/ 182 h 559"/>
                <a:gd name="T80" fmla="*/ 555 w 561"/>
                <a:gd name="T81" fmla="*/ 222 h 559"/>
                <a:gd name="T82" fmla="*/ 560 w 561"/>
                <a:gd name="T83" fmla="*/ 264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1" h="559">
                  <a:moveTo>
                    <a:pt x="561" y="278"/>
                  </a:moveTo>
                  <a:lnTo>
                    <a:pt x="561" y="278"/>
                  </a:lnTo>
                  <a:lnTo>
                    <a:pt x="561" y="293"/>
                  </a:lnTo>
                  <a:lnTo>
                    <a:pt x="560" y="307"/>
                  </a:lnTo>
                  <a:lnTo>
                    <a:pt x="558" y="320"/>
                  </a:lnTo>
                  <a:lnTo>
                    <a:pt x="556" y="334"/>
                  </a:lnTo>
                  <a:lnTo>
                    <a:pt x="553" y="348"/>
                  </a:lnTo>
                  <a:lnTo>
                    <a:pt x="549" y="361"/>
                  </a:lnTo>
                  <a:lnTo>
                    <a:pt x="544" y="375"/>
                  </a:lnTo>
                  <a:lnTo>
                    <a:pt x="539" y="387"/>
                  </a:lnTo>
                  <a:lnTo>
                    <a:pt x="534" y="400"/>
                  </a:lnTo>
                  <a:lnTo>
                    <a:pt x="527" y="412"/>
                  </a:lnTo>
                  <a:lnTo>
                    <a:pt x="520" y="423"/>
                  </a:lnTo>
                  <a:lnTo>
                    <a:pt x="513" y="435"/>
                  </a:lnTo>
                  <a:lnTo>
                    <a:pt x="505" y="446"/>
                  </a:lnTo>
                  <a:lnTo>
                    <a:pt x="496" y="456"/>
                  </a:lnTo>
                  <a:lnTo>
                    <a:pt x="488" y="467"/>
                  </a:lnTo>
                  <a:lnTo>
                    <a:pt x="478" y="476"/>
                  </a:lnTo>
                  <a:lnTo>
                    <a:pt x="469" y="486"/>
                  </a:lnTo>
                  <a:lnTo>
                    <a:pt x="458" y="495"/>
                  </a:lnTo>
                  <a:lnTo>
                    <a:pt x="447" y="503"/>
                  </a:lnTo>
                  <a:lnTo>
                    <a:pt x="437" y="511"/>
                  </a:lnTo>
                  <a:lnTo>
                    <a:pt x="425" y="519"/>
                  </a:lnTo>
                  <a:lnTo>
                    <a:pt x="413" y="525"/>
                  </a:lnTo>
                  <a:lnTo>
                    <a:pt x="401" y="532"/>
                  </a:lnTo>
                  <a:lnTo>
                    <a:pt x="389" y="537"/>
                  </a:lnTo>
                  <a:lnTo>
                    <a:pt x="376" y="542"/>
                  </a:lnTo>
                  <a:lnTo>
                    <a:pt x="363" y="546"/>
                  </a:lnTo>
                  <a:lnTo>
                    <a:pt x="350" y="551"/>
                  </a:lnTo>
                  <a:lnTo>
                    <a:pt x="336" y="554"/>
                  </a:lnTo>
                  <a:lnTo>
                    <a:pt x="323" y="556"/>
                  </a:lnTo>
                  <a:lnTo>
                    <a:pt x="309" y="558"/>
                  </a:lnTo>
                  <a:lnTo>
                    <a:pt x="295" y="559"/>
                  </a:lnTo>
                  <a:lnTo>
                    <a:pt x="280" y="559"/>
                  </a:lnTo>
                  <a:lnTo>
                    <a:pt x="280" y="559"/>
                  </a:lnTo>
                  <a:lnTo>
                    <a:pt x="266" y="558"/>
                  </a:lnTo>
                  <a:lnTo>
                    <a:pt x="251" y="557"/>
                  </a:lnTo>
                  <a:lnTo>
                    <a:pt x="237" y="555"/>
                  </a:lnTo>
                  <a:lnTo>
                    <a:pt x="224" y="553"/>
                  </a:lnTo>
                  <a:lnTo>
                    <a:pt x="211" y="550"/>
                  </a:lnTo>
                  <a:lnTo>
                    <a:pt x="197" y="545"/>
                  </a:lnTo>
                  <a:lnTo>
                    <a:pt x="184" y="541"/>
                  </a:lnTo>
                  <a:lnTo>
                    <a:pt x="171" y="537"/>
                  </a:lnTo>
                  <a:lnTo>
                    <a:pt x="160" y="530"/>
                  </a:lnTo>
                  <a:lnTo>
                    <a:pt x="147" y="524"/>
                  </a:lnTo>
                  <a:lnTo>
                    <a:pt x="135" y="518"/>
                  </a:lnTo>
                  <a:lnTo>
                    <a:pt x="124" y="510"/>
                  </a:lnTo>
                  <a:lnTo>
                    <a:pt x="102" y="494"/>
                  </a:lnTo>
                  <a:lnTo>
                    <a:pt x="83" y="476"/>
                  </a:lnTo>
                  <a:lnTo>
                    <a:pt x="65" y="457"/>
                  </a:lnTo>
                  <a:lnTo>
                    <a:pt x="49" y="435"/>
                  </a:lnTo>
                  <a:lnTo>
                    <a:pt x="41" y="424"/>
                  </a:lnTo>
                  <a:lnTo>
                    <a:pt x="34" y="413"/>
                  </a:lnTo>
                  <a:lnTo>
                    <a:pt x="27" y="400"/>
                  </a:lnTo>
                  <a:lnTo>
                    <a:pt x="22" y="388"/>
                  </a:lnTo>
                  <a:lnTo>
                    <a:pt x="17" y="376"/>
                  </a:lnTo>
                  <a:lnTo>
                    <a:pt x="13" y="363"/>
                  </a:lnTo>
                  <a:lnTo>
                    <a:pt x="8" y="349"/>
                  </a:lnTo>
                  <a:lnTo>
                    <a:pt x="5" y="336"/>
                  </a:lnTo>
                  <a:lnTo>
                    <a:pt x="3" y="323"/>
                  </a:lnTo>
                  <a:lnTo>
                    <a:pt x="1" y="309"/>
                  </a:lnTo>
                  <a:lnTo>
                    <a:pt x="0" y="29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65"/>
                  </a:lnTo>
                  <a:lnTo>
                    <a:pt x="1" y="251"/>
                  </a:lnTo>
                  <a:lnTo>
                    <a:pt x="2" y="238"/>
                  </a:lnTo>
                  <a:lnTo>
                    <a:pt x="5" y="224"/>
                  </a:lnTo>
                  <a:lnTo>
                    <a:pt x="7" y="210"/>
                  </a:lnTo>
                  <a:lnTo>
                    <a:pt x="12" y="197"/>
                  </a:lnTo>
                  <a:lnTo>
                    <a:pt x="16" y="185"/>
                  </a:lnTo>
                  <a:lnTo>
                    <a:pt x="21" y="172"/>
                  </a:lnTo>
                  <a:lnTo>
                    <a:pt x="26" y="159"/>
                  </a:lnTo>
                  <a:lnTo>
                    <a:pt x="33" y="147"/>
                  </a:lnTo>
                  <a:lnTo>
                    <a:pt x="39" y="136"/>
                  </a:lnTo>
                  <a:lnTo>
                    <a:pt x="47" y="124"/>
                  </a:lnTo>
                  <a:lnTo>
                    <a:pt x="55" y="114"/>
                  </a:lnTo>
                  <a:lnTo>
                    <a:pt x="63" y="103"/>
                  </a:lnTo>
                  <a:lnTo>
                    <a:pt x="72" y="92"/>
                  </a:lnTo>
                  <a:lnTo>
                    <a:pt x="82" y="83"/>
                  </a:lnTo>
                  <a:lnTo>
                    <a:pt x="91" y="73"/>
                  </a:lnTo>
                  <a:lnTo>
                    <a:pt x="101" y="65"/>
                  </a:lnTo>
                  <a:lnTo>
                    <a:pt x="112" y="56"/>
                  </a:lnTo>
                  <a:lnTo>
                    <a:pt x="123" y="48"/>
                  </a:lnTo>
                  <a:lnTo>
                    <a:pt x="135" y="40"/>
                  </a:lnTo>
                  <a:lnTo>
                    <a:pt x="147" y="34"/>
                  </a:lnTo>
                  <a:lnTo>
                    <a:pt x="159" y="28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7" y="13"/>
                  </a:lnTo>
                  <a:lnTo>
                    <a:pt x="211" y="8"/>
                  </a:lnTo>
                  <a:lnTo>
                    <a:pt x="225" y="5"/>
                  </a:lnTo>
                  <a:lnTo>
                    <a:pt x="238" y="3"/>
                  </a:lnTo>
                  <a:lnTo>
                    <a:pt x="252" y="1"/>
                  </a:lnTo>
                  <a:lnTo>
                    <a:pt x="266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95" y="0"/>
                  </a:lnTo>
                  <a:lnTo>
                    <a:pt x="309" y="1"/>
                  </a:lnTo>
                  <a:lnTo>
                    <a:pt x="323" y="3"/>
                  </a:lnTo>
                  <a:lnTo>
                    <a:pt x="336" y="5"/>
                  </a:lnTo>
                  <a:lnTo>
                    <a:pt x="350" y="8"/>
                  </a:lnTo>
                  <a:lnTo>
                    <a:pt x="363" y="12"/>
                  </a:lnTo>
                  <a:lnTo>
                    <a:pt x="377" y="16"/>
                  </a:lnTo>
                  <a:lnTo>
                    <a:pt x="390" y="21"/>
                  </a:lnTo>
                  <a:lnTo>
                    <a:pt x="401" y="27"/>
                  </a:lnTo>
                  <a:lnTo>
                    <a:pt x="414" y="33"/>
                  </a:lnTo>
                  <a:lnTo>
                    <a:pt x="426" y="40"/>
                  </a:lnTo>
                  <a:lnTo>
                    <a:pt x="437" y="47"/>
                  </a:lnTo>
                  <a:lnTo>
                    <a:pt x="448" y="55"/>
                  </a:lnTo>
                  <a:lnTo>
                    <a:pt x="458" y="63"/>
                  </a:lnTo>
                  <a:lnTo>
                    <a:pt x="478" y="81"/>
                  </a:lnTo>
                  <a:lnTo>
                    <a:pt x="496" y="101"/>
                  </a:lnTo>
                  <a:lnTo>
                    <a:pt x="505" y="111"/>
                  </a:lnTo>
                  <a:lnTo>
                    <a:pt x="512" y="122"/>
                  </a:lnTo>
                  <a:lnTo>
                    <a:pt x="520" y="134"/>
                  </a:lnTo>
                  <a:lnTo>
                    <a:pt x="527" y="145"/>
                  </a:lnTo>
                  <a:lnTo>
                    <a:pt x="533" y="157"/>
                  </a:lnTo>
                  <a:lnTo>
                    <a:pt x="539" y="170"/>
                  </a:lnTo>
                  <a:lnTo>
                    <a:pt x="544" y="182"/>
                  </a:lnTo>
                  <a:lnTo>
                    <a:pt x="549" y="195"/>
                  </a:lnTo>
                  <a:lnTo>
                    <a:pt x="552" y="209"/>
                  </a:lnTo>
                  <a:lnTo>
                    <a:pt x="555" y="222"/>
                  </a:lnTo>
                  <a:lnTo>
                    <a:pt x="558" y="236"/>
                  </a:lnTo>
                  <a:lnTo>
                    <a:pt x="559" y="249"/>
                  </a:lnTo>
                  <a:lnTo>
                    <a:pt x="560" y="264"/>
                  </a:lnTo>
                  <a:lnTo>
                    <a:pt x="561" y="278"/>
                  </a:lnTo>
                  <a:lnTo>
                    <a:pt x="561" y="2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C231A4C4-0642-4220-A701-BD30EBC9E778}"/>
                </a:ext>
              </a:extLst>
            </p:cNvPr>
            <p:cNvSpPr/>
            <p:nvPr/>
          </p:nvSpPr>
          <p:spPr>
            <a:xfrm>
              <a:off x="5315292" y="4164521"/>
              <a:ext cx="1593903" cy="5648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AC7F68F6-5B34-4CF1-8F31-5255E03DEF0D}"/>
                </a:ext>
              </a:extLst>
            </p:cNvPr>
            <p:cNvSpPr/>
            <p:nvPr/>
          </p:nvSpPr>
          <p:spPr>
            <a:xfrm>
              <a:off x="5660838" y="4293034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第三部分</a:t>
              </a:r>
            </a:p>
          </p:txBody>
        </p:sp>
        <p:sp>
          <p:nvSpPr>
            <p:cNvPr id="35" name="图形 7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9CDD8A36-0770-4240-B5AA-FF10FFD46816}"/>
                </a:ext>
              </a:extLst>
            </p:cNvPr>
            <p:cNvSpPr/>
            <p:nvPr/>
          </p:nvSpPr>
          <p:spPr>
            <a:xfrm>
              <a:off x="5893407" y="1987243"/>
              <a:ext cx="405184" cy="339224"/>
            </a:xfrm>
            <a:custGeom>
              <a:avLst/>
              <a:gdLst>
                <a:gd name="connsiteX0" fmla="*/ 853281 w 1706562"/>
                <a:gd name="connsiteY0" fmla="*/ 0 h 1428750"/>
                <a:gd name="connsiteX1" fmla="*/ 1523861 w 1706562"/>
                <a:gd name="connsiteY1" fmla="*/ 467558 h 1428750"/>
                <a:gd name="connsiteX2" fmla="*/ 1706563 w 1706562"/>
                <a:gd name="connsiteY2" fmla="*/ 714375 h 1428750"/>
                <a:gd name="connsiteX3" fmla="*/ 1523861 w 1706562"/>
                <a:gd name="connsiteY3" fmla="*/ 961192 h 1428750"/>
                <a:gd name="connsiteX4" fmla="*/ 853281 w 1706562"/>
                <a:gd name="connsiteY4" fmla="*/ 1428750 h 1428750"/>
                <a:gd name="connsiteX5" fmla="*/ 182701 w 1706562"/>
                <a:gd name="connsiteY5" fmla="*/ 961192 h 1428750"/>
                <a:gd name="connsiteX6" fmla="*/ 0 w 1706562"/>
                <a:gd name="connsiteY6" fmla="*/ 714375 h 1428750"/>
                <a:gd name="connsiteX7" fmla="*/ 182701 w 1706562"/>
                <a:gd name="connsiteY7" fmla="*/ 467558 h 1428750"/>
                <a:gd name="connsiteX8" fmla="*/ 853281 w 1706562"/>
                <a:gd name="connsiteY8" fmla="*/ 0 h 1428750"/>
                <a:gd name="connsiteX9" fmla="*/ 853281 w 1706562"/>
                <a:gd name="connsiteY9" fmla="*/ 119063 h 1428750"/>
                <a:gd name="connsiteX10" fmla="*/ 285155 w 1706562"/>
                <a:gd name="connsiteY10" fmla="*/ 535960 h 1428750"/>
                <a:gd name="connsiteX11" fmla="*/ 237153 w 1706562"/>
                <a:gd name="connsiteY11" fmla="*/ 577017 h 1428750"/>
                <a:gd name="connsiteX12" fmla="*/ 120738 w 1706562"/>
                <a:gd name="connsiteY12" fmla="*/ 735319 h 1428750"/>
                <a:gd name="connsiteX13" fmla="*/ 237153 w 1706562"/>
                <a:gd name="connsiteY13" fmla="*/ 851733 h 1428750"/>
                <a:gd name="connsiteX14" fmla="*/ 285155 w 1706562"/>
                <a:gd name="connsiteY14" fmla="*/ 892810 h 1428750"/>
                <a:gd name="connsiteX15" fmla="*/ 853281 w 1706562"/>
                <a:gd name="connsiteY15" fmla="*/ 1309688 h 1428750"/>
                <a:gd name="connsiteX16" fmla="*/ 1421408 w 1706562"/>
                <a:gd name="connsiteY16" fmla="*/ 892790 h 1428750"/>
                <a:gd name="connsiteX17" fmla="*/ 1469410 w 1706562"/>
                <a:gd name="connsiteY17" fmla="*/ 851733 h 1428750"/>
                <a:gd name="connsiteX18" fmla="*/ 1585825 w 1706562"/>
                <a:gd name="connsiteY18" fmla="*/ 693431 h 1428750"/>
                <a:gd name="connsiteX19" fmla="*/ 1469410 w 1706562"/>
                <a:gd name="connsiteY19" fmla="*/ 577017 h 1428750"/>
                <a:gd name="connsiteX20" fmla="*/ 1421408 w 1706562"/>
                <a:gd name="connsiteY20" fmla="*/ 535940 h 1428750"/>
                <a:gd name="connsiteX21" fmla="*/ 1181953 w 1706562"/>
                <a:gd name="connsiteY21" fmla="*/ 217964 h 1428750"/>
                <a:gd name="connsiteX22" fmla="*/ 864056 w 1706562"/>
                <a:gd name="connsiteY22" fmla="*/ 376337 h 1428750"/>
                <a:gd name="connsiteX23" fmla="*/ 814721 w 1706562"/>
                <a:gd name="connsiteY23" fmla="*/ 308117 h 1428750"/>
                <a:gd name="connsiteX24" fmla="*/ 882174 w 1706562"/>
                <a:gd name="connsiteY24" fmla="*/ 258663 h 1428750"/>
                <a:gd name="connsiteX25" fmla="*/ 1070789 w 1706562"/>
                <a:gd name="connsiteY25" fmla="*/ 160159 h 1428750"/>
                <a:gd name="connsiteX26" fmla="*/ 853281 w 1706562"/>
                <a:gd name="connsiteY26" fmla="*/ 119063 h 1428750"/>
                <a:gd name="connsiteX27" fmla="*/ 579279 w 1706562"/>
                <a:gd name="connsiteY27" fmla="*/ 951111 h 1428750"/>
                <a:gd name="connsiteX28" fmla="*/ 663112 w 1706562"/>
                <a:gd name="connsiteY28" fmla="*/ 943366 h 1428750"/>
                <a:gd name="connsiteX29" fmla="*/ 663119 w 1706562"/>
                <a:gd name="connsiteY29" fmla="*/ 943372 h 1428750"/>
                <a:gd name="connsiteX30" fmla="*/ 853281 w 1706562"/>
                <a:gd name="connsiteY30" fmla="*/ 1012031 h 1428750"/>
                <a:gd name="connsiteX31" fmla="*/ 1043384 w 1706562"/>
                <a:gd name="connsiteY31" fmla="*/ 943412 h 1428750"/>
                <a:gd name="connsiteX32" fmla="*/ 1127224 w 1706562"/>
                <a:gd name="connsiteY32" fmla="*/ 951131 h 1428750"/>
                <a:gd name="connsiteX33" fmla="*/ 1119505 w 1706562"/>
                <a:gd name="connsiteY33" fmla="*/ 1034971 h 1428750"/>
                <a:gd name="connsiteX34" fmla="*/ 853281 w 1706562"/>
                <a:gd name="connsiteY34" fmla="*/ 1131094 h 1428750"/>
                <a:gd name="connsiteX35" fmla="*/ 586998 w 1706562"/>
                <a:gd name="connsiteY35" fmla="*/ 1034931 h 1428750"/>
                <a:gd name="connsiteX36" fmla="*/ 579275 w 1706562"/>
                <a:gd name="connsiteY36" fmla="*/ 951096 h 1428750"/>
                <a:gd name="connsiteX37" fmla="*/ 579279 w 1706562"/>
                <a:gd name="connsiteY37" fmla="*/ 951091 h 1428750"/>
                <a:gd name="connsiteX38" fmla="*/ 615156 w 1706562"/>
                <a:gd name="connsiteY38" fmla="*/ 515938 h 1428750"/>
                <a:gd name="connsiteX39" fmla="*/ 694531 w 1706562"/>
                <a:gd name="connsiteY39" fmla="*/ 595313 h 1428750"/>
                <a:gd name="connsiteX40" fmla="*/ 694531 w 1706562"/>
                <a:gd name="connsiteY40" fmla="*/ 674688 h 1428750"/>
                <a:gd name="connsiteX41" fmla="*/ 615156 w 1706562"/>
                <a:gd name="connsiteY41" fmla="*/ 754062 h 1428750"/>
                <a:gd name="connsiteX42" fmla="*/ 535781 w 1706562"/>
                <a:gd name="connsiteY42" fmla="*/ 674688 h 1428750"/>
                <a:gd name="connsiteX43" fmla="*/ 535781 w 1706562"/>
                <a:gd name="connsiteY43" fmla="*/ 595313 h 1428750"/>
                <a:gd name="connsiteX44" fmla="*/ 615156 w 1706562"/>
                <a:gd name="connsiteY44" fmla="*/ 515938 h 1428750"/>
                <a:gd name="connsiteX45" fmla="*/ 1091406 w 1706562"/>
                <a:gd name="connsiteY45" fmla="*/ 515938 h 1428750"/>
                <a:gd name="connsiteX46" fmla="*/ 1170781 w 1706562"/>
                <a:gd name="connsiteY46" fmla="*/ 595313 h 1428750"/>
                <a:gd name="connsiteX47" fmla="*/ 1170781 w 1706562"/>
                <a:gd name="connsiteY47" fmla="*/ 674688 h 1428750"/>
                <a:gd name="connsiteX48" fmla="*/ 1091406 w 1706562"/>
                <a:gd name="connsiteY48" fmla="*/ 754062 h 1428750"/>
                <a:gd name="connsiteX49" fmla="*/ 1012031 w 1706562"/>
                <a:gd name="connsiteY49" fmla="*/ 674688 h 1428750"/>
                <a:gd name="connsiteX50" fmla="*/ 1012031 w 1706562"/>
                <a:gd name="connsiteY50" fmla="*/ 595313 h 1428750"/>
                <a:gd name="connsiteX51" fmla="*/ 1091406 w 1706562"/>
                <a:gd name="connsiteY51" fmla="*/ 51593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06562" h="1428750">
                  <a:moveTo>
                    <a:pt x="853281" y="0"/>
                  </a:moveTo>
                  <a:cubicBezTo>
                    <a:pt x="1155899" y="0"/>
                    <a:pt x="1421745" y="189865"/>
                    <a:pt x="1523861" y="467558"/>
                  </a:cubicBezTo>
                  <a:cubicBezTo>
                    <a:pt x="1632402" y="500715"/>
                    <a:pt x="1706549" y="600883"/>
                    <a:pt x="1706563" y="714375"/>
                  </a:cubicBezTo>
                  <a:cubicBezTo>
                    <a:pt x="1706549" y="827867"/>
                    <a:pt x="1632402" y="928035"/>
                    <a:pt x="1523861" y="961192"/>
                  </a:cubicBezTo>
                  <a:cubicBezTo>
                    <a:pt x="1421745" y="1238885"/>
                    <a:pt x="1155918" y="1428750"/>
                    <a:pt x="853281" y="1428750"/>
                  </a:cubicBezTo>
                  <a:cubicBezTo>
                    <a:pt x="550664" y="1428750"/>
                    <a:pt x="284817" y="1238885"/>
                    <a:pt x="182701" y="961192"/>
                  </a:cubicBezTo>
                  <a:cubicBezTo>
                    <a:pt x="74160" y="928035"/>
                    <a:pt x="13" y="827867"/>
                    <a:pt x="0" y="714375"/>
                  </a:cubicBezTo>
                  <a:cubicBezTo>
                    <a:pt x="13" y="600883"/>
                    <a:pt x="74160" y="500715"/>
                    <a:pt x="182701" y="467558"/>
                  </a:cubicBezTo>
                  <a:cubicBezTo>
                    <a:pt x="284817" y="189865"/>
                    <a:pt x="550644" y="0"/>
                    <a:pt x="853281" y="0"/>
                  </a:cubicBezTo>
                  <a:close/>
                  <a:moveTo>
                    <a:pt x="853281" y="119063"/>
                  </a:moveTo>
                  <a:cubicBezTo>
                    <a:pt x="591284" y="119063"/>
                    <a:pt x="362347" y="289858"/>
                    <a:pt x="285155" y="535960"/>
                  </a:cubicBezTo>
                  <a:cubicBezTo>
                    <a:pt x="278332" y="557706"/>
                    <a:pt x="259693" y="573648"/>
                    <a:pt x="237153" y="577017"/>
                  </a:cubicBezTo>
                  <a:cubicBezTo>
                    <a:pt x="161292" y="588583"/>
                    <a:pt x="109171" y="659458"/>
                    <a:pt x="120738" y="735319"/>
                  </a:cubicBezTo>
                  <a:cubicBezTo>
                    <a:pt x="129900" y="795411"/>
                    <a:pt x="177061" y="842571"/>
                    <a:pt x="237153" y="851733"/>
                  </a:cubicBezTo>
                  <a:cubicBezTo>
                    <a:pt x="259698" y="855105"/>
                    <a:pt x="278339" y="871056"/>
                    <a:pt x="285155" y="892810"/>
                  </a:cubicBezTo>
                  <a:cubicBezTo>
                    <a:pt x="362347" y="1138873"/>
                    <a:pt x="591284" y="1309688"/>
                    <a:pt x="853281" y="1309688"/>
                  </a:cubicBezTo>
                  <a:cubicBezTo>
                    <a:pt x="1115278" y="1309688"/>
                    <a:pt x="1344216" y="1138892"/>
                    <a:pt x="1421408" y="892790"/>
                  </a:cubicBezTo>
                  <a:cubicBezTo>
                    <a:pt x="1428230" y="871044"/>
                    <a:pt x="1446869" y="855102"/>
                    <a:pt x="1469410" y="851733"/>
                  </a:cubicBezTo>
                  <a:cubicBezTo>
                    <a:pt x="1545271" y="840167"/>
                    <a:pt x="1597392" y="769292"/>
                    <a:pt x="1585825" y="693431"/>
                  </a:cubicBezTo>
                  <a:cubicBezTo>
                    <a:pt x="1576662" y="633339"/>
                    <a:pt x="1529502" y="586179"/>
                    <a:pt x="1469410" y="577017"/>
                  </a:cubicBezTo>
                  <a:cubicBezTo>
                    <a:pt x="1446864" y="573644"/>
                    <a:pt x="1428224" y="557694"/>
                    <a:pt x="1421408" y="535940"/>
                  </a:cubicBezTo>
                  <a:cubicBezTo>
                    <a:pt x="1380466" y="405599"/>
                    <a:pt x="1295913" y="293319"/>
                    <a:pt x="1181953" y="217964"/>
                  </a:cubicBezTo>
                  <a:cubicBezTo>
                    <a:pt x="1150878" y="347424"/>
                    <a:pt x="1037550" y="403027"/>
                    <a:pt x="864056" y="376337"/>
                  </a:cubicBezTo>
                  <a:cubicBezTo>
                    <a:pt x="831594" y="371122"/>
                    <a:pt x="809506" y="340579"/>
                    <a:pt x="814721" y="308117"/>
                  </a:cubicBezTo>
                  <a:cubicBezTo>
                    <a:pt x="819888" y="275954"/>
                    <a:pt x="849946" y="253916"/>
                    <a:pt x="882174" y="258663"/>
                  </a:cubicBezTo>
                  <a:cubicBezTo>
                    <a:pt x="1010940" y="278467"/>
                    <a:pt x="1063982" y="249396"/>
                    <a:pt x="1070789" y="160159"/>
                  </a:cubicBezTo>
                  <a:cubicBezTo>
                    <a:pt x="1001503" y="132950"/>
                    <a:pt x="927719" y="119009"/>
                    <a:pt x="853281" y="119063"/>
                  </a:cubicBezTo>
                  <a:close/>
                  <a:moveTo>
                    <a:pt x="579279" y="951111"/>
                  </a:moveTo>
                  <a:cubicBezTo>
                    <a:pt x="600290" y="925823"/>
                    <a:pt x="637823" y="922355"/>
                    <a:pt x="663112" y="943366"/>
                  </a:cubicBezTo>
                  <a:cubicBezTo>
                    <a:pt x="663114" y="943368"/>
                    <a:pt x="663116" y="943370"/>
                    <a:pt x="663119" y="943372"/>
                  </a:cubicBezTo>
                  <a:cubicBezTo>
                    <a:pt x="716490" y="987857"/>
                    <a:pt x="783802" y="1012160"/>
                    <a:pt x="853281" y="1012031"/>
                  </a:cubicBezTo>
                  <a:cubicBezTo>
                    <a:pt x="923766" y="1012031"/>
                    <a:pt x="990342" y="987524"/>
                    <a:pt x="1043384" y="943412"/>
                  </a:cubicBezTo>
                  <a:cubicBezTo>
                    <a:pt x="1068668" y="922391"/>
                    <a:pt x="1106204" y="925848"/>
                    <a:pt x="1127224" y="951131"/>
                  </a:cubicBezTo>
                  <a:cubicBezTo>
                    <a:pt x="1148244" y="976414"/>
                    <a:pt x="1144788" y="1013951"/>
                    <a:pt x="1119505" y="1034971"/>
                  </a:cubicBezTo>
                  <a:cubicBezTo>
                    <a:pt x="1044762" y="1097205"/>
                    <a:pt x="950542" y="1131224"/>
                    <a:pt x="853281" y="1131094"/>
                  </a:cubicBezTo>
                  <a:cubicBezTo>
                    <a:pt x="755995" y="1131227"/>
                    <a:pt x="661751" y="1097193"/>
                    <a:pt x="586998" y="1034931"/>
                  </a:cubicBezTo>
                  <a:cubicBezTo>
                    <a:pt x="561715" y="1013913"/>
                    <a:pt x="558257" y="976379"/>
                    <a:pt x="579275" y="951096"/>
                  </a:cubicBezTo>
                  <a:cubicBezTo>
                    <a:pt x="579276" y="951094"/>
                    <a:pt x="579277" y="951093"/>
                    <a:pt x="579279" y="951091"/>
                  </a:cubicBezTo>
                  <a:close/>
                  <a:moveTo>
                    <a:pt x="615156" y="515938"/>
                  </a:moveTo>
                  <a:cubicBezTo>
                    <a:pt x="658994" y="515938"/>
                    <a:pt x="694531" y="551475"/>
                    <a:pt x="694531" y="595313"/>
                  </a:cubicBezTo>
                  <a:lnTo>
                    <a:pt x="694531" y="674688"/>
                  </a:lnTo>
                  <a:cubicBezTo>
                    <a:pt x="694531" y="718525"/>
                    <a:pt x="658994" y="754062"/>
                    <a:pt x="615156" y="754062"/>
                  </a:cubicBezTo>
                  <a:cubicBezTo>
                    <a:pt x="571319" y="754062"/>
                    <a:pt x="535781" y="718525"/>
                    <a:pt x="535781" y="674688"/>
                  </a:cubicBezTo>
                  <a:lnTo>
                    <a:pt x="535781" y="595313"/>
                  </a:lnTo>
                  <a:cubicBezTo>
                    <a:pt x="535781" y="551475"/>
                    <a:pt x="571319" y="515938"/>
                    <a:pt x="615156" y="515938"/>
                  </a:cubicBezTo>
                  <a:close/>
                  <a:moveTo>
                    <a:pt x="1091406" y="515938"/>
                  </a:moveTo>
                  <a:cubicBezTo>
                    <a:pt x="1135244" y="515938"/>
                    <a:pt x="1170781" y="551475"/>
                    <a:pt x="1170781" y="595313"/>
                  </a:cubicBezTo>
                  <a:lnTo>
                    <a:pt x="1170781" y="674688"/>
                  </a:lnTo>
                  <a:cubicBezTo>
                    <a:pt x="1170781" y="718525"/>
                    <a:pt x="1135244" y="754062"/>
                    <a:pt x="1091406" y="754062"/>
                  </a:cubicBezTo>
                  <a:cubicBezTo>
                    <a:pt x="1047569" y="754062"/>
                    <a:pt x="1012031" y="718525"/>
                    <a:pt x="1012031" y="674688"/>
                  </a:cubicBezTo>
                  <a:lnTo>
                    <a:pt x="1012031" y="595313"/>
                  </a:lnTo>
                  <a:cubicBezTo>
                    <a:pt x="1012031" y="551475"/>
                    <a:pt x="1047569" y="515938"/>
                    <a:pt x="1091406" y="515938"/>
                  </a:cubicBez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7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卫生要求规范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2D7F8B4-FB92-435E-A7A0-D7DF7BDFAA7F}"/>
              </a:ext>
            </a:extLst>
          </p:cNvPr>
          <p:cNvGrpSpPr/>
          <p:nvPr/>
        </p:nvGrpSpPr>
        <p:grpSpPr>
          <a:xfrm>
            <a:off x="-951" y="2213003"/>
            <a:ext cx="8862149" cy="775294"/>
            <a:chOff x="-951" y="2213003"/>
            <a:chExt cx="8862149" cy="775294"/>
          </a:xfrm>
        </p:grpSpPr>
        <p:sp>
          <p:nvSpPr>
            <p:cNvPr id="36" name="矩形: 圆顶角 3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CE1DE0D-5211-4F7A-9D0B-9CC04D6701EB}"/>
                </a:ext>
              </a:extLst>
            </p:cNvPr>
            <p:cNvSpPr/>
            <p:nvPr/>
          </p:nvSpPr>
          <p:spPr>
            <a:xfrm rot="5400000">
              <a:off x="4042477" y="-1830425"/>
              <a:ext cx="775294" cy="8862149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01544A0-7996-4394-A9A7-F53E0E338142}"/>
                </a:ext>
              </a:extLst>
            </p:cNvPr>
            <p:cNvSpPr txBox="1"/>
            <p:nvPr/>
          </p:nvSpPr>
          <p:spPr>
            <a:xfrm>
              <a:off x="773916" y="2287816"/>
              <a:ext cx="480675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保教人员的个人卫生要求</a:t>
              </a: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ED4155E-01B3-4E8B-B3B7-C06E3CE8BE37}"/>
              </a:ext>
            </a:extLst>
          </p:cNvPr>
          <p:cNvSpPr txBox="1"/>
          <p:nvPr/>
        </p:nvSpPr>
        <p:spPr>
          <a:xfrm>
            <a:off x="812799" y="3239269"/>
            <a:ext cx="50986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cs typeface="+mn-ea"/>
                <a:sym typeface="+mn-lt"/>
              </a:rPr>
              <a:t>保教人员要为人师表，严格执行幼儿园的规章制度。注意个人卫生，上岗时间要保持仪表整洁，大方得体，精神饱满。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cs typeface="+mn-ea"/>
                <a:sym typeface="+mn-lt"/>
              </a:rPr>
              <a:t>工作人员不能使用幼儿口杯、毛巾、餐具等物品。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cs typeface="+mn-ea"/>
                <a:sym typeface="+mn-lt"/>
              </a:rPr>
              <a:t>一切人员不能在幼儿园内吸烟、不得随地吐痰。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400" dirty="0">
                <a:cs typeface="+mn-ea"/>
                <a:sym typeface="+mn-lt"/>
              </a:rPr>
              <a:t>厨房工作人员上岗操作时必须穿工作服，操作前先洗手，离开操作间必须脱下工作服。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97D3B4E-7019-435F-9175-0CED9C75AE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9486" y="1559444"/>
            <a:ext cx="4506014" cy="421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2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卫生要求规范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AF10CEA-E9D7-425B-8801-CEE0D61F3A49}"/>
              </a:ext>
            </a:extLst>
          </p:cNvPr>
          <p:cNvGrpSpPr/>
          <p:nvPr/>
        </p:nvGrpSpPr>
        <p:grpSpPr>
          <a:xfrm>
            <a:off x="3329851" y="2213003"/>
            <a:ext cx="8862149" cy="775294"/>
            <a:chOff x="3329851" y="2213003"/>
            <a:chExt cx="8862149" cy="775294"/>
          </a:xfrm>
        </p:grpSpPr>
        <p:sp>
          <p:nvSpPr>
            <p:cNvPr id="36" name="矩形: 圆顶角 3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CE1DE0D-5211-4F7A-9D0B-9CC04D6701EB}"/>
                </a:ext>
              </a:extLst>
            </p:cNvPr>
            <p:cNvSpPr/>
            <p:nvPr/>
          </p:nvSpPr>
          <p:spPr>
            <a:xfrm rot="5400000">
              <a:off x="7373279" y="-1830425"/>
              <a:ext cx="775294" cy="8862149"/>
            </a:xfrm>
            <a:prstGeom prst="round2SameRect">
              <a:avLst>
                <a:gd name="adj1" fmla="val 0"/>
                <a:gd name="adj2" fmla="val 0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01544A0-7996-4394-A9A7-F53E0E338142}"/>
                </a:ext>
              </a:extLst>
            </p:cNvPr>
            <p:cNvSpPr txBox="1"/>
            <p:nvPr/>
          </p:nvSpPr>
          <p:spPr>
            <a:xfrm>
              <a:off x="6178616" y="2287816"/>
              <a:ext cx="480675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幼儿个人卫生要求</a:t>
              </a: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ED4155E-01B3-4E8B-B3B7-C06E3CE8BE37}"/>
              </a:ext>
            </a:extLst>
          </p:cNvPr>
          <p:cNvSpPr txBox="1"/>
          <p:nvPr/>
        </p:nvSpPr>
        <p:spPr>
          <a:xfrm>
            <a:off x="6210300" y="3229842"/>
            <a:ext cx="509867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cs typeface="+mn-ea"/>
                <a:sym typeface="+mn-lt"/>
              </a:rPr>
              <a:t>幼儿在园生活用品要做到专人专用，如：床、棉被、毛巾被、床单、枕头等。幼儿要有自己专用的口杯、擦嘴、擦手、洗脸毛巾。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cs typeface="+mn-ea"/>
                <a:sym typeface="+mn-lt"/>
              </a:rPr>
              <a:t>幼儿饭前便后一定要保证用流水洗手，每周要剪指甲一次。要家长配合定期洗澡、洗头。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cs typeface="+mn-ea"/>
                <a:sym typeface="+mn-lt"/>
              </a:rPr>
              <a:t>教会幼儿正确的刷牙方法，学会自己刷牙，坚持每餐后漱口，养成良好的口腔卫生习惯，保护乳牙健康。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CN" altLang="en-US" sz="1400" dirty="0">
                <a:cs typeface="+mn-ea"/>
                <a:sym typeface="+mn-lt"/>
              </a:rPr>
              <a:t>幼儿服装要整洁，衣服出汗及时替换。午睡时要养成脱下外衣、外裤、袜子入睡的习惯，预防起床后感冒。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8A27FB9-6339-451F-B089-781FFFA81A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39" y="950612"/>
            <a:ext cx="5359138" cy="53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3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EF9B246-A508-4A94-9A2D-5945EBADF008}"/>
              </a:ext>
            </a:extLst>
          </p:cNvPr>
          <p:cNvGrpSpPr/>
          <p:nvPr/>
        </p:nvGrpSpPr>
        <p:grpSpPr>
          <a:xfrm>
            <a:off x="-810212" y="0"/>
            <a:ext cx="5585294" cy="7446072"/>
            <a:chOff x="-810212" y="0"/>
            <a:chExt cx="5585294" cy="7446072"/>
          </a:xfrm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2B5451A-7059-4091-8B5F-7828A5021DF5}"/>
                </a:ext>
              </a:extLst>
            </p:cNvPr>
            <p:cNvSpPr/>
            <p:nvPr/>
          </p:nvSpPr>
          <p:spPr>
            <a:xfrm>
              <a:off x="0" y="0"/>
              <a:ext cx="3844110" cy="6858000"/>
            </a:xfrm>
            <a:custGeom>
              <a:avLst/>
              <a:gdLst>
                <a:gd name="connsiteX0" fmla="*/ 0 w 3844110"/>
                <a:gd name="connsiteY0" fmla="*/ 0 h 6858000"/>
                <a:gd name="connsiteX1" fmla="*/ 2799501 w 3844110"/>
                <a:gd name="connsiteY1" fmla="*/ 0 h 6858000"/>
                <a:gd name="connsiteX2" fmla="*/ 2849915 w 3844110"/>
                <a:gd name="connsiteY2" fmla="*/ 65392 h 6858000"/>
                <a:gd name="connsiteX3" fmla="*/ 3844110 w 3844110"/>
                <a:gd name="connsiteY3" fmla="*/ 3429000 h 6858000"/>
                <a:gd name="connsiteX4" fmla="*/ 2849915 w 3844110"/>
                <a:gd name="connsiteY4" fmla="*/ 6792608 h 6858000"/>
                <a:gd name="connsiteX5" fmla="*/ 2799501 w 3844110"/>
                <a:gd name="connsiteY5" fmla="*/ 6858000 h 6858000"/>
                <a:gd name="connsiteX6" fmla="*/ 0 w 384411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4110" h="6858000">
                  <a:moveTo>
                    <a:pt x="0" y="0"/>
                  </a:moveTo>
                  <a:lnTo>
                    <a:pt x="2799501" y="0"/>
                  </a:lnTo>
                  <a:lnTo>
                    <a:pt x="2849915" y="65392"/>
                  </a:lnTo>
                  <a:cubicBezTo>
                    <a:pt x="3460670" y="896631"/>
                    <a:pt x="3844110" y="2095762"/>
                    <a:pt x="3844110" y="3429000"/>
                  </a:cubicBezTo>
                  <a:cubicBezTo>
                    <a:pt x="3844110" y="4762238"/>
                    <a:pt x="3460670" y="5961370"/>
                    <a:pt x="2849915" y="6792608"/>
                  </a:cubicBezTo>
                  <a:lnTo>
                    <a:pt x="2799501" y="6858000"/>
                  </a:lnTo>
                  <a:lnTo>
                    <a:pt x="0" y="6858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7BFF769-49F1-459F-BB8B-173EC30B62D0}"/>
                </a:ext>
              </a:extLst>
            </p:cNvPr>
            <p:cNvGrpSpPr/>
            <p:nvPr/>
          </p:nvGrpSpPr>
          <p:grpSpPr>
            <a:xfrm>
              <a:off x="-810212" y="46539"/>
              <a:ext cx="5585294" cy="7399533"/>
              <a:chOff x="-810212" y="46539"/>
              <a:chExt cx="5585294" cy="7399533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FC4B445-F301-41CB-BB4E-7599248991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8389" y="3886812"/>
                <a:ext cx="1981207" cy="1722789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248B2B55-BADE-44A0-90D8-B0AD9035E9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2365" y="5647495"/>
                <a:ext cx="1981207" cy="1722789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3C980F4A-CDC0-4FF4-8212-ABB93F71DF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93875" y="1594650"/>
                <a:ext cx="1981207" cy="1722789"/>
              </a:xfrm>
              <a:prstGeom prst="rect">
                <a:avLst/>
              </a:prstGeom>
            </p:spPr>
          </p:pic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CA7C005-3D32-43D8-BDCB-DF9B3D461C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747437" y="345374"/>
                <a:ext cx="1981207" cy="1722789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C1F8FA0-7CA6-4D48-872F-F78E41967E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818" y="5723283"/>
                <a:ext cx="1981207" cy="1722789"/>
              </a:xfrm>
              <a:prstGeom prst="rect">
                <a:avLst/>
              </a:prstGeom>
            </p:spPr>
          </p:pic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8887C0E-22BA-4298-98F8-E50E3313E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64533" y="46539"/>
                <a:ext cx="1496030" cy="1938134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888FD55-8E66-4C98-8AE4-3E03F269A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10212" y="4919866"/>
                <a:ext cx="1981207" cy="1722789"/>
              </a:xfrm>
              <a:prstGeom prst="rect">
                <a:avLst/>
              </a:prstGeom>
            </p:spPr>
          </p:pic>
        </p:grp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2F2F4AC-3A55-4525-A82A-A1222AA71004}"/>
              </a:ext>
            </a:extLst>
          </p:cNvPr>
          <p:cNvSpPr/>
          <p:nvPr/>
        </p:nvSpPr>
        <p:spPr>
          <a:xfrm>
            <a:off x="232905" y="3009242"/>
            <a:ext cx="33782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幼儿饮食生活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卫生要求</a:t>
            </a:r>
          </a:p>
        </p:txBody>
      </p:sp>
      <p:pic>
        <p:nvPicPr>
          <p:cNvPr id="74" name="图片 7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26E0E90-9483-486D-85FF-9296D3AC855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244" y="-1823627"/>
            <a:ext cx="4069910" cy="4069910"/>
          </a:xfrm>
          <a:prstGeom prst="rect">
            <a:avLst/>
          </a:prstGeom>
        </p:spPr>
      </p:pic>
      <p:grpSp>
        <p:nvGrpSpPr>
          <p:cNvPr id="99" name="组合 9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4C3CA9B-F251-4AFF-BA7C-017171A3DC85}"/>
              </a:ext>
            </a:extLst>
          </p:cNvPr>
          <p:cNvGrpSpPr/>
          <p:nvPr/>
        </p:nvGrpSpPr>
        <p:grpSpPr>
          <a:xfrm>
            <a:off x="4926581" y="1853868"/>
            <a:ext cx="6358420" cy="3150265"/>
            <a:chOff x="4926581" y="1723063"/>
            <a:chExt cx="6358420" cy="3150265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E3D16A16-C87A-4762-82EB-E3F8BA4AAD98}"/>
                </a:ext>
              </a:extLst>
            </p:cNvPr>
            <p:cNvGrpSpPr/>
            <p:nvPr/>
          </p:nvGrpSpPr>
          <p:grpSpPr>
            <a:xfrm>
              <a:off x="4926581" y="1723063"/>
              <a:ext cx="6358420" cy="523220"/>
              <a:chOff x="4521708" y="2475533"/>
              <a:chExt cx="6358420" cy="523220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8335E00A-736D-4FCC-BDF6-8DB15B25165E}"/>
                  </a:ext>
                </a:extLst>
              </p:cNvPr>
              <p:cNvSpPr txBox="1"/>
              <p:nvPr/>
            </p:nvSpPr>
            <p:spPr>
              <a:xfrm>
                <a:off x="5113232" y="2475533"/>
                <a:ext cx="57668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食堂要严格执行</a:t>
                </a:r>
                <a:r>
                  <a:rPr lang="en-US" altLang="zh-CN" sz="1400" dirty="0">
                    <a:cs typeface="+mn-ea"/>
                    <a:sym typeface="+mn-lt"/>
                  </a:rPr>
                  <a:t>《</a:t>
                </a:r>
                <a:r>
                  <a:rPr lang="zh-CN" altLang="en-US" sz="1400" dirty="0">
                    <a:cs typeface="+mn-ea"/>
                    <a:sym typeface="+mn-lt"/>
                  </a:rPr>
                  <a:t>食品卫生法</a:t>
                </a:r>
                <a:r>
                  <a:rPr lang="en-US" altLang="zh-CN" sz="1400" dirty="0">
                    <a:cs typeface="+mn-ea"/>
                    <a:sym typeface="+mn-lt"/>
                  </a:rPr>
                  <a:t>》</a:t>
                </a:r>
                <a:r>
                  <a:rPr lang="zh-CN" altLang="en-US" sz="1400" dirty="0">
                    <a:cs typeface="+mn-ea"/>
                    <a:sym typeface="+mn-lt"/>
                  </a:rPr>
                  <a:t>，购买合格卫生的食品，预防食物中毒和肠道传染病的发生。</a:t>
                </a:r>
              </a:p>
            </p:txBody>
          </p:sp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3825D72F-E15F-4086-8725-2DB4DD9D0C9D}"/>
                  </a:ext>
                </a:extLst>
              </p:cNvPr>
              <p:cNvGrpSpPr/>
              <p:nvPr/>
            </p:nvGrpSpPr>
            <p:grpSpPr>
              <a:xfrm>
                <a:off x="4521708" y="2483773"/>
                <a:ext cx="506747" cy="506740"/>
                <a:chOff x="1240839" y="2129492"/>
                <a:chExt cx="506747" cy="506740"/>
              </a:xfrm>
            </p:grpSpPr>
            <p:sp>
              <p:nvSpPr>
                <p:cNvPr id="76" name="椭圆 7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3342E1BA-56F6-4475-AF9B-9D63C7DF9041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DBFA7B64-D69C-4477-A9D5-6A5D0AAC5CF3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01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6C0F933-30C0-4FD8-8969-AC74EC82CE46}"/>
                </a:ext>
              </a:extLst>
            </p:cNvPr>
            <p:cNvGrpSpPr/>
            <p:nvPr/>
          </p:nvGrpSpPr>
          <p:grpSpPr>
            <a:xfrm>
              <a:off x="4926581" y="2609731"/>
              <a:ext cx="6358420" cy="506740"/>
              <a:chOff x="4521708" y="2483773"/>
              <a:chExt cx="6358420" cy="506740"/>
            </a:xfrm>
          </p:grpSpPr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3F0C4E3A-721B-41D8-B7DE-5828E7E6B062}"/>
                  </a:ext>
                </a:extLst>
              </p:cNvPr>
              <p:cNvSpPr txBox="1"/>
              <p:nvPr/>
            </p:nvSpPr>
            <p:spPr>
              <a:xfrm>
                <a:off x="5113232" y="2583255"/>
                <a:ext cx="576689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班级老师在幼儿进餐前，清洁消毒安排餐具。</a:t>
                </a:r>
              </a:p>
            </p:txBody>
          </p:sp>
          <p:grpSp>
            <p:nvGrpSpPr>
              <p:cNvPr id="81" name="组合 8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9E3E0B2-01AD-4A27-A42B-2707B2FAE791}"/>
                  </a:ext>
                </a:extLst>
              </p:cNvPr>
              <p:cNvGrpSpPr/>
              <p:nvPr/>
            </p:nvGrpSpPr>
            <p:grpSpPr>
              <a:xfrm>
                <a:off x="4521708" y="2483773"/>
                <a:ext cx="506747" cy="506740"/>
                <a:chOff x="1240839" y="2129492"/>
                <a:chExt cx="506747" cy="506740"/>
              </a:xfrm>
            </p:grpSpPr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0993F777-646F-4177-95DE-734D54C4AE32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15F6F66A-B088-414E-9024-45177F12F36D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02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20BCD691-3D8F-4270-874C-B4622E50EDC5}"/>
                </a:ext>
              </a:extLst>
            </p:cNvPr>
            <p:cNvGrpSpPr/>
            <p:nvPr/>
          </p:nvGrpSpPr>
          <p:grpSpPr>
            <a:xfrm>
              <a:off x="4926581" y="3479919"/>
              <a:ext cx="6358420" cy="506740"/>
              <a:chOff x="4521708" y="2483773"/>
              <a:chExt cx="6358420" cy="506740"/>
            </a:xfrm>
          </p:grpSpPr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66A3DD8F-F826-4DF1-A6C1-5DDE1C926AC4}"/>
                  </a:ext>
                </a:extLst>
              </p:cNvPr>
              <p:cNvSpPr txBox="1"/>
              <p:nvPr/>
            </p:nvSpPr>
            <p:spPr>
              <a:xfrm>
                <a:off x="5113232" y="2583255"/>
                <a:ext cx="5766896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老师要将饭菜放在安全的地方，避免烫伤幼儿。</a:t>
                </a:r>
              </a:p>
            </p:txBody>
          </p:sp>
          <p:grpSp>
            <p:nvGrpSpPr>
              <p:cNvPr id="86" name="组合 8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3D9082B-ACC6-4BA2-B773-B0F5A2371E6D}"/>
                  </a:ext>
                </a:extLst>
              </p:cNvPr>
              <p:cNvGrpSpPr/>
              <p:nvPr/>
            </p:nvGrpSpPr>
            <p:grpSpPr>
              <a:xfrm>
                <a:off x="4521708" y="2483773"/>
                <a:ext cx="506747" cy="506740"/>
                <a:chOff x="1240839" y="2129492"/>
                <a:chExt cx="506747" cy="506740"/>
              </a:xfrm>
            </p:grpSpPr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196019C5-5943-44FB-9DEF-A6DE76180F8D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B081012A-FD89-4572-A683-04E8CFBA7018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03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25E9A17-0BFF-48E9-9D5B-8108424E6954}"/>
                </a:ext>
              </a:extLst>
            </p:cNvPr>
            <p:cNvGrpSpPr/>
            <p:nvPr/>
          </p:nvGrpSpPr>
          <p:grpSpPr>
            <a:xfrm>
              <a:off x="4926581" y="4350108"/>
              <a:ext cx="6358420" cy="523220"/>
              <a:chOff x="4521708" y="2470131"/>
              <a:chExt cx="6358420" cy="523220"/>
            </a:xfrm>
          </p:grpSpPr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2A500C3-6E87-4931-BEF2-41A964DAC02A}"/>
                  </a:ext>
                </a:extLst>
              </p:cNvPr>
              <p:cNvSpPr txBox="1"/>
              <p:nvPr/>
            </p:nvSpPr>
            <p:spPr>
              <a:xfrm>
                <a:off x="5113232" y="2470131"/>
                <a:ext cx="57668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幼儿就餐完毕，要让幼儿学习用纸巾擦嘴，并给幼儿准备好饮水，培养幼儿按时大小便，培训幼儿良好的生活常规。</a:t>
                </a:r>
              </a:p>
            </p:txBody>
          </p:sp>
          <p:grpSp>
            <p:nvGrpSpPr>
              <p:cNvPr id="91" name="组合 9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B19C9F3-4E4E-461B-891B-BE38FE910091}"/>
                  </a:ext>
                </a:extLst>
              </p:cNvPr>
              <p:cNvGrpSpPr/>
              <p:nvPr/>
            </p:nvGrpSpPr>
            <p:grpSpPr>
              <a:xfrm>
                <a:off x="4521708" y="2483773"/>
                <a:ext cx="506747" cy="506740"/>
                <a:chOff x="1240839" y="2129492"/>
                <a:chExt cx="506747" cy="506740"/>
              </a:xfrm>
            </p:grpSpPr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028F98CB-0C06-48B8-B5A5-0D89B4181AF8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78973D6D-1C52-479B-A32C-C8131CBC0925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04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5523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组合 9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4C3CA9B-F251-4AFF-BA7C-017171A3DC85}"/>
              </a:ext>
            </a:extLst>
          </p:cNvPr>
          <p:cNvGrpSpPr/>
          <p:nvPr/>
        </p:nvGrpSpPr>
        <p:grpSpPr>
          <a:xfrm>
            <a:off x="4926581" y="1862108"/>
            <a:ext cx="6358420" cy="3142025"/>
            <a:chOff x="4926581" y="1731303"/>
            <a:chExt cx="6358420" cy="3142025"/>
          </a:xfrm>
        </p:grpSpPr>
        <p:grpSp>
          <p:nvGrpSpPr>
            <p:cNvPr id="78" name="组合 7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E3D16A16-C87A-4762-82EB-E3F8BA4AAD98}"/>
                </a:ext>
              </a:extLst>
            </p:cNvPr>
            <p:cNvGrpSpPr/>
            <p:nvPr/>
          </p:nvGrpSpPr>
          <p:grpSpPr>
            <a:xfrm>
              <a:off x="4926581" y="1731303"/>
              <a:ext cx="6358420" cy="524708"/>
              <a:chOff x="4521708" y="2483773"/>
              <a:chExt cx="6358420" cy="524708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8335E00A-736D-4FCC-BDF6-8DB15B25165E}"/>
                  </a:ext>
                </a:extLst>
              </p:cNvPr>
              <p:cNvSpPr txBox="1"/>
              <p:nvPr/>
            </p:nvSpPr>
            <p:spPr>
              <a:xfrm>
                <a:off x="5113232" y="2485261"/>
                <a:ext cx="57668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保育老师在幼儿午睡时不能离开幼儿，也不能睡觉，要随时观察幼儿情况，检查幼儿手中有无小玩具、石头等物品。</a:t>
                </a:r>
              </a:p>
            </p:txBody>
          </p:sp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3825D72F-E15F-4086-8725-2DB4DD9D0C9D}"/>
                  </a:ext>
                </a:extLst>
              </p:cNvPr>
              <p:cNvGrpSpPr/>
              <p:nvPr/>
            </p:nvGrpSpPr>
            <p:grpSpPr>
              <a:xfrm>
                <a:off x="4521708" y="2483773"/>
                <a:ext cx="506747" cy="506740"/>
                <a:chOff x="1240839" y="2129492"/>
                <a:chExt cx="506747" cy="506740"/>
              </a:xfrm>
            </p:grpSpPr>
            <p:sp>
              <p:nvSpPr>
                <p:cNvPr id="76" name="椭圆 7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3342E1BA-56F6-4475-AF9B-9D63C7DF9041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DBFA7B64-D69C-4477-A9D5-6A5D0AAC5CF3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05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6C0F933-30C0-4FD8-8969-AC74EC82CE46}"/>
                </a:ext>
              </a:extLst>
            </p:cNvPr>
            <p:cNvGrpSpPr/>
            <p:nvPr/>
          </p:nvGrpSpPr>
          <p:grpSpPr>
            <a:xfrm>
              <a:off x="4926581" y="2602206"/>
              <a:ext cx="6358420" cy="523220"/>
              <a:chOff x="4521708" y="2476248"/>
              <a:chExt cx="6358420" cy="523220"/>
            </a:xfrm>
          </p:grpSpPr>
          <p:sp>
            <p:nvSpPr>
              <p:cNvPr id="80" name="文本框 7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3F0C4E3A-721B-41D8-B7DE-5828E7E6B062}"/>
                  </a:ext>
                </a:extLst>
              </p:cNvPr>
              <p:cNvSpPr txBox="1"/>
              <p:nvPr/>
            </p:nvSpPr>
            <p:spPr>
              <a:xfrm>
                <a:off x="5113232" y="2476248"/>
                <a:ext cx="57668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班级老师在全天内要认真观察幼儿健康状况，及时和家长联系沟通，并做好交接班记录。</a:t>
                </a:r>
              </a:p>
            </p:txBody>
          </p:sp>
          <p:grpSp>
            <p:nvGrpSpPr>
              <p:cNvPr id="81" name="组合 8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9E3E0B2-01AD-4A27-A42B-2707B2FAE791}"/>
                  </a:ext>
                </a:extLst>
              </p:cNvPr>
              <p:cNvGrpSpPr/>
              <p:nvPr/>
            </p:nvGrpSpPr>
            <p:grpSpPr>
              <a:xfrm>
                <a:off x="4521708" y="2483773"/>
                <a:ext cx="506747" cy="506740"/>
                <a:chOff x="1240839" y="2129492"/>
                <a:chExt cx="506747" cy="506740"/>
              </a:xfrm>
            </p:grpSpPr>
            <p:sp>
              <p:nvSpPr>
                <p:cNvPr id="82" name="椭圆 81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0993F777-646F-4177-95DE-734D54C4AE32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3" name="文本框 82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15F6F66A-B088-414E-9024-45177F12F36D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06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20BCD691-3D8F-4270-874C-B4622E50EDC5}"/>
                </a:ext>
              </a:extLst>
            </p:cNvPr>
            <p:cNvGrpSpPr/>
            <p:nvPr/>
          </p:nvGrpSpPr>
          <p:grpSpPr>
            <a:xfrm>
              <a:off x="4926581" y="3479919"/>
              <a:ext cx="6358420" cy="544881"/>
              <a:chOff x="4521708" y="2483773"/>
              <a:chExt cx="6358420" cy="544881"/>
            </a:xfrm>
          </p:grpSpPr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66A3DD8F-F826-4DF1-A6C1-5DDE1C926AC4}"/>
                  </a:ext>
                </a:extLst>
              </p:cNvPr>
              <p:cNvSpPr txBox="1"/>
              <p:nvPr/>
            </p:nvSpPr>
            <p:spPr>
              <a:xfrm>
                <a:off x="5113232" y="2505434"/>
                <a:ext cx="57668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保育老师要随时清洁室内环境卫生，做好班级卫生消毒工作，并认真填写消毒记录。</a:t>
                </a:r>
              </a:p>
            </p:txBody>
          </p:sp>
          <p:grpSp>
            <p:nvGrpSpPr>
              <p:cNvPr id="86" name="组合 8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3D9082B-ACC6-4BA2-B773-B0F5A2371E6D}"/>
                  </a:ext>
                </a:extLst>
              </p:cNvPr>
              <p:cNvGrpSpPr/>
              <p:nvPr/>
            </p:nvGrpSpPr>
            <p:grpSpPr>
              <a:xfrm>
                <a:off x="4521708" y="2483773"/>
                <a:ext cx="506747" cy="506740"/>
                <a:chOff x="1240839" y="2129492"/>
                <a:chExt cx="506747" cy="506740"/>
              </a:xfrm>
            </p:grpSpPr>
            <p:sp>
              <p:nvSpPr>
                <p:cNvPr id="87" name="椭圆 86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196019C5-5943-44FB-9DEF-A6DE76180F8D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88" name="文本框 87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B081012A-FD89-4572-A683-04E8CFBA7018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07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25E9A17-0BFF-48E9-9D5B-8108424E6954}"/>
                </a:ext>
              </a:extLst>
            </p:cNvPr>
            <p:cNvGrpSpPr/>
            <p:nvPr/>
          </p:nvGrpSpPr>
          <p:grpSpPr>
            <a:xfrm>
              <a:off x="4926581" y="4350108"/>
              <a:ext cx="6358420" cy="523220"/>
              <a:chOff x="4521708" y="2470131"/>
              <a:chExt cx="6358420" cy="523220"/>
            </a:xfrm>
          </p:grpSpPr>
          <p:sp>
            <p:nvSpPr>
              <p:cNvPr id="90" name="文本框 8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2A500C3-6E87-4931-BEF2-41A964DAC02A}"/>
                  </a:ext>
                </a:extLst>
              </p:cNvPr>
              <p:cNvSpPr txBox="1"/>
              <p:nvPr/>
            </p:nvSpPr>
            <p:spPr>
              <a:xfrm>
                <a:off x="5113232" y="2470131"/>
                <a:ext cx="576689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400" dirty="0">
                    <a:cs typeface="+mn-ea"/>
                    <a:sym typeface="+mn-lt"/>
                  </a:rPr>
                  <a:t>下午家长接孩子时，老师要认真核对家长身份，以免误接，要等所有的幼儿都接走了才能下班，或在下班半小时以后将幼儿交于值班老师。</a:t>
                </a:r>
              </a:p>
            </p:txBody>
          </p:sp>
          <p:grpSp>
            <p:nvGrpSpPr>
              <p:cNvPr id="91" name="组合 9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B19C9F3-4E4E-461B-891B-BE38FE910091}"/>
                  </a:ext>
                </a:extLst>
              </p:cNvPr>
              <p:cNvGrpSpPr/>
              <p:nvPr/>
            </p:nvGrpSpPr>
            <p:grpSpPr>
              <a:xfrm>
                <a:off x="4521708" y="2483773"/>
                <a:ext cx="506747" cy="506740"/>
                <a:chOff x="1240839" y="2129492"/>
                <a:chExt cx="506747" cy="506740"/>
              </a:xfrm>
            </p:grpSpPr>
            <p:sp>
              <p:nvSpPr>
                <p:cNvPr id="92" name="椭圆 91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028F98CB-0C06-48B8-B5A5-0D89B4181AF8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78973D6D-1C52-479B-A32C-C8131CBC0925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08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C0EEBB0-66C1-4A42-ADF0-28D07E9B4B71}"/>
              </a:ext>
            </a:extLst>
          </p:cNvPr>
          <p:cNvGrpSpPr/>
          <p:nvPr/>
        </p:nvGrpSpPr>
        <p:grpSpPr>
          <a:xfrm>
            <a:off x="-810212" y="0"/>
            <a:ext cx="5585294" cy="7446072"/>
            <a:chOff x="-810212" y="0"/>
            <a:chExt cx="5585294" cy="7446072"/>
          </a:xfrm>
        </p:grpSpPr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E055968-FBC6-4958-8BB1-6E538E09E06C}"/>
                </a:ext>
              </a:extLst>
            </p:cNvPr>
            <p:cNvSpPr/>
            <p:nvPr/>
          </p:nvSpPr>
          <p:spPr>
            <a:xfrm>
              <a:off x="0" y="0"/>
              <a:ext cx="3844110" cy="6858000"/>
            </a:xfrm>
            <a:custGeom>
              <a:avLst/>
              <a:gdLst>
                <a:gd name="connsiteX0" fmla="*/ 0 w 3844110"/>
                <a:gd name="connsiteY0" fmla="*/ 0 h 6858000"/>
                <a:gd name="connsiteX1" fmla="*/ 2799501 w 3844110"/>
                <a:gd name="connsiteY1" fmla="*/ 0 h 6858000"/>
                <a:gd name="connsiteX2" fmla="*/ 2849915 w 3844110"/>
                <a:gd name="connsiteY2" fmla="*/ 65392 h 6858000"/>
                <a:gd name="connsiteX3" fmla="*/ 3844110 w 3844110"/>
                <a:gd name="connsiteY3" fmla="*/ 3429000 h 6858000"/>
                <a:gd name="connsiteX4" fmla="*/ 2849915 w 3844110"/>
                <a:gd name="connsiteY4" fmla="*/ 6792608 h 6858000"/>
                <a:gd name="connsiteX5" fmla="*/ 2799501 w 3844110"/>
                <a:gd name="connsiteY5" fmla="*/ 6858000 h 6858000"/>
                <a:gd name="connsiteX6" fmla="*/ 0 w 3844110"/>
                <a:gd name="connsiteY6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44110" h="6858000">
                  <a:moveTo>
                    <a:pt x="0" y="0"/>
                  </a:moveTo>
                  <a:lnTo>
                    <a:pt x="2799501" y="0"/>
                  </a:lnTo>
                  <a:lnTo>
                    <a:pt x="2849915" y="65392"/>
                  </a:lnTo>
                  <a:cubicBezTo>
                    <a:pt x="3460670" y="896631"/>
                    <a:pt x="3844110" y="2095762"/>
                    <a:pt x="3844110" y="3429000"/>
                  </a:cubicBezTo>
                  <a:cubicBezTo>
                    <a:pt x="3844110" y="4762238"/>
                    <a:pt x="3460670" y="5961370"/>
                    <a:pt x="2849915" y="6792608"/>
                  </a:cubicBezTo>
                  <a:lnTo>
                    <a:pt x="2799501" y="6858000"/>
                  </a:lnTo>
                  <a:lnTo>
                    <a:pt x="0" y="68580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FF0E1D0-D46F-4AB5-9256-34B9138FB133}"/>
                </a:ext>
              </a:extLst>
            </p:cNvPr>
            <p:cNvGrpSpPr/>
            <p:nvPr/>
          </p:nvGrpSpPr>
          <p:grpSpPr>
            <a:xfrm>
              <a:off x="-810212" y="46539"/>
              <a:ext cx="5585294" cy="7399533"/>
              <a:chOff x="-810212" y="46539"/>
              <a:chExt cx="5585294" cy="7399533"/>
            </a:xfrm>
          </p:grpSpPr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FABBAB5-DC21-408E-A5C2-979333CFD0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328389" y="3886812"/>
                <a:ext cx="1981207" cy="1722789"/>
              </a:xfrm>
              <a:prstGeom prst="rect">
                <a:avLst/>
              </a:prstGeom>
            </p:spPr>
          </p:pic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F74BDDD-AD71-4AD6-A283-AD5B5A71E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62365" y="5647495"/>
                <a:ext cx="1981207" cy="1722789"/>
              </a:xfrm>
              <a:prstGeom prst="rect">
                <a:avLst/>
              </a:prstGeom>
            </p:spPr>
          </p:pic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6E6AA615-7067-49CD-973B-14E326E9B3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93875" y="1594650"/>
                <a:ext cx="1981207" cy="1722789"/>
              </a:xfrm>
              <a:prstGeom prst="rect">
                <a:avLst/>
              </a:prstGeom>
            </p:spPr>
          </p:pic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0596442-A2FA-4FE6-844E-B30CE1F6B8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747437" y="345374"/>
                <a:ext cx="1981207" cy="1722789"/>
              </a:xfrm>
              <a:prstGeom prst="rect">
                <a:avLst/>
              </a:prstGeom>
            </p:spPr>
          </p:pic>
          <p:pic>
            <p:nvPicPr>
              <p:cNvPr id="42" name="图片 4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245D61F-E106-4183-B480-96A266A62C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0818" y="5723283"/>
                <a:ext cx="1981207" cy="1722789"/>
              </a:xfrm>
              <a:prstGeom prst="rect">
                <a:avLst/>
              </a:prstGeom>
            </p:spPr>
          </p:pic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E1CFEA5-FBCF-4EBF-BDD3-BFC7734BCC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64533" y="46539"/>
                <a:ext cx="1496030" cy="1938134"/>
              </a:xfrm>
              <a:prstGeom prst="rect">
                <a:avLst/>
              </a:prstGeom>
            </p:spPr>
          </p:pic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78297BC4-9780-4A16-9945-78DE4E65ED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10212" y="4919866"/>
                <a:ext cx="1981207" cy="1722789"/>
              </a:xfrm>
              <a:prstGeom prst="rect">
                <a:avLst/>
              </a:prstGeom>
            </p:spPr>
          </p:pic>
        </p:grpSp>
      </p:grpSp>
      <p:sp>
        <p:nvSpPr>
          <p:cNvPr id="45" name="矩形 4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25221F7-C704-4C40-AFAB-5E0502BA46D4}"/>
              </a:ext>
            </a:extLst>
          </p:cNvPr>
          <p:cNvSpPr/>
          <p:nvPr/>
        </p:nvSpPr>
        <p:spPr>
          <a:xfrm>
            <a:off x="232905" y="3009242"/>
            <a:ext cx="33782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幼儿饮食生活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200" dirty="0">
                <a:solidFill>
                  <a:schemeClr val="bg1"/>
                </a:solidFill>
                <a:cs typeface="+mn-ea"/>
                <a:sym typeface="+mn-lt"/>
              </a:rPr>
              <a:t>卫生要求</a:t>
            </a:r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A0476E5-A74F-4B56-9DF1-7210BFB1D7F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244" y="-1823627"/>
            <a:ext cx="4069910" cy="406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5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28B5145-DEBF-4EF5-AC6E-B39F0CE676BE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A1597825-C312-44EC-AE95-1A3293FD0EEA}"/>
              </a:ext>
            </a:extLst>
          </p:cNvPr>
          <p:cNvGrpSpPr/>
          <p:nvPr/>
        </p:nvGrpSpPr>
        <p:grpSpPr>
          <a:xfrm>
            <a:off x="-7080737" y="5302356"/>
            <a:ext cx="19272737" cy="1550663"/>
            <a:chOff x="-6095999" y="4896090"/>
            <a:chExt cx="24383998" cy="19619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5665614-F729-402C-91C2-49C4B04CD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096000" y="4896091"/>
              <a:ext cx="12191999" cy="196190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CA8D925-6076-45D5-9455-B04D4738A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095999" y="4896090"/>
              <a:ext cx="12191999" cy="1961909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CEACA30-E96F-4C52-826C-CB3DE1D8A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402061" y="2059958"/>
            <a:ext cx="2696901" cy="3183038"/>
          </a:xfrm>
          <a:custGeom>
            <a:avLst/>
            <a:gdLst>
              <a:gd name="connsiteX0" fmla="*/ 2696901 w 2696901"/>
              <a:gd name="connsiteY0" fmla="*/ 0 h 3183038"/>
              <a:gd name="connsiteX1" fmla="*/ 2662177 w 2696901"/>
              <a:gd name="connsiteY1" fmla="*/ 1805651 h 3183038"/>
              <a:gd name="connsiteX2" fmla="*/ 1863524 w 2696901"/>
              <a:gd name="connsiteY2" fmla="*/ 2511707 h 3183038"/>
              <a:gd name="connsiteX3" fmla="*/ 1111169 w 2696901"/>
              <a:gd name="connsiteY3" fmla="*/ 3183038 h 3183038"/>
              <a:gd name="connsiteX4" fmla="*/ 0 w 2696901"/>
              <a:gd name="connsiteY4" fmla="*/ 2824223 h 3183038"/>
              <a:gd name="connsiteX5" fmla="*/ 1088020 w 2696901"/>
              <a:gd name="connsiteY5" fmla="*/ 2257063 h 3183038"/>
              <a:gd name="connsiteX6" fmla="*/ 1365812 w 2696901"/>
              <a:gd name="connsiteY6" fmla="*/ 1192193 h 3183038"/>
              <a:gd name="connsiteX7" fmla="*/ 1273215 w 2696901"/>
              <a:gd name="connsiteY7" fmla="*/ 1145894 h 3183038"/>
              <a:gd name="connsiteX8" fmla="*/ 972273 w 2696901"/>
              <a:gd name="connsiteY8" fmla="*/ 659757 h 3183038"/>
              <a:gd name="connsiteX9" fmla="*/ 1232264 w 2696901"/>
              <a:gd name="connsiteY9" fmla="*/ 535617 h 3183038"/>
              <a:gd name="connsiteX10" fmla="*/ 1423686 w 2696901"/>
              <a:gd name="connsiteY10" fmla="*/ 590309 h 3183038"/>
              <a:gd name="connsiteX11" fmla="*/ 1666754 w 2696901"/>
              <a:gd name="connsiteY11" fmla="*/ 405114 h 3183038"/>
              <a:gd name="connsiteX12" fmla="*/ 1651890 w 2696901"/>
              <a:gd name="connsiteY12" fmla="*/ 335255 h 3183038"/>
              <a:gd name="connsiteX13" fmla="*/ 2257063 w 2696901"/>
              <a:gd name="connsiteY13" fmla="*/ 46299 h 3183038"/>
              <a:gd name="connsiteX14" fmla="*/ 2199190 w 2696901"/>
              <a:gd name="connsiteY14" fmla="*/ 46299 h 3183038"/>
              <a:gd name="connsiteX15" fmla="*/ 2696901 w 2696901"/>
              <a:gd name="connsiteY15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6901" h="3183038">
                <a:moveTo>
                  <a:pt x="2696901" y="0"/>
                </a:moveTo>
                <a:lnTo>
                  <a:pt x="2662177" y="1805651"/>
                </a:lnTo>
                <a:lnTo>
                  <a:pt x="1863524" y="2511707"/>
                </a:lnTo>
                <a:lnTo>
                  <a:pt x="1111169" y="3183038"/>
                </a:lnTo>
                <a:lnTo>
                  <a:pt x="0" y="2824223"/>
                </a:lnTo>
                <a:lnTo>
                  <a:pt x="1088020" y="2257063"/>
                </a:lnTo>
                <a:lnTo>
                  <a:pt x="1365812" y="1192193"/>
                </a:lnTo>
                <a:lnTo>
                  <a:pt x="1273215" y="1145894"/>
                </a:lnTo>
                <a:lnTo>
                  <a:pt x="972273" y="659757"/>
                </a:lnTo>
                <a:lnTo>
                  <a:pt x="1232264" y="535617"/>
                </a:lnTo>
                <a:lnTo>
                  <a:pt x="1423686" y="590309"/>
                </a:lnTo>
                <a:lnTo>
                  <a:pt x="1666754" y="405114"/>
                </a:lnTo>
                <a:lnTo>
                  <a:pt x="1651890" y="335255"/>
                </a:lnTo>
                <a:lnTo>
                  <a:pt x="2257063" y="46299"/>
                </a:lnTo>
                <a:lnTo>
                  <a:pt x="2199190" y="46299"/>
                </a:lnTo>
                <a:lnTo>
                  <a:pt x="2696901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2655A9D-818D-4C78-9D67-8E7B6538E1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708" y="659756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BA6176A-247C-49ED-A00C-15E70A1BA0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1033" y="162045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33DAB18-8A0B-4B3C-B286-011E2990E4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0253" y="-593526"/>
            <a:ext cx="1359961" cy="1410049"/>
          </a:xfrm>
          <a:custGeom>
            <a:avLst/>
            <a:gdLst>
              <a:gd name="connsiteX0" fmla="*/ 0 w 1359961"/>
              <a:gd name="connsiteY0" fmla="*/ 0 h 1410049"/>
              <a:gd name="connsiteX1" fmla="*/ 1359961 w 1359961"/>
              <a:gd name="connsiteY1" fmla="*/ 0 h 1410049"/>
              <a:gd name="connsiteX2" fmla="*/ 1359961 w 1359961"/>
              <a:gd name="connsiteY2" fmla="*/ 110575 h 1410049"/>
              <a:gd name="connsiteX3" fmla="*/ 1252081 w 1359961"/>
              <a:gd name="connsiteY3" fmla="*/ 168664 h 1410049"/>
              <a:gd name="connsiteX4" fmla="*/ 1136334 w 1359961"/>
              <a:gd name="connsiteY4" fmla="*/ 423307 h 1410049"/>
              <a:gd name="connsiteX5" fmla="*/ 1359961 w 1359961"/>
              <a:gd name="connsiteY5" fmla="*/ 913384 h 1410049"/>
              <a:gd name="connsiteX6" fmla="*/ 1359961 w 1359961"/>
              <a:gd name="connsiteY6" fmla="*/ 1410049 h 1410049"/>
              <a:gd name="connsiteX7" fmla="*/ 0 w 1359961"/>
              <a:gd name="connsiteY7" fmla="*/ 1410049 h 1410049"/>
              <a:gd name="connsiteX8" fmla="*/ 0 w 1359961"/>
              <a:gd name="connsiteY8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961" h="1410049">
                <a:moveTo>
                  <a:pt x="0" y="0"/>
                </a:moveTo>
                <a:lnTo>
                  <a:pt x="1359961" y="0"/>
                </a:lnTo>
                <a:lnTo>
                  <a:pt x="1359961" y="110575"/>
                </a:lnTo>
                <a:lnTo>
                  <a:pt x="1252081" y="168664"/>
                </a:lnTo>
                <a:lnTo>
                  <a:pt x="1136334" y="423307"/>
                </a:lnTo>
                <a:lnTo>
                  <a:pt x="1359961" y="913384"/>
                </a:lnTo>
                <a:lnTo>
                  <a:pt x="1359961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69A6D58-E700-4696-8E07-7F6018A169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4815" y="844201"/>
            <a:ext cx="1076446" cy="1107996"/>
          </a:xfrm>
          <a:custGeom>
            <a:avLst/>
            <a:gdLst>
              <a:gd name="connsiteX0" fmla="*/ 0 w 1076446"/>
              <a:gd name="connsiteY0" fmla="*/ 0 h 1107996"/>
              <a:gd name="connsiteX1" fmla="*/ 1076446 w 1076446"/>
              <a:gd name="connsiteY1" fmla="*/ 0 h 1107996"/>
              <a:gd name="connsiteX2" fmla="*/ 1076446 w 1076446"/>
              <a:gd name="connsiteY2" fmla="*/ 1107996 h 1107996"/>
              <a:gd name="connsiteX3" fmla="*/ 0 w 1076446"/>
              <a:gd name="connsiteY3" fmla="*/ 1107996 h 1107996"/>
              <a:gd name="connsiteX4" fmla="*/ 0 w 1076446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107996">
                <a:moveTo>
                  <a:pt x="0" y="0"/>
                </a:moveTo>
                <a:lnTo>
                  <a:pt x="1076446" y="0"/>
                </a:lnTo>
                <a:lnTo>
                  <a:pt x="1076446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74442A8-237C-469D-A3A2-B58A8811B5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5144" y="277901"/>
            <a:ext cx="2395960" cy="1898249"/>
          </a:xfrm>
          <a:custGeom>
            <a:avLst/>
            <a:gdLst>
              <a:gd name="connsiteX0" fmla="*/ 266218 w 2395960"/>
              <a:gd name="connsiteY0" fmla="*/ 0 h 1898249"/>
              <a:gd name="connsiteX1" fmla="*/ 494024 w 2395960"/>
              <a:gd name="connsiteY1" fmla="*/ 60081 h 1898249"/>
              <a:gd name="connsiteX2" fmla="*/ 590309 w 2395960"/>
              <a:gd name="connsiteY2" fmla="*/ 150471 h 1898249"/>
              <a:gd name="connsiteX3" fmla="*/ 659738 w 2395960"/>
              <a:gd name="connsiteY3" fmla="*/ 103786 h 1898249"/>
              <a:gd name="connsiteX4" fmla="*/ 1319514 w 2395960"/>
              <a:gd name="connsiteY4" fmla="*/ 277793 h 1898249"/>
              <a:gd name="connsiteX5" fmla="*/ 2395960 w 2395960"/>
              <a:gd name="connsiteY5" fmla="*/ 1504709 h 1898249"/>
              <a:gd name="connsiteX6" fmla="*/ 1469985 w 2395960"/>
              <a:gd name="connsiteY6" fmla="*/ 1863524 h 1898249"/>
              <a:gd name="connsiteX7" fmla="*/ 1354238 w 2395960"/>
              <a:gd name="connsiteY7" fmla="*/ 1898249 h 1898249"/>
              <a:gd name="connsiteX8" fmla="*/ 544010 w 2395960"/>
              <a:gd name="connsiteY8" fmla="*/ 1527859 h 1898249"/>
              <a:gd name="connsiteX9" fmla="*/ 0 w 2395960"/>
              <a:gd name="connsiteY9" fmla="*/ 335666 h 1898249"/>
              <a:gd name="connsiteX10" fmla="*/ 115747 w 2395960"/>
              <a:gd name="connsiteY10" fmla="*/ 81023 h 1898249"/>
              <a:gd name="connsiteX11" fmla="*/ 266218 w 2395960"/>
              <a:gd name="connsiteY11" fmla="*/ 0 h 18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5960" h="1898249">
                <a:moveTo>
                  <a:pt x="266218" y="0"/>
                </a:moveTo>
                <a:lnTo>
                  <a:pt x="494024" y="60081"/>
                </a:lnTo>
                <a:lnTo>
                  <a:pt x="590309" y="150471"/>
                </a:lnTo>
                <a:lnTo>
                  <a:pt x="659738" y="103786"/>
                </a:lnTo>
                <a:lnTo>
                  <a:pt x="1319514" y="277793"/>
                </a:lnTo>
                <a:lnTo>
                  <a:pt x="2395960" y="1504709"/>
                </a:lnTo>
                <a:lnTo>
                  <a:pt x="1469985" y="1863524"/>
                </a:lnTo>
                <a:lnTo>
                  <a:pt x="1354238" y="1898249"/>
                </a:lnTo>
                <a:lnTo>
                  <a:pt x="544010" y="1527859"/>
                </a:lnTo>
                <a:lnTo>
                  <a:pt x="0" y="335666"/>
                </a:lnTo>
                <a:lnTo>
                  <a:pt x="115747" y="81023"/>
                </a:lnTo>
                <a:lnTo>
                  <a:pt x="266218" y="0"/>
                </a:lnTo>
                <a:close/>
              </a:path>
            </a:pathLst>
          </a:cu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10E3F61-EDF9-4484-B8C9-9D267BE9530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469" y="-118721"/>
            <a:ext cx="3455592" cy="3455592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8E5B11E-6864-42CD-8CB4-51116DAB957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05" y="4366684"/>
            <a:ext cx="4256814" cy="3444039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AC67BF0-D73A-4E90-9496-C555746CF16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033" y="4803191"/>
            <a:ext cx="4984580" cy="2340654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B4780BF-068F-433B-8529-C7053A8F569E}"/>
              </a:ext>
            </a:extLst>
          </p:cNvPr>
          <p:cNvGrpSpPr/>
          <p:nvPr/>
        </p:nvGrpSpPr>
        <p:grpSpPr>
          <a:xfrm>
            <a:off x="2720682" y="1755807"/>
            <a:ext cx="6750633" cy="2973516"/>
            <a:chOff x="2720682" y="1755807"/>
            <a:chExt cx="6750633" cy="2973516"/>
          </a:xfrm>
        </p:grpSpPr>
        <p:sp>
          <p:nvSpPr>
            <p:cNvPr id="23" name="TextBox 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951E200-F293-41EA-8EA3-13E1036AC322}"/>
                </a:ext>
              </a:extLst>
            </p:cNvPr>
            <p:cNvSpPr txBox="1"/>
            <p:nvPr/>
          </p:nvSpPr>
          <p:spPr>
            <a:xfrm>
              <a:off x="3740226" y="2836580"/>
              <a:ext cx="471154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>
                <a:defRPr/>
              </a:pPr>
              <a:r>
                <a:rPr lang="zh-CN" altLang="en-US" sz="4400" b="1" dirty="0">
                  <a:solidFill>
                    <a:prstClr val="black"/>
                  </a:solidFill>
                  <a:cs typeface="+mn-ea"/>
                  <a:sym typeface="+mn-lt"/>
                </a:rPr>
                <a:t>卫生保健相关制度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CED1428A-2183-4C9D-9B0E-A59989B43771}"/>
                </a:ext>
              </a:extLst>
            </p:cNvPr>
            <p:cNvSpPr/>
            <p:nvPr/>
          </p:nvSpPr>
          <p:spPr>
            <a:xfrm>
              <a:off x="2720682" y="3652626"/>
              <a:ext cx="675063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000" dirty="0">
                  <a:solidFill>
                    <a:prstClr val="black"/>
                  </a:solidFill>
                  <a:cs typeface="+mn-ea"/>
                  <a:sym typeface="+mn-lt"/>
                </a:rPr>
                <a:t>HEALTH CARE RELATED SYSTEMS</a:t>
              </a: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4939257-C82C-4C4E-96A9-7FD21AE77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951" y="1755807"/>
              <a:ext cx="802097" cy="802097"/>
            </a:xfrm>
            <a:custGeom>
              <a:avLst/>
              <a:gdLst>
                <a:gd name="T0" fmla="*/ 561 w 561"/>
                <a:gd name="T1" fmla="*/ 293 h 559"/>
                <a:gd name="T2" fmla="*/ 556 w 561"/>
                <a:gd name="T3" fmla="*/ 334 h 559"/>
                <a:gd name="T4" fmla="*/ 544 w 561"/>
                <a:gd name="T5" fmla="*/ 375 h 559"/>
                <a:gd name="T6" fmla="*/ 527 w 561"/>
                <a:gd name="T7" fmla="*/ 412 h 559"/>
                <a:gd name="T8" fmla="*/ 505 w 561"/>
                <a:gd name="T9" fmla="*/ 446 h 559"/>
                <a:gd name="T10" fmla="*/ 478 w 561"/>
                <a:gd name="T11" fmla="*/ 476 h 559"/>
                <a:gd name="T12" fmla="*/ 447 w 561"/>
                <a:gd name="T13" fmla="*/ 503 h 559"/>
                <a:gd name="T14" fmla="*/ 413 w 561"/>
                <a:gd name="T15" fmla="*/ 525 h 559"/>
                <a:gd name="T16" fmla="*/ 376 w 561"/>
                <a:gd name="T17" fmla="*/ 542 h 559"/>
                <a:gd name="T18" fmla="*/ 336 w 561"/>
                <a:gd name="T19" fmla="*/ 554 h 559"/>
                <a:gd name="T20" fmla="*/ 295 w 561"/>
                <a:gd name="T21" fmla="*/ 559 h 559"/>
                <a:gd name="T22" fmla="*/ 266 w 561"/>
                <a:gd name="T23" fmla="*/ 558 h 559"/>
                <a:gd name="T24" fmla="*/ 224 w 561"/>
                <a:gd name="T25" fmla="*/ 553 h 559"/>
                <a:gd name="T26" fmla="*/ 184 w 561"/>
                <a:gd name="T27" fmla="*/ 541 h 559"/>
                <a:gd name="T28" fmla="*/ 147 w 561"/>
                <a:gd name="T29" fmla="*/ 524 h 559"/>
                <a:gd name="T30" fmla="*/ 102 w 561"/>
                <a:gd name="T31" fmla="*/ 494 h 559"/>
                <a:gd name="T32" fmla="*/ 49 w 561"/>
                <a:gd name="T33" fmla="*/ 435 h 559"/>
                <a:gd name="T34" fmla="*/ 27 w 561"/>
                <a:gd name="T35" fmla="*/ 400 h 559"/>
                <a:gd name="T36" fmla="*/ 13 w 561"/>
                <a:gd name="T37" fmla="*/ 363 h 559"/>
                <a:gd name="T38" fmla="*/ 3 w 561"/>
                <a:gd name="T39" fmla="*/ 323 h 559"/>
                <a:gd name="T40" fmla="*/ 0 w 561"/>
                <a:gd name="T41" fmla="*/ 280 h 559"/>
                <a:gd name="T42" fmla="*/ 1 w 561"/>
                <a:gd name="T43" fmla="*/ 251 h 559"/>
                <a:gd name="T44" fmla="*/ 7 w 561"/>
                <a:gd name="T45" fmla="*/ 210 h 559"/>
                <a:gd name="T46" fmla="*/ 21 w 561"/>
                <a:gd name="T47" fmla="*/ 172 h 559"/>
                <a:gd name="T48" fmla="*/ 39 w 561"/>
                <a:gd name="T49" fmla="*/ 136 h 559"/>
                <a:gd name="T50" fmla="*/ 63 w 561"/>
                <a:gd name="T51" fmla="*/ 103 h 559"/>
                <a:gd name="T52" fmla="*/ 91 w 561"/>
                <a:gd name="T53" fmla="*/ 73 h 559"/>
                <a:gd name="T54" fmla="*/ 123 w 561"/>
                <a:gd name="T55" fmla="*/ 48 h 559"/>
                <a:gd name="T56" fmla="*/ 159 w 561"/>
                <a:gd name="T57" fmla="*/ 28 h 559"/>
                <a:gd name="T58" fmla="*/ 197 w 561"/>
                <a:gd name="T59" fmla="*/ 13 h 559"/>
                <a:gd name="T60" fmla="*/ 238 w 561"/>
                <a:gd name="T61" fmla="*/ 3 h 559"/>
                <a:gd name="T62" fmla="*/ 281 w 561"/>
                <a:gd name="T63" fmla="*/ 0 h 559"/>
                <a:gd name="T64" fmla="*/ 309 w 561"/>
                <a:gd name="T65" fmla="*/ 1 h 559"/>
                <a:gd name="T66" fmla="*/ 350 w 561"/>
                <a:gd name="T67" fmla="*/ 8 h 559"/>
                <a:gd name="T68" fmla="*/ 390 w 561"/>
                <a:gd name="T69" fmla="*/ 21 h 559"/>
                <a:gd name="T70" fmla="*/ 426 w 561"/>
                <a:gd name="T71" fmla="*/ 40 h 559"/>
                <a:gd name="T72" fmla="*/ 458 w 561"/>
                <a:gd name="T73" fmla="*/ 63 h 559"/>
                <a:gd name="T74" fmla="*/ 505 w 561"/>
                <a:gd name="T75" fmla="*/ 111 h 559"/>
                <a:gd name="T76" fmla="*/ 527 w 561"/>
                <a:gd name="T77" fmla="*/ 145 h 559"/>
                <a:gd name="T78" fmla="*/ 544 w 561"/>
                <a:gd name="T79" fmla="*/ 182 h 559"/>
                <a:gd name="T80" fmla="*/ 555 w 561"/>
                <a:gd name="T81" fmla="*/ 222 h 559"/>
                <a:gd name="T82" fmla="*/ 560 w 561"/>
                <a:gd name="T83" fmla="*/ 264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1" h="559">
                  <a:moveTo>
                    <a:pt x="561" y="278"/>
                  </a:moveTo>
                  <a:lnTo>
                    <a:pt x="561" y="278"/>
                  </a:lnTo>
                  <a:lnTo>
                    <a:pt x="561" y="293"/>
                  </a:lnTo>
                  <a:lnTo>
                    <a:pt x="560" y="307"/>
                  </a:lnTo>
                  <a:lnTo>
                    <a:pt x="558" y="320"/>
                  </a:lnTo>
                  <a:lnTo>
                    <a:pt x="556" y="334"/>
                  </a:lnTo>
                  <a:lnTo>
                    <a:pt x="553" y="348"/>
                  </a:lnTo>
                  <a:lnTo>
                    <a:pt x="549" y="361"/>
                  </a:lnTo>
                  <a:lnTo>
                    <a:pt x="544" y="375"/>
                  </a:lnTo>
                  <a:lnTo>
                    <a:pt x="539" y="387"/>
                  </a:lnTo>
                  <a:lnTo>
                    <a:pt x="534" y="400"/>
                  </a:lnTo>
                  <a:lnTo>
                    <a:pt x="527" y="412"/>
                  </a:lnTo>
                  <a:lnTo>
                    <a:pt x="520" y="423"/>
                  </a:lnTo>
                  <a:lnTo>
                    <a:pt x="513" y="435"/>
                  </a:lnTo>
                  <a:lnTo>
                    <a:pt x="505" y="446"/>
                  </a:lnTo>
                  <a:lnTo>
                    <a:pt x="496" y="456"/>
                  </a:lnTo>
                  <a:lnTo>
                    <a:pt x="488" y="467"/>
                  </a:lnTo>
                  <a:lnTo>
                    <a:pt x="478" y="476"/>
                  </a:lnTo>
                  <a:lnTo>
                    <a:pt x="469" y="486"/>
                  </a:lnTo>
                  <a:lnTo>
                    <a:pt x="458" y="495"/>
                  </a:lnTo>
                  <a:lnTo>
                    <a:pt x="447" y="503"/>
                  </a:lnTo>
                  <a:lnTo>
                    <a:pt x="437" y="511"/>
                  </a:lnTo>
                  <a:lnTo>
                    <a:pt x="425" y="519"/>
                  </a:lnTo>
                  <a:lnTo>
                    <a:pt x="413" y="525"/>
                  </a:lnTo>
                  <a:lnTo>
                    <a:pt x="401" y="532"/>
                  </a:lnTo>
                  <a:lnTo>
                    <a:pt x="389" y="537"/>
                  </a:lnTo>
                  <a:lnTo>
                    <a:pt x="376" y="542"/>
                  </a:lnTo>
                  <a:lnTo>
                    <a:pt x="363" y="546"/>
                  </a:lnTo>
                  <a:lnTo>
                    <a:pt x="350" y="551"/>
                  </a:lnTo>
                  <a:lnTo>
                    <a:pt x="336" y="554"/>
                  </a:lnTo>
                  <a:lnTo>
                    <a:pt x="323" y="556"/>
                  </a:lnTo>
                  <a:lnTo>
                    <a:pt x="309" y="558"/>
                  </a:lnTo>
                  <a:lnTo>
                    <a:pt x="295" y="559"/>
                  </a:lnTo>
                  <a:lnTo>
                    <a:pt x="280" y="559"/>
                  </a:lnTo>
                  <a:lnTo>
                    <a:pt x="280" y="559"/>
                  </a:lnTo>
                  <a:lnTo>
                    <a:pt x="266" y="558"/>
                  </a:lnTo>
                  <a:lnTo>
                    <a:pt x="251" y="557"/>
                  </a:lnTo>
                  <a:lnTo>
                    <a:pt x="237" y="555"/>
                  </a:lnTo>
                  <a:lnTo>
                    <a:pt x="224" y="553"/>
                  </a:lnTo>
                  <a:lnTo>
                    <a:pt x="211" y="550"/>
                  </a:lnTo>
                  <a:lnTo>
                    <a:pt x="197" y="545"/>
                  </a:lnTo>
                  <a:lnTo>
                    <a:pt x="184" y="541"/>
                  </a:lnTo>
                  <a:lnTo>
                    <a:pt x="171" y="537"/>
                  </a:lnTo>
                  <a:lnTo>
                    <a:pt x="160" y="530"/>
                  </a:lnTo>
                  <a:lnTo>
                    <a:pt x="147" y="524"/>
                  </a:lnTo>
                  <a:lnTo>
                    <a:pt x="135" y="518"/>
                  </a:lnTo>
                  <a:lnTo>
                    <a:pt x="124" y="510"/>
                  </a:lnTo>
                  <a:lnTo>
                    <a:pt x="102" y="494"/>
                  </a:lnTo>
                  <a:lnTo>
                    <a:pt x="83" y="476"/>
                  </a:lnTo>
                  <a:lnTo>
                    <a:pt x="65" y="457"/>
                  </a:lnTo>
                  <a:lnTo>
                    <a:pt x="49" y="435"/>
                  </a:lnTo>
                  <a:lnTo>
                    <a:pt x="41" y="424"/>
                  </a:lnTo>
                  <a:lnTo>
                    <a:pt x="34" y="413"/>
                  </a:lnTo>
                  <a:lnTo>
                    <a:pt x="27" y="400"/>
                  </a:lnTo>
                  <a:lnTo>
                    <a:pt x="22" y="388"/>
                  </a:lnTo>
                  <a:lnTo>
                    <a:pt x="17" y="376"/>
                  </a:lnTo>
                  <a:lnTo>
                    <a:pt x="13" y="363"/>
                  </a:lnTo>
                  <a:lnTo>
                    <a:pt x="8" y="349"/>
                  </a:lnTo>
                  <a:lnTo>
                    <a:pt x="5" y="336"/>
                  </a:lnTo>
                  <a:lnTo>
                    <a:pt x="3" y="323"/>
                  </a:lnTo>
                  <a:lnTo>
                    <a:pt x="1" y="309"/>
                  </a:lnTo>
                  <a:lnTo>
                    <a:pt x="0" y="29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65"/>
                  </a:lnTo>
                  <a:lnTo>
                    <a:pt x="1" y="251"/>
                  </a:lnTo>
                  <a:lnTo>
                    <a:pt x="2" y="238"/>
                  </a:lnTo>
                  <a:lnTo>
                    <a:pt x="5" y="224"/>
                  </a:lnTo>
                  <a:lnTo>
                    <a:pt x="7" y="210"/>
                  </a:lnTo>
                  <a:lnTo>
                    <a:pt x="12" y="197"/>
                  </a:lnTo>
                  <a:lnTo>
                    <a:pt x="16" y="185"/>
                  </a:lnTo>
                  <a:lnTo>
                    <a:pt x="21" y="172"/>
                  </a:lnTo>
                  <a:lnTo>
                    <a:pt x="26" y="159"/>
                  </a:lnTo>
                  <a:lnTo>
                    <a:pt x="33" y="147"/>
                  </a:lnTo>
                  <a:lnTo>
                    <a:pt x="39" y="136"/>
                  </a:lnTo>
                  <a:lnTo>
                    <a:pt x="47" y="124"/>
                  </a:lnTo>
                  <a:lnTo>
                    <a:pt x="55" y="114"/>
                  </a:lnTo>
                  <a:lnTo>
                    <a:pt x="63" y="103"/>
                  </a:lnTo>
                  <a:lnTo>
                    <a:pt x="72" y="92"/>
                  </a:lnTo>
                  <a:lnTo>
                    <a:pt x="82" y="83"/>
                  </a:lnTo>
                  <a:lnTo>
                    <a:pt x="91" y="73"/>
                  </a:lnTo>
                  <a:lnTo>
                    <a:pt x="101" y="65"/>
                  </a:lnTo>
                  <a:lnTo>
                    <a:pt x="112" y="56"/>
                  </a:lnTo>
                  <a:lnTo>
                    <a:pt x="123" y="48"/>
                  </a:lnTo>
                  <a:lnTo>
                    <a:pt x="135" y="40"/>
                  </a:lnTo>
                  <a:lnTo>
                    <a:pt x="147" y="34"/>
                  </a:lnTo>
                  <a:lnTo>
                    <a:pt x="159" y="28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7" y="13"/>
                  </a:lnTo>
                  <a:lnTo>
                    <a:pt x="211" y="8"/>
                  </a:lnTo>
                  <a:lnTo>
                    <a:pt x="225" y="5"/>
                  </a:lnTo>
                  <a:lnTo>
                    <a:pt x="238" y="3"/>
                  </a:lnTo>
                  <a:lnTo>
                    <a:pt x="252" y="1"/>
                  </a:lnTo>
                  <a:lnTo>
                    <a:pt x="266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95" y="0"/>
                  </a:lnTo>
                  <a:lnTo>
                    <a:pt x="309" y="1"/>
                  </a:lnTo>
                  <a:lnTo>
                    <a:pt x="323" y="3"/>
                  </a:lnTo>
                  <a:lnTo>
                    <a:pt x="336" y="5"/>
                  </a:lnTo>
                  <a:lnTo>
                    <a:pt x="350" y="8"/>
                  </a:lnTo>
                  <a:lnTo>
                    <a:pt x="363" y="12"/>
                  </a:lnTo>
                  <a:lnTo>
                    <a:pt x="377" y="16"/>
                  </a:lnTo>
                  <a:lnTo>
                    <a:pt x="390" y="21"/>
                  </a:lnTo>
                  <a:lnTo>
                    <a:pt x="401" y="27"/>
                  </a:lnTo>
                  <a:lnTo>
                    <a:pt x="414" y="33"/>
                  </a:lnTo>
                  <a:lnTo>
                    <a:pt x="426" y="40"/>
                  </a:lnTo>
                  <a:lnTo>
                    <a:pt x="437" y="47"/>
                  </a:lnTo>
                  <a:lnTo>
                    <a:pt x="448" y="55"/>
                  </a:lnTo>
                  <a:lnTo>
                    <a:pt x="458" y="63"/>
                  </a:lnTo>
                  <a:lnTo>
                    <a:pt x="478" y="81"/>
                  </a:lnTo>
                  <a:lnTo>
                    <a:pt x="496" y="101"/>
                  </a:lnTo>
                  <a:lnTo>
                    <a:pt x="505" y="111"/>
                  </a:lnTo>
                  <a:lnTo>
                    <a:pt x="512" y="122"/>
                  </a:lnTo>
                  <a:lnTo>
                    <a:pt x="520" y="134"/>
                  </a:lnTo>
                  <a:lnTo>
                    <a:pt x="527" y="145"/>
                  </a:lnTo>
                  <a:lnTo>
                    <a:pt x="533" y="157"/>
                  </a:lnTo>
                  <a:lnTo>
                    <a:pt x="539" y="170"/>
                  </a:lnTo>
                  <a:lnTo>
                    <a:pt x="544" y="182"/>
                  </a:lnTo>
                  <a:lnTo>
                    <a:pt x="549" y="195"/>
                  </a:lnTo>
                  <a:lnTo>
                    <a:pt x="552" y="209"/>
                  </a:lnTo>
                  <a:lnTo>
                    <a:pt x="555" y="222"/>
                  </a:lnTo>
                  <a:lnTo>
                    <a:pt x="558" y="236"/>
                  </a:lnTo>
                  <a:lnTo>
                    <a:pt x="559" y="249"/>
                  </a:lnTo>
                  <a:lnTo>
                    <a:pt x="560" y="264"/>
                  </a:lnTo>
                  <a:lnTo>
                    <a:pt x="561" y="278"/>
                  </a:lnTo>
                  <a:lnTo>
                    <a:pt x="561" y="2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C87FA60-7AAD-4973-BFA6-ED50D448799C}"/>
                </a:ext>
              </a:extLst>
            </p:cNvPr>
            <p:cNvSpPr/>
            <p:nvPr/>
          </p:nvSpPr>
          <p:spPr>
            <a:xfrm>
              <a:off x="5315292" y="4164521"/>
              <a:ext cx="1593903" cy="5648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852AAB0-A750-4C96-A2D6-BA2C169313DD}"/>
                </a:ext>
              </a:extLst>
            </p:cNvPr>
            <p:cNvSpPr/>
            <p:nvPr/>
          </p:nvSpPr>
          <p:spPr>
            <a:xfrm>
              <a:off x="5660838" y="4293034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第四部分</a:t>
              </a:r>
            </a:p>
          </p:txBody>
        </p:sp>
        <p:sp>
          <p:nvSpPr>
            <p:cNvPr id="28" name="图形 7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4EA8002-ECF9-4538-81EA-42D54DC45351}"/>
                </a:ext>
              </a:extLst>
            </p:cNvPr>
            <p:cNvSpPr/>
            <p:nvPr/>
          </p:nvSpPr>
          <p:spPr>
            <a:xfrm>
              <a:off x="5893407" y="1987243"/>
              <a:ext cx="405184" cy="339224"/>
            </a:xfrm>
            <a:custGeom>
              <a:avLst/>
              <a:gdLst>
                <a:gd name="connsiteX0" fmla="*/ 853281 w 1706562"/>
                <a:gd name="connsiteY0" fmla="*/ 0 h 1428750"/>
                <a:gd name="connsiteX1" fmla="*/ 1523861 w 1706562"/>
                <a:gd name="connsiteY1" fmla="*/ 467558 h 1428750"/>
                <a:gd name="connsiteX2" fmla="*/ 1706563 w 1706562"/>
                <a:gd name="connsiteY2" fmla="*/ 714375 h 1428750"/>
                <a:gd name="connsiteX3" fmla="*/ 1523861 w 1706562"/>
                <a:gd name="connsiteY3" fmla="*/ 961192 h 1428750"/>
                <a:gd name="connsiteX4" fmla="*/ 853281 w 1706562"/>
                <a:gd name="connsiteY4" fmla="*/ 1428750 h 1428750"/>
                <a:gd name="connsiteX5" fmla="*/ 182701 w 1706562"/>
                <a:gd name="connsiteY5" fmla="*/ 961192 h 1428750"/>
                <a:gd name="connsiteX6" fmla="*/ 0 w 1706562"/>
                <a:gd name="connsiteY6" fmla="*/ 714375 h 1428750"/>
                <a:gd name="connsiteX7" fmla="*/ 182701 w 1706562"/>
                <a:gd name="connsiteY7" fmla="*/ 467558 h 1428750"/>
                <a:gd name="connsiteX8" fmla="*/ 853281 w 1706562"/>
                <a:gd name="connsiteY8" fmla="*/ 0 h 1428750"/>
                <a:gd name="connsiteX9" fmla="*/ 853281 w 1706562"/>
                <a:gd name="connsiteY9" fmla="*/ 119063 h 1428750"/>
                <a:gd name="connsiteX10" fmla="*/ 285155 w 1706562"/>
                <a:gd name="connsiteY10" fmla="*/ 535960 h 1428750"/>
                <a:gd name="connsiteX11" fmla="*/ 237153 w 1706562"/>
                <a:gd name="connsiteY11" fmla="*/ 577017 h 1428750"/>
                <a:gd name="connsiteX12" fmla="*/ 120738 w 1706562"/>
                <a:gd name="connsiteY12" fmla="*/ 735319 h 1428750"/>
                <a:gd name="connsiteX13" fmla="*/ 237153 w 1706562"/>
                <a:gd name="connsiteY13" fmla="*/ 851733 h 1428750"/>
                <a:gd name="connsiteX14" fmla="*/ 285155 w 1706562"/>
                <a:gd name="connsiteY14" fmla="*/ 892810 h 1428750"/>
                <a:gd name="connsiteX15" fmla="*/ 853281 w 1706562"/>
                <a:gd name="connsiteY15" fmla="*/ 1309688 h 1428750"/>
                <a:gd name="connsiteX16" fmla="*/ 1421408 w 1706562"/>
                <a:gd name="connsiteY16" fmla="*/ 892790 h 1428750"/>
                <a:gd name="connsiteX17" fmla="*/ 1469410 w 1706562"/>
                <a:gd name="connsiteY17" fmla="*/ 851733 h 1428750"/>
                <a:gd name="connsiteX18" fmla="*/ 1585825 w 1706562"/>
                <a:gd name="connsiteY18" fmla="*/ 693431 h 1428750"/>
                <a:gd name="connsiteX19" fmla="*/ 1469410 w 1706562"/>
                <a:gd name="connsiteY19" fmla="*/ 577017 h 1428750"/>
                <a:gd name="connsiteX20" fmla="*/ 1421408 w 1706562"/>
                <a:gd name="connsiteY20" fmla="*/ 535940 h 1428750"/>
                <a:gd name="connsiteX21" fmla="*/ 1181953 w 1706562"/>
                <a:gd name="connsiteY21" fmla="*/ 217964 h 1428750"/>
                <a:gd name="connsiteX22" fmla="*/ 864056 w 1706562"/>
                <a:gd name="connsiteY22" fmla="*/ 376337 h 1428750"/>
                <a:gd name="connsiteX23" fmla="*/ 814721 w 1706562"/>
                <a:gd name="connsiteY23" fmla="*/ 308117 h 1428750"/>
                <a:gd name="connsiteX24" fmla="*/ 882174 w 1706562"/>
                <a:gd name="connsiteY24" fmla="*/ 258663 h 1428750"/>
                <a:gd name="connsiteX25" fmla="*/ 1070789 w 1706562"/>
                <a:gd name="connsiteY25" fmla="*/ 160159 h 1428750"/>
                <a:gd name="connsiteX26" fmla="*/ 853281 w 1706562"/>
                <a:gd name="connsiteY26" fmla="*/ 119063 h 1428750"/>
                <a:gd name="connsiteX27" fmla="*/ 579279 w 1706562"/>
                <a:gd name="connsiteY27" fmla="*/ 951111 h 1428750"/>
                <a:gd name="connsiteX28" fmla="*/ 663112 w 1706562"/>
                <a:gd name="connsiteY28" fmla="*/ 943366 h 1428750"/>
                <a:gd name="connsiteX29" fmla="*/ 663119 w 1706562"/>
                <a:gd name="connsiteY29" fmla="*/ 943372 h 1428750"/>
                <a:gd name="connsiteX30" fmla="*/ 853281 w 1706562"/>
                <a:gd name="connsiteY30" fmla="*/ 1012031 h 1428750"/>
                <a:gd name="connsiteX31" fmla="*/ 1043384 w 1706562"/>
                <a:gd name="connsiteY31" fmla="*/ 943412 h 1428750"/>
                <a:gd name="connsiteX32" fmla="*/ 1127224 w 1706562"/>
                <a:gd name="connsiteY32" fmla="*/ 951131 h 1428750"/>
                <a:gd name="connsiteX33" fmla="*/ 1119505 w 1706562"/>
                <a:gd name="connsiteY33" fmla="*/ 1034971 h 1428750"/>
                <a:gd name="connsiteX34" fmla="*/ 853281 w 1706562"/>
                <a:gd name="connsiteY34" fmla="*/ 1131094 h 1428750"/>
                <a:gd name="connsiteX35" fmla="*/ 586998 w 1706562"/>
                <a:gd name="connsiteY35" fmla="*/ 1034931 h 1428750"/>
                <a:gd name="connsiteX36" fmla="*/ 579275 w 1706562"/>
                <a:gd name="connsiteY36" fmla="*/ 951096 h 1428750"/>
                <a:gd name="connsiteX37" fmla="*/ 579279 w 1706562"/>
                <a:gd name="connsiteY37" fmla="*/ 951091 h 1428750"/>
                <a:gd name="connsiteX38" fmla="*/ 615156 w 1706562"/>
                <a:gd name="connsiteY38" fmla="*/ 515938 h 1428750"/>
                <a:gd name="connsiteX39" fmla="*/ 694531 w 1706562"/>
                <a:gd name="connsiteY39" fmla="*/ 595313 h 1428750"/>
                <a:gd name="connsiteX40" fmla="*/ 694531 w 1706562"/>
                <a:gd name="connsiteY40" fmla="*/ 674688 h 1428750"/>
                <a:gd name="connsiteX41" fmla="*/ 615156 w 1706562"/>
                <a:gd name="connsiteY41" fmla="*/ 754062 h 1428750"/>
                <a:gd name="connsiteX42" fmla="*/ 535781 w 1706562"/>
                <a:gd name="connsiteY42" fmla="*/ 674688 h 1428750"/>
                <a:gd name="connsiteX43" fmla="*/ 535781 w 1706562"/>
                <a:gd name="connsiteY43" fmla="*/ 595313 h 1428750"/>
                <a:gd name="connsiteX44" fmla="*/ 615156 w 1706562"/>
                <a:gd name="connsiteY44" fmla="*/ 515938 h 1428750"/>
                <a:gd name="connsiteX45" fmla="*/ 1091406 w 1706562"/>
                <a:gd name="connsiteY45" fmla="*/ 515938 h 1428750"/>
                <a:gd name="connsiteX46" fmla="*/ 1170781 w 1706562"/>
                <a:gd name="connsiteY46" fmla="*/ 595313 h 1428750"/>
                <a:gd name="connsiteX47" fmla="*/ 1170781 w 1706562"/>
                <a:gd name="connsiteY47" fmla="*/ 674688 h 1428750"/>
                <a:gd name="connsiteX48" fmla="*/ 1091406 w 1706562"/>
                <a:gd name="connsiteY48" fmla="*/ 754062 h 1428750"/>
                <a:gd name="connsiteX49" fmla="*/ 1012031 w 1706562"/>
                <a:gd name="connsiteY49" fmla="*/ 674688 h 1428750"/>
                <a:gd name="connsiteX50" fmla="*/ 1012031 w 1706562"/>
                <a:gd name="connsiteY50" fmla="*/ 595313 h 1428750"/>
                <a:gd name="connsiteX51" fmla="*/ 1091406 w 1706562"/>
                <a:gd name="connsiteY51" fmla="*/ 51593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06562" h="1428750">
                  <a:moveTo>
                    <a:pt x="853281" y="0"/>
                  </a:moveTo>
                  <a:cubicBezTo>
                    <a:pt x="1155899" y="0"/>
                    <a:pt x="1421745" y="189865"/>
                    <a:pt x="1523861" y="467558"/>
                  </a:cubicBezTo>
                  <a:cubicBezTo>
                    <a:pt x="1632402" y="500715"/>
                    <a:pt x="1706549" y="600883"/>
                    <a:pt x="1706563" y="714375"/>
                  </a:cubicBezTo>
                  <a:cubicBezTo>
                    <a:pt x="1706549" y="827867"/>
                    <a:pt x="1632402" y="928035"/>
                    <a:pt x="1523861" y="961192"/>
                  </a:cubicBezTo>
                  <a:cubicBezTo>
                    <a:pt x="1421745" y="1238885"/>
                    <a:pt x="1155918" y="1428750"/>
                    <a:pt x="853281" y="1428750"/>
                  </a:cubicBezTo>
                  <a:cubicBezTo>
                    <a:pt x="550664" y="1428750"/>
                    <a:pt x="284817" y="1238885"/>
                    <a:pt x="182701" y="961192"/>
                  </a:cubicBezTo>
                  <a:cubicBezTo>
                    <a:pt x="74160" y="928035"/>
                    <a:pt x="13" y="827867"/>
                    <a:pt x="0" y="714375"/>
                  </a:cubicBezTo>
                  <a:cubicBezTo>
                    <a:pt x="13" y="600883"/>
                    <a:pt x="74160" y="500715"/>
                    <a:pt x="182701" y="467558"/>
                  </a:cubicBezTo>
                  <a:cubicBezTo>
                    <a:pt x="284817" y="189865"/>
                    <a:pt x="550644" y="0"/>
                    <a:pt x="853281" y="0"/>
                  </a:cubicBezTo>
                  <a:close/>
                  <a:moveTo>
                    <a:pt x="853281" y="119063"/>
                  </a:moveTo>
                  <a:cubicBezTo>
                    <a:pt x="591284" y="119063"/>
                    <a:pt x="362347" y="289858"/>
                    <a:pt x="285155" y="535960"/>
                  </a:cubicBezTo>
                  <a:cubicBezTo>
                    <a:pt x="278332" y="557706"/>
                    <a:pt x="259693" y="573648"/>
                    <a:pt x="237153" y="577017"/>
                  </a:cubicBezTo>
                  <a:cubicBezTo>
                    <a:pt x="161292" y="588583"/>
                    <a:pt x="109171" y="659458"/>
                    <a:pt x="120738" y="735319"/>
                  </a:cubicBezTo>
                  <a:cubicBezTo>
                    <a:pt x="129900" y="795411"/>
                    <a:pt x="177061" y="842571"/>
                    <a:pt x="237153" y="851733"/>
                  </a:cubicBezTo>
                  <a:cubicBezTo>
                    <a:pt x="259698" y="855105"/>
                    <a:pt x="278339" y="871056"/>
                    <a:pt x="285155" y="892810"/>
                  </a:cubicBezTo>
                  <a:cubicBezTo>
                    <a:pt x="362347" y="1138873"/>
                    <a:pt x="591284" y="1309688"/>
                    <a:pt x="853281" y="1309688"/>
                  </a:cubicBezTo>
                  <a:cubicBezTo>
                    <a:pt x="1115278" y="1309688"/>
                    <a:pt x="1344216" y="1138892"/>
                    <a:pt x="1421408" y="892790"/>
                  </a:cubicBezTo>
                  <a:cubicBezTo>
                    <a:pt x="1428230" y="871044"/>
                    <a:pt x="1446869" y="855102"/>
                    <a:pt x="1469410" y="851733"/>
                  </a:cubicBezTo>
                  <a:cubicBezTo>
                    <a:pt x="1545271" y="840167"/>
                    <a:pt x="1597392" y="769292"/>
                    <a:pt x="1585825" y="693431"/>
                  </a:cubicBezTo>
                  <a:cubicBezTo>
                    <a:pt x="1576662" y="633339"/>
                    <a:pt x="1529502" y="586179"/>
                    <a:pt x="1469410" y="577017"/>
                  </a:cubicBezTo>
                  <a:cubicBezTo>
                    <a:pt x="1446864" y="573644"/>
                    <a:pt x="1428224" y="557694"/>
                    <a:pt x="1421408" y="535940"/>
                  </a:cubicBezTo>
                  <a:cubicBezTo>
                    <a:pt x="1380466" y="405599"/>
                    <a:pt x="1295913" y="293319"/>
                    <a:pt x="1181953" y="217964"/>
                  </a:cubicBezTo>
                  <a:cubicBezTo>
                    <a:pt x="1150878" y="347424"/>
                    <a:pt x="1037550" y="403027"/>
                    <a:pt x="864056" y="376337"/>
                  </a:cubicBezTo>
                  <a:cubicBezTo>
                    <a:pt x="831594" y="371122"/>
                    <a:pt x="809506" y="340579"/>
                    <a:pt x="814721" y="308117"/>
                  </a:cubicBezTo>
                  <a:cubicBezTo>
                    <a:pt x="819888" y="275954"/>
                    <a:pt x="849946" y="253916"/>
                    <a:pt x="882174" y="258663"/>
                  </a:cubicBezTo>
                  <a:cubicBezTo>
                    <a:pt x="1010940" y="278467"/>
                    <a:pt x="1063982" y="249396"/>
                    <a:pt x="1070789" y="160159"/>
                  </a:cubicBezTo>
                  <a:cubicBezTo>
                    <a:pt x="1001503" y="132950"/>
                    <a:pt x="927719" y="119009"/>
                    <a:pt x="853281" y="119063"/>
                  </a:cubicBezTo>
                  <a:close/>
                  <a:moveTo>
                    <a:pt x="579279" y="951111"/>
                  </a:moveTo>
                  <a:cubicBezTo>
                    <a:pt x="600290" y="925823"/>
                    <a:pt x="637823" y="922355"/>
                    <a:pt x="663112" y="943366"/>
                  </a:cubicBezTo>
                  <a:cubicBezTo>
                    <a:pt x="663114" y="943368"/>
                    <a:pt x="663116" y="943370"/>
                    <a:pt x="663119" y="943372"/>
                  </a:cubicBezTo>
                  <a:cubicBezTo>
                    <a:pt x="716490" y="987857"/>
                    <a:pt x="783802" y="1012160"/>
                    <a:pt x="853281" y="1012031"/>
                  </a:cubicBezTo>
                  <a:cubicBezTo>
                    <a:pt x="923766" y="1012031"/>
                    <a:pt x="990342" y="987524"/>
                    <a:pt x="1043384" y="943412"/>
                  </a:cubicBezTo>
                  <a:cubicBezTo>
                    <a:pt x="1068668" y="922391"/>
                    <a:pt x="1106204" y="925848"/>
                    <a:pt x="1127224" y="951131"/>
                  </a:cubicBezTo>
                  <a:cubicBezTo>
                    <a:pt x="1148244" y="976414"/>
                    <a:pt x="1144788" y="1013951"/>
                    <a:pt x="1119505" y="1034971"/>
                  </a:cubicBezTo>
                  <a:cubicBezTo>
                    <a:pt x="1044762" y="1097205"/>
                    <a:pt x="950542" y="1131224"/>
                    <a:pt x="853281" y="1131094"/>
                  </a:cubicBezTo>
                  <a:cubicBezTo>
                    <a:pt x="755995" y="1131227"/>
                    <a:pt x="661751" y="1097193"/>
                    <a:pt x="586998" y="1034931"/>
                  </a:cubicBezTo>
                  <a:cubicBezTo>
                    <a:pt x="561715" y="1013913"/>
                    <a:pt x="558257" y="976379"/>
                    <a:pt x="579275" y="951096"/>
                  </a:cubicBezTo>
                  <a:cubicBezTo>
                    <a:pt x="579276" y="951094"/>
                    <a:pt x="579277" y="951093"/>
                    <a:pt x="579279" y="951091"/>
                  </a:cubicBezTo>
                  <a:close/>
                  <a:moveTo>
                    <a:pt x="615156" y="515938"/>
                  </a:moveTo>
                  <a:cubicBezTo>
                    <a:pt x="658994" y="515938"/>
                    <a:pt x="694531" y="551475"/>
                    <a:pt x="694531" y="595313"/>
                  </a:cubicBezTo>
                  <a:lnTo>
                    <a:pt x="694531" y="674688"/>
                  </a:lnTo>
                  <a:cubicBezTo>
                    <a:pt x="694531" y="718525"/>
                    <a:pt x="658994" y="754062"/>
                    <a:pt x="615156" y="754062"/>
                  </a:cubicBezTo>
                  <a:cubicBezTo>
                    <a:pt x="571319" y="754062"/>
                    <a:pt x="535781" y="718525"/>
                    <a:pt x="535781" y="674688"/>
                  </a:cubicBezTo>
                  <a:lnTo>
                    <a:pt x="535781" y="595313"/>
                  </a:lnTo>
                  <a:cubicBezTo>
                    <a:pt x="535781" y="551475"/>
                    <a:pt x="571319" y="515938"/>
                    <a:pt x="615156" y="515938"/>
                  </a:cubicBezTo>
                  <a:close/>
                  <a:moveTo>
                    <a:pt x="1091406" y="515938"/>
                  </a:moveTo>
                  <a:cubicBezTo>
                    <a:pt x="1135244" y="515938"/>
                    <a:pt x="1170781" y="551475"/>
                    <a:pt x="1170781" y="595313"/>
                  </a:cubicBezTo>
                  <a:lnTo>
                    <a:pt x="1170781" y="674688"/>
                  </a:lnTo>
                  <a:cubicBezTo>
                    <a:pt x="1170781" y="718525"/>
                    <a:pt x="1135244" y="754062"/>
                    <a:pt x="1091406" y="754062"/>
                  </a:cubicBezTo>
                  <a:cubicBezTo>
                    <a:pt x="1047569" y="754062"/>
                    <a:pt x="1012031" y="718525"/>
                    <a:pt x="1012031" y="674688"/>
                  </a:cubicBezTo>
                  <a:lnTo>
                    <a:pt x="1012031" y="595313"/>
                  </a:lnTo>
                  <a:cubicBezTo>
                    <a:pt x="1012031" y="551475"/>
                    <a:pt x="1047569" y="515938"/>
                    <a:pt x="1091406" y="515938"/>
                  </a:cubicBez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018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环境卫生消毒制度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83" name="组合 582">
            <a:extLst>
              <a:ext uri="{FF2B5EF4-FFF2-40B4-BE49-F238E27FC236}">
                <a16:creationId xmlns:a16="http://schemas.microsoft.com/office/drawing/2014/main" xmlns:p14="http://schemas.microsoft.com/office/powerpoint/2010/main" xmlns="" id="{6FB9156C-0A42-4F0C-BEA6-47BE3D5DDABA}"/>
              </a:ext>
            </a:extLst>
          </p:cNvPr>
          <p:cNvGrpSpPr/>
          <p:nvPr/>
        </p:nvGrpSpPr>
        <p:grpSpPr>
          <a:xfrm>
            <a:off x="1103057" y="2195673"/>
            <a:ext cx="4593087" cy="3085868"/>
            <a:chOff x="1103057" y="2337913"/>
            <a:chExt cx="4593087" cy="3085868"/>
          </a:xfrm>
        </p:grpSpPr>
        <p:sp>
          <p:nvSpPr>
            <p:cNvPr id="577" name="矩形: 圆角 57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5669FA8-866A-4701-BD5F-A3BE600BFC01}"/>
                </a:ext>
              </a:extLst>
            </p:cNvPr>
            <p:cNvSpPr/>
            <p:nvPr/>
          </p:nvSpPr>
          <p:spPr>
            <a:xfrm>
              <a:off x="1103057" y="2407920"/>
              <a:ext cx="4490023" cy="845820"/>
            </a:xfrm>
            <a:prstGeom prst="roundRect">
              <a:avLst>
                <a:gd name="adj" fmla="val 6757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9E814C8-64C0-4213-93D7-2177EA7DDFE6}"/>
                </a:ext>
              </a:extLst>
            </p:cNvPr>
            <p:cNvSpPr/>
            <p:nvPr/>
          </p:nvSpPr>
          <p:spPr>
            <a:xfrm>
              <a:off x="1274701" y="2337913"/>
              <a:ext cx="758463" cy="794280"/>
            </a:xfrm>
            <a:custGeom>
              <a:avLst/>
              <a:gdLst>
                <a:gd name="connsiteX0" fmla="*/ 748459 w 758463"/>
                <a:gd name="connsiteY0" fmla="*/ 78444 h 794280"/>
                <a:gd name="connsiteX1" fmla="*/ 755317 w 758463"/>
                <a:gd name="connsiteY1" fmla="*/ 634704 h 794280"/>
                <a:gd name="connsiteX2" fmla="*/ 755794 w 758463"/>
                <a:gd name="connsiteY2" fmla="*/ 766816 h 794280"/>
                <a:gd name="connsiteX3" fmla="*/ 729123 w 758463"/>
                <a:gd name="connsiteY3" fmla="*/ 793200 h 794280"/>
                <a:gd name="connsiteX4" fmla="*/ 89902 w 758463"/>
                <a:gd name="connsiteY4" fmla="*/ 793200 h 794280"/>
                <a:gd name="connsiteX5" fmla="*/ 63708 w 758463"/>
                <a:gd name="connsiteY5" fmla="*/ 759195 h 794280"/>
                <a:gd name="connsiteX6" fmla="*/ 63708 w 758463"/>
                <a:gd name="connsiteY6" fmla="*/ 198554 h 794280"/>
                <a:gd name="connsiteX7" fmla="*/ 55229 w 758463"/>
                <a:gd name="connsiteY7" fmla="*/ 85206 h 794280"/>
                <a:gd name="connsiteX8" fmla="*/ -1921 w 758463"/>
                <a:gd name="connsiteY8" fmla="*/ 6625 h 794280"/>
                <a:gd name="connsiteX9" fmla="*/ 35133 w 758463"/>
                <a:gd name="connsiteY9" fmla="*/ -137 h 794280"/>
                <a:gd name="connsiteX10" fmla="*/ 616158 w 758463"/>
                <a:gd name="connsiteY10" fmla="*/ -137 h 794280"/>
                <a:gd name="connsiteX11" fmla="*/ 748459 w 758463"/>
                <a:gd name="connsiteY11" fmla="*/ 78444 h 79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8463" h="794280">
                  <a:moveTo>
                    <a:pt x="748459" y="78444"/>
                  </a:moveTo>
                  <a:cubicBezTo>
                    <a:pt x="763984" y="263705"/>
                    <a:pt x="751698" y="449253"/>
                    <a:pt x="755317" y="634704"/>
                  </a:cubicBezTo>
                  <a:cubicBezTo>
                    <a:pt x="756270" y="678710"/>
                    <a:pt x="754554" y="722810"/>
                    <a:pt x="755794" y="766816"/>
                  </a:cubicBezTo>
                  <a:cubicBezTo>
                    <a:pt x="756366" y="787199"/>
                    <a:pt x="749222" y="793200"/>
                    <a:pt x="729123" y="793200"/>
                  </a:cubicBezTo>
                  <a:cubicBezTo>
                    <a:pt x="516080" y="792628"/>
                    <a:pt x="303007" y="792628"/>
                    <a:pt x="89902" y="793200"/>
                  </a:cubicBezTo>
                  <a:cubicBezTo>
                    <a:pt x="61327" y="793200"/>
                    <a:pt x="63613" y="777770"/>
                    <a:pt x="63708" y="759195"/>
                  </a:cubicBezTo>
                  <a:cubicBezTo>
                    <a:pt x="63708" y="572315"/>
                    <a:pt x="63708" y="385434"/>
                    <a:pt x="63708" y="198554"/>
                  </a:cubicBezTo>
                  <a:cubicBezTo>
                    <a:pt x="63708" y="160454"/>
                    <a:pt x="66659" y="122354"/>
                    <a:pt x="55229" y="85206"/>
                  </a:cubicBezTo>
                  <a:cubicBezTo>
                    <a:pt x="36656" y="58632"/>
                    <a:pt x="13511" y="35391"/>
                    <a:pt x="-1921" y="6625"/>
                  </a:cubicBezTo>
                  <a:cubicBezTo>
                    <a:pt x="8653" y="-4805"/>
                    <a:pt x="22655" y="-137"/>
                    <a:pt x="35133" y="-137"/>
                  </a:cubicBezTo>
                  <a:cubicBezTo>
                    <a:pt x="228775" y="-137"/>
                    <a:pt x="422514" y="-137"/>
                    <a:pt x="616158" y="-137"/>
                  </a:cubicBezTo>
                  <a:cubicBezTo>
                    <a:pt x="676450" y="-137"/>
                    <a:pt x="720456" y="25390"/>
                    <a:pt x="748459" y="78444"/>
                  </a:cubicBezTo>
                  <a:close/>
                </a:path>
              </a:pathLst>
            </a:custGeom>
            <a:gradFill>
              <a:gsLst>
                <a:gs pos="0">
                  <a:srgbClr val="F5EFA5"/>
                </a:gs>
                <a:gs pos="100000">
                  <a:srgbClr val="FECE57"/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321" tIns="27661" rIns="55321" bIns="27661" rtlCol="0" anchor="ctr"/>
            <a:lstStyle/>
            <a:p>
              <a:pPr algn="ctr"/>
              <a:endParaRPr lang="zh-CN" altLang="en-US" sz="108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F4AAF8B-86B1-4654-8CE5-13802D5DCC30}"/>
                </a:ext>
              </a:extLst>
            </p:cNvPr>
            <p:cNvSpPr/>
            <p:nvPr/>
          </p:nvSpPr>
          <p:spPr>
            <a:xfrm>
              <a:off x="1167545" y="2338917"/>
              <a:ext cx="164592" cy="85473"/>
            </a:xfrm>
            <a:custGeom>
              <a:avLst/>
              <a:gdLst>
                <a:gd name="connsiteX0" fmla="*/ 105522 w 164592"/>
                <a:gd name="connsiteY0" fmla="*/ 5812 h 85473"/>
                <a:gd name="connsiteX1" fmla="*/ 162672 w 164592"/>
                <a:gd name="connsiteY1" fmla="*/ 84393 h 85473"/>
                <a:gd name="connsiteX2" fmla="*/ 43990 w 164592"/>
                <a:gd name="connsiteY2" fmla="*/ 77535 h 85473"/>
                <a:gd name="connsiteX3" fmla="*/ -1921 w 164592"/>
                <a:gd name="connsiteY3" fmla="*/ 76583 h 85473"/>
                <a:gd name="connsiteX4" fmla="*/ 105522 w 164592"/>
                <a:gd name="connsiteY4" fmla="*/ 5812 h 8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92" h="85473">
                  <a:moveTo>
                    <a:pt x="105522" y="5812"/>
                  </a:moveTo>
                  <a:cubicBezTo>
                    <a:pt x="133236" y="24454"/>
                    <a:pt x="153477" y="52283"/>
                    <a:pt x="162672" y="84393"/>
                  </a:cubicBezTo>
                  <a:cubicBezTo>
                    <a:pt x="123809" y="69535"/>
                    <a:pt x="83518" y="80774"/>
                    <a:pt x="43990" y="77535"/>
                  </a:cubicBezTo>
                  <a:cubicBezTo>
                    <a:pt x="28750" y="76297"/>
                    <a:pt x="13414" y="76868"/>
                    <a:pt x="-1921" y="76583"/>
                  </a:cubicBezTo>
                  <a:cubicBezTo>
                    <a:pt x="24559" y="3526"/>
                    <a:pt x="48658" y="-12381"/>
                    <a:pt x="105522" y="581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8" name="文本框 57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96416C3-B94E-41C8-95E0-68E24593C952}"/>
                </a:ext>
              </a:extLst>
            </p:cNvPr>
            <p:cNvSpPr txBox="1"/>
            <p:nvPr/>
          </p:nvSpPr>
          <p:spPr>
            <a:xfrm flipH="1">
              <a:off x="1423422" y="2638969"/>
              <a:ext cx="506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0" name="文本框 57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81B3585-0EE6-4890-8526-48A310873B27}"/>
                </a:ext>
              </a:extLst>
            </p:cNvPr>
            <p:cNvSpPr txBox="1"/>
            <p:nvPr/>
          </p:nvSpPr>
          <p:spPr>
            <a:xfrm>
              <a:off x="2320290" y="2569496"/>
              <a:ext cx="2305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班级消毒制度</a:t>
              </a:r>
            </a:p>
          </p:txBody>
        </p:sp>
        <p:sp>
          <p:nvSpPr>
            <p:cNvPr id="582" name="文本框 58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3DDEC5B-CB34-4DFD-AEF7-B59219F3DFBB}"/>
                </a:ext>
              </a:extLst>
            </p:cNvPr>
            <p:cNvSpPr txBox="1"/>
            <p:nvPr/>
          </p:nvSpPr>
          <p:spPr>
            <a:xfrm>
              <a:off x="1274701" y="3484789"/>
              <a:ext cx="4421443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cs typeface="+mn-ea"/>
                  <a:sym typeface="+mn-lt"/>
                </a:rPr>
                <a:t>为确保幼儿身心健康</a:t>
              </a:r>
              <a:r>
                <a:rPr lang="en-US" altLang="zh-CN" sz="1600" dirty="0">
                  <a:cs typeface="+mn-ea"/>
                  <a:sym typeface="+mn-lt"/>
                </a:rPr>
                <a:t>, </a:t>
              </a:r>
              <a:r>
                <a:rPr lang="zh-CN" altLang="en-US" sz="1600" dirty="0">
                  <a:cs typeface="+mn-ea"/>
                  <a:sym typeface="+mn-lt"/>
                </a:rPr>
                <a:t>制定了严格的物品清洗消毒制度</a:t>
              </a:r>
              <a:endParaRPr lang="en-US" altLang="zh-CN" sz="1600" dirty="0"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cs typeface="+mn-ea"/>
                  <a:sym typeface="+mn-lt"/>
                </a:rPr>
                <a:t>并要按时填定消毒登记本</a:t>
              </a:r>
              <a:endParaRPr lang="en-US" altLang="zh-CN" sz="1600" dirty="0"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cs typeface="+mn-ea"/>
                  <a:sym typeface="+mn-lt"/>
                </a:rPr>
                <a:t>值周人员每日进行检查</a:t>
              </a:r>
              <a:endParaRPr lang="en-US" altLang="zh-CN" sz="1600" dirty="0">
                <a:cs typeface="+mn-ea"/>
                <a:sym typeface="+mn-lt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cs typeface="+mn-ea"/>
                  <a:sym typeface="+mn-lt"/>
                </a:rPr>
                <a:t>对未按以下要求做到的班级将进行通报批评</a:t>
              </a:r>
              <a:r>
                <a:rPr lang="en-US" altLang="zh-CN" sz="1600" dirty="0"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584" name="组合 583">
            <a:extLst>
              <a:ext uri="{FF2B5EF4-FFF2-40B4-BE49-F238E27FC236}">
                <a16:creationId xmlns:a16="http://schemas.microsoft.com/office/drawing/2014/main" xmlns:p14="http://schemas.microsoft.com/office/powerpoint/2010/main" xmlns="" id="{D5B9E014-CBA0-48A4-BFF9-3CB2D99F9166}"/>
              </a:ext>
            </a:extLst>
          </p:cNvPr>
          <p:cNvGrpSpPr/>
          <p:nvPr/>
        </p:nvGrpSpPr>
        <p:grpSpPr>
          <a:xfrm>
            <a:off x="6495856" y="2195673"/>
            <a:ext cx="4661667" cy="3501367"/>
            <a:chOff x="1103057" y="2337913"/>
            <a:chExt cx="4661667" cy="3501367"/>
          </a:xfrm>
        </p:grpSpPr>
        <p:sp>
          <p:nvSpPr>
            <p:cNvPr id="585" name="矩形: 圆角 58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A79C265-3B73-4E3A-85BF-ABABA3C1BAC6}"/>
                </a:ext>
              </a:extLst>
            </p:cNvPr>
            <p:cNvSpPr/>
            <p:nvPr/>
          </p:nvSpPr>
          <p:spPr>
            <a:xfrm>
              <a:off x="1103057" y="2407920"/>
              <a:ext cx="4490023" cy="845820"/>
            </a:xfrm>
            <a:prstGeom prst="roundRect">
              <a:avLst>
                <a:gd name="adj" fmla="val 6757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6" name="任意多边形: 形状 58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B904E19-2C5A-46A2-BAF2-F1E49BC54E83}"/>
                </a:ext>
              </a:extLst>
            </p:cNvPr>
            <p:cNvSpPr/>
            <p:nvPr/>
          </p:nvSpPr>
          <p:spPr>
            <a:xfrm>
              <a:off x="1274701" y="2337913"/>
              <a:ext cx="758463" cy="794280"/>
            </a:xfrm>
            <a:custGeom>
              <a:avLst/>
              <a:gdLst>
                <a:gd name="connsiteX0" fmla="*/ 748459 w 758463"/>
                <a:gd name="connsiteY0" fmla="*/ 78444 h 794280"/>
                <a:gd name="connsiteX1" fmla="*/ 755317 w 758463"/>
                <a:gd name="connsiteY1" fmla="*/ 634704 h 794280"/>
                <a:gd name="connsiteX2" fmla="*/ 755794 w 758463"/>
                <a:gd name="connsiteY2" fmla="*/ 766816 h 794280"/>
                <a:gd name="connsiteX3" fmla="*/ 729123 w 758463"/>
                <a:gd name="connsiteY3" fmla="*/ 793200 h 794280"/>
                <a:gd name="connsiteX4" fmla="*/ 89902 w 758463"/>
                <a:gd name="connsiteY4" fmla="*/ 793200 h 794280"/>
                <a:gd name="connsiteX5" fmla="*/ 63708 w 758463"/>
                <a:gd name="connsiteY5" fmla="*/ 759195 h 794280"/>
                <a:gd name="connsiteX6" fmla="*/ 63708 w 758463"/>
                <a:gd name="connsiteY6" fmla="*/ 198554 h 794280"/>
                <a:gd name="connsiteX7" fmla="*/ 55229 w 758463"/>
                <a:gd name="connsiteY7" fmla="*/ 85206 h 794280"/>
                <a:gd name="connsiteX8" fmla="*/ -1921 w 758463"/>
                <a:gd name="connsiteY8" fmla="*/ 6625 h 794280"/>
                <a:gd name="connsiteX9" fmla="*/ 35133 w 758463"/>
                <a:gd name="connsiteY9" fmla="*/ -137 h 794280"/>
                <a:gd name="connsiteX10" fmla="*/ 616158 w 758463"/>
                <a:gd name="connsiteY10" fmla="*/ -137 h 794280"/>
                <a:gd name="connsiteX11" fmla="*/ 748459 w 758463"/>
                <a:gd name="connsiteY11" fmla="*/ 78444 h 79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8463" h="794280">
                  <a:moveTo>
                    <a:pt x="748459" y="78444"/>
                  </a:moveTo>
                  <a:cubicBezTo>
                    <a:pt x="763984" y="263705"/>
                    <a:pt x="751698" y="449253"/>
                    <a:pt x="755317" y="634704"/>
                  </a:cubicBezTo>
                  <a:cubicBezTo>
                    <a:pt x="756270" y="678710"/>
                    <a:pt x="754554" y="722810"/>
                    <a:pt x="755794" y="766816"/>
                  </a:cubicBezTo>
                  <a:cubicBezTo>
                    <a:pt x="756366" y="787199"/>
                    <a:pt x="749222" y="793200"/>
                    <a:pt x="729123" y="793200"/>
                  </a:cubicBezTo>
                  <a:cubicBezTo>
                    <a:pt x="516080" y="792628"/>
                    <a:pt x="303007" y="792628"/>
                    <a:pt x="89902" y="793200"/>
                  </a:cubicBezTo>
                  <a:cubicBezTo>
                    <a:pt x="61327" y="793200"/>
                    <a:pt x="63613" y="777770"/>
                    <a:pt x="63708" y="759195"/>
                  </a:cubicBezTo>
                  <a:cubicBezTo>
                    <a:pt x="63708" y="572315"/>
                    <a:pt x="63708" y="385434"/>
                    <a:pt x="63708" y="198554"/>
                  </a:cubicBezTo>
                  <a:cubicBezTo>
                    <a:pt x="63708" y="160454"/>
                    <a:pt x="66659" y="122354"/>
                    <a:pt x="55229" y="85206"/>
                  </a:cubicBezTo>
                  <a:cubicBezTo>
                    <a:pt x="36656" y="58632"/>
                    <a:pt x="13511" y="35391"/>
                    <a:pt x="-1921" y="6625"/>
                  </a:cubicBezTo>
                  <a:cubicBezTo>
                    <a:pt x="8653" y="-4805"/>
                    <a:pt x="22655" y="-137"/>
                    <a:pt x="35133" y="-137"/>
                  </a:cubicBezTo>
                  <a:cubicBezTo>
                    <a:pt x="228775" y="-137"/>
                    <a:pt x="422514" y="-137"/>
                    <a:pt x="616158" y="-137"/>
                  </a:cubicBezTo>
                  <a:cubicBezTo>
                    <a:pt x="676450" y="-137"/>
                    <a:pt x="720456" y="25390"/>
                    <a:pt x="748459" y="78444"/>
                  </a:cubicBezTo>
                  <a:close/>
                </a:path>
              </a:pathLst>
            </a:custGeom>
            <a:gradFill>
              <a:gsLst>
                <a:gs pos="0">
                  <a:srgbClr val="F5EFA5"/>
                </a:gs>
                <a:gs pos="100000">
                  <a:srgbClr val="FECE57"/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321" tIns="27661" rIns="55321" bIns="27661" rtlCol="0" anchor="ctr"/>
            <a:lstStyle/>
            <a:p>
              <a:pPr algn="ctr"/>
              <a:endParaRPr lang="zh-CN" altLang="en-US" sz="108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7" name="任意多边形: 形状 58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5EBD210-9B7F-435A-AB25-C8E60461E1B9}"/>
                </a:ext>
              </a:extLst>
            </p:cNvPr>
            <p:cNvSpPr/>
            <p:nvPr/>
          </p:nvSpPr>
          <p:spPr>
            <a:xfrm>
              <a:off x="1167545" y="2338917"/>
              <a:ext cx="164592" cy="85473"/>
            </a:xfrm>
            <a:custGeom>
              <a:avLst/>
              <a:gdLst>
                <a:gd name="connsiteX0" fmla="*/ 105522 w 164592"/>
                <a:gd name="connsiteY0" fmla="*/ 5812 h 85473"/>
                <a:gd name="connsiteX1" fmla="*/ 162672 w 164592"/>
                <a:gd name="connsiteY1" fmla="*/ 84393 h 85473"/>
                <a:gd name="connsiteX2" fmla="*/ 43990 w 164592"/>
                <a:gd name="connsiteY2" fmla="*/ 77535 h 85473"/>
                <a:gd name="connsiteX3" fmla="*/ -1921 w 164592"/>
                <a:gd name="connsiteY3" fmla="*/ 76583 h 85473"/>
                <a:gd name="connsiteX4" fmla="*/ 105522 w 164592"/>
                <a:gd name="connsiteY4" fmla="*/ 5812 h 8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92" h="85473">
                  <a:moveTo>
                    <a:pt x="105522" y="5812"/>
                  </a:moveTo>
                  <a:cubicBezTo>
                    <a:pt x="133236" y="24454"/>
                    <a:pt x="153477" y="52283"/>
                    <a:pt x="162672" y="84393"/>
                  </a:cubicBezTo>
                  <a:cubicBezTo>
                    <a:pt x="123809" y="69535"/>
                    <a:pt x="83518" y="80774"/>
                    <a:pt x="43990" y="77535"/>
                  </a:cubicBezTo>
                  <a:cubicBezTo>
                    <a:pt x="28750" y="76297"/>
                    <a:pt x="13414" y="76868"/>
                    <a:pt x="-1921" y="76583"/>
                  </a:cubicBezTo>
                  <a:cubicBezTo>
                    <a:pt x="24559" y="3526"/>
                    <a:pt x="48658" y="-12381"/>
                    <a:pt x="105522" y="581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8" name="文本框 58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07DB775-9815-4274-8D76-25FA0ADAAF9C}"/>
                </a:ext>
              </a:extLst>
            </p:cNvPr>
            <p:cNvSpPr txBox="1"/>
            <p:nvPr/>
          </p:nvSpPr>
          <p:spPr>
            <a:xfrm flipH="1">
              <a:off x="1423422" y="2638969"/>
              <a:ext cx="506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9" name="文本框 58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A7A23AC-9480-4A0D-836D-AB9B4E7C9C7B}"/>
                </a:ext>
              </a:extLst>
            </p:cNvPr>
            <p:cNvSpPr txBox="1"/>
            <p:nvPr/>
          </p:nvSpPr>
          <p:spPr>
            <a:xfrm>
              <a:off x="2320289" y="2569496"/>
              <a:ext cx="305548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班级消毒登记制度</a:t>
              </a:r>
            </a:p>
          </p:txBody>
        </p:sp>
        <p:sp>
          <p:nvSpPr>
            <p:cNvPr id="590" name="文本框 58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A91E8D6-CF73-468A-B0E8-4B524379A6AF}"/>
                </a:ext>
              </a:extLst>
            </p:cNvPr>
            <p:cNvSpPr txBox="1"/>
            <p:nvPr/>
          </p:nvSpPr>
          <p:spPr>
            <a:xfrm>
              <a:off x="1274701" y="3484789"/>
              <a:ext cx="4490023" cy="2354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被褥每日用紫外线消毒一次。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毛巾每日清洗消毒三次。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幼儿玩具保持清洁，积木、积塑每周消毒一次。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桌椅每周清洗一次，每天用金星消毒液水溶液擦洗，保持桌椅整洁。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地面、厕所每天拖、冲洗，每天用消毒液消毒二次。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endParaRPr lang="en-US" altLang="zh-CN" sz="1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81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环境卫生消毒制度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83" name="组合 582">
            <a:extLst>
              <a:ext uri="{FF2B5EF4-FFF2-40B4-BE49-F238E27FC236}">
                <a16:creationId xmlns:a16="http://schemas.microsoft.com/office/drawing/2014/main" xmlns:p14="http://schemas.microsoft.com/office/powerpoint/2010/main" xmlns="" id="{6FB9156C-0A42-4F0C-BEA6-47BE3D5DDABA}"/>
              </a:ext>
            </a:extLst>
          </p:cNvPr>
          <p:cNvGrpSpPr/>
          <p:nvPr/>
        </p:nvGrpSpPr>
        <p:grpSpPr>
          <a:xfrm>
            <a:off x="1103057" y="2195673"/>
            <a:ext cx="4593087" cy="3455200"/>
            <a:chOff x="1103057" y="2337913"/>
            <a:chExt cx="4593087" cy="3455200"/>
          </a:xfrm>
        </p:grpSpPr>
        <p:sp>
          <p:nvSpPr>
            <p:cNvPr id="577" name="矩形: 圆角 57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5669FA8-866A-4701-BD5F-A3BE600BFC01}"/>
                </a:ext>
              </a:extLst>
            </p:cNvPr>
            <p:cNvSpPr/>
            <p:nvPr/>
          </p:nvSpPr>
          <p:spPr>
            <a:xfrm>
              <a:off x="1103057" y="2407920"/>
              <a:ext cx="4490023" cy="845820"/>
            </a:xfrm>
            <a:prstGeom prst="roundRect">
              <a:avLst>
                <a:gd name="adj" fmla="val 6757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9E814C8-64C0-4213-93D7-2177EA7DDFE6}"/>
                </a:ext>
              </a:extLst>
            </p:cNvPr>
            <p:cNvSpPr/>
            <p:nvPr/>
          </p:nvSpPr>
          <p:spPr>
            <a:xfrm>
              <a:off x="1274701" y="2337913"/>
              <a:ext cx="758463" cy="794280"/>
            </a:xfrm>
            <a:custGeom>
              <a:avLst/>
              <a:gdLst>
                <a:gd name="connsiteX0" fmla="*/ 748459 w 758463"/>
                <a:gd name="connsiteY0" fmla="*/ 78444 h 794280"/>
                <a:gd name="connsiteX1" fmla="*/ 755317 w 758463"/>
                <a:gd name="connsiteY1" fmla="*/ 634704 h 794280"/>
                <a:gd name="connsiteX2" fmla="*/ 755794 w 758463"/>
                <a:gd name="connsiteY2" fmla="*/ 766816 h 794280"/>
                <a:gd name="connsiteX3" fmla="*/ 729123 w 758463"/>
                <a:gd name="connsiteY3" fmla="*/ 793200 h 794280"/>
                <a:gd name="connsiteX4" fmla="*/ 89902 w 758463"/>
                <a:gd name="connsiteY4" fmla="*/ 793200 h 794280"/>
                <a:gd name="connsiteX5" fmla="*/ 63708 w 758463"/>
                <a:gd name="connsiteY5" fmla="*/ 759195 h 794280"/>
                <a:gd name="connsiteX6" fmla="*/ 63708 w 758463"/>
                <a:gd name="connsiteY6" fmla="*/ 198554 h 794280"/>
                <a:gd name="connsiteX7" fmla="*/ 55229 w 758463"/>
                <a:gd name="connsiteY7" fmla="*/ 85206 h 794280"/>
                <a:gd name="connsiteX8" fmla="*/ -1921 w 758463"/>
                <a:gd name="connsiteY8" fmla="*/ 6625 h 794280"/>
                <a:gd name="connsiteX9" fmla="*/ 35133 w 758463"/>
                <a:gd name="connsiteY9" fmla="*/ -137 h 794280"/>
                <a:gd name="connsiteX10" fmla="*/ 616158 w 758463"/>
                <a:gd name="connsiteY10" fmla="*/ -137 h 794280"/>
                <a:gd name="connsiteX11" fmla="*/ 748459 w 758463"/>
                <a:gd name="connsiteY11" fmla="*/ 78444 h 79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8463" h="794280">
                  <a:moveTo>
                    <a:pt x="748459" y="78444"/>
                  </a:moveTo>
                  <a:cubicBezTo>
                    <a:pt x="763984" y="263705"/>
                    <a:pt x="751698" y="449253"/>
                    <a:pt x="755317" y="634704"/>
                  </a:cubicBezTo>
                  <a:cubicBezTo>
                    <a:pt x="756270" y="678710"/>
                    <a:pt x="754554" y="722810"/>
                    <a:pt x="755794" y="766816"/>
                  </a:cubicBezTo>
                  <a:cubicBezTo>
                    <a:pt x="756366" y="787199"/>
                    <a:pt x="749222" y="793200"/>
                    <a:pt x="729123" y="793200"/>
                  </a:cubicBezTo>
                  <a:cubicBezTo>
                    <a:pt x="516080" y="792628"/>
                    <a:pt x="303007" y="792628"/>
                    <a:pt x="89902" y="793200"/>
                  </a:cubicBezTo>
                  <a:cubicBezTo>
                    <a:pt x="61327" y="793200"/>
                    <a:pt x="63613" y="777770"/>
                    <a:pt x="63708" y="759195"/>
                  </a:cubicBezTo>
                  <a:cubicBezTo>
                    <a:pt x="63708" y="572315"/>
                    <a:pt x="63708" y="385434"/>
                    <a:pt x="63708" y="198554"/>
                  </a:cubicBezTo>
                  <a:cubicBezTo>
                    <a:pt x="63708" y="160454"/>
                    <a:pt x="66659" y="122354"/>
                    <a:pt x="55229" y="85206"/>
                  </a:cubicBezTo>
                  <a:cubicBezTo>
                    <a:pt x="36656" y="58632"/>
                    <a:pt x="13511" y="35391"/>
                    <a:pt x="-1921" y="6625"/>
                  </a:cubicBezTo>
                  <a:cubicBezTo>
                    <a:pt x="8653" y="-4805"/>
                    <a:pt x="22655" y="-137"/>
                    <a:pt x="35133" y="-137"/>
                  </a:cubicBezTo>
                  <a:cubicBezTo>
                    <a:pt x="228775" y="-137"/>
                    <a:pt x="422514" y="-137"/>
                    <a:pt x="616158" y="-137"/>
                  </a:cubicBezTo>
                  <a:cubicBezTo>
                    <a:pt x="676450" y="-137"/>
                    <a:pt x="720456" y="25390"/>
                    <a:pt x="748459" y="78444"/>
                  </a:cubicBezTo>
                  <a:close/>
                </a:path>
              </a:pathLst>
            </a:custGeom>
            <a:gradFill>
              <a:gsLst>
                <a:gs pos="0">
                  <a:srgbClr val="F5EFA5"/>
                </a:gs>
                <a:gs pos="100000">
                  <a:srgbClr val="FECE57"/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321" tIns="27661" rIns="55321" bIns="27661" rtlCol="0" anchor="ctr"/>
            <a:lstStyle/>
            <a:p>
              <a:pPr algn="ctr"/>
              <a:endParaRPr lang="zh-CN" altLang="en-US" sz="108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1" name="任意多边形: 形状 11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F4AAF8B-86B1-4654-8CE5-13802D5DCC30}"/>
                </a:ext>
              </a:extLst>
            </p:cNvPr>
            <p:cNvSpPr/>
            <p:nvPr/>
          </p:nvSpPr>
          <p:spPr>
            <a:xfrm>
              <a:off x="1167545" y="2338917"/>
              <a:ext cx="164592" cy="85473"/>
            </a:xfrm>
            <a:custGeom>
              <a:avLst/>
              <a:gdLst>
                <a:gd name="connsiteX0" fmla="*/ 105522 w 164592"/>
                <a:gd name="connsiteY0" fmla="*/ 5812 h 85473"/>
                <a:gd name="connsiteX1" fmla="*/ 162672 w 164592"/>
                <a:gd name="connsiteY1" fmla="*/ 84393 h 85473"/>
                <a:gd name="connsiteX2" fmla="*/ 43990 w 164592"/>
                <a:gd name="connsiteY2" fmla="*/ 77535 h 85473"/>
                <a:gd name="connsiteX3" fmla="*/ -1921 w 164592"/>
                <a:gd name="connsiteY3" fmla="*/ 76583 h 85473"/>
                <a:gd name="connsiteX4" fmla="*/ 105522 w 164592"/>
                <a:gd name="connsiteY4" fmla="*/ 5812 h 8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92" h="85473">
                  <a:moveTo>
                    <a:pt x="105522" y="5812"/>
                  </a:moveTo>
                  <a:cubicBezTo>
                    <a:pt x="133236" y="24454"/>
                    <a:pt x="153477" y="52283"/>
                    <a:pt x="162672" y="84393"/>
                  </a:cubicBezTo>
                  <a:cubicBezTo>
                    <a:pt x="123809" y="69535"/>
                    <a:pt x="83518" y="80774"/>
                    <a:pt x="43990" y="77535"/>
                  </a:cubicBezTo>
                  <a:cubicBezTo>
                    <a:pt x="28750" y="76297"/>
                    <a:pt x="13414" y="76868"/>
                    <a:pt x="-1921" y="76583"/>
                  </a:cubicBezTo>
                  <a:cubicBezTo>
                    <a:pt x="24559" y="3526"/>
                    <a:pt x="48658" y="-12381"/>
                    <a:pt x="105522" y="581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8" name="文本框 57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96416C3-B94E-41C8-95E0-68E24593C952}"/>
                </a:ext>
              </a:extLst>
            </p:cNvPr>
            <p:cNvSpPr txBox="1"/>
            <p:nvPr/>
          </p:nvSpPr>
          <p:spPr>
            <a:xfrm flipH="1">
              <a:off x="1423422" y="2638969"/>
              <a:ext cx="506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0" name="文本框 57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81B3585-0EE6-4890-8526-48A310873B27}"/>
                </a:ext>
              </a:extLst>
            </p:cNvPr>
            <p:cNvSpPr txBox="1"/>
            <p:nvPr/>
          </p:nvSpPr>
          <p:spPr>
            <a:xfrm>
              <a:off x="2320290" y="2569496"/>
              <a:ext cx="23050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环境卫生</a:t>
              </a:r>
            </a:p>
          </p:txBody>
        </p:sp>
        <p:sp>
          <p:nvSpPr>
            <p:cNvPr id="582" name="文本框 58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3DDEC5B-CB34-4DFD-AEF7-B59219F3DFBB}"/>
                </a:ext>
              </a:extLst>
            </p:cNvPr>
            <p:cNvSpPr txBox="1"/>
            <p:nvPr/>
          </p:nvSpPr>
          <p:spPr>
            <a:xfrm>
              <a:off x="1274701" y="3484789"/>
              <a:ext cx="4421443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cs typeface="+mn-ea"/>
                  <a:sym typeface="+mn-lt"/>
                </a:rPr>
                <a:t>保洁组人员要对楼梯扶手每日用金星消毒液水溶液擦洗三次，随时保持幼儿园环境卫生，坚持每天一小扫、每周一大扫。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cs typeface="+mn-ea"/>
                  <a:sym typeface="+mn-lt"/>
                </a:rPr>
                <a:t>实行分片包干，定班定点，定期抽查，每周进行卫生检查。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600" dirty="0">
                  <a:cs typeface="+mn-ea"/>
                  <a:sym typeface="+mn-lt"/>
                </a:rPr>
                <a:t>保持室内空气流通，阳光充足开窗通风换气。</a:t>
              </a:r>
            </a:p>
          </p:txBody>
        </p:sp>
      </p:grpSp>
      <p:grpSp>
        <p:nvGrpSpPr>
          <p:cNvPr id="584" name="组合 583">
            <a:extLst>
              <a:ext uri="{FF2B5EF4-FFF2-40B4-BE49-F238E27FC236}">
                <a16:creationId xmlns:a16="http://schemas.microsoft.com/office/drawing/2014/main" xmlns:p14="http://schemas.microsoft.com/office/powerpoint/2010/main" xmlns="" id="{D5B9E014-CBA0-48A4-BFF9-3CB2D99F9166}"/>
              </a:ext>
            </a:extLst>
          </p:cNvPr>
          <p:cNvGrpSpPr/>
          <p:nvPr/>
        </p:nvGrpSpPr>
        <p:grpSpPr>
          <a:xfrm>
            <a:off x="6495856" y="2195673"/>
            <a:ext cx="4661667" cy="3393645"/>
            <a:chOff x="1103057" y="2337913"/>
            <a:chExt cx="4661667" cy="3393645"/>
          </a:xfrm>
        </p:grpSpPr>
        <p:sp>
          <p:nvSpPr>
            <p:cNvPr id="585" name="矩形: 圆角 58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A79C265-3B73-4E3A-85BF-ABABA3C1BAC6}"/>
                </a:ext>
              </a:extLst>
            </p:cNvPr>
            <p:cNvSpPr/>
            <p:nvPr/>
          </p:nvSpPr>
          <p:spPr>
            <a:xfrm>
              <a:off x="1103057" y="2407920"/>
              <a:ext cx="4490023" cy="845820"/>
            </a:xfrm>
            <a:prstGeom prst="roundRect">
              <a:avLst>
                <a:gd name="adj" fmla="val 6757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6" name="任意多边形: 形状 58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B904E19-2C5A-46A2-BAF2-F1E49BC54E83}"/>
                </a:ext>
              </a:extLst>
            </p:cNvPr>
            <p:cNvSpPr/>
            <p:nvPr/>
          </p:nvSpPr>
          <p:spPr>
            <a:xfrm>
              <a:off x="1274701" y="2337913"/>
              <a:ext cx="758463" cy="794280"/>
            </a:xfrm>
            <a:custGeom>
              <a:avLst/>
              <a:gdLst>
                <a:gd name="connsiteX0" fmla="*/ 748459 w 758463"/>
                <a:gd name="connsiteY0" fmla="*/ 78444 h 794280"/>
                <a:gd name="connsiteX1" fmla="*/ 755317 w 758463"/>
                <a:gd name="connsiteY1" fmla="*/ 634704 h 794280"/>
                <a:gd name="connsiteX2" fmla="*/ 755794 w 758463"/>
                <a:gd name="connsiteY2" fmla="*/ 766816 h 794280"/>
                <a:gd name="connsiteX3" fmla="*/ 729123 w 758463"/>
                <a:gd name="connsiteY3" fmla="*/ 793200 h 794280"/>
                <a:gd name="connsiteX4" fmla="*/ 89902 w 758463"/>
                <a:gd name="connsiteY4" fmla="*/ 793200 h 794280"/>
                <a:gd name="connsiteX5" fmla="*/ 63708 w 758463"/>
                <a:gd name="connsiteY5" fmla="*/ 759195 h 794280"/>
                <a:gd name="connsiteX6" fmla="*/ 63708 w 758463"/>
                <a:gd name="connsiteY6" fmla="*/ 198554 h 794280"/>
                <a:gd name="connsiteX7" fmla="*/ 55229 w 758463"/>
                <a:gd name="connsiteY7" fmla="*/ 85206 h 794280"/>
                <a:gd name="connsiteX8" fmla="*/ -1921 w 758463"/>
                <a:gd name="connsiteY8" fmla="*/ 6625 h 794280"/>
                <a:gd name="connsiteX9" fmla="*/ 35133 w 758463"/>
                <a:gd name="connsiteY9" fmla="*/ -137 h 794280"/>
                <a:gd name="connsiteX10" fmla="*/ 616158 w 758463"/>
                <a:gd name="connsiteY10" fmla="*/ -137 h 794280"/>
                <a:gd name="connsiteX11" fmla="*/ 748459 w 758463"/>
                <a:gd name="connsiteY11" fmla="*/ 78444 h 794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8463" h="794280">
                  <a:moveTo>
                    <a:pt x="748459" y="78444"/>
                  </a:moveTo>
                  <a:cubicBezTo>
                    <a:pt x="763984" y="263705"/>
                    <a:pt x="751698" y="449253"/>
                    <a:pt x="755317" y="634704"/>
                  </a:cubicBezTo>
                  <a:cubicBezTo>
                    <a:pt x="756270" y="678710"/>
                    <a:pt x="754554" y="722810"/>
                    <a:pt x="755794" y="766816"/>
                  </a:cubicBezTo>
                  <a:cubicBezTo>
                    <a:pt x="756366" y="787199"/>
                    <a:pt x="749222" y="793200"/>
                    <a:pt x="729123" y="793200"/>
                  </a:cubicBezTo>
                  <a:cubicBezTo>
                    <a:pt x="516080" y="792628"/>
                    <a:pt x="303007" y="792628"/>
                    <a:pt x="89902" y="793200"/>
                  </a:cubicBezTo>
                  <a:cubicBezTo>
                    <a:pt x="61327" y="793200"/>
                    <a:pt x="63613" y="777770"/>
                    <a:pt x="63708" y="759195"/>
                  </a:cubicBezTo>
                  <a:cubicBezTo>
                    <a:pt x="63708" y="572315"/>
                    <a:pt x="63708" y="385434"/>
                    <a:pt x="63708" y="198554"/>
                  </a:cubicBezTo>
                  <a:cubicBezTo>
                    <a:pt x="63708" y="160454"/>
                    <a:pt x="66659" y="122354"/>
                    <a:pt x="55229" y="85206"/>
                  </a:cubicBezTo>
                  <a:cubicBezTo>
                    <a:pt x="36656" y="58632"/>
                    <a:pt x="13511" y="35391"/>
                    <a:pt x="-1921" y="6625"/>
                  </a:cubicBezTo>
                  <a:cubicBezTo>
                    <a:pt x="8653" y="-4805"/>
                    <a:pt x="22655" y="-137"/>
                    <a:pt x="35133" y="-137"/>
                  </a:cubicBezTo>
                  <a:cubicBezTo>
                    <a:pt x="228775" y="-137"/>
                    <a:pt x="422514" y="-137"/>
                    <a:pt x="616158" y="-137"/>
                  </a:cubicBezTo>
                  <a:cubicBezTo>
                    <a:pt x="676450" y="-137"/>
                    <a:pt x="720456" y="25390"/>
                    <a:pt x="748459" y="78444"/>
                  </a:cubicBezTo>
                  <a:close/>
                </a:path>
              </a:pathLst>
            </a:custGeom>
            <a:gradFill>
              <a:gsLst>
                <a:gs pos="0">
                  <a:srgbClr val="F5EFA5"/>
                </a:gs>
                <a:gs pos="100000">
                  <a:srgbClr val="FECE57"/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321" tIns="27661" rIns="55321" bIns="27661" rtlCol="0" anchor="ctr"/>
            <a:lstStyle/>
            <a:p>
              <a:pPr algn="ctr"/>
              <a:endParaRPr lang="zh-CN" altLang="en-US" sz="108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587" name="任意多边形: 形状 58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5EBD210-9B7F-435A-AB25-C8E60461E1B9}"/>
                </a:ext>
              </a:extLst>
            </p:cNvPr>
            <p:cNvSpPr/>
            <p:nvPr/>
          </p:nvSpPr>
          <p:spPr>
            <a:xfrm>
              <a:off x="1167545" y="2338917"/>
              <a:ext cx="164592" cy="85473"/>
            </a:xfrm>
            <a:custGeom>
              <a:avLst/>
              <a:gdLst>
                <a:gd name="connsiteX0" fmla="*/ 105522 w 164592"/>
                <a:gd name="connsiteY0" fmla="*/ 5812 h 85473"/>
                <a:gd name="connsiteX1" fmla="*/ 162672 w 164592"/>
                <a:gd name="connsiteY1" fmla="*/ 84393 h 85473"/>
                <a:gd name="connsiteX2" fmla="*/ 43990 w 164592"/>
                <a:gd name="connsiteY2" fmla="*/ 77535 h 85473"/>
                <a:gd name="connsiteX3" fmla="*/ -1921 w 164592"/>
                <a:gd name="connsiteY3" fmla="*/ 76583 h 85473"/>
                <a:gd name="connsiteX4" fmla="*/ 105522 w 164592"/>
                <a:gd name="connsiteY4" fmla="*/ 5812 h 85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592" h="85473">
                  <a:moveTo>
                    <a:pt x="105522" y="5812"/>
                  </a:moveTo>
                  <a:cubicBezTo>
                    <a:pt x="133236" y="24454"/>
                    <a:pt x="153477" y="52283"/>
                    <a:pt x="162672" y="84393"/>
                  </a:cubicBezTo>
                  <a:cubicBezTo>
                    <a:pt x="123809" y="69535"/>
                    <a:pt x="83518" y="80774"/>
                    <a:pt x="43990" y="77535"/>
                  </a:cubicBezTo>
                  <a:cubicBezTo>
                    <a:pt x="28750" y="76297"/>
                    <a:pt x="13414" y="76868"/>
                    <a:pt x="-1921" y="76583"/>
                  </a:cubicBezTo>
                  <a:cubicBezTo>
                    <a:pt x="24559" y="3526"/>
                    <a:pt x="48658" y="-12381"/>
                    <a:pt x="105522" y="581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8" name="文本框 58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07DB775-9815-4274-8D76-25FA0ADAAF9C}"/>
                </a:ext>
              </a:extLst>
            </p:cNvPr>
            <p:cNvSpPr txBox="1"/>
            <p:nvPr/>
          </p:nvSpPr>
          <p:spPr>
            <a:xfrm flipH="1">
              <a:off x="1423422" y="2638969"/>
              <a:ext cx="506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04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9" name="文本框 58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A7A23AC-9480-4A0D-836D-AB9B4E7C9C7B}"/>
                </a:ext>
              </a:extLst>
            </p:cNvPr>
            <p:cNvSpPr txBox="1"/>
            <p:nvPr/>
          </p:nvSpPr>
          <p:spPr>
            <a:xfrm>
              <a:off x="2320289" y="2569496"/>
              <a:ext cx="305548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个人卫生</a:t>
              </a:r>
            </a:p>
          </p:txBody>
        </p:sp>
        <p:sp>
          <p:nvSpPr>
            <p:cNvPr id="590" name="文本框 58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A91E8D6-CF73-468A-B0E8-4B524379A6AF}"/>
                </a:ext>
              </a:extLst>
            </p:cNvPr>
            <p:cNvSpPr txBox="1"/>
            <p:nvPr/>
          </p:nvSpPr>
          <p:spPr>
            <a:xfrm>
              <a:off x="1274701" y="3484789"/>
              <a:ext cx="4490023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幼儿每人一巾一杯，专人专用，定时消毒。</a:t>
              </a: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幼儿饭前饭后养成洗手的习惯，保持手的整洁。</a:t>
              </a: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每周剪指甲一次，勤洗头、勤洗澡，保持个人卫生。</a:t>
              </a: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食堂工作人员要保持厨房的清洁卫生，经常清扫、消毒。</a:t>
              </a: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食堂要严格执行</a:t>
              </a:r>
              <a:r>
                <a:rPr lang="en-US" altLang="zh-CN" sz="1400" dirty="0">
                  <a:cs typeface="+mn-ea"/>
                  <a:sym typeface="+mn-lt"/>
                </a:rPr>
                <a:t>《</a:t>
              </a:r>
              <a:r>
                <a:rPr lang="zh-CN" altLang="en-US" sz="1400" dirty="0">
                  <a:cs typeface="+mn-ea"/>
                  <a:sym typeface="+mn-lt"/>
                </a:rPr>
                <a:t>食品卫生法</a:t>
              </a:r>
              <a:r>
                <a:rPr lang="en-US" altLang="zh-CN" sz="1400" dirty="0">
                  <a:cs typeface="+mn-ea"/>
                  <a:sym typeface="+mn-lt"/>
                </a:rPr>
                <a:t>》</a:t>
              </a:r>
              <a:r>
                <a:rPr lang="zh-CN" altLang="en-US" sz="1400" dirty="0">
                  <a:cs typeface="+mn-ea"/>
                  <a:sym typeface="+mn-lt"/>
                </a:rPr>
                <a:t>，厨房用具做到生熟分开，洗刷干净，食具一餐一消毒，食堂有防蝇虫设备。</a:t>
              </a: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购买合格卫生的食品，预防食物中毒和肠道传染病的发生。</a:t>
              </a:r>
              <a:endParaRPr lang="en-US" altLang="zh-CN" sz="1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44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圆: 空心 2324">
            <a:extLst>
              <a:ext uri="{FF2B5EF4-FFF2-40B4-BE49-F238E27FC236}">
                <a16:creationId xmlns:a16="http://schemas.microsoft.com/office/drawing/2014/main" xmlns:p14="http://schemas.microsoft.com/office/powerpoint/2010/main" xmlns="" id="{954D5599-D322-4DA2-A2CD-2AEC3760C486}"/>
              </a:ext>
            </a:extLst>
          </p:cNvPr>
          <p:cNvSpPr/>
          <p:nvPr/>
        </p:nvSpPr>
        <p:spPr>
          <a:xfrm>
            <a:off x="-2602974" y="3146915"/>
            <a:ext cx="6078419" cy="6078419"/>
          </a:xfrm>
          <a:prstGeom prst="donut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晨检工作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="" id="{FAF976EE-41B2-4CCF-B93B-112D3BD558A5}"/>
              </a:ext>
            </a:extLst>
          </p:cNvPr>
          <p:cNvGrpSpPr/>
          <p:nvPr/>
        </p:nvGrpSpPr>
        <p:grpSpPr>
          <a:xfrm>
            <a:off x="5727700" y="2250456"/>
            <a:ext cx="6228080" cy="2734489"/>
            <a:chOff x="5727700" y="2250456"/>
            <a:chExt cx="6228080" cy="2734489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816A1D4-0C1B-4EDC-89B1-F9259E486F17}"/>
                </a:ext>
              </a:extLst>
            </p:cNvPr>
            <p:cNvSpPr txBox="1"/>
            <p:nvPr/>
          </p:nvSpPr>
          <p:spPr>
            <a:xfrm>
              <a:off x="5727700" y="2250456"/>
              <a:ext cx="62280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坚持晨间检查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3E59669-F43B-466E-9083-138493482484}"/>
                </a:ext>
              </a:extLst>
            </p:cNvPr>
            <p:cNvSpPr txBox="1"/>
            <p:nvPr/>
          </p:nvSpPr>
          <p:spPr>
            <a:xfrm>
              <a:off x="5727700" y="2953620"/>
              <a:ext cx="5488940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幼儿每天早晨入园时，班级老师要认真观察幼儿精神、脸色、体温。询问在家健康情况。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严格幼儿用药制度。对家长带到园的药物，应标明姓名、药物的名称、用法、剂量。对药名及剂量不清楚的药物应退回给家长。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根据幼儿年龄、健康状况、传染病发病季节做重点检查，发现问题及时处理。</a:t>
              </a:r>
            </a:p>
          </p:txBody>
        </p:sp>
      </p:grp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xmlns:p14="http://schemas.microsoft.com/office/powerpoint/2010/main" xmlns="" id="{3F53FD07-2CD5-4C87-AFFA-4F78808CDB37}"/>
              </a:ext>
            </a:extLst>
          </p:cNvPr>
          <p:cNvSpPr/>
          <p:nvPr/>
        </p:nvSpPr>
        <p:spPr>
          <a:xfrm>
            <a:off x="-8909559" y="6661188"/>
            <a:ext cx="504959" cy="739171"/>
          </a:xfrm>
          <a:custGeom>
            <a:avLst/>
            <a:gdLst>
              <a:gd name="connsiteX0" fmla="*/ 463435 w 504959"/>
              <a:gd name="connsiteY0" fmla="*/ 631511 h 739171"/>
              <a:gd name="connsiteX1" fmla="*/ 470179 w 504959"/>
              <a:gd name="connsiteY1" fmla="*/ 635226 h 739171"/>
              <a:gd name="connsiteX2" fmla="*/ 489610 w 504959"/>
              <a:gd name="connsiteY2" fmla="*/ 653628 h 739171"/>
              <a:gd name="connsiteX3" fmla="*/ 492753 w 504959"/>
              <a:gd name="connsiteY3" fmla="*/ 695805 h 739171"/>
              <a:gd name="connsiteX4" fmla="*/ 447890 w 504959"/>
              <a:gd name="connsiteY4" fmla="*/ 738268 h 739171"/>
              <a:gd name="connsiteX5" fmla="*/ 440232 w 504959"/>
              <a:gd name="connsiteY5" fmla="*/ 737410 h 739171"/>
              <a:gd name="connsiteX6" fmla="*/ 371652 w 504959"/>
              <a:gd name="connsiteY6" fmla="*/ 696433 h 739171"/>
              <a:gd name="connsiteX7" fmla="*/ 148138 w 504959"/>
              <a:gd name="connsiteY7" fmla="*/ 558359 h 739171"/>
              <a:gd name="connsiteX8" fmla="*/ 111562 w 504959"/>
              <a:gd name="connsiteY8" fmla="*/ 525327 h 739171"/>
              <a:gd name="connsiteX9" fmla="*/ 86530 w 504959"/>
              <a:gd name="connsiteY9" fmla="*/ 490179 h 739171"/>
              <a:gd name="connsiteX10" fmla="*/ 47040 w 504959"/>
              <a:gd name="connsiteY10" fmla="*/ 379137 h 739171"/>
              <a:gd name="connsiteX11" fmla="*/ 8521 w 504959"/>
              <a:gd name="connsiteY11" fmla="*/ 205401 h 739171"/>
              <a:gd name="connsiteX12" fmla="*/ 749 w 504959"/>
              <a:gd name="connsiteY12" fmla="*/ 156709 h 739171"/>
              <a:gd name="connsiteX13" fmla="*/ 46469 w 504959"/>
              <a:gd name="connsiteY13" fmla="*/ 49610 h 739171"/>
              <a:gd name="connsiteX14" fmla="*/ 130136 w 504959"/>
              <a:gd name="connsiteY14" fmla="*/ 8805 h 739171"/>
              <a:gd name="connsiteX15" fmla="*/ 151224 w 504959"/>
              <a:gd name="connsiteY15" fmla="*/ -682 h 739171"/>
              <a:gd name="connsiteX16" fmla="*/ 170027 w 504959"/>
              <a:gd name="connsiteY16" fmla="*/ 8519 h 739171"/>
              <a:gd name="connsiteX17" fmla="*/ 184028 w 504959"/>
              <a:gd name="connsiteY17" fmla="*/ 18121 h 739171"/>
              <a:gd name="connsiteX18" fmla="*/ 189743 w 504959"/>
              <a:gd name="connsiteY18" fmla="*/ 21892 h 739171"/>
              <a:gd name="connsiteX19" fmla="*/ 201173 w 504959"/>
              <a:gd name="connsiteY19" fmla="*/ 29779 h 739171"/>
              <a:gd name="connsiteX20" fmla="*/ 206888 w 504959"/>
              <a:gd name="connsiteY20" fmla="*/ 34637 h 739171"/>
              <a:gd name="connsiteX21" fmla="*/ 213518 w 504959"/>
              <a:gd name="connsiteY21" fmla="*/ 48067 h 739171"/>
              <a:gd name="connsiteX22" fmla="*/ 275583 w 504959"/>
              <a:gd name="connsiteY22" fmla="*/ 149451 h 739171"/>
              <a:gd name="connsiteX23" fmla="*/ 337019 w 504959"/>
              <a:gd name="connsiteY23" fmla="*/ 148365 h 739171"/>
              <a:gd name="connsiteX24" fmla="*/ 352678 w 504959"/>
              <a:gd name="connsiteY24" fmla="*/ 133392 h 739171"/>
              <a:gd name="connsiteX25" fmla="*/ 380967 w 504959"/>
              <a:gd name="connsiteY25" fmla="*/ 141793 h 739171"/>
              <a:gd name="connsiteX26" fmla="*/ 411314 w 504959"/>
              <a:gd name="connsiteY26" fmla="*/ 254721 h 739171"/>
              <a:gd name="connsiteX27" fmla="*/ 427259 w 504959"/>
              <a:gd name="connsiteY27" fmla="*/ 363306 h 739171"/>
              <a:gd name="connsiteX28" fmla="*/ 419772 w 504959"/>
              <a:gd name="connsiteY28" fmla="*/ 455089 h 739171"/>
              <a:gd name="connsiteX29" fmla="*/ 396912 w 504959"/>
              <a:gd name="connsiteY29" fmla="*/ 558702 h 739171"/>
              <a:gd name="connsiteX30" fmla="*/ 370795 w 504959"/>
              <a:gd name="connsiteY30" fmla="*/ 554416 h 739171"/>
              <a:gd name="connsiteX31" fmla="*/ 285470 w 504959"/>
              <a:gd name="connsiteY31" fmla="*/ 476234 h 739171"/>
              <a:gd name="connsiteX32" fmla="*/ 440747 w 504959"/>
              <a:gd name="connsiteY32" fmla="*/ 608879 h 739171"/>
              <a:gd name="connsiteX33" fmla="*/ 446462 w 504959"/>
              <a:gd name="connsiteY33" fmla="*/ 613223 h 739171"/>
              <a:gd name="connsiteX34" fmla="*/ 463435 w 504959"/>
              <a:gd name="connsiteY34" fmla="*/ 631511 h 739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4959" h="739171">
                <a:moveTo>
                  <a:pt x="463435" y="631511"/>
                </a:moveTo>
                <a:lnTo>
                  <a:pt x="470179" y="635226"/>
                </a:lnTo>
                <a:cubicBezTo>
                  <a:pt x="475745" y="642255"/>
                  <a:pt x="482288" y="648452"/>
                  <a:pt x="489610" y="653628"/>
                </a:cubicBezTo>
                <a:cubicBezTo>
                  <a:pt x="508069" y="667002"/>
                  <a:pt x="507155" y="680603"/>
                  <a:pt x="492753" y="695805"/>
                </a:cubicBezTo>
                <a:cubicBezTo>
                  <a:pt x="479494" y="711750"/>
                  <a:pt x="467035" y="728552"/>
                  <a:pt x="447890" y="738268"/>
                </a:cubicBezTo>
                <a:cubicBezTo>
                  <a:pt x="445306" y="738644"/>
                  <a:pt x="442669" y="738349"/>
                  <a:pt x="440232" y="737410"/>
                </a:cubicBezTo>
                <a:cubicBezTo>
                  <a:pt x="418800" y="721493"/>
                  <a:pt x="395825" y="707766"/>
                  <a:pt x="371652" y="696433"/>
                </a:cubicBezTo>
                <a:cubicBezTo>
                  <a:pt x="283984" y="671745"/>
                  <a:pt x="212204" y="621224"/>
                  <a:pt x="148138" y="558359"/>
                </a:cubicBezTo>
                <a:cubicBezTo>
                  <a:pt x="136678" y="546565"/>
                  <a:pt x="124460" y="535530"/>
                  <a:pt x="111562" y="525327"/>
                </a:cubicBezTo>
                <a:cubicBezTo>
                  <a:pt x="99487" y="516775"/>
                  <a:pt x="90664" y="504386"/>
                  <a:pt x="86530" y="490179"/>
                </a:cubicBezTo>
                <a:cubicBezTo>
                  <a:pt x="76072" y="452174"/>
                  <a:pt x="60184" y="416170"/>
                  <a:pt x="47040" y="379137"/>
                </a:cubicBezTo>
                <a:cubicBezTo>
                  <a:pt x="27095" y="322845"/>
                  <a:pt x="16808" y="264322"/>
                  <a:pt x="8521" y="205401"/>
                </a:cubicBezTo>
                <a:cubicBezTo>
                  <a:pt x="6235" y="189113"/>
                  <a:pt x="3949" y="172769"/>
                  <a:pt x="749" y="156709"/>
                </a:cubicBezTo>
                <a:cubicBezTo>
                  <a:pt x="-8060" y="114946"/>
                  <a:pt x="10215" y="72136"/>
                  <a:pt x="46469" y="49610"/>
                </a:cubicBezTo>
                <a:cubicBezTo>
                  <a:pt x="72815" y="32922"/>
                  <a:pt x="101847" y="21606"/>
                  <a:pt x="130136" y="8805"/>
                </a:cubicBezTo>
                <a:cubicBezTo>
                  <a:pt x="136811" y="4905"/>
                  <a:pt x="143879" y="1725"/>
                  <a:pt x="151224" y="-682"/>
                </a:cubicBezTo>
                <a:cubicBezTo>
                  <a:pt x="159340" y="-1425"/>
                  <a:pt x="164140" y="4633"/>
                  <a:pt x="170027" y="8519"/>
                </a:cubicBezTo>
                <a:cubicBezTo>
                  <a:pt x="174520" y="11966"/>
                  <a:pt x="179195" y="15171"/>
                  <a:pt x="184028" y="18121"/>
                </a:cubicBezTo>
                <a:cubicBezTo>
                  <a:pt x="185971" y="19263"/>
                  <a:pt x="187858" y="20578"/>
                  <a:pt x="189743" y="21892"/>
                </a:cubicBezTo>
                <a:cubicBezTo>
                  <a:pt x="193516" y="24635"/>
                  <a:pt x="197344" y="27207"/>
                  <a:pt x="201173" y="29779"/>
                </a:cubicBezTo>
                <a:cubicBezTo>
                  <a:pt x="203261" y="31170"/>
                  <a:pt x="205179" y="32801"/>
                  <a:pt x="206888" y="34637"/>
                </a:cubicBezTo>
                <a:cubicBezTo>
                  <a:pt x="210089" y="38553"/>
                  <a:pt x="212356" y="43145"/>
                  <a:pt x="213518" y="48067"/>
                </a:cubicBezTo>
                <a:cubicBezTo>
                  <a:pt x="226719" y="86358"/>
                  <a:pt x="256609" y="114475"/>
                  <a:pt x="275583" y="149451"/>
                </a:cubicBezTo>
                <a:cubicBezTo>
                  <a:pt x="285127" y="167111"/>
                  <a:pt x="312730" y="164367"/>
                  <a:pt x="337019" y="148365"/>
                </a:cubicBezTo>
                <a:cubicBezTo>
                  <a:pt x="342768" y="143959"/>
                  <a:pt x="348019" y="138938"/>
                  <a:pt x="352678" y="133392"/>
                </a:cubicBezTo>
                <a:cubicBezTo>
                  <a:pt x="369823" y="115619"/>
                  <a:pt x="372281" y="116247"/>
                  <a:pt x="380967" y="141793"/>
                </a:cubicBezTo>
                <a:cubicBezTo>
                  <a:pt x="392397" y="179112"/>
                  <a:pt x="402570" y="216717"/>
                  <a:pt x="411314" y="254721"/>
                </a:cubicBezTo>
                <a:cubicBezTo>
                  <a:pt x="417600" y="290897"/>
                  <a:pt x="422116" y="327302"/>
                  <a:pt x="427259" y="363306"/>
                </a:cubicBezTo>
                <a:cubicBezTo>
                  <a:pt x="432631" y="394567"/>
                  <a:pt x="427259" y="424857"/>
                  <a:pt x="419772" y="455089"/>
                </a:cubicBezTo>
                <a:cubicBezTo>
                  <a:pt x="411257" y="489379"/>
                  <a:pt x="408342" y="525098"/>
                  <a:pt x="396912" y="558702"/>
                </a:cubicBezTo>
                <a:cubicBezTo>
                  <a:pt x="386397" y="568646"/>
                  <a:pt x="378453" y="560302"/>
                  <a:pt x="370795" y="554416"/>
                </a:cubicBezTo>
                <a:cubicBezTo>
                  <a:pt x="340638" y="530292"/>
                  <a:pt x="312133" y="504172"/>
                  <a:pt x="285470" y="476234"/>
                </a:cubicBezTo>
                <a:cubicBezTo>
                  <a:pt x="332773" y="525414"/>
                  <a:pt x="384780" y="569840"/>
                  <a:pt x="440747" y="608879"/>
                </a:cubicBezTo>
                <a:cubicBezTo>
                  <a:pt x="442756" y="610184"/>
                  <a:pt x="444667" y="611635"/>
                  <a:pt x="446462" y="613223"/>
                </a:cubicBezTo>
                <a:cubicBezTo>
                  <a:pt x="452691" y="618481"/>
                  <a:pt x="455720" y="627339"/>
                  <a:pt x="463435" y="631511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xmlns:p14="http://schemas.microsoft.com/office/powerpoint/2010/main" xmlns="" id="{80E34C39-00F7-432E-A503-15D78BEE2200}"/>
              </a:ext>
            </a:extLst>
          </p:cNvPr>
          <p:cNvSpPr/>
          <p:nvPr/>
        </p:nvSpPr>
        <p:spPr>
          <a:xfrm>
            <a:off x="-7641987" y="7456043"/>
            <a:ext cx="428705" cy="839605"/>
          </a:xfrm>
          <a:custGeom>
            <a:avLst/>
            <a:gdLst>
              <a:gd name="connsiteX0" fmla="*/ 13794 w 428705"/>
              <a:gd name="connsiteY0" fmla="*/ 820094 h 839605"/>
              <a:gd name="connsiteX1" fmla="*/ -1408 w 428705"/>
              <a:gd name="connsiteY1" fmla="*/ 801578 h 839605"/>
              <a:gd name="connsiteX2" fmla="*/ -893 w 428705"/>
              <a:gd name="connsiteY2" fmla="*/ 775345 h 839605"/>
              <a:gd name="connsiteX3" fmla="*/ 22367 w 428705"/>
              <a:gd name="connsiteY3" fmla="*/ 749114 h 839605"/>
              <a:gd name="connsiteX4" fmla="*/ 25796 w 428705"/>
              <a:gd name="connsiteY4" fmla="*/ 730826 h 839605"/>
              <a:gd name="connsiteX5" fmla="*/ 12709 w 428705"/>
              <a:gd name="connsiteY5" fmla="*/ 454677 h 839605"/>
              <a:gd name="connsiteX6" fmla="*/ 21967 w 428705"/>
              <a:gd name="connsiteY6" fmla="*/ 416101 h 839605"/>
              <a:gd name="connsiteX7" fmla="*/ 33397 w 428705"/>
              <a:gd name="connsiteY7" fmla="*/ 452448 h 839605"/>
              <a:gd name="connsiteX8" fmla="*/ 78545 w 428705"/>
              <a:gd name="connsiteY8" fmla="*/ 732483 h 839605"/>
              <a:gd name="connsiteX9" fmla="*/ 90490 w 428705"/>
              <a:gd name="connsiteY9" fmla="*/ 750943 h 839605"/>
              <a:gd name="connsiteX10" fmla="*/ 103977 w 428705"/>
              <a:gd name="connsiteY10" fmla="*/ 732198 h 839605"/>
              <a:gd name="connsiteX11" fmla="*/ 137010 w 428705"/>
              <a:gd name="connsiteY11" fmla="*/ 557147 h 839605"/>
              <a:gd name="connsiteX12" fmla="*/ 134838 w 428705"/>
              <a:gd name="connsiteY12" fmla="*/ 538459 h 839605"/>
              <a:gd name="connsiteX13" fmla="*/ 133695 w 428705"/>
              <a:gd name="connsiteY13" fmla="*/ 465536 h 839605"/>
              <a:gd name="connsiteX14" fmla="*/ 149011 w 428705"/>
              <a:gd name="connsiteY14" fmla="*/ 382097 h 839605"/>
              <a:gd name="connsiteX15" fmla="*/ 172443 w 428705"/>
              <a:gd name="connsiteY15" fmla="*/ 297629 h 839605"/>
              <a:gd name="connsiteX16" fmla="*/ 187873 w 428705"/>
              <a:gd name="connsiteY16" fmla="*/ 156983 h 839605"/>
              <a:gd name="connsiteX17" fmla="*/ 168785 w 428705"/>
              <a:gd name="connsiteY17" fmla="*/ 130180 h 839605"/>
              <a:gd name="connsiteX18" fmla="*/ 165185 w 428705"/>
              <a:gd name="connsiteY18" fmla="*/ 80745 h 839605"/>
              <a:gd name="connsiteX19" fmla="*/ 188559 w 428705"/>
              <a:gd name="connsiteY19" fmla="*/ 64628 h 839605"/>
              <a:gd name="connsiteX20" fmla="*/ 66144 w 428705"/>
              <a:gd name="connsiteY20" fmla="*/ 26166 h 839605"/>
              <a:gd name="connsiteX21" fmla="*/ 37569 w 428705"/>
              <a:gd name="connsiteY21" fmla="*/ 5135 h 839605"/>
              <a:gd name="connsiteX22" fmla="*/ 74774 w 428705"/>
              <a:gd name="connsiteY22" fmla="*/ -65 h 839605"/>
              <a:gd name="connsiteX23" fmla="*/ 199075 w 428705"/>
              <a:gd name="connsiteY23" fmla="*/ 12393 h 839605"/>
              <a:gd name="connsiteX24" fmla="*/ 291430 w 428705"/>
              <a:gd name="connsiteY24" fmla="*/ 12393 h 839605"/>
              <a:gd name="connsiteX25" fmla="*/ 386813 w 428705"/>
              <a:gd name="connsiteY25" fmla="*/ 5592 h 839605"/>
              <a:gd name="connsiteX26" fmla="*/ 416131 w 428705"/>
              <a:gd name="connsiteY26" fmla="*/ -123 h 839605"/>
              <a:gd name="connsiteX27" fmla="*/ 426417 w 428705"/>
              <a:gd name="connsiteY27" fmla="*/ 6850 h 839605"/>
              <a:gd name="connsiteX28" fmla="*/ 409901 w 428705"/>
              <a:gd name="connsiteY28" fmla="*/ 141723 h 839605"/>
              <a:gd name="connsiteX29" fmla="*/ 407500 w 428705"/>
              <a:gd name="connsiteY29" fmla="*/ 160583 h 839605"/>
              <a:gd name="connsiteX30" fmla="*/ 404015 w 428705"/>
              <a:gd name="connsiteY30" fmla="*/ 505084 h 839605"/>
              <a:gd name="connsiteX31" fmla="*/ 406929 w 428705"/>
              <a:gd name="connsiteY31" fmla="*/ 573092 h 839605"/>
              <a:gd name="connsiteX32" fmla="*/ 391328 w 428705"/>
              <a:gd name="connsiteY32" fmla="*/ 763573 h 839605"/>
              <a:gd name="connsiteX33" fmla="*/ 389727 w 428705"/>
              <a:gd name="connsiteY33" fmla="*/ 768774 h 839605"/>
              <a:gd name="connsiteX34" fmla="*/ 363152 w 428705"/>
              <a:gd name="connsiteY34" fmla="*/ 804892 h 839605"/>
              <a:gd name="connsiteX35" fmla="*/ 365324 w 428705"/>
              <a:gd name="connsiteY35" fmla="*/ 815180 h 839605"/>
              <a:gd name="connsiteX36" fmla="*/ 276570 w 428705"/>
              <a:gd name="connsiteY36" fmla="*/ 813465 h 839605"/>
              <a:gd name="connsiteX37" fmla="*/ 261997 w 428705"/>
              <a:gd name="connsiteY37" fmla="*/ 790605 h 839605"/>
              <a:gd name="connsiteX38" fmla="*/ 248967 w 428705"/>
              <a:gd name="connsiteY38" fmla="*/ 768659 h 839605"/>
              <a:gd name="connsiteX39" fmla="*/ 233593 w 428705"/>
              <a:gd name="connsiteY39" fmla="*/ 556804 h 839605"/>
              <a:gd name="connsiteX40" fmla="*/ 235365 w 428705"/>
              <a:gd name="connsiteY40" fmla="*/ 535773 h 839605"/>
              <a:gd name="connsiteX41" fmla="*/ 271941 w 428705"/>
              <a:gd name="connsiteY41" fmla="*/ 545946 h 839605"/>
              <a:gd name="connsiteX42" fmla="*/ 279428 w 428705"/>
              <a:gd name="connsiteY42" fmla="*/ 577722 h 839605"/>
              <a:gd name="connsiteX43" fmla="*/ 298230 w 428705"/>
              <a:gd name="connsiteY43" fmla="*/ 742027 h 839605"/>
              <a:gd name="connsiteX44" fmla="*/ 342693 w 428705"/>
              <a:gd name="connsiteY44" fmla="*/ 515485 h 839605"/>
              <a:gd name="connsiteX45" fmla="*/ 294401 w 428705"/>
              <a:gd name="connsiteY45" fmla="*/ 200131 h 839605"/>
              <a:gd name="connsiteX46" fmla="*/ 269369 w 428705"/>
              <a:gd name="connsiteY46" fmla="*/ 148696 h 839605"/>
              <a:gd name="connsiteX47" fmla="*/ 227649 w 428705"/>
              <a:gd name="connsiteY47" fmla="*/ 415244 h 839605"/>
              <a:gd name="connsiteX48" fmla="*/ 218734 w 428705"/>
              <a:gd name="connsiteY48" fmla="*/ 470565 h 839605"/>
              <a:gd name="connsiteX49" fmla="*/ 187816 w 428705"/>
              <a:gd name="connsiteY49" fmla="*/ 678991 h 839605"/>
              <a:gd name="connsiteX50" fmla="*/ 184101 w 428705"/>
              <a:gd name="connsiteY50" fmla="*/ 733054 h 839605"/>
              <a:gd name="connsiteX51" fmla="*/ 180215 w 428705"/>
              <a:gd name="connsiteY51" fmla="*/ 812208 h 839605"/>
              <a:gd name="connsiteX52" fmla="*/ 166156 w 428705"/>
              <a:gd name="connsiteY52" fmla="*/ 826152 h 839605"/>
              <a:gd name="connsiteX53" fmla="*/ 130895 w 428705"/>
              <a:gd name="connsiteY53" fmla="*/ 831067 h 839605"/>
              <a:gd name="connsiteX54" fmla="*/ 13794 w 428705"/>
              <a:gd name="connsiteY54" fmla="*/ 820094 h 83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28705" h="839605">
                <a:moveTo>
                  <a:pt x="13794" y="820094"/>
                </a:moveTo>
                <a:cubicBezTo>
                  <a:pt x="4660" y="818855"/>
                  <a:pt x="-1970" y="810778"/>
                  <a:pt x="-1408" y="801578"/>
                </a:cubicBezTo>
                <a:cubicBezTo>
                  <a:pt x="-1408" y="792834"/>
                  <a:pt x="-1122" y="784090"/>
                  <a:pt x="-893" y="775345"/>
                </a:cubicBezTo>
                <a:cubicBezTo>
                  <a:pt x="4822" y="764944"/>
                  <a:pt x="-7351" y="740541"/>
                  <a:pt x="22367" y="749114"/>
                </a:cubicBezTo>
                <a:cubicBezTo>
                  <a:pt x="29797" y="751228"/>
                  <a:pt x="26139" y="737684"/>
                  <a:pt x="25796" y="730826"/>
                </a:cubicBezTo>
                <a:cubicBezTo>
                  <a:pt x="21738" y="638758"/>
                  <a:pt x="13451" y="546917"/>
                  <a:pt x="12709" y="454677"/>
                </a:cubicBezTo>
                <a:cubicBezTo>
                  <a:pt x="12709" y="440733"/>
                  <a:pt x="8423" y="416387"/>
                  <a:pt x="21967" y="416101"/>
                </a:cubicBezTo>
                <a:cubicBezTo>
                  <a:pt x="39112" y="415701"/>
                  <a:pt x="33054" y="438961"/>
                  <a:pt x="33397" y="452448"/>
                </a:cubicBezTo>
                <a:cubicBezTo>
                  <a:pt x="35625" y="548003"/>
                  <a:pt x="55171" y="640643"/>
                  <a:pt x="78545" y="732483"/>
                </a:cubicBezTo>
                <a:cubicBezTo>
                  <a:pt x="80431" y="739856"/>
                  <a:pt x="79860" y="751457"/>
                  <a:pt x="90490" y="750943"/>
                </a:cubicBezTo>
                <a:cubicBezTo>
                  <a:pt x="99519" y="750485"/>
                  <a:pt x="102549" y="740256"/>
                  <a:pt x="103977" y="732198"/>
                </a:cubicBezTo>
                <a:cubicBezTo>
                  <a:pt x="114550" y="673791"/>
                  <a:pt x="125294" y="615383"/>
                  <a:pt x="137010" y="557147"/>
                </a:cubicBezTo>
                <a:cubicBezTo>
                  <a:pt x="138866" y="550882"/>
                  <a:pt x="138082" y="544131"/>
                  <a:pt x="134838" y="538459"/>
                </a:cubicBezTo>
                <a:cubicBezTo>
                  <a:pt x="117350" y="514170"/>
                  <a:pt x="124951" y="490510"/>
                  <a:pt x="133695" y="465536"/>
                </a:cubicBezTo>
                <a:cubicBezTo>
                  <a:pt x="143068" y="438733"/>
                  <a:pt x="142382" y="409643"/>
                  <a:pt x="149011" y="382097"/>
                </a:cubicBezTo>
                <a:cubicBezTo>
                  <a:pt x="155812" y="353522"/>
                  <a:pt x="161470" y="324947"/>
                  <a:pt x="172443" y="297629"/>
                </a:cubicBezTo>
                <a:cubicBezTo>
                  <a:pt x="190902" y="251909"/>
                  <a:pt x="188388" y="204475"/>
                  <a:pt x="187873" y="156983"/>
                </a:cubicBezTo>
                <a:cubicBezTo>
                  <a:pt x="187873" y="143324"/>
                  <a:pt x="180958" y="136008"/>
                  <a:pt x="168785" y="130180"/>
                </a:cubicBezTo>
                <a:cubicBezTo>
                  <a:pt x="136210" y="114577"/>
                  <a:pt x="135581" y="100290"/>
                  <a:pt x="165185" y="80745"/>
                </a:cubicBezTo>
                <a:cubicBezTo>
                  <a:pt x="172672" y="75773"/>
                  <a:pt x="182330" y="73544"/>
                  <a:pt x="188559" y="64628"/>
                </a:cubicBezTo>
                <a:cubicBezTo>
                  <a:pt x="149240" y="45826"/>
                  <a:pt x="107578" y="36511"/>
                  <a:pt x="66144" y="26166"/>
                </a:cubicBezTo>
                <a:cubicBezTo>
                  <a:pt x="54714" y="23366"/>
                  <a:pt x="37169" y="25538"/>
                  <a:pt x="37569" y="5135"/>
                </a:cubicBezTo>
                <a:cubicBezTo>
                  <a:pt x="48999" y="-2808"/>
                  <a:pt x="62315" y="-580"/>
                  <a:pt x="74774" y="-65"/>
                </a:cubicBezTo>
                <a:cubicBezTo>
                  <a:pt x="116321" y="2678"/>
                  <a:pt x="157984" y="4506"/>
                  <a:pt x="199075" y="12393"/>
                </a:cubicBezTo>
                <a:cubicBezTo>
                  <a:pt x="229623" y="17794"/>
                  <a:pt x="260882" y="17794"/>
                  <a:pt x="291430" y="12393"/>
                </a:cubicBezTo>
                <a:cubicBezTo>
                  <a:pt x="322919" y="7364"/>
                  <a:pt x="355208" y="13250"/>
                  <a:pt x="386813" y="5592"/>
                </a:cubicBezTo>
                <a:cubicBezTo>
                  <a:pt x="396356" y="3306"/>
                  <a:pt x="406472" y="2164"/>
                  <a:pt x="416131" y="-123"/>
                </a:cubicBezTo>
                <a:cubicBezTo>
                  <a:pt x="421331" y="-123"/>
                  <a:pt x="426017" y="-123"/>
                  <a:pt x="426417" y="6850"/>
                </a:cubicBezTo>
                <a:cubicBezTo>
                  <a:pt x="429557" y="52450"/>
                  <a:pt x="423951" y="98229"/>
                  <a:pt x="409901" y="141723"/>
                </a:cubicBezTo>
                <a:cubicBezTo>
                  <a:pt x="408013" y="147823"/>
                  <a:pt x="407200" y="154205"/>
                  <a:pt x="407500" y="160583"/>
                </a:cubicBezTo>
                <a:cubicBezTo>
                  <a:pt x="411387" y="275512"/>
                  <a:pt x="412644" y="390326"/>
                  <a:pt x="404015" y="505084"/>
                </a:cubicBezTo>
                <a:cubicBezTo>
                  <a:pt x="402300" y="527944"/>
                  <a:pt x="405958" y="550460"/>
                  <a:pt x="406929" y="573092"/>
                </a:cubicBezTo>
                <a:cubicBezTo>
                  <a:pt x="409673" y="637100"/>
                  <a:pt x="402015" y="700536"/>
                  <a:pt x="391328" y="763573"/>
                </a:cubicBezTo>
                <a:cubicBezTo>
                  <a:pt x="391042" y="765344"/>
                  <a:pt x="389556" y="767116"/>
                  <a:pt x="389727" y="768774"/>
                </a:cubicBezTo>
                <a:cubicBezTo>
                  <a:pt x="391613" y="788719"/>
                  <a:pt x="387441" y="803064"/>
                  <a:pt x="363152" y="804892"/>
                </a:cubicBezTo>
                <a:cubicBezTo>
                  <a:pt x="358523" y="804892"/>
                  <a:pt x="361666" y="812150"/>
                  <a:pt x="365324" y="815180"/>
                </a:cubicBezTo>
                <a:cubicBezTo>
                  <a:pt x="344978" y="833639"/>
                  <a:pt x="301316" y="832782"/>
                  <a:pt x="276570" y="813465"/>
                </a:cubicBezTo>
                <a:cubicBezTo>
                  <a:pt x="276570" y="802721"/>
                  <a:pt x="272912" y="794377"/>
                  <a:pt x="261997" y="790605"/>
                </a:cubicBezTo>
                <a:cubicBezTo>
                  <a:pt x="251081" y="786833"/>
                  <a:pt x="250567" y="778089"/>
                  <a:pt x="248967" y="768659"/>
                </a:cubicBezTo>
                <a:cubicBezTo>
                  <a:pt x="237937" y="698479"/>
                  <a:pt x="235650" y="627670"/>
                  <a:pt x="233593" y="556804"/>
                </a:cubicBezTo>
                <a:cubicBezTo>
                  <a:pt x="231136" y="549032"/>
                  <a:pt x="229421" y="534801"/>
                  <a:pt x="235365" y="535773"/>
                </a:cubicBezTo>
                <a:cubicBezTo>
                  <a:pt x="247366" y="537773"/>
                  <a:pt x="263940" y="529201"/>
                  <a:pt x="271941" y="545946"/>
                </a:cubicBezTo>
                <a:cubicBezTo>
                  <a:pt x="276762" y="555852"/>
                  <a:pt x="279319" y="566705"/>
                  <a:pt x="279428" y="577722"/>
                </a:cubicBezTo>
                <a:cubicBezTo>
                  <a:pt x="279427" y="633442"/>
                  <a:pt x="288343" y="688135"/>
                  <a:pt x="298230" y="742027"/>
                </a:cubicBezTo>
                <a:cubicBezTo>
                  <a:pt x="315375" y="667390"/>
                  <a:pt x="336063" y="592352"/>
                  <a:pt x="342693" y="515485"/>
                </a:cubicBezTo>
                <a:cubicBezTo>
                  <a:pt x="352008" y="406900"/>
                  <a:pt x="345150" y="299915"/>
                  <a:pt x="294401" y="200131"/>
                </a:cubicBezTo>
                <a:cubicBezTo>
                  <a:pt x="286172" y="183843"/>
                  <a:pt x="277770" y="167613"/>
                  <a:pt x="269369" y="148696"/>
                </a:cubicBezTo>
                <a:cubicBezTo>
                  <a:pt x="262852" y="238546"/>
                  <a:pt x="248897" y="327700"/>
                  <a:pt x="227649" y="415244"/>
                </a:cubicBezTo>
                <a:cubicBezTo>
                  <a:pt x="223249" y="433874"/>
                  <a:pt x="228221" y="453420"/>
                  <a:pt x="218734" y="470565"/>
                </a:cubicBezTo>
                <a:cubicBezTo>
                  <a:pt x="215305" y="541030"/>
                  <a:pt x="201247" y="610011"/>
                  <a:pt x="187816" y="678991"/>
                </a:cubicBezTo>
                <a:cubicBezTo>
                  <a:pt x="183494" y="696667"/>
                  <a:pt x="182238" y="714954"/>
                  <a:pt x="184101" y="733054"/>
                </a:cubicBezTo>
                <a:cubicBezTo>
                  <a:pt x="188045" y="759516"/>
                  <a:pt x="180444" y="785747"/>
                  <a:pt x="180215" y="812208"/>
                </a:cubicBezTo>
                <a:cubicBezTo>
                  <a:pt x="180215" y="820609"/>
                  <a:pt x="174500" y="825124"/>
                  <a:pt x="166156" y="826152"/>
                </a:cubicBezTo>
                <a:cubicBezTo>
                  <a:pt x="154383" y="827581"/>
                  <a:pt x="142611" y="829410"/>
                  <a:pt x="130895" y="831067"/>
                </a:cubicBezTo>
                <a:cubicBezTo>
                  <a:pt x="90318" y="846955"/>
                  <a:pt x="51856" y="836153"/>
                  <a:pt x="13794" y="820094"/>
                </a:cubicBezTo>
                <a:close/>
              </a:path>
            </a:pathLst>
          </a:custGeom>
          <a:solidFill>
            <a:srgbClr val="383C4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xmlns:p14="http://schemas.microsoft.com/office/powerpoint/2010/main" xmlns="" id="{C808A633-7E54-44C5-8B52-B7400A78679A}"/>
              </a:ext>
            </a:extLst>
          </p:cNvPr>
          <p:cNvSpPr/>
          <p:nvPr/>
        </p:nvSpPr>
        <p:spPr>
          <a:xfrm>
            <a:off x="-9063570" y="6667917"/>
            <a:ext cx="598828" cy="1610540"/>
          </a:xfrm>
          <a:custGeom>
            <a:avLst/>
            <a:gdLst>
              <a:gd name="connsiteX0" fmla="*/ 289920 w 598828"/>
              <a:gd name="connsiteY0" fmla="*/ 5620 h 1610540"/>
              <a:gd name="connsiteX1" fmla="*/ 207224 w 598828"/>
              <a:gd name="connsiteY1" fmla="*/ 46597 h 1610540"/>
              <a:gd name="connsiteX2" fmla="*/ 154189 w 598828"/>
              <a:gd name="connsiteY2" fmla="*/ 114205 h 1610540"/>
              <a:gd name="connsiteX3" fmla="*/ 154189 w 598828"/>
              <a:gd name="connsiteY3" fmla="*/ 122149 h 1610540"/>
              <a:gd name="connsiteX4" fmla="*/ 184935 w 598828"/>
              <a:gd name="connsiteY4" fmla="*/ 287884 h 1610540"/>
              <a:gd name="connsiteX5" fmla="*/ 231741 w 598828"/>
              <a:gd name="connsiteY5" fmla="*/ 433045 h 1610540"/>
              <a:gd name="connsiteX6" fmla="*/ 245742 w 598828"/>
              <a:gd name="connsiteY6" fmla="*/ 477164 h 1610540"/>
              <a:gd name="connsiteX7" fmla="*/ 268602 w 598828"/>
              <a:gd name="connsiteY7" fmla="*/ 512998 h 1610540"/>
              <a:gd name="connsiteX8" fmla="*/ 348613 w 598828"/>
              <a:gd name="connsiteY8" fmla="*/ 583178 h 1610540"/>
              <a:gd name="connsiteX9" fmla="*/ 414278 w 598828"/>
              <a:gd name="connsiteY9" fmla="*/ 636156 h 1610540"/>
              <a:gd name="connsiteX10" fmla="*/ 488573 w 598828"/>
              <a:gd name="connsiteY10" fmla="*/ 669246 h 1610540"/>
              <a:gd name="connsiteX11" fmla="*/ 530979 w 598828"/>
              <a:gd name="connsiteY11" fmla="*/ 686391 h 1610540"/>
              <a:gd name="connsiteX12" fmla="*/ 597387 w 598828"/>
              <a:gd name="connsiteY12" fmla="*/ 730282 h 1610540"/>
              <a:gd name="connsiteX13" fmla="*/ 596987 w 598828"/>
              <a:gd name="connsiteY13" fmla="*/ 729882 h 1610540"/>
              <a:gd name="connsiteX14" fmla="*/ 548296 w 598828"/>
              <a:gd name="connsiteY14" fmla="*/ 757371 h 1610540"/>
              <a:gd name="connsiteX15" fmla="*/ 498060 w 598828"/>
              <a:gd name="connsiteY15" fmla="*/ 730567 h 1610540"/>
              <a:gd name="connsiteX16" fmla="*/ 414450 w 598828"/>
              <a:gd name="connsiteY16" fmla="*/ 681876 h 1610540"/>
              <a:gd name="connsiteX17" fmla="*/ 262717 w 598828"/>
              <a:gd name="connsiteY17" fmla="*/ 602894 h 1610540"/>
              <a:gd name="connsiteX18" fmla="*/ 245572 w 598828"/>
              <a:gd name="connsiteY18" fmla="*/ 598551 h 1610540"/>
              <a:gd name="connsiteX19" fmla="*/ 198252 w 598828"/>
              <a:gd name="connsiteY19" fmla="*/ 553460 h 1610540"/>
              <a:gd name="connsiteX20" fmla="*/ 174706 w 598828"/>
              <a:gd name="connsiteY20" fmla="*/ 505168 h 1610540"/>
              <a:gd name="connsiteX21" fmla="*/ 164876 w 598828"/>
              <a:gd name="connsiteY21" fmla="*/ 495738 h 1610540"/>
              <a:gd name="connsiteX22" fmla="*/ 140759 w 598828"/>
              <a:gd name="connsiteY22" fmla="*/ 365722 h 1610540"/>
              <a:gd name="connsiteX23" fmla="*/ 114013 w 598828"/>
              <a:gd name="connsiteY23" fmla="*/ 208445 h 1610540"/>
              <a:gd name="connsiteX24" fmla="*/ 105840 w 598828"/>
              <a:gd name="connsiteY24" fmla="*/ 338347 h 1610540"/>
              <a:gd name="connsiteX25" fmla="*/ 103783 w 598828"/>
              <a:gd name="connsiteY25" fmla="*/ 528657 h 1610540"/>
              <a:gd name="connsiteX26" fmla="*/ 100525 w 598828"/>
              <a:gd name="connsiteY26" fmla="*/ 599408 h 1610540"/>
              <a:gd name="connsiteX27" fmla="*/ 113270 w 598828"/>
              <a:gd name="connsiteY27" fmla="*/ 617696 h 1610540"/>
              <a:gd name="connsiteX28" fmla="*/ 156247 w 598828"/>
              <a:gd name="connsiteY28" fmla="*/ 651986 h 1610540"/>
              <a:gd name="connsiteX29" fmla="*/ 156589 w 598828"/>
              <a:gd name="connsiteY29" fmla="*/ 563690 h 1610540"/>
              <a:gd name="connsiteX30" fmla="*/ 165676 w 598828"/>
              <a:gd name="connsiteY30" fmla="*/ 531343 h 1610540"/>
              <a:gd name="connsiteX31" fmla="*/ 171906 w 598828"/>
              <a:gd name="connsiteY31" fmla="*/ 568376 h 1610540"/>
              <a:gd name="connsiteX32" fmla="*/ 174248 w 598828"/>
              <a:gd name="connsiteY32" fmla="*/ 602666 h 1610540"/>
              <a:gd name="connsiteX33" fmla="*/ 168533 w 598828"/>
              <a:gd name="connsiteY33" fmla="*/ 656387 h 1610540"/>
              <a:gd name="connsiteX34" fmla="*/ 184364 w 598828"/>
              <a:gd name="connsiteY34" fmla="*/ 703992 h 1610540"/>
              <a:gd name="connsiteX35" fmla="*/ 227455 w 598828"/>
              <a:gd name="connsiteY35" fmla="*/ 763315 h 1610540"/>
              <a:gd name="connsiteX36" fmla="*/ 236199 w 598828"/>
              <a:gd name="connsiteY36" fmla="*/ 777030 h 1610540"/>
              <a:gd name="connsiteX37" fmla="*/ 233285 w 598828"/>
              <a:gd name="connsiteY37" fmla="*/ 798519 h 1610540"/>
              <a:gd name="connsiteX38" fmla="*/ 213968 w 598828"/>
              <a:gd name="connsiteY38" fmla="*/ 794233 h 1610540"/>
              <a:gd name="connsiteX39" fmla="*/ 164933 w 598828"/>
              <a:gd name="connsiteY39" fmla="*/ 739598 h 1610540"/>
              <a:gd name="connsiteX40" fmla="*/ 144416 w 598828"/>
              <a:gd name="connsiteY40" fmla="*/ 722795 h 1610540"/>
              <a:gd name="connsiteX41" fmla="*/ 144416 w 598828"/>
              <a:gd name="connsiteY41" fmla="*/ 735711 h 1610540"/>
              <a:gd name="connsiteX42" fmla="*/ 140897 w 598828"/>
              <a:gd name="connsiteY42" fmla="*/ 748658 h 1610540"/>
              <a:gd name="connsiteX43" fmla="*/ 139501 w 598828"/>
              <a:gd name="connsiteY43" fmla="*/ 749313 h 1610540"/>
              <a:gd name="connsiteX44" fmla="*/ 126299 w 598828"/>
              <a:gd name="connsiteY44" fmla="*/ 742798 h 1610540"/>
              <a:gd name="connsiteX45" fmla="*/ 92009 w 598828"/>
              <a:gd name="connsiteY45" fmla="*/ 746055 h 1610540"/>
              <a:gd name="connsiteX46" fmla="*/ 109154 w 598828"/>
              <a:gd name="connsiteY46" fmla="*/ 768572 h 1610540"/>
              <a:gd name="connsiteX47" fmla="*/ 108640 w 598828"/>
              <a:gd name="connsiteY47" fmla="*/ 768001 h 1610540"/>
              <a:gd name="connsiteX48" fmla="*/ 305751 w 598828"/>
              <a:gd name="connsiteY48" fmla="*/ 925964 h 1610540"/>
              <a:gd name="connsiteX49" fmla="*/ 328954 w 598828"/>
              <a:gd name="connsiteY49" fmla="*/ 940308 h 1610540"/>
              <a:gd name="connsiteX50" fmla="*/ 338098 w 598828"/>
              <a:gd name="connsiteY50" fmla="*/ 954539 h 1610540"/>
              <a:gd name="connsiteX51" fmla="*/ 320953 w 598828"/>
              <a:gd name="connsiteY51" fmla="*/ 956539 h 1610540"/>
              <a:gd name="connsiteX52" fmla="*/ 196080 w 598828"/>
              <a:gd name="connsiteY52" fmla="*/ 880472 h 1610540"/>
              <a:gd name="connsiteX53" fmla="*/ 173220 w 598828"/>
              <a:gd name="connsiteY53" fmla="*/ 861841 h 1610540"/>
              <a:gd name="connsiteX54" fmla="*/ 153617 w 598828"/>
              <a:gd name="connsiteY54" fmla="*/ 843153 h 1610540"/>
              <a:gd name="connsiteX55" fmla="*/ 95667 w 598828"/>
              <a:gd name="connsiteY55" fmla="*/ 808863 h 1610540"/>
              <a:gd name="connsiteX56" fmla="*/ 76922 w 598828"/>
              <a:gd name="connsiteY56" fmla="*/ 822465 h 1610540"/>
              <a:gd name="connsiteX57" fmla="*/ 49261 w 598828"/>
              <a:gd name="connsiteY57" fmla="*/ 916419 h 1610540"/>
              <a:gd name="connsiteX58" fmla="*/ 45089 w 598828"/>
              <a:gd name="connsiteY58" fmla="*/ 931736 h 1610540"/>
              <a:gd name="connsiteX59" fmla="*/ 37717 w 598828"/>
              <a:gd name="connsiteY59" fmla="*/ 971283 h 1610540"/>
              <a:gd name="connsiteX60" fmla="*/ 52462 w 598828"/>
              <a:gd name="connsiteY60" fmla="*/ 1073125 h 1610540"/>
              <a:gd name="connsiteX61" fmla="*/ 90695 w 598828"/>
              <a:gd name="connsiteY61" fmla="*/ 1135990 h 1610540"/>
              <a:gd name="connsiteX62" fmla="*/ 118242 w 598828"/>
              <a:gd name="connsiteY62" fmla="*/ 1157992 h 1610540"/>
              <a:gd name="connsiteX63" fmla="*/ 125957 w 598828"/>
              <a:gd name="connsiteY63" fmla="*/ 1151534 h 1610540"/>
              <a:gd name="connsiteX64" fmla="*/ 131672 w 598828"/>
              <a:gd name="connsiteY64" fmla="*/ 1179138 h 1610540"/>
              <a:gd name="connsiteX65" fmla="*/ 139215 w 598828"/>
              <a:gd name="connsiteY65" fmla="*/ 1239603 h 1610540"/>
              <a:gd name="connsiteX66" fmla="*/ 135786 w 598828"/>
              <a:gd name="connsiteY66" fmla="*/ 1198626 h 1610540"/>
              <a:gd name="connsiteX67" fmla="*/ 146531 w 598828"/>
              <a:gd name="connsiteY67" fmla="*/ 1189996 h 1610540"/>
              <a:gd name="connsiteX68" fmla="*/ 197966 w 598828"/>
              <a:gd name="connsiteY68" fmla="*/ 1231716 h 1610540"/>
              <a:gd name="connsiteX69" fmla="*/ 156818 w 598828"/>
              <a:gd name="connsiteY69" fmla="*/ 1209713 h 1610540"/>
              <a:gd name="connsiteX70" fmla="*/ 181164 w 598828"/>
              <a:gd name="connsiteY70" fmla="*/ 1247775 h 1610540"/>
              <a:gd name="connsiteX71" fmla="*/ 180821 w 598828"/>
              <a:gd name="connsiteY71" fmla="*/ 1262577 h 1610540"/>
              <a:gd name="connsiteX72" fmla="*/ 168191 w 598828"/>
              <a:gd name="connsiteY72" fmla="*/ 1261491 h 1610540"/>
              <a:gd name="connsiteX73" fmla="*/ 148817 w 598828"/>
              <a:gd name="connsiteY73" fmla="*/ 1255090 h 1610540"/>
              <a:gd name="connsiteX74" fmla="*/ 161104 w 598828"/>
              <a:gd name="connsiteY74" fmla="*/ 1284694 h 1610540"/>
              <a:gd name="connsiteX75" fmla="*/ 159733 w 598828"/>
              <a:gd name="connsiteY75" fmla="*/ 1294753 h 1610540"/>
              <a:gd name="connsiteX76" fmla="*/ 148303 w 598828"/>
              <a:gd name="connsiteY76" fmla="*/ 1292981 h 1610540"/>
              <a:gd name="connsiteX77" fmla="*/ 80180 w 598828"/>
              <a:gd name="connsiteY77" fmla="*/ 1215828 h 1610540"/>
              <a:gd name="connsiteX78" fmla="*/ 61149 w 598828"/>
              <a:gd name="connsiteY78" fmla="*/ 1192968 h 1610540"/>
              <a:gd name="connsiteX79" fmla="*/ 66521 w 598828"/>
              <a:gd name="connsiteY79" fmla="*/ 1249146 h 1610540"/>
              <a:gd name="connsiteX80" fmla="*/ 90181 w 598828"/>
              <a:gd name="connsiteY80" fmla="*/ 1294524 h 1610540"/>
              <a:gd name="connsiteX81" fmla="*/ 153046 w 598828"/>
              <a:gd name="connsiteY81" fmla="*/ 1405623 h 1610540"/>
              <a:gd name="connsiteX82" fmla="*/ 155617 w 598828"/>
              <a:gd name="connsiteY82" fmla="*/ 1470203 h 1610540"/>
              <a:gd name="connsiteX83" fmla="*/ 158132 w 598828"/>
              <a:gd name="connsiteY83" fmla="*/ 1575873 h 1610540"/>
              <a:gd name="connsiteX84" fmla="*/ 169562 w 598828"/>
              <a:gd name="connsiteY84" fmla="*/ 1585646 h 1610540"/>
              <a:gd name="connsiteX85" fmla="*/ 233399 w 598828"/>
              <a:gd name="connsiteY85" fmla="*/ 1596676 h 1610540"/>
              <a:gd name="connsiteX86" fmla="*/ 263460 w 598828"/>
              <a:gd name="connsiteY86" fmla="*/ 1597247 h 1610540"/>
              <a:gd name="connsiteX87" fmla="*/ 241743 w 598828"/>
              <a:gd name="connsiteY87" fmla="*/ 1609078 h 1610540"/>
              <a:gd name="connsiteX88" fmla="*/ 139787 w 598828"/>
              <a:gd name="connsiteY88" fmla="*/ 1601077 h 1610540"/>
              <a:gd name="connsiteX89" fmla="*/ 111727 w 598828"/>
              <a:gd name="connsiteY89" fmla="*/ 1522438 h 1610540"/>
              <a:gd name="connsiteX90" fmla="*/ 83152 w 598828"/>
              <a:gd name="connsiteY90" fmla="*/ 1419568 h 1610540"/>
              <a:gd name="connsiteX91" fmla="*/ 57606 w 598828"/>
              <a:gd name="connsiteY91" fmla="*/ 1378306 h 1610540"/>
              <a:gd name="connsiteX92" fmla="*/ 48976 w 598828"/>
              <a:gd name="connsiteY92" fmla="*/ 1344530 h 1610540"/>
              <a:gd name="connsiteX93" fmla="*/ 23830 w 598828"/>
              <a:gd name="connsiteY93" fmla="*/ 1163707 h 1610540"/>
              <a:gd name="connsiteX94" fmla="*/ 19943 w 598828"/>
              <a:gd name="connsiteY94" fmla="*/ 1157992 h 1610540"/>
              <a:gd name="connsiteX95" fmla="*/ 15200 w 598828"/>
              <a:gd name="connsiteY95" fmla="*/ 1120045 h 1610540"/>
              <a:gd name="connsiteX96" fmla="*/ 7428 w 598828"/>
              <a:gd name="connsiteY96" fmla="*/ 908018 h 1610540"/>
              <a:gd name="connsiteX97" fmla="*/ 6856 w 598828"/>
              <a:gd name="connsiteY97" fmla="*/ 905447 h 1610540"/>
              <a:gd name="connsiteX98" fmla="*/ 3427 w 598828"/>
              <a:gd name="connsiteY98" fmla="*/ 905447 h 1610540"/>
              <a:gd name="connsiteX99" fmla="*/ -345 w 598828"/>
              <a:gd name="connsiteY99" fmla="*/ 876300 h 1610540"/>
              <a:gd name="connsiteX100" fmla="*/ 12400 w 598828"/>
              <a:gd name="connsiteY100" fmla="*/ 661187 h 1610540"/>
              <a:gd name="connsiteX101" fmla="*/ 26287 w 598828"/>
              <a:gd name="connsiteY101" fmla="*/ 544716 h 1610540"/>
              <a:gd name="connsiteX102" fmla="*/ 77151 w 598828"/>
              <a:gd name="connsiteY102" fmla="*/ 245936 h 1610540"/>
              <a:gd name="connsiteX103" fmla="*/ 87152 w 598828"/>
              <a:gd name="connsiteY103" fmla="*/ 165525 h 1610540"/>
              <a:gd name="connsiteX104" fmla="*/ 91953 w 598828"/>
              <a:gd name="connsiteY104" fmla="*/ 148380 h 1610540"/>
              <a:gd name="connsiteX105" fmla="*/ 123099 w 598828"/>
              <a:gd name="connsiteY105" fmla="*/ 102660 h 1610540"/>
              <a:gd name="connsiteX106" fmla="*/ 159676 w 598828"/>
              <a:gd name="connsiteY106" fmla="*/ 50197 h 1610540"/>
              <a:gd name="connsiteX107" fmla="*/ 249572 w 598828"/>
              <a:gd name="connsiteY107" fmla="*/ 6877 h 1610540"/>
              <a:gd name="connsiteX108" fmla="*/ 289920 w 598828"/>
              <a:gd name="connsiteY108" fmla="*/ 5620 h 16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598828" h="1610540">
                <a:moveTo>
                  <a:pt x="289920" y="5620"/>
                </a:moveTo>
                <a:cubicBezTo>
                  <a:pt x="262374" y="19279"/>
                  <a:pt x="234942" y="33224"/>
                  <a:pt x="207224" y="46597"/>
                </a:cubicBezTo>
                <a:cubicBezTo>
                  <a:pt x="178649" y="60541"/>
                  <a:pt x="170477" y="90602"/>
                  <a:pt x="154189" y="114205"/>
                </a:cubicBezTo>
                <a:cubicBezTo>
                  <a:pt x="153125" y="116746"/>
                  <a:pt x="153125" y="119607"/>
                  <a:pt x="154189" y="122149"/>
                </a:cubicBezTo>
                <a:cubicBezTo>
                  <a:pt x="172305" y="175813"/>
                  <a:pt x="172363" y="232848"/>
                  <a:pt x="184935" y="287884"/>
                </a:cubicBezTo>
                <a:cubicBezTo>
                  <a:pt x="196843" y="337385"/>
                  <a:pt x="212490" y="385911"/>
                  <a:pt x="231741" y="433045"/>
                </a:cubicBezTo>
                <a:cubicBezTo>
                  <a:pt x="237649" y="447328"/>
                  <a:pt x="242333" y="462088"/>
                  <a:pt x="245742" y="477164"/>
                </a:cubicBezTo>
                <a:cubicBezTo>
                  <a:pt x="248472" y="491603"/>
                  <a:pt x="256659" y="504436"/>
                  <a:pt x="268602" y="512998"/>
                </a:cubicBezTo>
                <a:cubicBezTo>
                  <a:pt x="297521" y="533800"/>
                  <a:pt x="320038" y="561632"/>
                  <a:pt x="348613" y="583178"/>
                </a:cubicBezTo>
                <a:cubicBezTo>
                  <a:pt x="371016" y="600323"/>
                  <a:pt x="390562" y="621468"/>
                  <a:pt x="414278" y="636156"/>
                </a:cubicBezTo>
                <a:cubicBezTo>
                  <a:pt x="437996" y="650843"/>
                  <a:pt x="463828" y="658616"/>
                  <a:pt x="488573" y="669246"/>
                </a:cubicBezTo>
                <a:cubicBezTo>
                  <a:pt x="502633" y="674961"/>
                  <a:pt x="517148" y="680676"/>
                  <a:pt x="530979" y="686391"/>
                </a:cubicBezTo>
                <a:cubicBezTo>
                  <a:pt x="548638" y="707822"/>
                  <a:pt x="576070" y="714337"/>
                  <a:pt x="597387" y="730282"/>
                </a:cubicBezTo>
                <a:lnTo>
                  <a:pt x="596987" y="729882"/>
                </a:lnTo>
                <a:cubicBezTo>
                  <a:pt x="591272" y="762458"/>
                  <a:pt x="582985" y="767029"/>
                  <a:pt x="548296" y="757371"/>
                </a:cubicBezTo>
                <a:cubicBezTo>
                  <a:pt x="529321" y="752571"/>
                  <a:pt x="511605" y="745541"/>
                  <a:pt x="498060" y="730567"/>
                </a:cubicBezTo>
                <a:cubicBezTo>
                  <a:pt x="474115" y="707707"/>
                  <a:pt x="442740" y="697249"/>
                  <a:pt x="414450" y="681876"/>
                </a:cubicBezTo>
                <a:cubicBezTo>
                  <a:pt x="364387" y="654615"/>
                  <a:pt x="313123" y="629527"/>
                  <a:pt x="262717" y="602894"/>
                </a:cubicBezTo>
                <a:cubicBezTo>
                  <a:pt x="257744" y="600266"/>
                  <a:pt x="252716" y="594208"/>
                  <a:pt x="245572" y="598551"/>
                </a:cubicBezTo>
                <a:cubicBezTo>
                  <a:pt x="222712" y="590836"/>
                  <a:pt x="209053" y="573405"/>
                  <a:pt x="198252" y="553460"/>
                </a:cubicBezTo>
                <a:cubicBezTo>
                  <a:pt x="189736" y="537686"/>
                  <a:pt x="182536" y="521284"/>
                  <a:pt x="174706" y="505168"/>
                </a:cubicBezTo>
                <a:cubicBezTo>
                  <a:pt x="167105" y="506540"/>
                  <a:pt x="164361" y="500939"/>
                  <a:pt x="164876" y="495738"/>
                </a:cubicBezTo>
                <a:cubicBezTo>
                  <a:pt x="169791" y="450018"/>
                  <a:pt x="148531" y="409041"/>
                  <a:pt x="140759" y="365722"/>
                </a:cubicBezTo>
                <a:cubicBezTo>
                  <a:pt x="131329" y="313201"/>
                  <a:pt x="117899" y="261366"/>
                  <a:pt x="114013" y="208445"/>
                </a:cubicBezTo>
                <a:cubicBezTo>
                  <a:pt x="108298" y="251879"/>
                  <a:pt x="111326" y="295313"/>
                  <a:pt x="105840" y="338347"/>
                </a:cubicBezTo>
                <a:cubicBezTo>
                  <a:pt x="98528" y="401538"/>
                  <a:pt x="97839" y="465321"/>
                  <a:pt x="103783" y="528657"/>
                </a:cubicBezTo>
                <a:cubicBezTo>
                  <a:pt x="105668" y="551860"/>
                  <a:pt x="99097" y="575634"/>
                  <a:pt x="100525" y="599408"/>
                </a:cubicBezTo>
                <a:cubicBezTo>
                  <a:pt x="100982" y="607866"/>
                  <a:pt x="97953" y="619239"/>
                  <a:pt x="113270" y="617696"/>
                </a:cubicBezTo>
                <a:cubicBezTo>
                  <a:pt x="132815" y="619753"/>
                  <a:pt x="140073" y="637699"/>
                  <a:pt x="156247" y="651986"/>
                </a:cubicBezTo>
                <a:cubicBezTo>
                  <a:pt x="156247" y="620440"/>
                  <a:pt x="155903" y="592036"/>
                  <a:pt x="156589" y="563690"/>
                </a:cubicBezTo>
                <a:cubicBezTo>
                  <a:pt x="156589" y="552260"/>
                  <a:pt x="153789" y="539630"/>
                  <a:pt x="165676" y="531343"/>
                </a:cubicBezTo>
                <a:cubicBezTo>
                  <a:pt x="177963" y="541972"/>
                  <a:pt x="170019" y="556032"/>
                  <a:pt x="171906" y="568376"/>
                </a:cubicBezTo>
                <a:cubicBezTo>
                  <a:pt x="173620" y="579806"/>
                  <a:pt x="169791" y="591236"/>
                  <a:pt x="174248" y="602666"/>
                </a:cubicBezTo>
                <a:cubicBezTo>
                  <a:pt x="179278" y="621182"/>
                  <a:pt x="168934" y="638156"/>
                  <a:pt x="168533" y="656387"/>
                </a:cubicBezTo>
                <a:cubicBezTo>
                  <a:pt x="168083" y="673618"/>
                  <a:pt x="173684" y="690463"/>
                  <a:pt x="184364" y="703992"/>
                </a:cubicBezTo>
                <a:cubicBezTo>
                  <a:pt x="199223" y="723424"/>
                  <a:pt x="212939" y="743483"/>
                  <a:pt x="227455" y="763315"/>
                </a:cubicBezTo>
                <a:cubicBezTo>
                  <a:pt x="230598" y="767715"/>
                  <a:pt x="233170" y="772344"/>
                  <a:pt x="236199" y="777030"/>
                </a:cubicBezTo>
                <a:cubicBezTo>
                  <a:pt x="240771" y="784860"/>
                  <a:pt x="241914" y="792689"/>
                  <a:pt x="233285" y="798519"/>
                </a:cubicBezTo>
                <a:cubicBezTo>
                  <a:pt x="225683" y="803605"/>
                  <a:pt x="219740" y="799262"/>
                  <a:pt x="213968" y="794233"/>
                </a:cubicBezTo>
                <a:cubicBezTo>
                  <a:pt x="195394" y="778002"/>
                  <a:pt x="184021" y="755314"/>
                  <a:pt x="164933" y="739598"/>
                </a:cubicBezTo>
                <a:cubicBezTo>
                  <a:pt x="158132" y="733883"/>
                  <a:pt x="153903" y="725138"/>
                  <a:pt x="144416" y="722795"/>
                </a:cubicBezTo>
                <a:cubicBezTo>
                  <a:pt x="140644" y="727310"/>
                  <a:pt x="142702" y="731539"/>
                  <a:pt x="144416" y="735711"/>
                </a:cubicBezTo>
                <a:cubicBezTo>
                  <a:pt x="147020" y="740258"/>
                  <a:pt x="145444" y="746054"/>
                  <a:pt x="140897" y="748658"/>
                </a:cubicBezTo>
                <a:cubicBezTo>
                  <a:pt x="140451" y="748914"/>
                  <a:pt x="139983" y="749133"/>
                  <a:pt x="139501" y="749313"/>
                </a:cubicBezTo>
                <a:cubicBezTo>
                  <a:pt x="132986" y="752170"/>
                  <a:pt x="129900" y="746969"/>
                  <a:pt x="126299" y="742798"/>
                </a:cubicBezTo>
                <a:cubicBezTo>
                  <a:pt x="112298" y="726453"/>
                  <a:pt x="110583" y="726682"/>
                  <a:pt x="92009" y="746055"/>
                </a:cubicBezTo>
                <a:cubicBezTo>
                  <a:pt x="96868" y="754170"/>
                  <a:pt x="103439" y="761029"/>
                  <a:pt x="109154" y="768572"/>
                </a:cubicBezTo>
                <a:lnTo>
                  <a:pt x="108640" y="768001"/>
                </a:lnTo>
                <a:cubicBezTo>
                  <a:pt x="164304" y="833152"/>
                  <a:pt x="232427" y="882815"/>
                  <a:pt x="305751" y="925964"/>
                </a:cubicBezTo>
                <a:cubicBezTo>
                  <a:pt x="313580" y="930592"/>
                  <a:pt x="321524" y="935107"/>
                  <a:pt x="328954" y="940308"/>
                </a:cubicBezTo>
                <a:cubicBezTo>
                  <a:pt x="333754" y="943680"/>
                  <a:pt x="342155" y="946881"/>
                  <a:pt x="338098" y="954539"/>
                </a:cubicBezTo>
                <a:cubicBezTo>
                  <a:pt x="334497" y="961339"/>
                  <a:pt x="327353" y="958539"/>
                  <a:pt x="320953" y="956539"/>
                </a:cubicBezTo>
                <a:cubicBezTo>
                  <a:pt x="272947" y="941680"/>
                  <a:pt x="233113" y="913447"/>
                  <a:pt x="196080" y="880472"/>
                </a:cubicBezTo>
                <a:cubicBezTo>
                  <a:pt x="188765" y="873957"/>
                  <a:pt x="183735" y="864470"/>
                  <a:pt x="173220" y="861841"/>
                </a:cubicBezTo>
                <a:cubicBezTo>
                  <a:pt x="165363" y="857167"/>
                  <a:pt x="158663" y="850778"/>
                  <a:pt x="153617" y="843153"/>
                </a:cubicBezTo>
                <a:cubicBezTo>
                  <a:pt x="138930" y="823551"/>
                  <a:pt x="116298" y="818007"/>
                  <a:pt x="95667" y="808863"/>
                </a:cubicBezTo>
                <a:cubicBezTo>
                  <a:pt x="82923" y="803148"/>
                  <a:pt x="79494" y="814178"/>
                  <a:pt x="76922" y="822465"/>
                </a:cubicBezTo>
                <a:cubicBezTo>
                  <a:pt x="67206" y="853611"/>
                  <a:pt x="58349" y="885044"/>
                  <a:pt x="49261" y="916419"/>
                </a:cubicBezTo>
                <a:cubicBezTo>
                  <a:pt x="47775" y="921563"/>
                  <a:pt x="48405" y="929106"/>
                  <a:pt x="45089" y="931736"/>
                </a:cubicBezTo>
                <a:cubicBezTo>
                  <a:pt x="30573" y="943166"/>
                  <a:pt x="34288" y="957510"/>
                  <a:pt x="37717" y="971283"/>
                </a:cubicBezTo>
                <a:cubicBezTo>
                  <a:pt x="46004" y="1004716"/>
                  <a:pt x="48461" y="1039177"/>
                  <a:pt x="52462" y="1073125"/>
                </a:cubicBezTo>
                <a:cubicBezTo>
                  <a:pt x="55834" y="1101700"/>
                  <a:pt x="71779" y="1119302"/>
                  <a:pt x="90695" y="1135990"/>
                </a:cubicBezTo>
                <a:cubicBezTo>
                  <a:pt x="99382" y="1143762"/>
                  <a:pt x="108926" y="1150906"/>
                  <a:pt x="118242" y="1157992"/>
                </a:cubicBezTo>
                <a:cubicBezTo>
                  <a:pt x="124414" y="1162678"/>
                  <a:pt x="124471" y="1155135"/>
                  <a:pt x="125957" y="1151534"/>
                </a:cubicBezTo>
                <a:cubicBezTo>
                  <a:pt x="143102" y="1157249"/>
                  <a:pt x="128300" y="1169766"/>
                  <a:pt x="131672" y="1179138"/>
                </a:cubicBezTo>
                <a:cubicBezTo>
                  <a:pt x="138644" y="1198283"/>
                  <a:pt x="135729" y="1219143"/>
                  <a:pt x="139215" y="1239603"/>
                </a:cubicBezTo>
                <a:cubicBezTo>
                  <a:pt x="136935" y="1226063"/>
                  <a:pt x="135788" y="1212357"/>
                  <a:pt x="135786" y="1198626"/>
                </a:cubicBezTo>
                <a:cubicBezTo>
                  <a:pt x="135786" y="1190397"/>
                  <a:pt x="137387" y="1185939"/>
                  <a:pt x="146531" y="1189996"/>
                </a:cubicBezTo>
                <a:cubicBezTo>
                  <a:pt x="165960" y="1200822"/>
                  <a:pt x="183364" y="1214938"/>
                  <a:pt x="197966" y="1231716"/>
                </a:cubicBezTo>
                <a:cubicBezTo>
                  <a:pt x="182421" y="1228001"/>
                  <a:pt x="171677" y="1215599"/>
                  <a:pt x="156818" y="1209713"/>
                </a:cubicBezTo>
                <a:cubicBezTo>
                  <a:pt x="164705" y="1222858"/>
                  <a:pt x="176192" y="1233202"/>
                  <a:pt x="181164" y="1247775"/>
                </a:cubicBezTo>
                <a:cubicBezTo>
                  <a:pt x="182992" y="1252976"/>
                  <a:pt x="186307" y="1257948"/>
                  <a:pt x="180821" y="1262577"/>
                </a:cubicBezTo>
                <a:cubicBezTo>
                  <a:pt x="176534" y="1266178"/>
                  <a:pt x="172305" y="1263149"/>
                  <a:pt x="168191" y="1261491"/>
                </a:cubicBezTo>
                <a:cubicBezTo>
                  <a:pt x="162476" y="1259148"/>
                  <a:pt x="157504" y="1254576"/>
                  <a:pt x="148817" y="1255090"/>
                </a:cubicBezTo>
                <a:cubicBezTo>
                  <a:pt x="150131" y="1266520"/>
                  <a:pt x="157389" y="1274921"/>
                  <a:pt x="161104" y="1284694"/>
                </a:cubicBezTo>
                <a:cubicBezTo>
                  <a:pt x="162876" y="1287990"/>
                  <a:pt x="162322" y="1292051"/>
                  <a:pt x="159733" y="1294753"/>
                </a:cubicBezTo>
                <a:cubicBezTo>
                  <a:pt x="155103" y="1299439"/>
                  <a:pt x="151846" y="1295552"/>
                  <a:pt x="148303" y="1292981"/>
                </a:cubicBezTo>
                <a:cubicBezTo>
                  <a:pt x="119099" y="1272978"/>
                  <a:pt x="100582" y="1243603"/>
                  <a:pt x="80180" y="1215828"/>
                </a:cubicBezTo>
                <a:cubicBezTo>
                  <a:pt x="74979" y="1208742"/>
                  <a:pt x="71893" y="1199769"/>
                  <a:pt x="61149" y="1192968"/>
                </a:cubicBezTo>
                <a:cubicBezTo>
                  <a:pt x="58806" y="1213371"/>
                  <a:pt x="57719" y="1231202"/>
                  <a:pt x="66521" y="1249146"/>
                </a:cubicBezTo>
                <a:cubicBezTo>
                  <a:pt x="74122" y="1264520"/>
                  <a:pt x="77494" y="1283780"/>
                  <a:pt x="90181" y="1294524"/>
                </a:cubicBezTo>
                <a:cubicBezTo>
                  <a:pt x="125157" y="1324299"/>
                  <a:pt x="132644" y="1368476"/>
                  <a:pt x="153046" y="1405623"/>
                </a:cubicBezTo>
                <a:cubicBezTo>
                  <a:pt x="149731" y="1427054"/>
                  <a:pt x="161504" y="1446371"/>
                  <a:pt x="155617" y="1470203"/>
                </a:cubicBezTo>
                <a:cubicBezTo>
                  <a:pt x="147690" y="1505091"/>
                  <a:pt x="148554" y="1541402"/>
                  <a:pt x="158132" y="1575873"/>
                </a:cubicBezTo>
                <a:cubicBezTo>
                  <a:pt x="159790" y="1582160"/>
                  <a:pt x="164190" y="1583531"/>
                  <a:pt x="169562" y="1585646"/>
                </a:cubicBezTo>
                <a:cubicBezTo>
                  <a:pt x="189642" y="1594412"/>
                  <a:pt x="211542" y="1598196"/>
                  <a:pt x="233399" y="1596676"/>
                </a:cubicBezTo>
                <a:cubicBezTo>
                  <a:pt x="243422" y="1596296"/>
                  <a:pt x="253459" y="1596486"/>
                  <a:pt x="263460" y="1597247"/>
                </a:cubicBezTo>
                <a:cubicBezTo>
                  <a:pt x="260431" y="1608677"/>
                  <a:pt x="250544" y="1608677"/>
                  <a:pt x="241743" y="1609078"/>
                </a:cubicBezTo>
                <a:cubicBezTo>
                  <a:pt x="207453" y="1609477"/>
                  <a:pt x="173163" y="1612735"/>
                  <a:pt x="139787" y="1601077"/>
                </a:cubicBezTo>
                <a:cubicBezTo>
                  <a:pt x="122642" y="1577702"/>
                  <a:pt x="120013" y="1548956"/>
                  <a:pt x="111727" y="1522438"/>
                </a:cubicBezTo>
                <a:cubicBezTo>
                  <a:pt x="101097" y="1488491"/>
                  <a:pt x="94981" y="1453230"/>
                  <a:pt x="83152" y="1419568"/>
                </a:cubicBezTo>
                <a:cubicBezTo>
                  <a:pt x="78475" y="1403779"/>
                  <a:pt x="69654" y="1389532"/>
                  <a:pt x="57606" y="1378306"/>
                </a:cubicBezTo>
                <a:cubicBezTo>
                  <a:pt x="51891" y="1367733"/>
                  <a:pt x="52405" y="1355446"/>
                  <a:pt x="48976" y="1344530"/>
                </a:cubicBezTo>
                <a:cubicBezTo>
                  <a:pt x="34060" y="1285151"/>
                  <a:pt x="36746" y="1223315"/>
                  <a:pt x="23830" y="1163707"/>
                </a:cubicBezTo>
                <a:cubicBezTo>
                  <a:pt x="23201" y="1160907"/>
                  <a:pt x="22972" y="1158621"/>
                  <a:pt x="19943" y="1157992"/>
                </a:cubicBezTo>
                <a:cubicBezTo>
                  <a:pt x="11085" y="1146562"/>
                  <a:pt x="16629" y="1132732"/>
                  <a:pt x="15200" y="1120045"/>
                </a:cubicBezTo>
                <a:cubicBezTo>
                  <a:pt x="16058" y="1049236"/>
                  <a:pt x="15200" y="978484"/>
                  <a:pt x="7428" y="908018"/>
                </a:cubicBezTo>
                <a:cubicBezTo>
                  <a:pt x="7027" y="904418"/>
                  <a:pt x="7428" y="909047"/>
                  <a:pt x="6856" y="905447"/>
                </a:cubicBezTo>
                <a:cubicBezTo>
                  <a:pt x="6513" y="903389"/>
                  <a:pt x="5142" y="903503"/>
                  <a:pt x="3427" y="905447"/>
                </a:cubicBezTo>
                <a:cubicBezTo>
                  <a:pt x="-4059" y="896531"/>
                  <a:pt x="-802" y="886244"/>
                  <a:pt x="-345" y="876300"/>
                </a:cubicBezTo>
                <a:cubicBezTo>
                  <a:pt x="2227" y="804520"/>
                  <a:pt x="3427" y="732682"/>
                  <a:pt x="12400" y="661187"/>
                </a:cubicBezTo>
                <a:cubicBezTo>
                  <a:pt x="17257" y="622383"/>
                  <a:pt x="21087" y="583463"/>
                  <a:pt x="26287" y="544716"/>
                </a:cubicBezTo>
                <a:cubicBezTo>
                  <a:pt x="40803" y="444704"/>
                  <a:pt x="59434" y="345377"/>
                  <a:pt x="77151" y="245936"/>
                </a:cubicBezTo>
                <a:cubicBezTo>
                  <a:pt x="81894" y="219475"/>
                  <a:pt x="92639" y="193357"/>
                  <a:pt x="87152" y="165525"/>
                </a:cubicBezTo>
                <a:cubicBezTo>
                  <a:pt x="86123" y="159010"/>
                  <a:pt x="85495" y="152667"/>
                  <a:pt x="91953" y="148380"/>
                </a:cubicBezTo>
                <a:cubicBezTo>
                  <a:pt x="110183" y="138608"/>
                  <a:pt x="112698" y="117977"/>
                  <a:pt x="123099" y="102660"/>
                </a:cubicBezTo>
                <a:cubicBezTo>
                  <a:pt x="135215" y="85116"/>
                  <a:pt x="140930" y="63170"/>
                  <a:pt x="159676" y="50197"/>
                </a:cubicBezTo>
                <a:cubicBezTo>
                  <a:pt x="190537" y="37624"/>
                  <a:pt x="219340" y="20765"/>
                  <a:pt x="249572" y="6877"/>
                </a:cubicBezTo>
                <a:cubicBezTo>
                  <a:pt x="262717" y="991"/>
                  <a:pt x="276204" y="-6210"/>
                  <a:pt x="289920" y="5620"/>
                </a:cubicBezTo>
                <a:close/>
              </a:path>
            </a:pathLst>
          </a:custGeom>
          <a:solidFill>
            <a:srgbClr val="F2E6D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xmlns:p14="http://schemas.microsoft.com/office/powerpoint/2010/main" xmlns="" id="{9EF6C27A-CFA4-476A-B44C-B0E24FD049A7}"/>
              </a:ext>
            </a:extLst>
          </p:cNvPr>
          <p:cNvSpPr/>
          <p:nvPr/>
        </p:nvSpPr>
        <p:spPr>
          <a:xfrm>
            <a:off x="-7703219" y="7439234"/>
            <a:ext cx="272777" cy="792499"/>
          </a:xfrm>
          <a:custGeom>
            <a:avLst/>
            <a:gdLst>
              <a:gd name="connsiteX0" fmla="*/ 97886 w 272777"/>
              <a:gd name="connsiteY0" fmla="*/ 24630 h 792499"/>
              <a:gd name="connsiteX1" fmla="*/ 138805 w 272777"/>
              <a:gd name="connsiteY1" fmla="*/ 38346 h 792499"/>
              <a:gd name="connsiteX2" fmla="*/ 235332 w 272777"/>
              <a:gd name="connsiteY2" fmla="*/ 66921 h 792499"/>
              <a:gd name="connsiteX3" fmla="*/ 271337 w 272777"/>
              <a:gd name="connsiteY3" fmla="*/ 76751 h 792499"/>
              <a:gd name="connsiteX4" fmla="*/ 254819 w 272777"/>
              <a:gd name="connsiteY4" fmla="*/ 90924 h 792499"/>
              <a:gd name="connsiteX5" fmla="*/ 221729 w 272777"/>
              <a:gd name="connsiteY5" fmla="*/ 110184 h 792499"/>
              <a:gd name="connsiteX6" fmla="*/ 210300 w 272777"/>
              <a:gd name="connsiteY6" fmla="*/ 123614 h 792499"/>
              <a:gd name="connsiteX7" fmla="*/ 224816 w 272777"/>
              <a:gd name="connsiteY7" fmla="*/ 138358 h 792499"/>
              <a:gd name="connsiteX8" fmla="*/ 243333 w 272777"/>
              <a:gd name="connsiteY8" fmla="*/ 142930 h 792499"/>
              <a:gd name="connsiteX9" fmla="*/ 257734 w 272777"/>
              <a:gd name="connsiteY9" fmla="*/ 162419 h 792499"/>
              <a:gd name="connsiteX10" fmla="*/ 236131 w 272777"/>
              <a:gd name="connsiteY10" fmla="*/ 334669 h 792499"/>
              <a:gd name="connsiteX11" fmla="*/ 208585 w 272777"/>
              <a:gd name="connsiteY11" fmla="*/ 459370 h 792499"/>
              <a:gd name="connsiteX12" fmla="*/ 196183 w 272777"/>
              <a:gd name="connsiteY12" fmla="*/ 503833 h 792499"/>
              <a:gd name="connsiteX13" fmla="*/ 201898 w 272777"/>
              <a:gd name="connsiteY13" fmla="*/ 545781 h 792499"/>
              <a:gd name="connsiteX14" fmla="*/ 206814 w 272777"/>
              <a:gd name="connsiteY14" fmla="*/ 576470 h 792499"/>
              <a:gd name="connsiteX15" fmla="*/ 174467 w 272777"/>
              <a:gd name="connsiteY15" fmla="*/ 750264 h 792499"/>
              <a:gd name="connsiteX16" fmla="*/ 170009 w 272777"/>
              <a:gd name="connsiteY16" fmla="*/ 763122 h 792499"/>
              <a:gd name="connsiteX17" fmla="*/ 147149 w 272777"/>
              <a:gd name="connsiteY17" fmla="*/ 784097 h 792499"/>
              <a:gd name="connsiteX18" fmla="*/ 134576 w 272777"/>
              <a:gd name="connsiteY18" fmla="*/ 759979 h 792499"/>
              <a:gd name="connsiteX19" fmla="*/ 114974 w 272777"/>
              <a:gd name="connsiteY19" fmla="*/ 672368 h 792499"/>
              <a:gd name="connsiteX20" fmla="*/ 101829 w 272777"/>
              <a:gd name="connsiteY20" fmla="*/ 625676 h 792499"/>
              <a:gd name="connsiteX21" fmla="*/ 93371 w 272777"/>
              <a:gd name="connsiteY21" fmla="*/ 555782 h 792499"/>
              <a:gd name="connsiteX22" fmla="*/ 84170 w 272777"/>
              <a:gd name="connsiteY22" fmla="*/ 436339 h 792499"/>
              <a:gd name="connsiteX23" fmla="*/ 84170 w 272777"/>
              <a:gd name="connsiteY23" fmla="*/ 550639 h 792499"/>
              <a:gd name="connsiteX24" fmla="*/ 86684 w 272777"/>
              <a:gd name="connsiteY24" fmla="*/ 566755 h 792499"/>
              <a:gd name="connsiteX25" fmla="*/ 92400 w 272777"/>
              <a:gd name="connsiteY25" fmla="*/ 722432 h 792499"/>
              <a:gd name="connsiteX26" fmla="*/ 95314 w 272777"/>
              <a:gd name="connsiteY26" fmla="*/ 749463 h 792499"/>
              <a:gd name="connsiteX27" fmla="*/ 95314 w 272777"/>
              <a:gd name="connsiteY27" fmla="*/ 783753 h 792499"/>
              <a:gd name="connsiteX28" fmla="*/ 67653 w 272777"/>
              <a:gd name="connsiteY28" fmla="*/ 768152 h 792499"/>
              <a:gd name="connsiteX29" fmla="*/ 60339 w 272777"/>
              <a:gd name="connsiteY29" fmla="*/ 791755 h 792499"/>
              <a:gd name="connsiteX30" fmla="*/ 48909 w 272777"/>
              <a:gd name="connsiteY30" fmla="*/ 665625 h 792499"/>
              <a:gd name="connsiteX31" fmla="*/ 47537 w 272777"/>
              <a:gd name="connsiteY31" fmla="*/ 581615 h 792499"/>
              <a:gd name="connsiteX32" fmla="*/ 25534 w 272777"/>
              <a:gd name="connsiteY32" fmla="*/ 316267 h 792499"/>
              <a:gd name="connsiteX33" fmla="*/ 11989 w 272777"/>
              <a:gd name="connsiteY33" fmla="*/ 127329 h 792499"/>
              <a:gd name="connsiteX34" fmla="*/ 11018 w 272777"/>
              <a:gd name="connsiteY34" fmla="*/ 127329 h 792499"/>
              <a:gd name="connsiteX35" fmla="*/ 12732 w 272777"/>
              <a:gd name="connsiteY35" fmla="*/ 129101 h 792499"/>
              <a:gd name="connsiteX36" fmla="*/ 9360 w 272777"/>
              <a:gd name="connsiteY36" fmla="*/ 150131 h 792499"/>
              <a:gd name="connsiteX37" fmla="*/ 5588 w 272777"/>
              <a:gd name="connsiteY37" fmla="*/ 131958 h 792499"/>
              <a:gd name="connsiteX38" fmla="*/ -1441 w 272777"/>
              <a:gd name="connsiteY38" fmla="*/ 1999 h 792499"/>
              <a:gd name="connsiteX39" fmla="*/ 2045 w 272777"/>
              <a:gd name="connsiteY39" fmla="*/ -745 h 792499"/>
              <a:gd name="connsiteX40" fmla="*/ 97886 w 272777"/>
              <a:gd name="connsiteY40" fmla="*/ 24630 h 79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72777" h="792499">
                <a:moveTo>
                  <a:pt x="97886" y="24630"/>
                </a:moveTo>
                <a:cubicBezTo>
                  <a:pt x="109716" y="34574"/>
                  <a:pt x="124975" y="35088"/>
                  <a:pt x="138805" y="38346"/>
                </a:cubicBezTo>
                <a:cubicBezTo>
                  <a:pt x="171741" y="45082"/>
                  <a:pt x="204036" y="54642"/>
                  <a:pt x="235332" y="66921"/>
                </a:cubicBezTo>
                <a:cubicBezTo>
                  <a:pt x="247089" y="71035"/>
                  <a:pt x="259120" y="74320"/>
                  <a:pt x="271337" y="76751"/>
                </a:cubicBezTo>
                <a:cubicBezTo>
                  <a:pt x="268764" y="86581"/>
                  <a:pt x="260763" y="87610"/>
                  <a:pt x="254819" y="90924"/>
                </a:cubicBezTo>
                <a:cubicBezTo>
                  <a:pt x="243251" y="96370"/>
                  <a:pt x="232179" y="102815"/>
                  <a:pt x="221729" y="110184"/>
                </a:cubicBezTo>
                <a:cubicBezTo>
                  <a:pt x="216929" y="114070"/>
                  <a:pt x="209099" y="115899"/>
                  <a:pt x="210300" y="123614"/>
                </a:cubicBezTo>
                <a:cubicBezTo>
                  <a:pt x="211728" y="131003"/>
                  <a:pt x="217450" y="136815"/>
                  <a:pt x="224816" y="138358"/>
                </a:cubicBezTo>
                <a:cubicBezTo>
                  <a:pt x="230899" y="140224"/>
                  <a:pt x="237081" y="141751"/>
                  <a:pt x="243333" y="142930"/>
                </a:cubicBezTo>
                <a:cubicBezTo>
                  <a:pt x="253963" y="145217"/>
                  <a:pt x="257620" y="151560"/>
                  <a:pt x="257734" y="162419"/>
                </a:cubicBezTo>
                <a:cubicBezTo>
                  <a:pt x="258192" y="220826"/>
                  <a:pt x="259106" y="278605"/>
                  <a:pt x="236131" y="334669"/>
                </a:cubicBezTo>
                <a:cubicBezTo>
                  <a:pt x="219958" y="374103"/>
                  <a:pt x="213843" y="417022"/>
                  <a:pt x="208585" y="459370"/>
                </a:cubicBezTo>
                <a:cubicBezTo>
                  <a:pt x="206470" y="474681"/>
                  <a:pt x="202298" y="489637"/>
                  <a:pt x="196183" y="503833"/>
                </a:cubicBezTo>
                <a:cubicBezTo>
                  <a:pt x="190012" y="518806"/>
                  <a:pt x="186640" y="533322"/>
                  <a:pt x="201898" y="545781"/>
                </a:cubicBezTo>
                <a:cubicBezTo>
                  <a:pt x="212186" y="554011"/>
                  <a:pt x="209042" y="566526"/>
                  <a:pt x="206814" y="576470"/>
                </a:cubicBezTo>
                <a:cubicBezTo>
                  <a:pt x="194012" y="634021"/>
                  <a:pt x="182525" y="691857"/>
                  <a:pt x="174467" y="750264"/>
                </a:cubicBezTo>
                <a:cubicBezTo>
                  <a:pt x="173735" y="754775"/>
                  <a:pt x="172227" y="759126"/>
                  <a:pt x="170009" y="763122"/>
                </a:cubicBezTo>
                <a:cubicBezTo>
                  <a:pt x="164808" y="772781"/>
                  <a:pt x="158579" y="784496"/>
                  <a:pt x="147149" y="784097"/>
                </a:cubicBezTo>
                <a:cubicBezTo>
                  <a:pt x="133433" y="783582"/>
                  <a:pt x="136748" y="768723"/>
                  <a:pt x="134576" y="759979"/>
                </a:cubicBezTo>
                <a:cubicBezTo>
                  <a:pt x="127261" y="730947"/>
                  <a:pt x="120975" y="701686"/>
                  <a:pt x="114974" y="672368"/>
                </a:cubicBezTo>
                <a:cubicBezTo>
                  <a:pt x="111716" y="656423"/>
                  <a:pt x="106458" y="641165"/>
                  <a:pt x="101829" y="625676"/>
                </a:cubicBezTo>
                <a:cubicBezTo>
                  <a:pt x="95353" y="602968"/>
                  <a:pt x="92499" y="579380"/>
                  <a:pt x="93371" y="555782"/>
                </a:cubicBezTo>
                <a:cubicBezTo>
                  <a:pt x="94514" y="515777"/>
                  <a:pt x="85427" y="476344"/>
                  <a:pt x="84170" y="436339"/>
                </a:cubicBezTo>
                <a:cubicBezTo>
                  <a:pt x="82855" y="474572"/>
                  <a:pt x="78455" y="512634"/>
                  <a:pt x="84170" y="550639"/>
                </a:cubicBezTo>
                <a:cubicBezTo>
                  <a:pt x="85551" y="555913"/>
                  <a:pt x="86393" y="561312"/>
                  <a:pt x="86684" y="566755"/>
                </a:cubicBezTo>
                <a:cubicBezTo>
                  <a:pt x="83312" y="618876"/>
                  <a:pt x="94342" y="670425"/>
                  <a:pt x="92400" y="722432"/>
                </a:cubicBezTo>
                <a:cubicBezTo>
                  <a:pt x="91775" y="731543"/>
                  <a:pt x="92762" y="740694"/>
                  <a:pt x="95314" y="749463"/>
                </a:cubicBezTo>
                <a:cubicBezTo>
                  <a:pt x="99129" y="760575"/>
                  <a:pt x="99129" y="772642"/>
                  <a:pt x="95314" y="783753"/>
                </a:cubicBezTo>
                <a:cubicBezTo>
                  <a:pt x="82055" y="784725"/>
                  <a:pt x="79026" y="771466"/>
                  <a:pt x="67653" y="768152"/>
                </a:cubicBezTo>
                <a:cubicBezTo>
                  <a:pt x="61938" y="774552"/>
                  <a:pt x="68682" y="786211"/>
                  <a:pt x="60339" y="791755"/>
                </a:cubicBezTo>
                <a:cubicBezTo>
                  <a:pt x="58853" y="749521"/>
                  <a:pt x="48909" y="708030"/>
                  <a:pt x="48909" y="665625"/>
                </a:cubicBezTo>
                <a:cubicBezTo>
                  <a:pt x="50854" y="637634"/>
                  <a:pt x="50395" y="609527"/>
                  <a:pt x="47537" y="581615"/>
                </a:cubicBezTo>
                <a:cubicBezTo>
                  <a:pt x="39917" y="493184"/>
                  <a:pt x="32583" y="404735"/>
                  <a:pt x="25534" y="316267"/>
                </a:cubicBezTo>
                <a:cubicBezTo>
                  <a:pt x="20447" y="253402"/>
                  <a:pt x="15704" y="190537"/>
                  <a:pt x="11989" y="127329"/>
                </a:cubicBezTo>
                <a:cubicBezTo>
                  <a:pt x="11989" y="123671"/>
                  <a:pt x="7760" y="129101"/>
                  <a:pt x="11018" y="127329"/>
                </a:cubicBezTo>
                <a:cubicBezTo>
                  <a:pt x="12218" y="126700"/>
                  <a:pt x="13018" y="127329"/>
                  <a:pt x="12732" y="129101"/>
                </a:cubicBezTo>
                <a:cubicBezTo>
                  <a:pt x="11532" y="136130"/>
                  <a:pt x="14847" y="143845"/>
                  <a:pt x="9360" y="150131"/>
                </a:cubicBezTo>
                <a:cubicBezTo>
                  <a:pt x="5017" y="144702"/>
                  <a:pt x="5932" y="138187"/>
                  <a:pt x="5588" y="131958"/>
                </a:cubicBezTo>
                <a:cubicBezTo>
                  <a:pt x="3302" y="88638"/>
                  <a:pt x="960" y="45319"/>
                  <a:pt x="-1441" y="1999"/>
                </a:cubicBezTo>
                <a:lnTo>
                  <a:pt x="2045" y="-745"/>
                </a:lnTo>
                <a:cubicBezTo>
                  <a:pt x="35021" y="4513"/>
                  <a:pt x="69311" y="4342"/>
                  <a:pt x="97886" y="24630"/>
                </a:cubicBezTo>
                <a:close/>
              </a:path>
            </a:pathLst>
          </a:custGeom>
          <a:solidFill>
            <a:srgbClr val="4F546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xmlns:p14="http://schemas.microsoft.com/office/powerpoint/2010/main" xmlns="" id="{925C2134-EC8B-4DA2-86D7-7474CFE38419}"/>
              </a:ext>
            </a:extLst>
          </p:cNvPr>
          <p:cNvSpPr/>
          <p:nvPr/>
        </p:nvSpPr>
        <p:spPr>
          <a:xfrm>
            <a:off x="-7104744" y="7304264"/>
            <a:ext cx="346425" cy="909150"/>
          </a:xfrm>
          <a:custGeom>
            <a:avLst/>
            <a:gdLst>
              <a:gd name="connsiteX0" fmla="*/ 264136 w 346425"/>
              <a:gd name="connsiteY0" fmla="*/ 735214 h 909150"/>
              <a:gd name="connsiteX1" fmla="*/ 267460 w 346425"/>
              <a:gd name="connsiteY1" fmla="*/ 739282 h 909150"/>
              <a:gd name="connsiteX2" fmla="*/ 267108 w 346425"/>
              <a:gd name="connsiteY2" fmla="*/ 740530 h 909150"/>
              <a:gd name="connsiteX3" fmla="*/ 271794 w 346425"/>
              <a:gd name="connsiteY3" fmla="*/ 797222 h 909150"/>
              <a:gd name="connsiteX4" fmla="*/ 240475 w 346425"/>
              <a:gd name="connsiteY4" fmla="*/ 841228 h 909150"/>
              <a:gd name="connsiteX5" fmla="*/ 223845 w 346425"/>
              <a:gd name="connsiteY5" fmla="*/ 859230 h 909150"/>
              <a:gd name="connsiteX6" fmla="*/ 214529 w 346425"/>
              <a:gd name="connsiteY6" fmla="*/ 899235 h 909150"/>
              <a:gd name="connsiteX7" fmla="*/ 126004 w 346425"/>
              <a:gd name="connsiteY7" fmla="*/ 906093 h 909150"/>
              <a:gd name="connsiteX8" fmla="*/ 78455 w 346425"/>
              <a:gd name="connsiteY8" fmla="*/ 907008 h 909150"/>
              <a:gd name="connsiteX9" fmla="*/ 12161 w 346425"/>
              <a:gd name="connsiteY9" fmla="*/ 902550 h 909150"/>
              <a:gd name="connsiteX10" fmla="*/ 31477 w 346425"/>
              <a:gd name="connsiteY10" fmla="*/ 883176 h 909150"/>
              <a:gd name="connsiteX11" fmla="*/ 9989 w 346425"/>
              <a:gd name="connsiteY11" fmla="*/ 894606 h 909150"/>
              <a:gd name="connsiteX12" fmla="*/ -1441 w 346425"/>
              <a:gd name="connsiteY12" fmla="*/ 883176 h 909150"/>
              <a:gd name="connsiteX13" fmla="*/ 29134 w 346425"/>
              <a:gd name="connsiteY13" fmla="*/ 867288 h 909150"/>
              <a:gd name="connsiteX14" fmla="*/ 113202 w 346425"/>
              <a:gd name="connsiteY14" fmla="*/ 818825 h 909150"/>
              <a:gd name="connsiteX15" fmla="*/ 132691 w 346425"/>
              <a:gd name="connsiteY15" fmla="*/ 804881 h 909150"/>
              <a:gd name="connsiteX16" fmla="*/ 170352 w 346425"/>
              <a:gd name="connsiteY16" fmla="*/ 797793 h 909150"/>
              <a:gd name="connsiteX17" fmla="*/ 190640 w 346425"/>
              <a:gd name="connsiteY17" fmla="*/ 771162 h 909150"/>
              <a:gd name="connsiteX18" fmla="*/ 202813 w 346425"/>
              <a:gd name="connsiteY18" fmla="*/ 701439 h 909150"/>
              <a:gd name="connsiteX19" fmla="*/ 214243 w 346425"/>
              <a:gd name="connsiteY19" fmla="*/ 571708 h 909150"/>
              <a:gd name="connsiteX20" fmla="*/ 213786 w 346425"/>
              <a:gd name="connsiteY20" fmla="*/ 333850 h 909150"/>
              <a:gd name="connsiteX21" fmla="*/ 223673 w 346425"/>
              <a:gd name="connsiteY21" fmla="*/ 93820 h 909150"/>
              <a:gd name="connsiteX22" fmla="*/ 203785 w 346425"/>
              <a:gd name="connsiteY22" fmla="*/ 63816 h 909150"/>
              <a:gd name="connsiteX23" fmla="*/ 127661 w 346425"/>
              <a:gd name="connsiteY23" fmla="*/ 43071 h 909150"/>
              <a:gd name="connsiteX24" fmla="*/ 109088 w 346425"/>
              <a:gd name="connsiteY24" fmla="*/ 62216 h 909150"/>
              <a:gd name="connsiteX25" fmla="*/ 110802 w 346425"/>
              <a:gd name="connsiteY25" fmla="*/ 138797 h 909150"/>
              <a:gd name="connsiteX26" fmla="*/ 98572 w 346425"/>
              <a:gd name="connsiteY26" fmla="*/ 166286 h 909150"/>
              <a:gd name="connsiteX27" fmla="*/ 89714 w 346425"/>
              <a:gd name="connsiteY27" fmla="*/ 135711 h 909150"/>
              <a:gd name="connsiteX28" fmla="*/ 87028 w 346425"/>
              <a:gd name="connsiteY28" fmla="*/ 109822 h 909150"/>
              <a:gd name="connsiteX29" fmla="*/ 84684 w 346425"/>
              <a:gd name="connsiteY29" fmla="*/ 77818 h 909150"/>
              <a:gd name="connsiteX30" fmla="*/ 32392 w 346425"/>
              <a:gd name="connsiteY30" fmla="*/ 40271 h 909150"/>
              <a:gd name="connsiteX31" fmla="*/ 11761 w 346425"/>
              <a:gd name="connsiteY31" fmla="*/ 46614 h 909150"/>
              <a:gd name="connsiteX32" fmla="*/ 16733 w 346425"/>
              <a:gd name="connsiteY32" fmla="*/ 19525 h 909150"/>
              <a:gd name="connsiteX33" fmla="*/ 40508 w 346425"/>
              <a:gd name="connsiteY33" fmla="*/ 14953 h 909150"/>
              <a:gd name="connsiteX34" fmla="*/ 319742 w 346425"/>
              <a:gd name="connsiteY34" fmla="*/ -477 h 909150"/>
              <a:gd name="connsiteX35" fmla="*/ 344831 w 346425"/>
              <a:gd name="connsiteY35" fmla="*/ 6609 h 909150"/>
              <a:gd name="connsiteX36" fmla="*/ 335802 w 346425"/>
              <a:gd name="connsiteY36" fmla="*/ 68560 h 909150"/>
              <a:gd name="connsiteX37" fmla="*/ 333573 w 346425"/>
              <a:gd name="connsiteY37" fmla="*/ 84733 h 909150"/>
              <a:gd name="connsiteX38" fmla="*/ 311056 w 346425"/>
              <a:gd name="connsiteY38" fmla="*/ 324191 h 909150"/>
              <a:gd name="connsiteX39" fmla="*/ 290539 w 346425"/>
              <a:gd name="connsiteY39" fmla="*/ 456494 h 909150"/>
              <a:gd name="connsiteX40" fmla="*/ 286881 w 346425"/>
              <a:gd name="connsiteY40" fmla="*/ 431291 h 909150"/>
              <a:gd name="connsiteX41" fmla="*/ 278994 w 346425"/>
              <a:gd name="connsiteY41" fmla="*/ 588225 h 909150"/>
              <a:gd name="connsiteX42" fmla="*/ 251391 w 346425"/>
              <a:gd name="connsiteY42" fmla="*/ 736357 h 909150"/>
              <a:gd name="connsiteX43" fmla="*/ 264136 w 346425"/>
              <a:gd name="connsiteY43" fmla="*/ 735214 h 90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46425" h="909150">
                <a:moveTo>
                  <a:pt x="264136" y="735214"/>
                </a:moveTo>
                <a:cubicBezTo>
                  <a:pt x="266177" y="735420"/>
                  <a:pt x="267666" y="737241"/>
                  <a:pt x="267460" y="739282"/>
                </a:cubicBezTo>
                <a:cubicBezTo>
                  <a:pt x="267417" y="739716"/>
                  <a:pt x="267297" y="740138"/>
                  <a:pt x="267108" y="740530"/>
                </a:cubicBezTo>
                <a:cubicBezTo>
                  <a:pt x="268136" y="759446"/>
                  <a:pt x="267393" y="778249"/>
                  <a:pt x="271794" y="797222"/>
                </a:cubicBezTo>
                <a:cubicBezTo>
                  <a:pt x="277509" y="822597"/>
                  <a:pt x="267278" y="837742"/>
                  <a:pt x="240475" y="841228"/>
                </a:cubicBezTo>
                <a:cubicBezTo>
                  <a:pt x="227102" y="842999"/>
                  <a:pt x="223330" y="847629"/>
                  <a:pt x="223845" y="859230"/>
                </a:cubicBezTo>
                <a:cubicBezTo>
                  <a:pt x="224136" y="873134"/>
                  <a:pt x="220933" y="886889"/>
                  <a:pt x="214529" y="899235"/>
                </a:cubicBezTo>
                <a:cubicBezTo>
                  <a:pt x="185954" y="911637"/>
                  <a:pt x="155836" y="908208"/>
                  <a:pt x="126004" y="906093"/>
                </a:cubicBezTo>
                <a:cubicBezTo>
                  <a:pt x="109944" y="899007"/>
                  <a:pt x="94285" y="906951"/>
                  <a:pt x="78455" y="907008"/>
                </a:cubicBezTo>
                <a:cubicBezTo>
                  <a:pt x="56280" y="907008"/>
                  <a:pt x="33649" y="912208"/>
                  <a:pt x="12161" y="902550"/>
                </a:cubicBezTo>
                <a:cubicBezTo>
                  <a:pt x="7132" y="883004"/>
                  <a:pt x="28563" y="891920"/>
                  <a:pt x="31477" y="883176"/>
                </a:cubicBezTo>
                <a:cubicBezTo>
                  <a:pt x="23394" y="884921"/>
                  <a:pt x="15954" y="888879"/>
                  <a:pt x="9989" y="894606"/>
                </a:cubicBezTo>
                <a:cubicBezTo>
                  <a:pt x="-183" y="897006"/>
                  <a:pt x="159" y="889233"/>
                  <a:pt x="-1441" y="883176"/>
                </a:cubicBezTo>
                <a:cubicBezTo>
                  <a:pt x="5646" y="871746"/>
                  <a:pt x="18447" y="871346"/>
                  <a:pt x="29134" y="867288"/>
                </a:cubicBezTo>
                <a:cubicBezTo>
                  <a:pt x="59767" y="855516"/>
                  <a:pt x="90514" y="844428"/>
                  <a:pt x="113202" y="818825"/>
                </a:cubicBezTo>
                <a:cubicBezTo>
                  <a:pt x="113202" y="805280"/>
                  <a:pt x="124632" y="806538"/>
                  <a:pt x="132691" y="804881"/>
                </a:cubicBezTo>
                <a:cubicBezTo>
                  <a:pt x="145206" y="802309"/>
                  <a:pt x="157779" y="800137"/>
                  <a:pt x="170352" y="797793"/>
                </a:cubicBezTo>
                <a:cubicBezTo>
                  <a:pt x="185383" y="794993"/>
                  <a:pt x="191955" y="787164"/>
                  <a:pt x="190640" y="771162"/>
                </a:cubicBezTo>
                <a:cubicBezTo>
                  <a:pt x="189297" y="747295"/>
                  <a:pt x="193462" y="723439"/>
                  <a:pt x="202813" y="701439"/>
                </a:cubicBezTo>
                <a:cubicBezTo>
                  <a:pt x="219958" y="658977"/>
                  <a:pt x="217101" y="615199"/>
                  <a:pt x="214243" y="571708"/>
                </a:cubicBezTo>
                <a:cubicBezTo>
                  <a:pt x="208528" y="492384"/>
                  <a:pt x="210585" y="413289"/>
                  <a:pt x="213786" y="333850"/>
                </a:cubicBezTo>
                <a:cubicBezTo>
                  <a:pt x="216987" y="254411"/>
                  <a:pt x="232360" y="174344"/>
                  <a:pt x="223673" y="93820"/>
                </a:cubicBezTo>
                <a:cubicBezTo>
                  <a:pt x="222866" y="80989"/>
                  <a:pt x="215289" y="69557"/>
                  <a:pt x="203785" y="63816"/>
                </a:cubicBezTo>
                <a:cubicBezTo>
                  <a:pt x="180296" y="50215"/>
                  <a:pt x="153950" y="46671"/>
                  <a:pt x="127661" y="43071"/>
                </a:cubicBezTo>
                <a:cubicBezTo>
                  <a:pt x="113888" y="41356"/>
                  <a:pt x="107144" y="47472"/>
                  <a:pt x="109088" y="62216"/>
                </a:cubicBezTo>
                <a:cubicBezTo>
                  <a:pt x="111744" y="87654"/>
                  <a:pt x="112318" y="113266"/>
                  <a:pt x="110802" y="138797"/>
                </a:cubicBezTo>
                <a:cubicBezTo>
                  <a:pt x="110802" y="149141"/>
                  <a:pt x="112574" y="161657"/>
                  <a:pt x="98572" y="166286"/>
                </a:cubicBezTo>
                <a:cubicBezTo>
                  <a:pt x="88742" y="158057"/>
                  <a:pt x="90570" y="146512"/>
                  <a:pt x="89714" y="135711"/>
                </a:cubicBezTo>
                <a:cubicBezTo>
                  <a:pt x="90544" y="126988"/>
                  <a:pt x="89631" y="118188"/>
                  <a:pt x="87028" y="109822"/>
                </a:cubicBezTo>
                <a:cubicBezTo>
                  <a:pt x="85160" y="99261"/>
                  <a:pt x="84375" y="88538"/>
                  <a:pt x="84684" y="77818"/>
                </a:cubicBezTo>
                <a:cubicBezTo>
                  <a:pt x="84170" y="38956"/>
                  <a:pt x="72683" y="30726"/>
                  <a:pt x="32392" y="40271"/>
                </a:cubicBezTo>
                <a:cubicBezTo>
                  <a:pt x="25363" y="41928"/>
                  <a:pt x="22791" y="58159"/>
                  <a:pt x="11761" y="46614"/>
                </a:cubicBezTo>
                <a:cubicBezTo>
                  <a:pt x="8161" y="36613"/>
                  <a:pt x="8161" y="27297"/>
                  <a:pt x="16733" y="19525"/>
                </a:cubicBezTo>
                <a:cubicBezTo>
                  <a:pt x="24111" y="15914"/>
                  <a:pt x="32317" y="14335"/>
                  <a:pt x="40508" y="14953"/>
                </a:cubicBezTo>
                <a:cubicBezTo>
                  <a:pt x="133662" y="11124"/>
                  <a:pt x="226645" y="5009"/>
                  <a:pt x="319742" y="-477"/>
                </a:cubicBezTo>
                <a:cubicBezTo>
                  <a:pt x="328829" y="-1049"/>
                  <a:pt x="338030" y="-1449"/>
                  <a:pt x="344831" y="6609"/>
                </a:cubicBezTo>
                <a:cubicBezTo>
                  <a:pt x="345731" y="27643"/>
                  <a:pt x="342667" y="48658"/>
                  <a:pt x="335802" y="68560"/>
                </a:cubicBezTo>
                <a:cubicBezTo>
                  <a:pt x="334006" y="73752"/>
                  <a:pt x="333248" y="79248"/>
                  <a:pt x="333573" y="84733"/>
                </a:cubicBezTo>
                <a:cubicBezTo>
                  <a:pt x="337230" y="165600"/>
                  <a:pt x="327229" y="245210"/>
                  <a:pt x="311056" y="324191"/>
                </a:cubicBezTo>
                <a:cubicBezTo>
                  <a:pt x="302025" y="367969"/>
                  <a:pt x="296596" y="412260"/>
                  <a:pt x="290539" y="456494"/>
                </a:cubicBezTo>
                <a:cubicBezTo>
                  <a:pt x="283680" y="448721"/>
                  <a:pt x="288653" y="439349"/>
                  <a:pt x="286881" y="431291"/>
                </a:cubicBezTo>
                <a:cubicBezTo>
                  <a:pt x="286881" y="483468"/>
                  <a:pt x="288367" y="536161"/>
                  <a:pt x="278994" y="588225"/>
                </a:cubicBezTo>
                <a:cubicBezTo>
                  <a:pt x="270079" y="637603"/>
                  <a:pt x="267564" y="688466"/>
                  <a:pt x="251391" y="736357"/>
                </a:cubicBezTo>
                <a:cubicBezTo>
                  <a:pt x="251905" y="735957"/>
                  <a:pt x="258249" y="730300"/>
                  <a:pt x="264136" y="735214"/>
                </a:cubicBezTo>
                <a:close/>
              </a:path>
            </a:pathLst>
          </a:custGeom>
          <a:solidFill>
            <a:srgbClr val="43667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xmlns:p14="http://schemas.microsoft.com/office/powerpoint/2010/main" xmlns="" id="{D8523F20-8B0A-4E70-9734-BCD566C438FD}"/>
              </a:ext>
            </a:extLst>
          </p:cNvPr>
          <p:cNvSpPr/>
          <p:nvPr/>
        </p:nvSpPr>
        <p:spPr>
          <a:xfrm>
            <a:off x="-7112824" y="7331642"/>
            <a:ext cx="198243" cy="690573"/>
          </a:xfrm>
          <a:custGeom>
            <a:avLst/>
            <a:gdLst>
              <a:gd name="connsiteX0" fmla="*/ 33557 w 198243"/>
              <a:gd name="connsiteY0" fmla="*/ 6321 h 690573"/>
              <a:gd name="connsiteX1" fmla="*/ 95336 w 198243"/>
              <a:gd name="connsiteY1" fmla="*/ 8321 h 690573"/>
              <a:gd name="connsiteX2" fmla="*/ 100136 w 198243"/>
              <a:gd name="connsiteY2" fmla="*/ 22608 h 690573"/>
              <a:gd name="connsiteX3" fmla="*/ 100651 w 198243"/>
              <a:gd name="connsiteY3" fmla="*/ 82330 h 690573"/>
              <a:gd name="connsiteX4" fmla="*/ 105108 w 198243"/>
              <a:gd name="connsiteY4" fmla="*/ 104447 h 690573"/>
              <a:gd name="connsiteX5" fmla="*/ 106194 w 198243"/>
              <a:gd name="connsiteY5" fmla="*/ 136566 h 690573"/>
              <a:gd name="connsiteX6" fmla="*/ 128711 w 198243"/>
              <a:gd name="connsiteY6" fmla="*/ 184800 h 690573"/>
              <a:gd name="connsiteX7" fmla="*/ 130997 w 198243"/>
              <a:gd name="connsiteY7" fmla="*/ 95360 h 690573"/>
              <a:gd name="connsiteX8" fmla="*/ 141456 w 198243"/>
              <a:gd name="connsiteY8" fmla="*/ 66785 h 690573"/>
              <a:gd name="connsiteX9" fmla="*/ 165745 w 198243"/>
              <a:gd name="connsiteY9" fmla="*/ 88788 h 690573"/>
              <a:gd name="connsiteX10" fmla="*/ 194320 w 198243"/>
              <a:gd name="connsiteY10" fmla="*/ 291499 h 690573"/>
              <a:gd name="connsiteX11" fmla="*/ 188147 w 198243"/>
              <a:gd name="connsiteY11" fmla="*/ 471407 h 690573"/>
              <a:gd name="connsiteX12" fmla="*/ 180089 w 198243"/>
              <a:gd name="connsiteY12" fmla="*/ 539016 h 690573"/>
              <a:gd name="connsiteX13" fmla="*/ 157229 w 198243"/>
              <a:gd name="connsiteY13" fmla="*/ 662746 h 690573"/>
              <a:gd name="connsiteX14" fmla="*/ 134369 w 198243"/>
              <a:gd name="connsiteY14" fmla="*/ 689777 h 690573"/>
              <a:gd name="connsiteX15" fmla="*/ 108480 w 198243"/>
              <a:gd name="connsiteY15" fmla="*/ 662974 h 690573"/>
              <a:gd name="connsiteX16" fmla="*/ 73675 w 198243"/>
              <a:gd name="connsiteY16" fmla="*/ 527986 h 690573"/>
              <a:gd name="connsiteX17" fmla="*/ 43215 w 198243"/>
              <a:gd name="connsiteY17" fmla="*/ 352421 h 690573"/>
              <a:gd name="connsiteX18" fmla="*/ 26070 w 198243"/>
              <a:gd name="connsiteY18" fmla="*/ 251037 h 690573"/>
              <a:gd name="connsiteX19" fmla="*/ 26469 w 198243"/>
              <a:gd name="connsiteY19" fmla="*/ 248580 h 690573"/>
              <a:gd name="connsiteX20" fmla="*/ 22526 w 198243"/>
              <a:gd name="connsiteY20" fmla="*/ 252466 h 690573"/>
              <a:gd name="connsiteX21" fmla="*/ 9782 w 198243"/>
              <a:gd name="connsiteY21" fmla="*/ 173198 h 690573"/>
              <a:gd name="connsiteX22" fmla="*/ 981 w 198243"/>
              <a:gd name="connsiteY22" fmla="*/ 87473 h 690573"/>
              <a:gd name="connsiteX23" fmla="*/ 14697 w 198243"/>
              <a:gd name="connsiteY23" fmla="*/ 40954 h 690573"/>
              <a:gd name="connsiteX24" fmla="*/ 33557 w 198243"/>
              <a:gd name="connsiteY24" fmla="*/ 6321 h 69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98243" h="690573">
                <a:moveTo>
                  <a:pt x="33557" y="6321"/>
                </a:moveTo>
                <a:cubicBezTo>
                  <a:pt x="54588" y="-9738"/>
                  <a:pt x="74876" y="6321"/>
                  <a:pt x="95336" y="8321"/>
                </a:cubicBezTo>
                <a:cubicBezTo>
                  <a:pt x="100708" y="8892"/>
                  <a:pt x="100022" y="17294"/>
                  <a:pt x="100136" y="22608"/>
                </a:cubicBezTo>
                <a:cubicBezTo>
                  <a:pt x="100136" y="42554"/>
                  <a:pt x="100479" y="62613"/>
                  <a:pt x="100651" y="82330"/>
                </a:cubicBezTo>
                <a:cubicBezTo>
                  <a:pt x="105566" y="89017"/>
                  <a:pt x="100250" y="97761"/>
                  <a:pt x="105108" y="104447"/>
                </a:cubicBezTo>
                <a:cubicBezTo>
                  <a:pt x="105508" y="115192"/>
                  <a:pt x="105851" y="125879"/>
                  <a:pt x="106194" y="136566"/>
                </a:cubicBezTo>
                <a:cubicBezTo>
                  <a:pt x="120539" y="149367"/>
                  <a:pt x="120482" y="168741"/>
                  <a:pt x="128711" y="184800"/>
                </a:cubicBezTo>
                <a:cubicBezTo>
                  <a:pt x="131283" y="154853"/>
                  <a:pt x="130026" y="125079"/>
                  <a:pt x="130997" y="95360"/>
                </a:cubicBezTo>
                <a:cubicBezTo>
                  <a:pt x="131340" y="84788"/>
                  <a:pt x="128997" y="69643"/>
                  <a:pt x="141456" y="66785"/>
                </a:cubicBezTo>
                <a:cubicBezTo>
                  <a:pt x="153914" y="63928"/>
                  <a:pt x="161287" y="77758"/>
                  <a:pt x="165745" y="88788"/>
                </a:cubicBezTo>
                <a:cubicBezTo>
                  <a:pt x="192071" y="152906"/>
                  <a:pt x="201895" y="222603"/>
                  <a:pt x="194320" y="291499"/>
                </a:cubicBezTo>
                <a:cubicBezTo>
                  <a:pt x="188090" y="350993"/>
                  <a:pt x="179575" y="411000"/>
                  <a:pt x="188147" y="471407"/>
                </a:cubicBezTo>
                <a:cubicBezTo>
                  <a:pt x="191405" y="494267"/>
                  <a:pt x="183689" y="516613"/>
                  <a:pt x="180089" y="539016"/>
                </a:cubicBezTo>
                <a:cubicBezTo>
                  <a:pt x="173460" y="580449"/>
                  <a:pt x="167573" y="622055"/>
                  <a:pt x="157229" y="662746"/>
                </a:cubicBezTo>
                <a:cubicBezTo>
                  <a:pt x="154029" y="675319"/>
                  <a:pt x="150428" y="688863"/>
                  <a:pt x="134369" y="689777"/>
                </a:cubicBezTo>
                <a:cubicBezTo>
                  <a:pt x="116595" y="690806"/>
                  <a:pt x="111966" y="676290"/>
                  <a:pt x="108480" y="662974"/>
                </a:cubicBezTo>
                <a:cubicBezTo>
                  <a:pt x="97050" y="617997"/>
                  <a:pt x="86306" y="572677"/>
                  <a:pt x="73675" y="527986"/>
                </a:cubicBezTo>
                <a:cubicBezTo>
                  <a:pt x="65275" y="469178"/>
                  <a:pt x="51216" y="411343"/>
                  <a:pt x="43215" y="352421"/>
                </a:cubicBezTo>
                <a:cubicBezTo>
                  <a:pt x="38586" y="318474"/>
                  <a:pt x="30299" y="285099"/>
                  <a:pt x="26070" y="251037"/>
                </a:cubicBezTo>
                <a:cubicBezTo>
                  <a:pt x="26136" y="250209"/>
                  <a:pt x="26269" y="249387"/>
                  <a:pt x="26469" y="248580"/>
                </a:cubicBezTo>
                <a:cubicBezTo>
                  <a:pt x="22355" y="246979"/>
                  <a:pt x="25498" y="252751"/>
                  <a:pt x="22526" y="252466"/>
                </a:cubicBezTo>
                <a:cubicBezTo>
                  <a:pt x="13325" y="226862"/>
                  <a:pt x="13039" y="199773"/>
                  <a:pt x="9782" y="173198"/>
                </a:cubicBezTo>
                <a:cubicBezTo>
                  <a:pt x="6296" y="144623"/>
                  <a:pt x="4067" y="116048"/>
                  <a:pt x="981" y="87473"/>
                </a:cubicBezTo>
                <a:cubicBezTo>
                  <a:pt x="-5763" y="68672"/>
                  <a:pt x="2467" y="52384"/>
                  <a:pt x="14697" y="40954"/>
                </a:cubicBezTo>
                <a:cubicBezTo>
                  <a:pt x="25033" y="32125"/>
                  <a:pt x="31748" y="19793"/>
                  <a:pt x="33557" y="6321"/>
                </a:cubicBezTo>
                <a:close/>
              </a:path>
            </a:pathLst>
          </a:custGeom>
          <a:solidFill>
            <a:srgbClr val="86969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6" name="任意多边形: 形状 75">
            <a:extLst>
              <a:ext uri="{FF2B5EF4-FFF2-40B4-BE49-F238E27FC236}">
                <a16:creationId xmlns:a16="http://schemas.microsoft.com/office/drawing/2014/main" xmlns:p14="http://schemas.microsoft.com/office/powerpoint/2010/main" xmlns="" id="{C44962C1-F91B-4481-B878-A5D38BD71404}"/>
              </a:ext>
            </a:extLst>
          </p:cNvPr>
          <p:cNvSpPr/>
          <p:nvPr/>
        </p:nvSpPr>
        <p:spPr>
          <a:xfrm>
            <a:off x="-7037078" y="7337981"/>
            <a:ext cx="170005" cy="784710"/>
          </a:xfrm>
          <a:custGeom>
            <a:avLst/>
            <a:gdLst>
              <a:gd name="connsiteX0" fmla="*/ 3245 w 170005"/>
              <a:gd name="connsiteY0" fmla="*/ 520390 h 784710"/>
              <a:gd name="connsiteX1" fmla="*/ 40393 w 170005"/>
              <a:gd name="connsiteY1" fmla="*/ 653949 h 784710"/>
              <a:gd name="connsiteX2" fmla="*/ 56852 w 170005"/>
              <a:gd name="connsiteY2" fmla="*/ 678523 h 784710"/>
              <a:gd name="connsiteX3" fmla="*/ 74339 w 170005"/>
              <a:gd name="connsiteY3" fmla="*/ 652520 h 784710"/>
              <a:gd name="connsiteX4" fmla="*/ 105486 w 170005"/>
              <a:gd name="connsiteY4" fmla="*/ 483985 h 784710"/>
              <a:gd name="connsiteX5" fmla="*/ 105772 w 170005"/>
              <a:gd name="connsiteY5" fmla="*/ 465012 h 784710"/>
              <a:gd name="connsiteX6" fmla="*/ 105772 w 170005"/>
              <a:gd name="connsiteY6" fmla="*/ 367457 h 784710"/>
              <a:gd name="connsiteX7" fmla="*/ 106744 w 170005"/>
              <a:gd name="connsiteY7" fmla="*/ 356541 h 784710"/>
              <a:gd name="connsiteX8" fmla="*/ 112459 w 170005"/>
              <a:gd name="connsiteY8" fmla="*/ 228295 h 784710"/>
              <a:gd name="connsiteX9" fmla="*/ 114688 w 170005"/>
              <a:gd name="connsiteY9" fmla="*/ 209436 h 784710"/>
              <a:gd name="connsiteX10" fmla="*/ 111601 w 170005"/>
              <a:gd name="connsiteY10" fmla="*/ 180861 h 784710"/>
              <a:gd name="connsiteX11" fmla="*/ 85769 w 170005"/>
              <a:gd name="connsiteY11" fmla="*/ 92107 h 784710"/>
              <a:gd name="connsiteX12" fmla="*/ 65081 w 170005"/>
              <a:gd name="connsiteY12" fmla="*/ 62046 h 784710"/>
              <a:gd name="connsiteX13" fmla="*/ 62967 w 170005"/>
              <a:gd name="connsiteY13" fmla="*/ 89250 h 784710"/>
              <a:gd name="connsiteX14" fmla="*/ 62967 w 170005"/>
              <a:gd name="connsiteY14" fmla="*/ 188005 h 784710"/>
              <a:gd name="connsiteX15" fmla="*/ 55537 w 170005"/>
              <a:gd name="connsiteY15" fmla="*/ 200578 h 784710"/>
              <a:gd name="connsiteX16" fmla="*/ 44431 w 170005"/>
              <a:gd name="connsiteY16" fmla="*/ 191306 h 784710"/>
              <a:gd name="connsiteX17" fmla="*/ 44393 w 170005"/>
              <a:gd name="connsiteY17" fmla="*/ 190634 h 784710"/>
              <a:gd name="connsiteX18" fmla="*/ 30735 w 170005"/>
              <a:gd name="connsiteY18" fmla="*/ 130055 h 784710"/>
              <a:gd name="connsiteX19" fmla="*/ 35649 w 170005"/>
              <a:gd name="connsiteY19" fmla="*/ 109653 h 784710"/>
              <a:gd name="connsiteX20" fmla="*/ 31020 w 170005"/>
              <a:gd name="connsiteY20" fmla="*/ 17184 h 784710"/>
              <a:gd name="connsiteX21" fmla="*/ 47250 w 170005"/>
              <a:gd name="connsiteY21" fmla="*/ -647 h 784710"/>
              <a:gd name="connsiteX22" fmla="*/ 155378 w 170005"/>
              <a:gd name="connsiteY22" fmla="*/ 31014 h 784710"/>
              <a:gd name="connsiteX23" fmla="*/ 165494 w 170005"/>
              <a:gd name="connsiteY23" fmla="*/ 56217 h 784710"/>
              <a:gd name="connsiteX24" fmla="*/ 166008 w 170005"/>
              <a:gd name="connsiteY24" fmla="*/ 98908 h 784710"/>
              <a:gd name="connsiteX25" fmla="*/ 166408 w 170005"/>
              <a:gd name="connsiteY25" fmla="*/ 156058 h 784710"/>
              <a:gd name="connsiteX26" fmla="*/ 158121 w 170005"/>
              <a:gd name="connsiteY26" fmla="*/ 218009 h 784710"/>
              <a:gd name="connsiteX27" fmla="*/ 156635 w 170005"/>
              <a:gd name="connsiteY27" fmla="*/ 263729 h 784710"/>
              <a:gd name="connsiteX28" fmla="*/ 152063 w 170005"/>
              <a:gd name="connsiteY28" fmla="*/ 506616 h 784710"/>
              <a:gd name="connsiteX29" fmla="*/ 156578 w 170005"/>
              <a:gd name="connsiteY29" fmla="*/ 615201 h 784710"/>
              <a:gd name="connsiteX30" fmla="*/ 150863 w 170005"/>
              <a:gd name="connsiteY30" fmla="*/ 647091 h 784710"/>
              <a:gd name="connsiteX31" fmla="*/ 130347 w 170005"/>
              <a:gd name="connsiteY31" fmla="*/ 723101 h 784710"/>
              <a:gd name="connsiteX32" fmla="*/ 130975 w 170005"/>
              <a:gd name="connsiteY32" fmla="*/ 736531 h 784710"/>
              <a:gd name="connsiteX33" fmla="*/ 108744 w 170005"/>
              <a:gd name="connsiteY33" fmla="*/ 770249 h 784710"/>
              <a:gd name="connsiteX34" fmla="*/ 57709 w 170005"/>
              <a:gd name="connsiteY34" fmla="*/ 777907 h 784710"/>
              <a:gd name="connsiteX35" fmla="*/ 46279 w 170005"/>
              <a:gd name="connsiteY35" fmla="*/ 783965 h 784710"/>
              <a:gd name="connsiteX36" fmla="*/ 30905 w 170005"/>
              <a:gd name="connsiteY36" fmla="*/ 755733 h 784710"/>
              <a:gd name="connsiteX37" fmla="*/ 11760 w 170005"/>
              <a:gd name="connsiteY37" fmla="*/ 649948 h 784710"/>
              <a:gd name="connsiteX38" fmla="*/ -1441 w 170005"/>
              <a:gd name="connsiteY38" fmla="*/ 528848 h 784710"/>
              <a:gd name="connsiteX39" fmla="*/ 3245 w 170005"/>
              <a:gd name="connsiteY39" fmla="*/ 520390 h 7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70005" h="784710">
                <a:moveTo>
                  <a:pt x="3245" y="520390"/>
                </a:moveTo>
                <a:cubicBezTo>
                  <a:pt x="20390" y="563537"/>
                  <a:pt x="27763" y="609486"/>
                  <a:pt x="40393" y="653949"/>
                </a:cubicBezTo>
                <a:cubicBezTo>
                  <a:pt x="43364" y="664350"/>
                  <a:pt x="42736" y="678238"/>
                  <a:pt x="56852" y="678523"/>
                </a:cubicBezTo>
                <a:cubicBezTo>
                  <a:pt x="73254" y="678866"/>
                  <a:pt x="71482" y="663836"/>
                  <a:pt x="74339" y="652520"/>
                </a:cubicBezTo>
                <a:cubicBezTo>
                  <a:pt x="88627" y="597027"/>
                  <a:pt x="93428" y="539877"/>
                  <a:pt x="105486" y="483985"/>
                </a:cubicBezTo>
                <a:cubicBezTo>
                  <a:pt x="106951" y="477755"/>
                  <a:pt x="107049" y="471283"/>
                  <a:pt x="105772" y="465012"/>
                </a:cubicBezTo>
                <a:cubicBezTo>
                  <a:pt x="98972" y="432849"/>
                  <a:pt x="98972" y="399619"/>
                  <a:pt x="105772" y="367457"/>
                </a:cubicBezTo>
                <a:cubicBezTo>
                  <a:pt x="106608" y="363882"/>
                  <a:pt x="106934" y="360207"/>
                  <a:pt x="106744" y="356541"/>
                </a:cubicBezTo>
                <a:cubicBezTo>
                  <a:pt x="103143" y="313563"/>
                  <a:pt x="114516" y="271272"/>
                  <a:pt x="112459" y="228295"/>
                </a:cubicBezTo>
                <a:cubicBezTo>
                  <a:pt x="112048" y="221925"/>
                  <a:pt x="112803" y="215534"/>
                  <a:pt x="114688" y="209436"/>
                </a:cubicBezTo>
                <a:cubicBezTo>
                  <a:pt x="118345" y="199149"/>
                  <a:pt x="115773" y="191091"/>
                  <a:pt x="111601" y="180861"/>
                </a:cubicBezTo>
                <a:cubicBezTo>
                  <a:pt x="99771" y="152286"/>
                  <a:pt x="97942" y="120739"/>
                  <a:pt x="85769" y="92107"/>
                </a:cubicBezTo>
                <a:cubicBezTo>
                  <a:pt x="81141" y="81363"/>
                  <a:pt x="78797" y="69648"/>
                  <a:pt x="65081" y="62046"/>
                </a:cubicBezTo>
                <a:cubicBezTo>
                  <a:pt x="61424" y="71819"/>
                  <a:pt x="63081" y="80734"/>
                  <a:pt x="62967" y="89250"/>
                </a:cubicBezTo>
                <a:cubicBezTo>
                  <a:pt x="62967" y="122168"/>
                  <a:pt x="62967" y="155087"/>
                  <a:pt x="62967" y="188005"/>
                </a:cubicBezTo>
                <a:cubicBezTo>
                  <a:pt x="62967" y="193720"/>
                  <a:pt x="62624" y="199435"/>
                  <a:pt x="55537" y="200578"/>
                </a:cubicBezTo>
                <a:cubicBezTo>
                  <a:pt x="49910" y="201084"/>
                  <a:pt x="44938" y="196933"/>
                  <a:pt x="44431" y="191306"/>
                </a:cubicBezTo>
                <a:cubicBezTo>
                  <a:pt x="44411" y="191082"/>
                  <a:pt x="44398" y="190858"/>
                  <a:pt x="44393" y="190634"/>
                </a:cubicBezTo>
                <a:cubicBezTo>
                  <a:pt x="43136" y="169603"/>
                  <a:pt x="32277" y="150629"/>
                  <a:pt x="30735" y="130055"/>
                </a:cubicBezTo>
                <a:cubicBezTo>
                  <a:pt x="37478" y="124340"/>
                  <a:pt x="35877" y="116739"/>
                  <a:pt x="35649" y="109653"/>
                </a:cubicBezTo>
                <a:cubicBezTo>
                  <a:pt x="34678" y="78849"/>
                  <a:pt x="39078" y="47873"/>
                  <a:pt x="31020" y="17184"/>
                </a:cubicBezTo>
                <a:cubicBezTo>
                  <a:pt x="27534" y="3925"/>
                  <a:pt x="32563" y="-1562"/>
                  <a:pt x="47250" y="-647"/>
                </a:cubicBezTo>
                <a:cubicBezTo>
                  <a:pt x="85484" y="1811"/>
                  <a:pt x="122974" y="7240"/>
                  <a:pt x="155378" y="31014"/>
                </a:cubicBezTo>
                <a:cubicBezTo>
                  <a:pt x="165094" y="38101"/>
                  <a:pt x="169323" y="45644"/>
                  <a:pt x="165494" y="56217"/>
                </a:cubicBezTo>
                <a:cubicBezTo>
                  <a:pt x="160122" y="70848"/>
                  <a:pt x="163779" y="84392"/>
                  <a:pt x="166008" y="98908"/>
                </a:cubicBezTo>
                <a:cubicBezTo>
                  <a:pt x="169277" y="117807"/>
                  <a:pt x="169412" y="137116"/>
                  <a:pt x="166408" y="156058"/>
                </a:cubicBezTo>
                <a:cubicBezTo>
                  <a:pt x="162579" y="176632"/>
                  <a:pt x="162979" y="197492"/>
                  <a:pt x="158121" y="218009"/>
                </a:cubicBezTo>
                <a:cubicBezTo>
                  <a:pt x="154693" y="232582"/>
                  <a:pt x="158121" y="248641"/>
                  <a:pt x="156635" y="263729"/>
                </a:cubicBezTo>
                <a:cubicBezTo>
                  <a:pt x="149571" y="344492"/>
                  <a:pt x="148043" y="425644"/>
                  <a:pt x="152063" y="506616"/>
                </a:cubicBezTo>
                <a:cubicBezTo>
                  <a:pt x="153435" y="542849"/>
                  <a:pt x="156121" y="579139"/>
                  <a:pt x="156578" y="615201"/>
                </a:cubicBezTo>
                <a:cubicBezTo>
                  <a:pt x="157376" y="626142"/>
                  <a:pt x="155411" y="637108"/>
                  <a:pt x="150863" y="647091"/>
                </a:cubicBezTo>
                <a:cubicBezTo>
                  <a:pt x="138747" y="670923"/>
                  <a:pt x="137319" y="697783"/>
                  <a:pt x="130347" y="723101"/>
                </a:cubicBezTo>
                <a:cubicBezTo>
                  <a:pt x="129620" y="727572"/>
                  <a:pt x="129834" y="732147"/>
                  <a:pt x="130975" y="736531"/>
                </a:cubicBezTo>
                <a:cubicBezTo>
                  <a:pt x="135719" y="764534"/>
                  <a:pt x="136004" y="765563"/>
                  <a:pt x="108744" y="770249"/>
                </a:cubicBezTo>
                <a:cubicBezTo>
                  <a:pt x="91599" y="773164"/>
                  <a:pt x="75426" y="779850"/>
                  <a:pt x="57709" y="777907"/>
                </a:cubicBezTo>
                <a:cubicBezTo>
                  <a:pt x="53075" y="777674"/>
                  <a:pt x="48687" y="780000"/>
                  <a:pt x="46279" y="783965"/>
                </a:cubicBezTo>
                <a:cubicBezTo>
                  <a:pt x="36678" y="777050"/>
                  <a:pt x="30048" y="768420"/>
                  <a:pt x="30905" y="755733"/>
                </a:cubicBezTo>
                <a:cubicBezTo>
                  <a:pt x="31934" y="719157"/>
                  <a:pt x="16104" y="685610"/>
                  <a:pt x="11760" y="649948"/>
                </a:cubicBezTo>
                <a:cubicBezTo>
                  <a:pt x="6788" y="609943"/>
                  <a:pt x="4502" y="569081"/>
                  <a:pt x="-1441" y="528848"/>
                </a:cubicBezTo>
                <a:cubicBezTo>
                  <a:pt x="-1290" y="525450"/>
                  <a:pt x="445" y="522319"/>
                  <a:pt x="3245" y="520390"/>
                </a:cubicBezTo>
                <a:close/>
              </a:path>
            </a:pathLst>
          </a:custGeom>
          <a:solidFill>
            <a:srgbClr val="65808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任意多边形: 形状 80">
            <a:extLst>
              <a:ext uri="{FF2B5EF4-FFF2-40B4-BE49-F238E27FC236}">
                <a16:creationId xmlns:a16="http://schemas.microsoft.com/office/drawing/2014/main" xmlns:p14="http://schemas.microsoft.com/office/powerpoint/2010/main" xmlns="" id="{88773B7E-C4E6-4301-9D93-137F3E7DD7BE}"/>
              </a:ext>
            </a:extLst>
          </p:cNvPr>
          <p:cNvSpPr/>
          <p:nvPr/>
        </p:nvSpPr>
        <p:spPr>
          <a:xfrm>
            <a:off x="-7891793" y="6859455"/>
            <a:ext cx="277756" cy="476508"/>
          </a:xfrm>
          <a:custGeom>
            <a:avLst/>
            <a:gdLst>
              <a:gd name="connsiteX0" fmla="*/ 182962 w 277756"/>
              <a:gd name="connsiteY0" fmla="*/ 11363 h 476508"/>
              <a:gd name="connsiteX1" fmla="*/ 185619 w 277756"/>
              <a:gd name="connsiteY1" fmla="*/ 6368 h 476508"/>
              <a:gd name="connsiteX2" fmla="*/ 186334 w 277756"/>
              <a:gd name="connsiteY2" fmla="*/ 6220 h 476508"/>
              <a:gd name="connsiteX3" fmla="*/ 198450 w 277756"/>
              <a:gd name="connsiteY3" fmla="*/ -467 h 476508"/>
              <a:gd name="connsiteX4" fmla="*/ 256913 w 277756"/>
              <a:gd name="connsiteY4" fmla="*/ 19593 h 476508"/>
              <a:gd name="connsiteX5" fmla="*/ 275145 w 277756"/>
              <a:gd name="connsiteY5" fmla="*/ 132293 h 476508"/>
              <a:gd name="connsiteX6" fmla="*/ 240855 w 277756"/>
              <a:gd name="connsiteY6" fmla="*/ 291513 h 476508"/>
              <a:gd name="connsiteX7" fmla="*/ 166959 w 277756"/>
              <a:gd name="connsiteY7" fmla="*/ 389982 h 476508"/>
              <a:gd name="connsiteX8" fmla="*/ 106209 w 277756"/>
              <a:gd name="connsiteY8" fmla="*/ 435702 h 476508"/>
              <a:gd name="connsiteX9" fmla="*/ 68833 w 277756"/>
              <a:gd name="connsiteY9" fmla="*/ 468506 h 476508"/>
              <a:gd name="connsiteX10" fmla="*/ 47687 w 277756"/>
              <a:gd name="connsiteY10" fmla="*/ 473307 h 476508"/>
              <a:gd name="connsiteX11" fmla="*/ 2882 w 277756"/>
              <a:gd name="connsiteY11" fmla="*/ 453190 h 476508"/>
              <a:gd name="connsiteX12" fmla="*/ 6540 w 277756"/>
              <a:gd name="connsiteY12" fmla="*/ 423300 h 476508"/>
              <a:gd name="connsiteX13" fmla="*/ 57232 w 277756"/>
              <a:gd name="connsiteY13" fmla="*/ 335804 h 476508"/>
              <a:gd name="connsiteX14" fmla="*/ 68662 w 277756"/>
              <a:gd name="connsiteY14" fmla="*/ 308372 h 476508"/>
              <a:gd name="connsiteX15" fmla="*/ 82492 w 277756"/>
              <a:gd name="connsiteY15" fmla="*/ 290827 h 476508"/>
              <a:gd name="connsiteX16" fmla="*/ 89579 w 277756"/>
              <a:gd name="connsiteY16" fmla="*/ 293113 h 476508"/>
              <a:gd name="connsiteX17" fmla="*/ 122668 w 277756"/>
              <a:gd name="connsiteY17" fmla="*/ 168183 h 476508"/>
              <a:gd name="connsiteX18" fmla="*/ 182962 w 277756"/>
              <a:gd name="connsiteY18" fmla="*/ 11363 h 476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7756" h="476508">
                <a:moveTo>
                  <a:pt x="182962" y="11363"/>
                </a:moveTo>
                <a:cubicBezTo>
                  <a:pt x="182316" y="9250"/>
                  <a:pt x="183506" y="7014"/>
                  <a:pt x="185619" y="6368"/>
                </a:cubicBezTo>
                <a:cubicBezTo>
                  <a:pt x="185852" y="6297"/>
                  <a:pt x="186091" y="6248"/>
                  <a:pt x="186334" y="6220"/>
                </a:cubicBezTo>
                <a:cubicBezTo>
                  <a:pt x="189776" y="3049"/>
                  <a:pt x="193932" y="755"/>
                  <a:pt x="198450" y="-467"/>
                </a:cubicBezTo>
                <a:cubicBezTo>
                  <a:pt x="220623" y="-1610"/>
                  <a:pt x="241883" y="-9"/>
                  <a:pt x="256913" y="19593"/>
                </a:cubicBezTo>
                <a:cubicBezTo>
                  <a:pt x="255485" y="58341"/>
                  <a:pt x="272402" y="93888"/>
                  <a:pt x="275145" y="132293"/>
                </a:cubicBezTo>
                <a:cubicBezTo>
                  <a:pt x="279145" y="188872"/>
                  <a:pt x="274116" y="242993"/>
                  <a:pt x="240855" y="291513"/>
                </a:cubicBezTo>
                <a:cubicBezTo>
                  <a:pt x="217480" y="325345"/>
                  <a:pt x="192277" y="357692"/>
                  <a:pt x="166959" y="389982"/>
                </a:cubicBezTo>
                <a:cubicBezTo>
                  <a:pt x="150672" y="410670"/>
                  <a:pt x="128383" y="423129"/>
                  <a:pt x="106209" y="435702"/>
                </a:cubicBezTo>
                <a:cubicBezTo>
                  <a:pt x="91522" y="444046"/>
                  <a:pt x="73976" y="448047"/>
                  <a:pt x="68833" y="468506"/>
                </a:cubicBezTo>
                <a:cubicBezTo>
                  <a:pt x="66204" y="479079"/>
                  <a:pt x="55346" y="475650"/>
                  <a:pt x="47687" y="473307"/>
                </a:cubicBezTo>
                <a:cubicBezTo>
                  <a:pt x="31971" y="468506"/>
                  <a:pt x="17912" y="459762"/>
                  <a:pt x="2882" y="453190"/>
                </a:cubicBezTo>
                <a:cubicBezTo>
                  <a:pt x="-6662" y="441760"/>
                  <a:pt x="1910" y="432559"/>
                  <a:pt x="6540" y="423300"/>
                </a:cubicBezTo>
                <a:cubicBezTo>
                  <a:pt x="21627" y="393126"/>
                  <a:pt x="39515" y="364551"/>
                  <a:pt x="57232" y="335804"/>
                </a:cubicBezTo>
                <a:cubicBezTo>
                  <a:pt x="62375" y="327460"/>
                  <a:pt x="68318" y="318659"/>
                  <a:pt x="68662" y="308372"/>
                </a:cubicBezTo>
                <a:cubicBezTo>
                  <a:pt x="70148" y="300028"/>
                  <a:pt x="76320" y="295399"/>
                  <a:pt x="82492" y="290827"/>
                </a:cubicBezTo>
                <a:cubicBezTo>
                  <a:pt x="86206" y="287741"/>
                  <a:pt x="89750" y="300657"/>
                  <a:pt x="89579" y="293113"/>
                </a:cubicBezTo>
                <a:cubicBezTo>
                  <a:pt x="88493" y="247965"/>
                  <a:pt x="111295" y="209674"/>
                  <a:pt x="122668" y="168183"/>
                </a:cubicBezTo>
                <a:cubicBezTo>
                  <a:pt x="137870" y="114233"/>
                  <a:pt x="165074" y="64684"/>
                  <a:pt x="182962" y="11363"/>
                </a:cubicBezTo>
                <a:close/>
              </a:path>
            </a:pathLst>
          </a:custGeom>
          <a:solidFill>
            <a:srgbClr val="AEE5E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任意多边形: 形状 81">
            <a:extLst>
              <a:ext uri="{FF2B5EF4-FFF2-40B4-BE49-F238E27FC236}">
                <a16:creationId xmlns:a16="http://schemas.microsoft.com/office/drawing/2014/main" xmlns:p14="http://schemas.microsoft.com/office/powerpoint/2010/main" xmlns="" id="{EF2884E7-759F-464B-94B3-2D7020C86E3E}"/>
              </a:ext>
            </a:extLst>
          </p:cNvPr>
          <p:cNvSpPr/>
          <p:nvPr/>
        </p:nvSpPr>
        <p:spPr>
          <a:xfrm>
            <a:off x="-7755524" y="6272519"/>
            <a:ext cx="483082" cy="475204"/>
          </a:xfrm>
          <a:custGeom>
            <a:avLst/>
            <a:gdLst>
              <a:gd name="connsiteX0" fmla="*/ 30176 w 483082"/>
              <a:gd name="connsiteY0" fmla="*/ 203221 h 475204"/>
              <a:gd name="connsiteX1" fmla="*/ 6345 w 483082"/>
              <a:gd name="connsiteY1" fmla="*/ 119501 h 475204"/>
              <a:gd name="connsiteX2" fmla="*/ 6573 w 483082"/>
              <a:gd name="connsiteY2" fmla="*/ 119096 h 475204"/>
              <a:gd name="connsiteX3" fmla="*/ 26919 w 483082"/>
              <a:gd name="connsiteY3" fmla="*/ 78577 h 475204"/>
              <a:gd name="connsiteX4" fmla="*/ 30405 w 483082"/>
              <a:gd name="connsiteY4" fmla="*/ 74633 h 475204"/>
              <a:gd name="connsiteX5" fmla="*/ 118758 w 483082"/>
              <a:gd name="connsiteY5" fmla="*/ 16112 h 475204"/>
              <a:gd name="connsiteX6" fmla="*/ 287065 w 483082"/>
              <a:gd name="connsiteY6" fmla="*/ 23141 h 475204"/>
              <a:gd name="connsiteX7" fmla="*/ 258490 w 483082"/>
              <a:gd name="connsiteY7" fmla="*/ 29771 h 475204"/>
              <a:gd name="connsiteX8" fmla="*/ 184767 w 483082"/>
              <a:gd name="connsiteY8" fmla="*/ 31200 h 475204"/>
              <a:gd name="connsiteX9" fmla="*/ 155734 w 483082"/>
              <a:gd name="connsiteY9" fmla="*/ 36343 h 475204"/>
              <a:gd name="connsiteX10" fmla="*/ 84868 w 483082"/>
              <a:gd name="connsiteY10" fmla="*/ 70633 h 475204"/>
              <a:gd name="connsiteX11" fmla="*/ 69438 w 483082"/>
              <a:gd name="connsiteY11" fmla="*/ 85664 h 475204"/>
              <a:gd name="connsiteX12" fmla="*/ 64637 w 483082"/>
              <a:gd name="connsiteY12" fmla="*/ 121839 h 475204"/>
              <a:gd name="connsiteX13" fmla="*/ 63037 w 483082"/>
              <a:gd name="connsiteY13" fmla="*/ 149500 h 475204"/>
              <a:gd name="connsiteX14" fmla="*/ 93555 w 483082"/>
              <a:gd name="connsiteY14" fmla="*/ 165102 h 475204"/>
              <a:gd name="connsiteX15" fmla="*/ 100242 w 483082"/>
              <a:gd name="connsiteY15" fmla="*/ 167959 h 475204"/>
              <a:gd name="connsiteX16" fmla="*/ 148762 w 483082"/>
              <a:gd name="connsiteY16" fmla="*/ 176760 h 475204"/>
              <a:gd name="connsiteX17" fmla="*/ 149905 w 483082"/>
              <a:gd name="connsiteY17" fmla="*/ 176760 h 475204"/>
              <a:gd name="connsiteX18" fmla="*/ 192139 w 483082"/>
              <a:gd name="connsiteY18" fmla="*/ 161101 h 475204"/>
              <a:gd name="connsiteX19" fmla="*/ 239059 w 483082"/>
              <a:gd name="connsiteY19" fmla="*/ 161101 h 475204"/>
              <a:gd name="connsiteX20" fmla="*/ 246774 w 483082"/>
              <a:gd name="connsiteY20" fmla="*/ 161616 h 475204"/>
              <a:gd name="connsiteX21" fmla="*/ 289294 w 483082"/>
              <a:gd name="connsiteY21" fmla="*/ 178761 h 475204"/>
              <a:gd name="connsiteX22" fmla="*/ 311068 w 483082"/>
              <a:gd name="connsiteY22" fmla="*/ 219223 h 475204"/>
              <a:gd name="connsiteX23" fmla="*/ 315183 w 483082"/>
              <a:gd name="connsiteY23" fmla="*/ 244540 h 475204"/>
              <a:gd name="connsiteX24" fmla="*/ 330442 w 483082"/>
              <a:gd name="connsiteY24" fmla="*/ 215108 h 475204"/>
              <a:gd name="connsiteX25" fmla="*/ 351301 w 483082"/>
              <a:gd name="connsiteY25" fmla="*/ 202421 h 475204"/>
              <a:gd name="connsiteX26" fmla="*/ 410395 w 483082"/>
              <a:gd name="connsiteY26" fmla="*/ 207221 h 475204"/>
              <a:gd name="connsiteX27" fmla="*/ 431198 w 483082"/>
              <a:gd name="connsiteY27" fmla="*/ 180304 h 475204"/>
              <a:gd name="connsiteX28" fmla="*/ 401937 w 483082"/>
              <a:gd name="connsiteY28" fmla="*/ 121268 h 475204"/>
              <a:gd name="connsiteX29" fmla="*/ 388278 w 483082"/>
              <a:gd name="connsiteY29" fmla="*/ 107781 h 475204"/>
              <a:gd name="connsiteX30" fmla="*/ 398394 w 483082"/>
              <a:gd name="connsiteY30" fmla="*/ 73205 h 475204"/>
              <a:gd name="connsiteX31" fmla="*/ 421254 w 483082"/>
              <a:gd name="connsiteY31" fmla="*/ 81720 h 475204"/>
              <a:gd name="connsiteX32" fmla="*/ 419996 w 483082"/>
              <a:gd name="connsiteY32" fmla="*/ 80920 h 475204"/>
              <a:gd name="connsiteX33" fmla="*/ 480689 w 483082"/>
              <a:gd name="connsiteY33" fmla="*/ 177561 h 475204"/>
              <a:gd name="connsiteX34" fmla="*/ 473031 w 483082"/>
              <a:gd name="connsiteY34" fmla="*/ 230081 h 475204"/>
              <a:gd name="connsiteX35" fmla="*/ 468288 w 483082"/>
              <a:gd name="connsiteY35" fmla="*/ 261971 h 475204"/>
              <a:gd name="connsiteX36" fmla="*/ 457886 w 483082"/>
              <a:gd name="connsiteY36" fmla="*/ 279688 h 475204"/>
              <a:gd name="connsiteX37" fmla="*/ 449657 w 483082"/>
              <a:gd name="connsiteY37" fmla="*/ 269629 h 475204"/>
              <a:gd name="connsiteX38" fmla="*/ 448800 w 483082"/>
              <a:gd name="connsiteY38" fmla="*/ 271458 h 475204"/>
              <a:gd name="connsiteX39" fmla="*/ 371533 w 483082"/>
              <a:gd name="connsiteY39" fmla="*/ 320036 h 475204"/>
              <a:gd name="connsiteX40" fmla="*/ 344158 w 483082"/>
              <a:gd name="connsiteY40" fmla="*/ 307234 h 475204"/>
              <a:gd name="connsiteX41" fmla="*/ 326441 w 483082"/>
              <a:gd name="connsiteY41" fmla="*/ 297918 h 475204"/>
              <a:gd name="connsiteX42" fmla="*/ 223972 w 483082"/>
              <a:gd name="connsiteY42" fmla="*/ 349353 h 475204"/>
              <a:gd name="connsiteX43" fmla="*/ 213799 w 483082"/>
              <a:gd name="connsiteY43" fmla="*/ 381301 h 475204"/>
              <a:gd name="connsiteX44" fmla="*/ 225229 w 483082"/>
              <a:gd name="connsiteY44" fmla="*/ 402960 h 475204"/>
              <a:gd name="connsiteX45" fmla="*/ 243346 w 483082"/>
              <a:gd name="connsiteY45" fmla="*/ 408675 h 475204"/>
              <a:gd name="connsiteX46" fmla="*/ 293237 w 483082"/>
              <a:gd name="connsiteY46" fmla="*/ 371642 h 475204"/>
              <a:gd name="connsiteX47" fmla="*/ 343301 w 483082"/>
              <a:gd name="connsiteY47" fmla="*/ 341010 h 475204"/>
              <a:gd name="connsiteX48" fmla="*/ 391936 w 483082"/>
              <a:gd name="connsiteY48" fmla="*/ 329580 h 475204"/>
              <a:gd name="connsiteX49" fmla="*/ 396679 w 483082"/>
              <a:gd name="connsiteY49" fmla="*/ 342952 h 475204"/>
              <a:gd name="connsiteX50" fmla="*/ 335700 w 483082"/>
              <a:gd name="connsiteY50" fmla="*/ 405074 h 475204"/>
              <a:gd name="connsiteX51" fmla="*/ 320440 w 483082"/>
              <a:gd name="connsiteY51" fmla="*/ 402960 h 475204"/>
              <a:gd name="connsiteX52" fmla="*/ 305982 w 483082"/>
              <a:gd name="connsiteY52" fmla="*/ 396902 h 475204"/>
              <a:gd name="connsiteX53" fmla="*/ 256090 w 483082"/>
              <a:gd name="connsiteY53" fmla="*/ 450681 h 475204"/>
              <a:gd name="connsiteX54" fmla="*/ 320955 w 483082"/>
              <a:gd name="connsiteY54" fmla="*/ 438393 h 475204"/>
              <a:gd name="connsiteX55" fmla="*/ 378105 w 483082"/>
              <a:gd name="connsiteY55" fmla="*/ 448166 h 475204"/>
              <a:gd name="connsiteX56" fmla="*/ 401479 w 483082"/>
              <a:gd name="connsiteY56" fmla="*/ 456967 h 475204"/>
              <a:gd name="connsiteX57" fmla="*/ 383420 w 483082"/>
              <a:gd name="connsiteY57" fmla="*/ 472512 h 475204"/>
              <a:gd name="connsiteX58" fmla="*/ 289523 w 483082"/>
              <a:gd name="connsiteY58" fmla="*/ 474397 h 475204"/>
              <a:gd name="connsiteX59" fmla="*/ 241688 w 483082"/>
              <a:gd name="connsiteY59" fmla="*/ 473940 h 475204"/>
              <a:gd name="connsiteX60" fmla="*/ 216142 w 483082"/>
              <a:gd name="connsiteY60" fmla="*/ 462510 h 475204"/>
              <a:gd name="connsiteX61" fmla="*/ 205055 w 483082"/>
              <a:gd name="connsiteY61" fmla="*/ 416047 h 475204"/>
              <a:gd name="connsiteX62" fmla="*/ 180938 w 483082"/>
              <a:gd name="connsiteY62" fmla="*/ 364612 h 475204"/>
              <a:gd name="connsiteX63" fmla="*/ 195796 w 483082"/>
              <a:gd name="connsiteY63" fmla="*/ 333066 h 475204"/>
              <a:gd name="connsiteX64" fmla="*/ 241117 w 483082"/>
              <a:gd name="connsiteY64" fmla="*/ 313692 h 475204"/>
              <a:gd name="connsiteX65" fmla="*/ 196654 w 483082"/>
              <a:gd name="connsiteY65" fmla="*/ 245569 h 475204"/>
              <a:gd name="connsiteX66" fmla="*/ 84011 w 483082"/>
              <a:gd name="connsiteY66" fmla="*/ 217623 h 475204"/>
              <a:gd name="connsiteX67" fmla="*/ 30176 w 483082"/>
              <a:gd name="connsiteY67" fmla="*/ 203221 h 475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483082" h="475204">
                <a:moveTo>
                  <a:pt x="30176" y="203221"/>
                </a:moveTo>
                <a:cubicBezTo>
                  <a:pt x="477" y="186683"/>
                  <a:pt x="-10193" y="149200"/>
                  <a:pt x="6345" y="119501"/>
                </a:cubicBezTo>
                <a:cubicBezTo>
                  <a:pt x="6421" y="119366"/>
                  <a:pt x="6497" y="119231"/>
                  <a:pt x="6573" y="119096"/>
                </a:cubicBezTo>
                <a:cubicBezTo>
                  <a:pt x="13659" y="105837"/>
                  <a:pt x="31833" y="97950"/>
                  <a:pt x="26919" y="78577"/>
                </a:cubicBezTo>
                <a:cubicBezTo>
                  <a:pt x="26919" y="77605"/>
                  <a:pt x="28861" y="75262"/>
                  <a:pt x="30405" y="74633"/>
                </a:cubicBezTo>
                <a:cubicBezTo>
                  <a:pt x="63266" y="60403"/>
                  <a:pt x="84697" y="29542"/>
                  <a:pt x="118758" y="16112"/>
                </a:cubicBezTo>
                <a:cubicBezTo>
                  <a:pt x="176594" y="-6748"/>
                  <a:pt x="232201" y="-8177"/>
                  <a:pt x="287065" y="23141"/>
                </a:cubicBezTo>
                <a:cubicBezTo>
                  <a:pt x="280950" y="39944"/>
                  <a:pt x="267577" y="35085"/>
                  <a:pt x="258490" y="29771"/>
                </a:cubicBezTo>
                <a:cubicBezTo>
                  <a:pt x="233058" y="15140"/>
                  <a:pt x="209684" y="7253"/>
                  <a:pt x="184767" y="31200"/>
                </a:cubicBezTo>
                <a:cubicBezTo>
                  <a:pt x="177908" y="37772"/>
                  <a:pt x="165336" y="34057"/>
                  <a:pt x="155734" y="36343"/>
                </a:cubicBezTo>
                <a:cubicBezTo>
                  <a:pt x="129617" y="42515"/>
                  <a:pt x="100813" y="43373"/>
                  <a:pt x="84868" y="70633"/>
                </a:cubicBezTo>
                <a:cubicBezTo>
                  <a:pt x="80778" y="76622"/>
                  <a:pt x="75532" y="81732"/>
                  <a:pt x="69438" y="85664"/>
                </a:cubicBezTo>
                <a:cubicBezTo>
                  <a:pt x="52979" y="95950"/>
                  <a:pt x="53836" y="108180"/>
                  <a:pt x="64637" y="121839"/>
                </a:cubicBezTo>
                <a:cubicBezTo>
                  <a:pt x="65318" y="131090"/>
                  <a:pt x="64780" y="140389"/>
                  <a:pt x="63037" y="149500"/>
                </a:cubicBezTo>
                <a:cubicBezTo>
                  <a:pt x="84069" y="133784"/>
                  <a:pt x="87555" y="152415"/>
                  <a:pt x="93555" y="165102"/>
                </a:cubicBezTo>
                <a:cubicBezTo>
                  <a:pt x="95841" y="169960"/>
                  <a:pt x="96813" y="167617"/>
                  <a:pt x="100242" y="167959"/>
                </a:cubicBezTo>
                <a:cubicBezTo>
                  <a:pt x="116358" y="169617"/>
                  <a:pt x="138646" y="145099"/>
                  <a:pt x="148762" y="176760"/>
                </a:cubicBezTo>
                <a:cubicBezTo>
                  <a:pt x="149562" y="173160"/>
                  <a:pt x="149791" y="178361"/>
                  <a:pt x="149905" y="176760"/>
                </a:cubicBezTo>
                <a:cubicBezTo>
                  <a:pt x="151963" y="139213"/>
                  <a:pt x="178480" y="152758"/>
                  <a:pt x="192139" y="161101"/>
                </a:cubicBezTo>
                <a:cubicBezTo>
                  <a:pt x="210027" y="171788"/>
                  <a:pt x="223343" y="172531"/>
                  <a:pt x="239059" y="161101"/>
                </a:cubicBezTo>
                <a:cubicBezTo>
                  <a:pt x="241642" y="161016"/>
                  <a:pt x="244226" y="161189"/>
                  <a:pt x="246774" y="161616"/>
                </a:cubicBezTo>
                <a:cubicBezTo>
                  <a:pt x="262548" y="163445"/>
                  <a:pt x="275349" y="170931"/>
                  <a:pt x="289294" y="178761"/>
                </a:cubicBezTo>
                <a:cubicBezTo>
                  <a:pt x="304273" y="186394"/>
                  <a:pt x="312948" y="202516"/>
                  <a:pt x="311068" y="219223"/>
                </a:cubicBezTo>
                <a:cubicBezTo>
                  <a:pt x="311068" y="227110"/>
                  <a:pt x="308839" y="235682"/>
                  <a:pt x="315183" y="244540"/>
                </a:cubicBezTo>
                <a:cubicBezTo>
                  <a:pt x="327699" y="238311"/>
                  <a:pt x="327127" y="225510"/>
                  <a:pt x="330442" y="215108"/>
                </a:cubicBezTo>
                <a:cubicBezTo>
                  <a:pt x="333757" y="204707"/>
                  <a:pt x="342672" y="193105"/>
                  <a:pt x="351301" y="202421"/>
                </a:cubicBezTo>
                <a:cubicBezTo>
                  <a:pt x="370562" y="223166"/>
                  <a:pt x="390849" y="202421"/>
                  <a:pt x="410395" y="207221"/>
                </a:cubicBezTo>
                <a:cubicBezTo>
                  <a:pt x="417938" y="209050"/>
                  <a:pt x="434055" y="200707"/>
                  <a:pt x="431198" y="180304"/>
                </a:cubicBezTo>
                <a:cubicBezTo>
                  <a:pt x="427025" y="150071"/>
                  <a:pt x="425483" y="140585"/>
                  <a:pt x="401937" y="121268"/>
                </a:cubicBezTo>
                <a:cubicBezTo>
                  <a:pt x="396968" y="117213"/>
                  <a:pt x="392395" y="112698"/>
                  <a:pt x="388278" y="107781"/>
                </a:cubicBezTo>
                <a:cubicBezTo>
                  <a:pt x="372562" y="89207"/>
                  <a:pt x="373990" y="84235"/>
                  <a:pt x="398394" y="73205"/>
                </a:cubicBezTo>
                <a:cubicBezTo>
                  <a:pt x="406940" y="72201"/>
                  <a:pt x="415447" y="75369"/>
                  <a:pt x="421254" y="81720"/>
                </a:cubicBezTo>
                <a:lnTo>
                  <a:pt x="419996" y="80920"/>
                </a:lnTo>
                <a:cubicBezTo>
                  <a:pt x="447999" y="108238"/>
                  <a:pt x="476746" y="134698"/>
                  <a:pt x="480689" y="177561"/>
                </a:cubicBezTo>
                <a:cubicBezTo>
                  <a:pt x="482404" y="196077"/>
                  <a:pt x="482804" y="213851"/>
                  <a:pt x="473031" y="230081"/>
                </a:cubicBezTo>
                <a:cubicBezTo>
                  <a:pt x="466802" y="240368"/>
                  <a:pt x="470231" y="251399"/>
                  <a:pt x="468288" y="261971"/>
                </a:cubicBezTo>
                <a:cubicBezTo>
                  <a:pt x="466974" y="269058"/>
                  <a:pt x="466173" y="277402"/>
                  <a:pt x="457886" y="279688"/>
                </a:cubicBezTo>
                <a:cubicBezTo>
                  <a:pt x="449600" y="281974"/>
                  <a:pt x="449942" y="275058"/>
                  <a:pt x="449657" y="269629"/>
                </a:cubicBezTo>
                <a:cubicBezTo>
                  <a:pt x="448285" y="269629"/>
                  <a:pt x="449028" y="270829"/>
                  <a:pt x="448800" y="271458"/>
                </a:cubicBezTo>
                <a:cubicBezTo>
                  <a:pt x="433998" y="305119"/>
                  <a:pt x="400736" y="309463"/>
                  <a:pt x="371533" y="320036"/>
                </a:cubicBezTo>
                <a:cubicBezTo>
                  <a:pt x="358331" y="324836"/>
                  <a:pt x="352502" y="314321"/>
                  <a:pt x="344158" y="307234"/>
                </a:cubicBezTo>
                <a:cubicBezTo>
                  <a:pt x="339529" y="303348"/>
                  <a:pt x="338900" y="287803"/>
                  <a:pt x="326441" y="297918"/>
                </a:cubicBezTo>
                <a:cubicBezTo>
                  <a:pt x="290094" y="310777"/>
                  <a:pt x="258433" y="332837"/>
                  <a:pt x="223972" y="349353"/>
                </a:cubicBezTo>
                <a:cubicBezTo>
                  <a:pt x="207398" y="357240"/>
                  <a:pt x="204655" y="366498"/>
                  <a:pt x="213799" y="381301"/>
                </a:cubicBezTo>
                <a:cubicBezTo>
                  <a:pt x="218085" y="388273"/>
                  <a:pt x="220828" y="396159"/>
                  <a:pt x="225229" y="402960"/>
                </a:cubicBezTo>
                <a:cubicBezTo>
                  <a:pt x="229629" y="409761"/>
                  <a:pt x="237059" y="415133"/>
                  <a:pt x="243346" y="408675"/>
                </a:cubicBezTo>
                <a:cubicBezTo>
                  <a:pt x="258204" y="393702"/>
                  <a:pt x="281293" y="390216"/>
                  <a:pt x="293237" y="371642"/>
                </a:cubicBezTo>
                <a:cubicBezTo>
                  <a:pt x="316612" y="372442"/>
                  <a:pt x="331128" y="359012"/>
                  <a:pt x="343301" y="341010"/>
                </a:cubicBezTo>
                <a:cubicBezTo>
                  <a:pt x="349759" y="331466"/>
                  <a:pt x="382563" y="324493"/>
                  <a:pt x="391936" y="329580"/>
                </a:cubicBezTo>
                <a:cubicBezTo>
                  <a:pt x="397651" y="332666"/>
                  <a:pt x="400965" y="338895"/>
                  <a:pt x="396679" y="342952"/>
                </a:cubicBezTo>
                <a:cubicBezTo>
                  <a:pt x="375705" y="363012"/>
                  <a:pt x="369647" y="397874"/>
                  <a:pt x="335700" y="405074"/>
                </a:cubicBezTo>
                <a:cubicBezTo>
                  <a:pt x="330531" y="406366"/>
                  <a:pt x="325063" y="405608"/>
                  <a:pt x="320440" y="402960"/>
                </a:cubicBezTo>
                <a:cubicBezTo>
                  <a:pt x="315754" y="401189"/>
                  <a:pt x="318612" y="386672"/>
                  <a:pt x="305982" y="396902"/>
                </a:cubicBezTo>
                <a:cubicBezTo>
                  <a:pt x="286665" y="412504"/>
                  <a:pt x="272034" y="431649"/>
                  <a:pt x="256090" y="450681"/>
                </a:cubicBezTo>
                <a:cubicBezTo>
                  <a:pt x="279579" y="453424"/>
                  <a:pt x="299981" y="444622"/>
                  <a:pt x="320955" y="438393"/>
                </a:cubicBezTo>
                <a:cubicBezTo>
                  <a:pt x="338100" y="451995"/>
                  <a:pt x="358617" y="446452"/>
                  <a:pt x="378105" y="448166"/>
                </a:cubicBezTo>
                <a:cubicBezTo>
                  <a:pt x="386849" y="448909"/>
                  <a:pt x="399193" y="447652"/>
                  <a:pt x="401479" y="456967"/>
                </a:cubicBezTo>
                <a:cubicBezTo>
                  <a:pt x="404109" y="468397"/>
                  <a:pt x="391078" y="468911"/>
                  <a:pt x="383420" y="472512"/>
                </a:cubicBezTo>
                <a:cubicBezTo>
                  <a:pt x="352159" y="476112"/>
                  <a:pt x="320555" y="473426"/>
                  <a:pt x="289523" y="474397"/>
                </a:cubicBezTo>
                <a:cubicBezTo>
                  <a:pt x="273577" y="474397"/>
                  <a:pt x="257633" y="474397"/>
                  <a:pt x="241688" y="473940"/>
                </a:cubicBezTo>
                <a:cubicBezTo>
                  <a:pt x="231744" y="473598"/>
                  <a:pt x="222142" y="472169"/>
                  <a:pt x="216142" y="462510"/>
                </a:cubicBezTo>
                <a:cubicBezTo>
                  <a:pt x="221857" y="444851"/>
                  <a:pt x="218142" y="431250"/>
                  <a:pt x="205055" y="416047"/>
                </a:cubicBezTo>
                <a:cubicBezTo>
                  <a:pt x="193111" y="402217"/>
                  <a:pt x="187910" y="382329"/>
                  <a:pt x="180938" y="364612"/>
                </a:cubicBezTo>
                <a:cubicBezTo>
                  <a:pt x="175223" y="349811"/>
                  <a:pt x="177851" y="337466"/>
                  <a:pt x="195796" y="333066"/>
                </a:cubicBezTo>
                <a:cubicBezTo>
                  <a:pt x="211971" y="329465"/>
                  <a:pt x="227337" y="322896"/>
                  <a:pt x="241117" y="313692"/>
                </a:cubicBezTo>
                <a:cubicBezTo>
                  <a:pt x="259976" y="277002"/>
                  <a:pt x="241459" y="244483"/>
                  <a:pt x="196654" y="245569"/>
                </a:cubicBezTo>
                <a:cubicBezTo>
                  <a:pt x="155506" y="246598"/>
                  <a:pt x="121501" y="226652"/>
                  <a:pt x="84011" y="217623"/>
                </a:cubicBezTo>
                <a:cubicBezTo>
                  <a:pt x="66066" y="213679"/>
                  <a:pt x="49093" y="204993"/>
                  <a:pt x="30176" y="203221"/>
                </a:cubicBezTo>
                <a:close/>
              </a:path>
            </a:pathLst>
          </a:custGeom>
          <a:solidFill>
            <a:srgbClr val="5D220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xmlns:p14="http://schemas.microsoft.com/office/powerpoint/2010/main" xmlns="" id="{1FAC5ABD-73EE-4EA3-AAED-D02FBC5AFA32}"/>
              </a:ext>
            </a:extLst>
          </p:cNvPr>
          <p:cNvSpPr/>
          <p:nvPr/>
        </p:nvSpPr>
        <p:spPr>
          <a:xfrm>
            <a:off x="-7742375" y="6599872"/>
            <a:ext cx="526432" cy="315193"/>
          </a:xfrm>
          <a:custGeom>
            <a:avLst/>
            <a:gdLst>
              <a:gd name="connsiteX0" fmla="*/ 185505 w 526432"/>
              <a:gd name="connsiteY0" fmla="*/ 11829 h 315193"/>
              <a:gd name="connsiteX1" fmla="*/ 170818 w 526432"/>
              <a:gd name="connsiteY1" fmla="*/ 28974 h 315193"/>
              <a:gd name="connsiteX2" fmla="*/ 198306 w 526432"/>
              <a:gd name="connsiteY2" fmla="*/ 91496 h 315193"/>
              <a:gd name="connsiteX3" fmla="*/ 227282 w 526432"/>
              <a:gd name="connsiteY3" fmla="*/ 103611 h 315193"/>
              <a:gd name="connsiteX4" fmla="*/ 204422 w 526432"/>
              <a:gd name="connsiteY4" fmla="*/ 128872 h 315193"/>
              <a:gd name="connsiteX5" fmla="*/ 181562 w 526432"/>
              <a:gd name="connsiteY5" fmla="*/ 144760 h 315193"/>
              <a:gd name="connsiteX6" fmla="*/ 126641 w 526432"/>
              <a:gd name="connsiteY6" fmla="*/ 152075 h 315193"/>
              <a:gd name="connsiteX7" fmla="*/ 191620 w 526432"/>
              <a:gd name="connsiteY7" fmla="*/ 151446 h 315193"/>
              <a:gd name="connsiteX8" fmla="*/ 453024 w 526432"/>
              <a:gd name="connsiteY8" fmla="*/ 208139 h 315193"/>
              <a:gd name="connsiteX9" fmla="*/ 504459 w 526432"/>
              <a:gd name="connsiteY9" fmla="*/ 214711 h 315193"/>
              <a:gd name="connsiteX10" fmla="*/ 521604 w 526432"/>
              <a:gd name="connsiteY10" fmla="*/ 245686 h 315193"/>
              <a:gd name="connsiteX11" fmla="*/ 488115 w 526432"/>
              <a:gd name="connsiteY11" fmla="*/ 302150 h 315193"/>
              <a:gd name="connsiteX12" fmla="*/ 443251 w 526432"/>
              <a:gd name="connsiteY12" fmla="*/ 311866 h 315193"/>
              <a:gd name="connsiteX13" fmla="*/ 210137 w 526432"/>
              <a:gd name="connsiteY13" fmla="*/ 250944 h 315193"/>
              <a:gd name="connsiteX14" fmla="*/ 167960 w 526432"/>
              <a:gd name="connsiteY14" fmla="*/ 230770 h 315193"/>
              <a:gd name="connsiteX15" fmla="*/ 112696 w 526432"/>
              <a:gd name="connsiteY15" fmla="*/ 187050 h 315193"/>
              <a:gd name="connsiteX16" fmla="*/ 92065 w 526432"/>
              <a:gd name="connsiteY16" fmla="*/ 170534 h 315193"/>
              <a:gd name="connsiteX17" fmla="*/ 89150 w 526432"/>
              <a:gd name="connsiteY17" fmla="*/ 157275 h 315193"/>
              <a:gd name="connsiteX18" fmla="*/ 11769 w 526432"/>
              <a:gd name="connsiteY18" fmla="*/ 63892 h 315193"/>
              <a:gd name="connsiteX19" fmla="*/ 10512 w 526432"/>
              <a:gd name="connsiteY19" fmla="*/ 58691 h 315193"/>
              <a:gd name="connsiteX20" fmla="*/ -918 w 526432"/>
              <a:gd name="connsiteY20" fmla="*/ 36860 h 315193"/>
              <a:gd name="connsiteX21" fmla="*/ 18227 w 526432"/>
              <a:gd name="connsiteY21" fmla="*/ 6742 h 315193"/>
              <a:gd name="connsiteX22" fmla="*/ 165674 w 526432"/>
              <a:gd name="connsiteY22" fmla="*/ 456 h 315193"/>
              <a:gd name="connsiteX23" fmla="*/ 185505 w 526432"/>
              <a:gd name="connsiteY23" fmla="*/ 11829 h 315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6432" h="315193">
                <a:moveTo>
                  <a:pt x="185505" y="11829"/>
                </a:moveTo>
                <a:cubicBezTo>
                  <a:pt x="173332" y="11371"/>
                  <a:pt x="164988" y="15086"/>
                  <a:pt x="170818" y="28974"/>
                </a:cubicBezTo>
                <a:cubicBezTo>
                  <a:pt x="179447" y="50005"/>
                  <a:pt x="189220" y="70578"/>
                  <a:pt x="198306" y="91496"/>
                </a:cubicBezTo>
                <a:cubicBezTo>
                  <a:pt x="203564" y="103668"/>
                  <a:pt x="216652" y="99840"/>
                  <a:pt x="227282" y="103611"/>
                </a:cubicBezTo>
                <a:cubicBezTo>
                  <a:pt x="222024" y="116298"/>
                  <a:pt x="212594" y="121957"/>
                  <a:pt x="204422" y="128872"/>
                </a:cubicBezTo>
                <a:cubicBezTo>
                  <a:pt x="198135" y="136016"/>
                  <a:pt x="192649" y="144302"/>
                  <a:pt x="181562" y="144760"/>
                </a:cubicBezTo>
                <a:cubicBezTo>
                  <a:pt x="162952" y="143567"/>
                  <a:pt x="144289" y="146053"/>
                  <a:pt x="126641" y="152075"/>
                </a:cubicBezTo>
                <a:cubicBezTo>
                  <a:pt x="149501" y="146874"/>
                  <a:pt x="170474" y="138759"/>
                  <a:pt x="191620" y="151446"/>
                </a:cubicBezTo>
                <a:cubicBezTo>
                  <a:pt x="275002" y="187565"/>
                  <a:pt x="364156" y="197166"/>
                  <a:pt x="453024" y="208139"/>
                </a:cubicBezTo>
                <a:cubicBezTo>
                  <a:pt x="470169" y="210253"/>
                  <a:pt x="487314" y="212825"/>
                  <a:pt x="504459" y="214711"/>
                </a:cubicBezTo>
                <a:cubicBezTo>
                  <a:pt x="524233" y="216826"/>
                  <a:pt x="529205" y="228598"/>
                  <a:pt x="521604" y="245686"/>
                </a:cubicBezTo>
                <a:cubicBezTo>
                  <a:pt x="512510" y="265660"/>
                  <a:pt x="501281" y="284592"/>
                  <a:pt x="488115" y="302150"/>
                </a:cubicBezTo>
                <a:cubicBezTo>
                  <a:pt x="476170" y="318439"/>
                  <a:pt x="459996" y="314895"/>
                  <a:pt x="443251" y="311866"/>
                </a:cubicBezTo>
                <a:cubicBezTo>
                  <a:pt x="363927" y="297693"/>
                  <a:pt x="287460" y="272604"/>
                  <a:pt x="210137" y="250944"/>
                </a:cubicBezTo>
                <a:cubicBezTo>
                  <a:pt x="194481" y="248257"/>
                  <a:pt x="179878" y="241273"/>
                  <a:pt x="167960" y="230770"/>
                </a:cubicBezTo>
                <a:cubicBezTo>
                  <a:pt x="153101" y="211739"/>
                  <a:pt x="132698" y="199624"/>
                  <a:pt x="112696" y="187050"/>
                </a:cubicBezTo>
                <a:cubicBezTo>
                  <a:pt x="105210" y="182364"/>
                  <a:pt x="95551" y="180478"/>
                  <a:pt x="92065" y="170534"/>
                </a:cubicBezTo>
                <a:cubicBezTo>
                  <a:pt x="96694" y="164819"/>
                  <a:pt x="93722" y="161676"/>
                  <a:pt x="89150" y="157275"/>
                </a:cubicBezTo>
                <a:cubicBezTo>
                  <a:pt x="59433" y="129618"/>
                  <a:pt x="33423" y="98230"/>
                  <a:pt x="11769" y="63892"/>
                </a:cubicBezTo>
                <a:cubicBezTo>
                  <a:pt x="11080" y="62235"/>
                  <a:pt x="10656" y="60480"/>
                  <a:pt x="10512" y="58691"/>
                </a:cubicBezTo>
                <a:cubicBezTo>
                  <a:pt x="7369" y="51091"/>
                  <a:pt x="396" y="45261"/>
                  <a:pt x="-918" y="36860"/>
                </a:cubicBezTo>
                <a:cubicBezTo>
                  <a:pt x="-2919" y="21773"/>
                  <a:pt x="281" y="7657"/>
                  <a:pt x="18227" y="6742"/>
                </a:cubicBezTo>
                <a:cubicBezTo>
                  <a:pt x="67376" y="4342"/>
                  <a:pt x="116296" y="-3773"/>
                  <a:pt x="165674" y="456"/>
                </a:cubicBezTo>
                <a:cubicBezTo>
                  <a:pt x="174304" y="1199"/>
                  <a:pt x="183791" y="342"/>
                  <a:pt x="185505" y="11829"/>
                </a:cubicBezTo>
                <a:close/>
              </a:path>
            </a:pathLst>
          </a:custGeom>
          <a:solidFill>
            <a:srgbClr val="AEE3E9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7" name="任意多边形: 形状 86">
            <a:extLst>
              <a:ext uri="{FF2B5EF4-FFF2-40B4-BE49-F238E27FC236}">
                <a16:creationId xmlns:a16="http://schemas.microsoft.com/office/drawing/2014/main" xmlns:p14="http://schemas.microsoft.com/office/powerpoint/2010/main" xmlns="" id="{EEF4A985-3EE5-4A27-9971-F767C6BA0BCA}"/>
              </a:ext>
            </a:extLst>
          </p:cNvPr>
          <p:cNvSpPr/>
          <p:nvPr/>
        </p:nvSpPr>
        <p:spPr>
          <a:xfrm>
            <a:off x="-7220411" y="6095561"/>
            <a:ext cx="476568" cy="331263"/>
          </a:xfrm>
          <a:custGeom>
            <a:avLst/>
            <a:gdLst>
              <a:gd name="connsiteX0" fmla="*/ 351913 w 476568"/>
              <a:gd name="connsiteY0" fmla="*/ 589 h 331263"/>
              <a:gd name="connsiteX1" fmla="*/ 425579 w 476568"/>
              <a:gd name="connsiteY1" fmla="*/ 34079 h 331263"/>
              <a:gd name="connsiteX2" fmla="*/ 475128 w 476568"/>
              <a:gd name="connsiteY2" fmla="*/ 116833 h 331263"/>
              <a:gd name="connsiteX3" fmla="*/ 462670 w 476568"/>
              <a:gd name="connsiteY3" fmla="*/ 164324 h 331263"/>
              <a:gd name="connsiteX4" fmla="*/ 459126 w 476568"/>
              <a:gd name="connsiteY4" fmla="*/ 176954 h 331263"/>
              <a:gd name="connsiteX5" fmla="*/ 439523 w 476568"/>
              <a:gd name="connsiteY5" fmla="*/ 221189 h 331263"/>
              <a:gd name="connsiteX6" fmla="*/ 434151 w 476568"/>
              <a:gd name="connsiteY6" fmla="*/ 232619 h 331263"/>
              <a:gd name="connsiteX7" fmla="*/ 414892 w 476568"/>
              <a:gd name="connsiteY7" fmla="*/ 276853 h 331263"/>
              <a:gd name="connsiteX8" fmla="*/ 401576 w 476568"/>
              <a:gd name="connsiteY8" fmla="*/ 295883 h 331263"/>
              <a:gd name="connsiteX9" fmla="*/ 344883 w 476568"/>
              <a:gd name="connsiteY9" fmla="*/ 320286 h 331263"/>
              <a:gd name="connsiteX10" fmla="*/ 328309 w 476568"/>
              <a:gd name="connsiteY10" fmla="*/ 318401 h 331263"/>
              <a:gd name="connsiteX11" fmla="*/ 291562 w 476568"/>
              <a:gd name="connsiteY11" fmla="*/ 325201 h 331263"/>
              <a:gd name="connsiteX12" fmla="*/ 278990 w 476568"/>
              <a:gd name="connsiteY12" fmla="*/ 312742 h 331263"/>
              <a:gd name="connsiteX13" fmla="*/ 290762 w 476568"/>
              <a:gd name="connsiteY13" fmla="*/ 303370 h 331263"/>
              <a:gd name="connsiteX14" fmla="*/ 331453 w 476568"/>
              <a:gd name="connsiteY14" fmla="*/ 270395 h 331263"/>
              <a:gd name="connsiteX15" fmla="*/ 330367 w 476568"/>
              <a:gd name="connsiteY15" fmla="*/ 239533 h 331263"/>
              <a:gd name="connsiteX16" fmla="*/ 300649 w 476568"/>
              <a:gd name="connsiteY16" fmla="*/ 231818 h 331263"/>
              <a:gd name="connsiteX17" fmla="*/ 263730 w 476568"/>
              <a:gd name="connsiteY17" fmla="*/ 241191 h 331263"/>
              <a:gd name="connsiteX18" fmla="*/ 252300 w 476568"/>
              <a:gd name="connsiteY18" fmla="*/ 225246 h 331263"/>
              <a:gd name="connsiteX19" fmla="*/ 227440 w 476568"/>
              <a:gd name="connsiteY19" fmla="*/ 202386 h 331263"/>
              <a:gd name="connsiteX20" fmla="*/ 147715 w 476568"/>
              <a:gd name="connsiteY20" fmla="*/ 185241 h 331263"/>
              <a:gd name="connsiteX21" fmla="*/ 126170 w 476568"/>
              <a:gd name="connsiteY21" fmla="*/ 174211 h 331263"/>
              <a:gd name="connsiteX22" fmla="*/ 43646 w 476568"/>
              <a:gd name="connsiteY22" fmla="*/ 145636 h 331263"/>
              <a:gd name="connsiteX23" fmla="*/ 2726 w 476568"/>
              <a:gd name="connsiteY23" fmla="*/ 110489 h 331263"/>
              <a:gd name="connsiteX24" fmla="*/ 9642 w 476568"/>
              <a:gd name="connsiteY24" fmla="*/ 73284 h 331263"/>
              <a:gd name="connsiteX25" fmla="*/ 34158 w 476568"/>
              <a:gd name="connsiteY25" fmla="*/ 33908 h 331263"/>
              <a:gd name="connsiteX26" fmla="*/ 65020 w 476568"/>
              <a:gd name="connsiteY26" fmla="*/ 6247 h 331263"/>
              <a:gd name="connsiteX27" fmla="*/ 73363 w 476568"/>
              <a:gd name="connsiteY27" fmla="*/ 11962 h 331263"/>
              <a:gd name="connsiteX28" fmla="*/ 73935 w 476568"/>
              <a:gd name="connsiteY28" fmla="*/ 20020 h 331263"/>
              <a:gd name="connsiteX29" fmla="*/ 70963 w 476568"/>
              <a:gd name="connsiteY29" fmla="*/ 60311 h 331263"/>
              <a:gd name="connsiteX30" fmla="*/ 110968 w 476568"/>
              <a:gd name="connsiteY30" fmla="*/ 87629 h 331263"/>
              <a:gd name="connsiteX31" fmla="*/ 161775 w 476568"/>
              <a:gd name="connsiteY31" fmla="*/ 119233 h 331263"/>
              <a:gd name="connsiteX32" fmla="*/ 203780 w 476568"/>
              <a:gd name="connsiteY32" fmla="*/ 154723 h 331263"/>
              <a:gd name="connsiteX33" fmla="*/ 264302 w 476568"/>
              <a:gd name="connsiteY33" fmla="*/ 140549 h 331263"/>
              <a:gd name="connsiteX34" fmla="*/ 295506 w 476568"/>
              <a:gd name="connsiteY34" fmla="*/ 142207 h 331263"/>
              <a:gd name="connsiteX35" fmla="*/ 311337 w 476568"/>
              <a:gd name="connsiteY35" fmla="*/ 142207 h 331263"/>
              <a:gd name="connsiteX36" fmla="*/ 348998 w 476568"/>
              <a:gd name="connsiteY36" fmla="*/ 146722 h 331263"/>
              <a:gd name="connsiteX37" fmla="*/ 371515 w 476568"/>
              <a:gd name="connsiteY37" fmla="*/ 158152 h 331263"/>
              <a:gd name="connsiteX38" fmla="*/ 365800 w 476568"/>
              <a:gd name="connsiteY38" fmla="*/ 136263 h 331263"/>
              <a:gd name="connsiteX39" fmla="*/ 360085 w 476568"/>
              <a:gd name="connsiteY39" fmla="*/ 115118 h 331263"/>
              <a:gd name="connsiteX40" fmla="*/ 361743 w 476568"/>
              <a:gd name="connsiteY40" fmla="*/ 91686 h 331263"/>
              <a:gd name="connsiteX41" fmla="*/ 382088 w 476568"/>
              <a:gd name="connsiteY41" fmla="*/ 97687 h 331263"/>
              <a:gd name="connsiteX42" fmla="*/ 385917 w 476568"/>
              <a:gd name="connsiteY42" fmla="*/ 101344 h 331263"/>
              <a:gd name="connsiteX43" fmla="*/ 417921 w 476568"/>
              <a:gd name="connsiteY43" fmla="*/ 101344 h 331263"/>
              <a:gd name="connsiteX44" fmla="*/ 420893 w 476568"/>
              <a:gd name="connsiteY44" fmla="*/ 94600 h 331263"/>
              <a:gd name="connsiteX45" fmla="*/ 395804 w 476568"/>
              <a:gd name="connsiteY45" fmla="*/ 83971 h 331263"/>
              <a:gd name="connsiteX46" fmla="*/ 334082 w 476568"/>
              <a:gd name="connsiteY46" fmla="*/ 40251 h 331263"/>
              <a:gd name="connsiteX47" fmla="*/ 324824 w 476568"/>
              <a:gd name="connsiteY47" fmla="*/ 11219 h 331263"/>
              <a:gd name="connsiteX48" fmla="*/ 351913 w 476568"/>
              <a:gd name="connsiteY48" fmla="*/ 589 h 331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76568" h="331263">
                <a:moveTo>
                  <a:pt x="351913" y="589"/>
                </a:moveTo>
                <a:cubicBezTo>
                  <a:pt x="378386" y="6933"/>
                  <a:pt x="403395" y="18302"/>
                  <a:pt x="425579" y="34079"/>
                </a:cubicBezTo>
                <a:cubicBezTo>
                  <a:pt x="454154" y="54539"/>
                  <a:pt x="461584" y="87457"/>
                  <a:pt x="475128" y="116833"/>
                </a:cubicBezTo>
                <a:cubicBezTo>
                  <a:pt x="464384" y="130777"/>
                  <a:pt x="479700" y="151522"/>
                  <a:pt x="462670" y="164324"/>
                </a:cubicBezTo>
                <a:cubicBezTo>
                  <a:pt x="459869" y="166438"/>
                  <a:pt x="459812" y="172611"/>
                  <a:pt x="459126" y="176954"/>
                </a:cubicBezTo>
                <a:cubicBezTo>
                  <a:pt x="457110" y="193313"/>
                  <a:pt x="450289" y="208707"/>
                  <a:pt x="439523" y="221189"/>
                </a:cubicBezTo>
                <a:cubicBezTo>
                  <a:pt x="436666" y="224389"/>
                  <a:pt x="431580" y="227532"/>
                  <a:pt x="434151" y="232619"/>
                </a:cubicBezTo>
                <a:cubicBezTo>
                  <a:pt x="446039" y="255479"/>
                  <a:pt x="428436" y="266565"/>
                  <a:pt x="414892" y="276853"/>
                </a:cubicBezTo>
                <a:cubicBezTo>
                  <a:pt x="408518" y="281596"/>
                  <a:pt x="403848" y="288271"/>
                  <a:pt x="401576" y="295883"/>
                </a:cubicBezTo>
                <a:cubicBezTo>
                  <a:pt x="387403" y="335489"/>
                  <a:pt x="383002" y="337374"/>
                  <a:pt x="344883" y="320286"/>
                </a:cubicBezTo>
                <a:cubicBezTo>
                  <a:pt x="339902" y="317259"/>
                  <a:pt x="333844" y="316570"/>
                  <a:pt x="328309" y="318401"/>
                </a:cubicBezTo>
                <a:cubicBezTo>
                  <a:pt x="317346" y="325195"/>
                  <a:pt x="304231" y="327622"/>
                  <a:pt x="291562" y="325201"/>
                </a:cubicBezTo>
                <a:cubicBezTo>
                  <a:pt x="284990" y="323601"/>
                  <a:pt x="279047" y="319886"/>
                  <a:pt x="278990" y="312742"/>
                </a:cubicBezTo>
                <a:cubicBezTo>
                  <a:pt x="278932" y="305599"/>
                  <a:pt x="285448" y="304284"/>
                  <a:pt x="290762" y="303370"/>
                </a:cubicBezTo>
                <a:cubicBezTo>
                  <a:pt x="310650" y="299998"/>
                  <a:pt x="323052" y="287711"/>
                  <a:pt x="331453" y="270395"/>
                </a:cubicBezTo>
                <a:cubicBezTo>
                  <a:pt x="336482" y="259936"/>
                  <a:pt x="338197" y="249420"/>
                  <a:pt x="330367" y="239533"/>
                </a:cubicBezTo>
                <a:cubicBezTo>
                  <a:pt x="322538" y="229647"/>
                  <a:pt x="312022" y="228904"/>
                  <a:pt x="300649" y="231818"/>
                </a:cubicBezTo>
                <a:cubicBezTo>
                  <a:pt x="288362" y="235018"/>
                  <a:pt x="276875" y="241305"/>
                  <a:pt x="263730" y="241191"/>
                </a:cubicBezTo>
                <a:cubicBezTo>
                  <a:pt x="254815" y="239591"/>
                  <a:pt x="252300" y="232904"/>
                  <a:pt x="252300" y="225246"/>
                </a:cubicBezTo>
                <a:cubicBezTo>
                  <a:pt x="251328" y="209530"/>
                  <a:pt x="241613" y="203643"/>
                  <a:pt x="227440" y="202386"/>
                </a:cubicBezTo>
                <a:cubicBezTo>
                  <a:pt x="198294" y="208501"/>
                  <a:pt x="171376" y="204443"/>
                  <a:pt x="147715" y="185241"/>
                </a:cubicBezTo>
                <a:cubicBezTo>
                  <a:pt x="141315" y="180040"/>
                  <a:pt x="134171" y="173811"/>
                  <a:pt x="126170" y="174211"/>
                </a:cubicBezTo>
                <a:cubicBezTo>
                  <a:pt x="94452" y="176212"/>
                  <a:pt x="69363" y="160324"/>
                  <a:pt x="43646" y="145636"/>
                </a:cubicBezTo>
                <a:cubicBezTo>
                  <a:pt x="23471" y="141693"/>
                  <a:pt x="13699" y="124319"/>
                  <a:pt x="2726" y="110489"/>
                </a:cubicBezTo>
                <a:cubicBezTo>
                  <a:pt x="-6418" y="99059"/>
                  <a:pt x="1126" y="84543"/>
                  <a:pt x="9642" y="73284"/>
                </a:cubicBezTo>
                <a:cubicBezTo>
                  <a:pt x="18957" y="60940"/>
                  <a:pt x="31701" y="52367"/>
                  <a:pt x="34158" y="33908"/>
                </a:cubicBezTo>
                <a:cubicBezTo>
                  <a:pt x="35988" y="20534"/>
                  <a:pt x="50560" y="11048"/>
                  <a:pt x="65020" y="6247"/>
                </a:cubicBezTo>
                <a:cubicBezTo>
                  <a:pt x="70049" y="4704"/>
                  <a:pt x="71992" y="7790"/>
                  <a:pt x="73363" y="11962"/>
                </a:cubicBezTo>
                <a:cubicBezTo>
                  <a:pt x="73764" y="14648"/>
                  <a:pt x="72677" y="18134"/>
                  <a:pt x="73935" y="20020"/>
                </a:cubicBezTo>
                <a:cubicBezTo>
                  <a:pt x="83651" y="34708"/>
                  <a:pt x="44845" y="47166"/>
                  <a:pt x="70963" y="60311"/>
                </a:cubicBezTo>
                <a:cubicBezTo>
                  <a:pt x="85937" y="67912"/>
                  <a:pt x="96395" y="80885"/>
                  <a:pt x="110968" y="87629"/>
                </a:cubicBezTo>
                <a:cubicBezTo>
                  <a:pt x="128932" y="96413"/>
                  <a:pt x="145955" y="107002"/>
                  <a:pt x="161775" y="119233"/>
                </a:cubicBezTo>
                <a:cubicBezTo>
                  <a:pt x="173205" y="133577"/>
                  <a:pt x="197436" y="131234"/>
                  <a:pt x="203780" y="154723"/>
                </a:cubicBezTo>
                <a:cubicBezTo>
                  <a:pt x="220125" y="129234"/>
                  <a:pt x="242356" y="133577"/>
                  <a:pt x="264302" y="140549"/>
                </a:cubicBezTo>
                <a:cubicBezTo>
                  <a:pt x="274931" y="143922"/>
                  <a:pt x="284533" y="148436"/>
                  <a:pt x="295506" y="142207"/>
                </a:cubicBezTo>
                <a:cubicBezTo>
                  <a:pt x="300355" y="139203"/>
                  <a:pt x="306487" y="139203"/>
                  <a:pt x="311337" y="142207"/>
                </a:cubicBezTo>
                <a:cubicBezTo>
                  <a:pt x="323281" y="150722"/>
                  <a:pt x="334654" y="153637"/>
                  <a:pt x="348998" y="146722"/>
                </a:cubicBezTo>
                <a:cubicBezTo>
                  <a:pt x="357913" y="142321"/>
                  <a:pt x="365114" y="149865"/>
                  <a:pt x="371515" y="158152"/>
                </a:cubicBezTo>
                <a:cubicBezTo>
                  <a:pt x="369515" y="149979"/>
                  <a:pt x="365800" y="143521"/>
                  <a:pt x="365800" y="136263"/>
                </a:cubicBezTo>
                <a:cubicBezTo>
                  <a:pt x="365573" y="128865"/>
                  <a:pt x="363616" y="121623"/>
                  <a:pt x="360085" y="115118"/>
                </a:cubicBezTo>
                <a:cubicBezTo>
                  <a:pt x="354370" y="106889"/>
                  <a:pt x="352256" y="98716"/>
                  <a:pt x="361743" y="91686"/>
                </a:cubicBezTo>
                <a:cubicBezTo>
                  <a:pt x="371230" y="84657"/>
                  <a:pt x="376373" y="91972"/>
                  <a:pt x="382088" y="97687"/>
                </a:cubicBezTo>
                <a:cubicBezTo>
                  <a:pt x="383402" y="98887"/>
                  <a:pt x="384603" y="100202"/>
                  <a:pt x="385917" y="101344"/>
                </a:cubicBezTo>
                <a:cubicBezTo>
                  <a:pt x="396547" y="110774"/>
                  <a:pt x="407348" y="106088"/>
                  <a:pt x="417921" y="101344"/>
                </a:cubicBezTo>
                <a:cubicBezTo>
                  <a:pt x="420422" y="100121"/>
                  <a:pt x="421677" y="97272"/>
                  <a:pt x="420893" y="94600"/>
                </a:cubicBezTo>
                <a:cubicBezTo>
                  <a:pt x="416378" y="82428"/>
                  <a:pt x="404319" y="87229"/>
                  <a:pt x="395804" y="83971"/>
                </a:cubicBezTo>
                <a:cubicBezTo>
                  <a:pt x="374887" y="69855"/>
                  <a:pt x="354141" y="55396"/>
                  <a:pt x="334082" y="40251"/>
                </a:cubicBezTo>
                <a:cubicBezTo>
                  <a:pt x="324608" y="33913"/>
                  <a:pt x="320769" y="21872"/>
                  <a:pt x="324824" y="11219"/>
                </a:cubicBezTo>
                <a:cubicBezTo>
                  <a:pt x="329739" y="-1982"/>
                  <a:pt x="340483" y="-1982"/>
                  <a:pt x="351913" y="589"/>
                </a:cubicBezTo>
                <a:close/>
              </a:path>
            </a:pathLst>
          </a:custGeom>
          <a:solidFill>
            <a:srgbClr val="71210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xmlns:p14="http://schemas.microsoft.com/office/powerpoint/2010/main" xmlns="" id="{BD9E8AC1-22A0-44F4-A529-77E66FB68445}"/>
              </a:ext>
            </a:extLst>
          </p:cNvPr>
          <p:cNvSpPr/>
          <p:nvPr/>
        </p:nvSpPr>
        <p:spPr>
          <a:xfrm>
            <a:off x="-7428572" y="7583081"/>
            <a:ext cx="148048" cy="635107"/>
          </a:xfrm>
          <a:custGeom>
            <a:avLst/>
            <a:gdLst>
              <a:gd name="connsiteX0" fmla="*/ 5720 w 148048"/>
              <a:gd name="connsiteY0" fmla="*/ 343584 h 635107"/>
              <a:gd name="connsiteX1" fmla="*/ 5 w 148048"/>
              <a:gd name="connsiteY1" fmla="*/ 315009 h 635107"/>
              <a:gd name="connsiteX2" fmla="*/ 5 w 148048"/>
              <a:gd name="connsiteY2" fmla="*/ 307980 h 635107"/>
              <a:gd name="connsiteX3" fmla="*/ 26522 w 148048"/>
              <a:gd name="connsiteY3" fmla="*/ 195166 h 635107"/>
              <a:gd name="connsiteX4" fmla="*/ 48239 w 148048"/>
              <a:gd name="connsiteY4" fmla="*/ 47090 h 635107"/>
              <a:gd name="connsiteX5" fmla="*/ 52125 w 148048"/>
              <a:gd name="connsiteY5" fmla="*/ -745 h 635107"/>
              <a:gd name="connsiteX6" fmla="*/ 135907 w 148048"/>
              <a:gd name="connsiteY6" fmla="*/ 223798 h 635107"/>
              <a:gd name="connsiteX7" fmla="*/ 141622 w 148048"/>
              <a:gd name="connsiteY7" fmla="*/ 280948 h 635107"/>
              <a:gd name="connsiteX8" fmla="*/ 135907 w 148048"/>
              <a:gd name="connsiteY8" fmla="*/ 301294 h 635107"/>
              <a:gd name="connsiteX9" fmla="*/ 135059 w 148048"/>
              <a:gd name="connsiteY9" fmla="*/ 312739 h 635107"/>
              <a:gd name="connsiteX10" fmla="*/ 138136 w 148048"/>
              <a:gd name="connsiteY10" fmla="*/ 314953 h 635107"/>
              <a:gd name="connsiteX11" fmla="*/ 145908 w 148048"/>
              <a:gd name="connsiteY11" fmla="*/ 339012 h 635107"/>
              <a:gd name="connsiteX12" fmla="*/ 120076 w 148048"/>
              <a:gd name="connsiteY12" fmla="*/ 491774 h 635107"/>
              <a:gd name="connsiteX13" fmla="*/ 91501 w 148048"/>
              <a:gd name="connsiteY13" fmla="*/ 622076 h 635107"/>
              <a:gd name="connsiteX14" fmla="*/ 82529 w 148048"/>
              <a:gd name="connsiteY14" fmla="*/ 634363 h 635107"/>
              <a:gd name="connsiteX15" fmla="*/ 64984 w 148048"/>
              <a:gd name="connsiteY15" fmla="*/ 537837 h 635107"/>
              <a:gd name="connsiteX16" fmla="*/ 59269 w 148048"/>
              <a:gd name="connsiteY16" fmla="*/ 445254 h 635107"/>
              <a:gd name="connsiteX17" fmla="*/ 56755 w 148048"/>
              <a:gd name="connsiteY17" fmla="*/ 434739 h 635107"/>
              <a:gd name="connsiteX18" fmla="*/ 29722 w 148048"/>
              <a:gd name="connsiteY18" fmla="*/ 425252 h 635107"/>
              <a:gd name="connsiteX19" fmla="*/ 23207 w 148048"/>
              <a:gd name="connsiteY19" fmla="*/ 412564 h 635107"/>
              <a:gd name="connsiteX20" fmla="*/ 20807 w 148048"/>
              <a:gd name="connsiteY20" fmla="*/ 429709 h 635107"/>
              <a:gd name="connsiteX21" fmla="*/ 15092 w 148048"/>
              <a:gd name="connsiteY21" fmla="*/ 373359 h 635107"/>
              <a:gd name="connsiteX22" fmla="*/ 5720 w 148048"/>
              <a:gd name="connsiteY22" fmla="*/ 343584 h 63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48048" h="635107">
                <a:moveTo>
                  <a:pt x="5720" y="343584"/>
                </a:moveTo>
                <a:cubicBezTo>
                  <a:pt x="1890" y="334383"/>
                  <a:pt x="7891" y="323182"/>
                  <a:pt x="5" y="315009"/>
                </a:cubicBezTo>
                <a:cubicBezTo>
                  <a:pt x="-2224" y="312666"/>
                  <a:pt x="-1596" y="310551"/>
                  <a:pt x="5" y="307980"/>
                </a:cubicBezTo>
                <a:cubicBezTo>
                  <a:pt x="18578" y="272718"/>
                  <a:pt x="19035" y="232999"/>
                  <a:pt x="26522" y="195166"/>
                </a:cubicBezTo>
                <a:cubicBezTo>
                  <a:pt x="36123" y="146302"/>
                  <a:pt x="41724" y="96582"/>
                  <a:pt x="48239" y="47090"/>
                </a:cubicBezTo>
                <a:cubicBezTo>
                  <a:pt x="50296" y="31316"/>
                  <a:pt x="49725" y="15200"/>
                  <a:pt x="52125" y="-745"/>
                </a:cubicBezTo>
                <a:cubicBezTo>
                  <a:pt x="90473" y="70750"/>
                  <a:pt x="126935" y="142130"/>
                  <a:pt x="135907" y="223798"/>
                </a:cubicBezTo>
                <a:cubicBezTo>
                  <a:pt x="138021" y="242714"/>
                  <a:pt x="135564" y="262031"/>
                  <a:pt x="141622" y="280948"/>
                </a:cubicBezTo>
                <a:cubicBezTo>
                  <a:pt x="143437" y="288263"/>
                  <a:pt x="141266" y="295994"/>
                  <a:pt x="135907" y="301294"/>
                </a:cubicBezTo>
                <a:cubicBezTo>
                  <a:pt x="132512" y="304220"/>
                  <a:pt x="132133" y="309344"/>
                  <a:pt x="135059" y="312739"/>
                </a:cubicBezTo>
                <a:cubicBezTo>
                  <a:pt x="135896" y="313709"/>
                  <a:pt x="136950" y="314468"/>
                  <a:pt x="138136" y="314953"/>
                </a:cubicBezTo>
                <a:cubicBezTo>
                  <a:pt x="147222" y="320667"/>
                  <a:pt x="147394" y="329182"/>
                  <a:pt x="145908" y="339012"/>
                </a:cubicBezTo>
                <a:cubicBezTo>
                  <a:pt x="138193" y="390104"/>
                  <a:pt x="131621" y="441310"/>
                  <a:pt x="120076" y="491774"/>
                </a:cubicBezTo>
                <a:cubicBezTo>
                  <a:pt x="110189" y="535094"/>
                  <a:pt x="101103" y="578642"/>
                  <a:pt x="91501" y="622076"/>
                </a:cubicBezTo>
                <a:cubicBezTo>
                  <a:pt x="90466" y="627293"/>
                  <a:pt x="87183" y="631788"/>
                  <a:pt x="82529" y="634363"/>
                </a:cubicBezTo>
                <a:cubicBezTo>
                  <a:pt x="75785" y="601731"/>
                  <a:pt x="68527" y="570184"/>
                  <a:pt x="64984" y="537837"/>
                </a:cubicBezTo>
                <a:cubicBezTo>
                  <a:pt x="60853" y="507154"/>
                  <a:pt x="58943" y="476212"/>
                  <a:pt x="59269" y="445254"/>
                </a:cubicBezTo>
                <a:cubicBezTo>
                  <a:pt x="58921" y="441649"/>
                  <a:pt x="58075" y="438110"/>
                  <a:pt x="56755" y="434739"/>
                </a:cubicBezTo>
                <a:cubicBezTo>
                  <a:pt x="50125" y="408963"/>
                  <a:pt x="50125" y="408963"/>
                  <a:pt x="29722" y="425252"/>
                </a:cubicBezTo>
                <a:cubicBezTo>
                  <a:pt x="24693" y="422794"/>
                  <a:pt x="28580" y="416393"/>
                  <a:pt x="23207" y="412564"/>
                </a:cubicBezTo>
                <a:cubicBezTo>
                  <a:pt x="22350" y="418794"/>
                  <a:pt x="21607" y="424394"/>
                  <a:pt x="20807" y="429709"/>
                </a:cubicBezTo>
                <a:cubicBezTo>
                  <a:pt x="14520" y="411364"/>
                  <a:pt x="16864" y="392162"/>
                  <a:pt x="15092" y="373359"/>
                </a:cubicBezTo>
                <a:cubicBezTo>
                  <a:pt x="13834" y="362729"/>
                  <a:pt x="16520" y="351071"/>
                  <a:pt x="5720" y="343584"/>
                </a:cubicBezTo>
                <a:close/>
              </a:path>
            </a:pathLst>
          </a:custGeom>
          <a:solidFill>
            <a:srgbClr val="4F546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: 形状 111">
            <a:extLst>
              <a:ext uri="{FF2B5EF4-FFF2-40B4-BE49-F238E27FC236}">
                <a16:creationId xmlns:a16="http://schemas.microsoft.com/office/drawing/2014/main" xmlns:p14="http://schemas.microsoft.com/office/powerpoint/2010/main" xmlns="" id="{6D7A53BF-79E8-4C6F-89D4-241E6BD3EA91}"/>
              </a:ext>
            </a:extLst>
          </p:cNvPr>
          <p:cNvSpPr/>
          <p:nvPr/>
        </p:nvSpPr>
        <p:spPr>
          <a:xfrm>
            <a:off x="-7697940" y="6277191"/>
            <a:ext cx="392581" cy="253706"/>
          </a:xfrm>
          <a:custGeom>
            <a:avLst/>
            <a:gdLst>
              <a:gd name="connsiteX0" fmla="*/ 185648 w 392581"/>
              <a:gd name="connsiteY0" fmla="*/ 160830 h 253706"/>
              <a:gd name="connsiteX1" fmla="*/ 157073 w 392581"/>
              <a:gd name="connsiteY1" fmla="*/ 186948 h 253706"/>
              <a:gd name="connsiteX2" fmla="*/ 149700 w 392581"/>
              <a:gd name="connsiteY2" fmla="*/ 180661 h 253706"/>
              <a:gd name="connsiteX3" fmla="*/ 107695 w 392581"/>
              <a:gd name="connsiteY3" fmla="*/ 153401 h 253706"/>
              <a:gd name="connsiteX4" fmla="*/ 99522 w 392581"/>
              <a:gd name="connsiteY4" fmla="*/ 161631 h 253706"/>
              <a:gd name="connsiteX5" fmla="*/ 101351 w 392581"/>
              <a:gd name="connsiteY5" fmla="*/ 193749 h 253706"/>
              <a:gd name="connsiteX6" fmla="*/ 75462 w 392581"/>
              <a:gd name="connsiteY6" fmla="*/ 158716 h 253706"/>
              <a:gd name="connsiteX7" fmla="*/ 45802 w 392581"/>
              <a:gd name="connsiteY7" fmla="*/ 164773 h 253706"/>
              <a:gd name="connsiteX8" fmla="*/ 40087 w 392581"/>
              <a:gd name="connsiteY8" fmla="*/ 183805 h 253706"/>
              <a:gd name="connsiteX9" fmla="*/ 17855 w 392581"/>
              <a:gd name="connsiteY9" fmla="*/ 142142 h 253706"/>
              <a:gd name="connsiteX10" fmla="*/ 710 w 392581"/>
              <a:gd name="connsiteY10" fmla="*/ 161631 h 253706"/>
              <a:gd name="connsiteX11" fmla="*/ 3682 w 392581"/>
              <a:gd name="connsiteY11" fmla="*/ 117396 h 253706"/>
              <a:gd name="connsiteX12" fmla="*/ 64375 w 392581"/>
              <a:gd name="connsiteY12" fmla="*/ 108195 h 253706"/>
              <a:gd name="connsiteX13" fmla="*/ 108609 w 392581"/>
              <a:gd name="connsiteY13" fmla="*/ 107109 h 253706"/>
              <a:gd name="connsiteX14" fmla="*/ 20370 w 392581"/>
              <a:gd name="connsiteY14" fmla="*/ 66476 h 253706"/>
              <a:gd name="connsiteX15" fmla="*/ 56031 w 392581"/>
              <a:gd name="connsiteY15" fmla="*/ 33900 h 253706"/>
              <a:gd name="connsiteX16" fmla="*/ 103409 w 392581"/>
              <a:gd name="connsiteY16" fmla="*/ 23156 h 253706"/>
              <a:gd name="connsiteX17" fmla="*/ 138041 w 392581"/>
              <a:gd name="connsiteY17" fmla="*/ 7725 h 253706"/>
              <a:gd name="connsiteX18" fmla="*/ 173074 w 392581"/>
              <a:gd name="connsiteY18" fmla="*/ 3096 h 253706"/>
              <a:gd name="connsiteX19" fmla="*/ 196677 w 392581"/>
              <a:gd name="connsiteY19" fmla="*/ 16298 h 253706"/>
              <a:gd name="connsiteX20" fmla="*/ 229253 w 392581"/>
              <a:gd name="connsiteY20" fmla="*/ 18469 h 253706"/>
              <a:gd name="connsiteX21" fmla="*/ 256971 w 392581"/>
              <a:gd name="connsiteY21" fmla="*/ 24184 h 253706"/>
              <a:gd name="connsiteX22" fmla="*/ 283317 w 392581"/>
              <a:gd name="connsiteY22" fmla="*/ 40244 h 253706"/>
              <a:gd name="connsiteX23" fmla="*/ 292432 w 392581"/>
              <a:gd name="connsiteY23" fmla="*/ 54753 h 253706"/>
              <a:gd name="connsiteX24" fmla="*/ 292346 w 392581"/>
              <a:gd name="connsiteY24" fmla="*/ 55103 h 253706"/>
              <a:gd name="connsiteX25" fmla="*/ 278802 w 392581"/>
              <a:gd name="connsiteY25" fmla="*/ 89393 h 253706"/>
              <a:gd name="connsiteX26" fmla="*/ 333209 w 392581"/>
              <a:gd name="connsiteY26" fmla="*/ 67733 h 253706"/>
              <a:gd name="connsiteX27" fmla="*/ 338924 w 392581"/>
              <a:gd name="connsiteY27" fmla="*/ 73448 h 253706"/>
              <a:gd name="connsiteX28" fmla="*/ 334981 w 392581"/>
              <a:gd name="connsiteY28" fmla="*/ 97794 h 253706"/>
              <a:gd name="connsiteX29" fmla="*/ 376986 w 392581"/>
              <a:gd name="connsiteY29" fmla="*/ 124140 h 253706"/>
              <a:gd name="connsiteX30" fmla="*/ 384072 w 392581"/>
              <a:gd name="connsiteY30" fmla="*/ 153744 h 253706"/>
              <a:gd name="connsiteX31" fmla="*/ 378700 w 392581"/>
              <a:gd name="connsiteY31" fmla="*/ 173175 h 253706"/>
              <a:gd name="connsiteX32" fmla="*/ 382300 w 392581"/>
              <a:gd name="connsiteY32" fmla="*/ 200207 h 253706"/>
              <a:gd name="connsiteX33" fmla="*/ 380700 w 392581"/>
              <a:gd name="connsiteY33" fmla="*/ 205408 h 253706"/>
              <a:gd name="connsiteX34" fmla="*/ 361612 w 392581"/>
              <a:gd name="connsiteY34" fmla="*/ 211465 h 253706"/>
              <a:gd name="connsiteX35" fmla="*/ 352697 w 392581"/>
              <a:gd name="connsiteY35" fmla="*/ 215294 h 253706"/>
              <a:gd name="connsiteX36" fmla="*/ 315835 w 392581"/>
              <a:gd name="connsiteY36" fmla="*/ 210894 h 253706"/>
              <a:gd name="connsiteX37" fmla="*/ 304405 w 392581"/>
              <a:gd name="connsiteY37" fmla="*/ 221866 h 253706"/>
              <a:gd name="connsiteX38" fmla="*/ 298233 w 392581"/>
              <a:gd name="connsiteY38" fmla="*/ 209465 h 253706"/>
              <a:gd name="connsiteX39" fmla="*/ 286117 w 392581"/>
              <a:gd name="connsiteY39" fmla="*/ 200778 h 253706"/>
              <a:gd name="connsiteX40" fmla="*/ 279602 w 392581"/>
              <a:gd name="connsiteY40" fmla="*/ 214151 h 253706"/>
              <a:gd name="connsiteX41" fmla="*/ 264743 w 392581"/>
              <a:gd name="connsiteY41" fmla="*/ 248441 h 253706"/>
              <a:gd name="connsiteX42" fmla="*/ 252456 w 392581"/>
              <a:gd name="connsiteY42" fmla="*/ 252613 h 253706"/>
              <a:gd name="connsiteX43" fmla="*/ 246741 w 392581"/>
              <a:gd name="connsiteY43" fmla="*/ 241183 h 253706"/>
              <a:gd name="connsiteX44" fmla="*/ 246741 w 392581"/>
              <a:gd name="connsiteY44" fmla="*/ 202835 h 253706"/>
              <a:gd name="connsiteX45" fmla="*/ 233310 w 392581"/>
              <a:gd name="connsiteY45" fmla="*/ 183462 h 253706"/>
              <a:gd name="connsiteX46" fmla="*/ 185876 w 392581"/>
              <a:gd name="connsiteY46" fmla="*/ 160602 h 253706"/>
              <a:gd name="connsiteX47" fmla="*/ 228224 w 392581"/>
              <a:gd name="connsiteY47" fmla="*/ 148429 h 253706"/>
              <a:gd name="connsiteX48" fmla="*/ 228224 w 392581"/>
              <a:gd name="connsiteY48" fmla="*/ 145171 h 253706"/>
              <a:gd name="connsiteX49" fmla="*/ 188848 w 392581"/>
              <a:gd name="connsiteY49" fmla="*/ 126712 h 253706"/>
              <a:gd name="connsiteX50" fmla="*/ 185648 w 392581"/>
              <a:gd name="connsiteY50" fmla="*/ 160830 h 25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2581" h="253706">
                <a:moveTo>
                  <a:pt x="185648" y="160830"/>
                </a:moveTo>
                <a:cubicBezTo>
                  <a:pt x="168503" y="160487"/>
                  <a:pt x="166216" y="177632"/>
                  <a:pt x="157073" y="186948"/>
                </a:cubicBezTo>
                <a:cubicBezTo>
                  <a:pt x="153472" y="183976"/>
                  <a:pt x="149929" y="182547"/>
                  <a:pt x="149700" y="180661"/>
                </a:cubicBezTo>
                <a:cubicBezTo>
                  <a:pt x="146556" y="155058"/>
                  <a:pt x="121125" y="163516"/>
                  <a:pt x="107695" y="153401"/>
                </a:cubicBezTo>
                <a:cubicBezTo>
                  <a:pt x="103866" y="150543"/>
                  <a:pt x="100723" y="157173"/>
                  <a:pt x="99522" y="161631"/>
                </a:cubicBezTo>
                <a:cubicBezTo>
                  <a:pt x="97065" y="171003"/>
                  <a:pt x="101180" y="180547"/>
                  <a:pt x="101351" y="193749"/>
                </a:cubicBezTo>
                <a:cubicBezTo>
                  <a:pt x="87064" y="182661"/>
                  <a:pt x="87007" y="166374"/>
                  <a:pt x="75462" y="158716"/>
                </a:cubicBezTo>
                <a:cubicBezTo>
                  <a:pt x="65975" y="177689"/>
                  <a:pt x="65975" y="177689"/>
                  <a:pt x="45802" y="164773"/>
                </a:cubicBezTo>
                <a:cubicBezTo>
                  <a:pt x="40658" y="169803"/>
                  <a:pt x="46316" y="177461"/>
                  <a:pt x="40087" y="183805"/>
                </a:cubicBezTo>
                <a:cubicBezTo>
                  <a:pt x="30371" y="170832"/>
                  <a:pt x="30199" y="153058"/>
                  <a:pt x="17855" y="142142"/>
                </a:cubicBezTo>
                <a:cubicBezTo>
                  <a:pt x="7054" y="143628"/>
                  <a:pt x="14026" y="159916"/>
                  <a:pt x="710" y="161631"/>
                </a:cubicBezTo>
                <a:cubicBezTo>
                  <a:pt x="-2957" y="146938"/>
                  <a:pt x="-1916" y="131466"/>
                  <a:pt x="3682" y="117396"/>
                </a:cubicBezTo>
                <a:cubicBezTo>
                  <a:pt x="21170" y="96365"/>
                  <a:pt x="43686" y="108081"/>
                  <a:pt x="64375" y="108195"/>
                </a:cubicBezTo>
                <a:cubicBezTo>
                  <a:pt x="78491" y="108195"/>
                  <a:pt x="92550" y="115911"/>
                  <a:pt x="108609" y="107109"/>
                </a:cubicBezTo>
                <a:cubicBezTo>
                  <a:pt x="81349" y="86764"/>
                  <a:pt x="60603" y="56360"/>
                  <a:pt x="20370" y="66476"/>
                </a:cubicBezTo>
                <a:cubicBezTo>
                  <a:pt x="25083" y="49712"/>
                  <a:pt x="38910" y="37081"/>
                  <a:pt x="56031" y="33900"/>
                </a:cubicBezTo>
                <a:cubicBezTo>
                  <a:pt x="71805" y="30128"/>
                  <a:pt x="87064" y="23785"/>
                  <a:pt x="103409" y="23156"/>
                </a:cubicBezTo>
                <a:cubicBezTo>
                  <a:pt x="117239" y="22584"/>
                  <a:pt x="128612" y="21155"/>
                  <a:pt x="138041" y="7725"/>
                </a:cubicBezTo>
                <a:cubicBezTo>
                  <a:pt x="145871" y="-3304"/>
                  <a:pt x="160901" y="-2104"/>
                  <a:pt x="173074" y="3096"/>
                </a:cubicBezTo>
                <a:cubicBezTo>
                  <a:pt x="181347" y="6728"/>
                  <a:pt x="189252" y="11150"/>
                  <a:pt x="196677" y="16298"/>
                </a:cubicBezTo>
                <a:cubicBezTo>
                  <a:pt x="207364" y="23556"/>
                  <a:pt x="217880" y="25442"/>
                  <a:pt x="229253" y="18469"/>
                </a:cubicBezTo>
                <a:lnTo>
                  <a:pt x="256971" y="24184"/>
                </a:lnTo>
                <a:cubicBezTo>
                  <a:pt x="263459" y="32618"/>
                  <a:pt x="272848" y="38342"/>
                  <a:pt x="283317" y="40244"/>
                </a:cubicBezTo>
                <a:cubicBezTo>
                  <a:pt x="289840" y="41733"/>
                  <a:pt x="293921" y="48229"/>
                  <a:pt x="292432" y="54753"/>
                </a:cubicBezTo>
                <a:cubicBezTo>
                  <a:pt x="292405" y="54870"/>
                  <a:pt x="292377" y="54987"/>
                  <a:pt x="292346" y="55103"/>
                </a:cubicBezTo>
                <a:cubicBezTo>
                  <a:pt x="287832" y="66990"/>
                  <a:pt x="270801" y="74134"/>
                  <a:pt x="278802" y="89393"/>
                </a:cubicBezTo>
                <a:cubicBezTo>
                  <a:pt x="280745" y="71676"/>
                  <a:pt x="301319" y="62932"/>
                  <a:pt x="333209" y="67733"/>
                </a:cubicBezTo>
                <a:cubicBezTo>
                  <a:pt x="335596" y="69085"/>
                  <a:pt x="337572" y="71060"/>
                  <a:pt x="338924" y="73448"/>
                </a:cubicBezTo>
                <a:cubicBezTo>
                  <a:pt x="322922" y="84421"/>
                  <a:pt x="322579" y="84878"/>
                  <a:pt x="334981" y="97794"/>
                </a:cubicBezTo>
                <a:cubicBezTo>
                  <a:pt x="346411" y="109967"/>
                  <a:pt x="355783" y="123912"/>
                  <a:pt x="376986" y="124140"/>
                </a:cubicBezTo>
                <a:cubicBezTo>
                  <a:pt x="392016" y="124140"/>
                  <a:pt x="396188" y="142599"/>
                  <a:pt x="384072" y="153744"/>
                </a:cubicBezTo>
                <a:cubicBezTo>
                  <a:pt x="376986" y="160259"/>
                  <a:pt x="378014" y="166259"/>
                  <a:pt x="378700" y="173175"/>
                </a:cubicBezTo>
                <a:cubicBezTo>
                  <a:pt x="379672" y="182262"/>
                  <a:pt x="383558" y="190891"/>
                  <a:pt x="382300" y="200207"/>
                </a:cubicBezTo>
                <a:cubicBezTo>
                  <a:pt x="381911" y="201982"/>
                  <a:pt x="381376" y="203721"/>
                  <a:pt x="380700" y="205408"/>
                </a:cubicBezTo>
                <a:cubicBezTo>
                  <a:pt x="373728" y="205407"/>
                  <a:pt x="362870" y="193348"/>
                  <a:pt x="361612" y="211465"/>
                </a:cubicBezTo>
                <a:cubicBezTo>
                  <a:pt x="361212" y="217180"/>
                  <a:pt x="357841" y="219809"/>
                  <a:pt x="352697" y="215294"/>
                </a:cubicBezTo>
                <a:cubicBezTo>
                  <a:pt x="341267" y="205236"/>
                  <a:pt x="328179" y="211808"/>
                  <a:pt x="315835" y="210894"/>
                </a:cubicBezTo>
                <a:cubicBezTo>
                  <a:pt x="308291" y="210379"/>
                  <a:pt x="307605" y="216609"/>
                  <a:pt x="304405" y="221866"/>
                </a:cubicBezTo>
                <a:cubicBezTo>
                  <a:pt x="302234" y="217466"/>
                  <a:pt x="300347" y="213408"/>
                  <a:pt x="298233" y="209465"/>
                </a:cubicBezTo>
                <a:cubicBezTo>
                  <a:pt x="295661" y="204664"/>
                  <a:pt x="292975" y="199178"/>
                  <a:pt x="286117" y="200778"/>
                </a:cubicBezTo>
                <a:cubicBezTo>
                  <a:pt x="279259" y="202379"/>
                  <a:pt x="280402" y="208894"/>
                  <a:pt x="279602" y="214151"/>
                </a:cubicBezTo>
                <a:cubicBezTo>
                  <a:pt x="278667" y="226932"/>
                  <a:pt x="273429" y="239019"/>
                  <a:pt x="264743" y="248441"/>
                </a:cubicBezTo>
                <a:cubicBezTo>
                  <a:pt x="261808" y="252105"/>
                  <a:pt x="257015" y="253733"/>
                  <a:pt x="252456" y="252613"/>
                </a:cubicBezTo>
                <a:cubicBezTo>
                  <a:pt x="247084" y="250899"/>
                  <a:pt x="246741" y="245984"/>
                  <a:pt x="246741" y="241183"/>
                </a:cubicBezTo>
                <a:cubicBezTo>
                  <a:pt x="246741" y="228381"/>
                  <a:pt x="246741" y="215580"/>
                  <a:pt x="246741" y="202835"/>
                </a:cubicBezTo>
                <a:cubicBezTo>
                  <a:pt x="246741" y="193406"/>
                  <a:pt x="243541" y="189005"/>
                  <a:pt x="233310" y="183462"/>
                </a:cubicBezTo>
                <a:cubicBezTo>
                  <a:pt x="218344" y="174200"/>
                  <a:pt x="202445" y="166538"/>
                  <a:pt x="185876" y="160602"/>
                </a:cubicBezTo>
                <a:cubicBezTo>
                  <a:pt x="197306" y="146772"/>
                  <a:pt x="216337" y="159344"/>
                  <a:pt x="228224" y="148429"/>
                </a:cubicBezTo>
                <a:cubicBezTo>
                  <a:pt x="228224" y="146885"/>
                  <a:pt x="228624" y="145685"/>
                  <a:pt x="228224" y="145171"/>
                </a:cubicBezTo>
                <a:cubicBezTo>
                  <a:pt x="217651" y="133226"/>
                  <a:pt x="203021" y="121683"/>
                  <a:pt x="188848" y="126712"/>
                </a:cubicBezTo>
                <a:cubicBezTo>
                  <a:pt x="173246" y="132370"/>
                  <a:pt x="193134" y="149572"/>
                  <a:pt x="185648" y="160830"/>
                </a:cubicBezTo>
                <a:close/>
              </a:path>
            </a:pathLst>
          </a:custGeom>
          <a:solidFill>
            <a:srgbClr val="AF7863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1" name="任意多边形: 形状 120">
            <a:extLst>
              <a:ext uri="{FF2B5EF4-FFF2-40B4-BE49-F238E27FC236}">
                <a16:creationId xmlns:a16="http://schemas.microsoft.com/office/drawing/2014/main" xmlns:p14="http://schemas.microsoft.com/office/powerpoint/2010/main" xmlns="" id="{C2A4E323-7201-4BC4-8485-123A1671F94A}"/>
              </a:ext>
            </a:extLst>
          </p:cNvPr>
          <p:cNvSpPr/>
          <p:nvPr/>
        </p:nvSpPr>
        <p:spPr>
          <a:xfrm>
            <a:off x="-7154007" y="6044781"/>
            <a:ext cx="335985" cy="224632"/>
          </a:xfrm>
          <a:custGeom>
            <a:avLst/>
            <a:gdLst>
              <a:gd name="connsiteX0" fmla="*/ 285510 w 335985"/>
              <a:gd name="connsiteY0" fmla="*/ 51369 h 224632"/>
              <a:gd name="connsiteX1" fmla="*/ 262650 w 335985"/>
              <a:gd name="connsiteY1" fmla="*/ 66171 h 224632"/>
              <a:gd name="connsiteX2" fmla="*/ 277394 w 335985"/>
              <a:gd name="connsiteY2" fmla="*/ 90059 h 224632"/>
              <a:gd name="connsiteX3" fmla="*/ 334544 w 335985"/>
              <a:gd name="connsiteY3" fmla="*/ 130064 h 224632"/>
              <a:gd name="connsiteX4" fmla="*/ 310998 w 335985"/>
              <a:gd name="connsiteY4" fmla="*/ 151324 h 224632"/>
              <a:gd name="connsiteX5" fmla="*/ 297111 w 335985"/>
              <a:gd name="connsiteY5" fmla="*/ 146295 h 224632"/>
              <a:gd name="connsiteX6" fmla="*/ 300311 w 335985"/>
              <a:gd name="connsiteY6" fmla="*/ 162583 h 224632"/>
              <a:gd name="connsiteX7" fmla="*/ 298539 w 335985"/>
              <a:gd name="connsiteY7" fmla="*/ 164583 h 224632"/>
              <a:gd name="connsiteX8" fmla="*/ 276537 w 335985"/>
              <a:gd name="connsiteY8" fmla="*/ 182643 h 224632"/>
              <a:gd name="connsiteX9" fmla="*/ 305112 w 335985"/>
              <a:gd name="connsiteY9" fmla="*/ 183214 h 224632"/>
              <a:gd name="connsiteX10" fmla="*/ 311398 w 335985"/>
              <a:gd name="connsiteY10" fmla="*/ 206645 h 224632"/>
              <a:gd name="connsiteX11" fmla="*/ 311398 w 335985"/>
              <a:gd name="connsiteY11" fmla="*/ 219104 h 224632"/>
              <a:gd name="connsiteX12" fmla="*/ 304997 w 335985"/>
              <a:gd name="connsiteY12" fmla="*/ 223677 h 224632"/>
              <a:gd name="connsiteX13" fmla="*/ 300369 w 335985"/>
              <a:gd name="connsiteY13" fmla="*/ 218704 h 224632"/>
              <a:gd name="connsiteX14" fmla="*/ 271222 w 335985"/>
              <a:gd name="connsiteY14" fmla="*/ 210817 h 224632"/>
              <a:gd name="connsiteX15" fmla="*/ 254077 w 335985"/>
              <a:gd name="connsiteY15" fmla="*/ 207617 h 224632"/>
              <a:gd name="connsiteX16" fmla="*/ 223159 w 335985"/>
              <a:gd name="connsiteY16" fmla="*/ 203788 h 224632"/>
              <a:gd name="connsiteX17" fmla="*/ 210505 w 335985"/>
              <a:gd name="connsiteY17" fmla="*/ 206821 h 224632"/>
              <a:gd name="connsiteX18" fmla="*/ 207271 w 335985"/>
              <a:gd name="connsiteY18" fmla="*/ 203445 h 224632"/>
              <a:gd name="connsiteX19" fmla="*/ 169323 w 335985"/>
              <a:gd name="connsiteY19" fmla="*/ 192358 h 224632"/>
              <a:gd name="connsiteX20" fmla="*/ 146463 w 335985"/>
              <a:gd name="connsiteY20" fmla="*/ 208989 h 224632"/>
              <a:gd name="connsiteX21" fmla="*/ 138863 w 335985"/>
              <a:gd name="connsiteY21" fmla="*/ 218818 h 224632"/>
              <a:gd name="connsiteX22" fmla="*/ 130976 w 335985"/>
              <a:gd name="connsiteY22" fmla="*/ 209389 h 224632"/>
              <a:gd name="connsiteX23" fmla="*/ 110745 w 335985"/>
              <a:gd name="connsiteY23" fmla="*/ 189101 h 224632"/>
              <a:gd name="connsiteX24" fmla="*/ 91657 w 335985"/>
              <a:gd name="connsiteY24" fmla="*/ 174870 h 224632"/>
              <a:gd name="connsiteX25" fmla="*/ 110802 w 335985"/>
              <a:gd name="connsiteY25" fmla="*/ 147952 h 224632"/>
              <a:gd name="connsiteX26" fmla="*/ 77312 w 335985"/>
              <a:gd name="connsiteY26" fmla="*/ 135837 h 224632"/>
              <a:gd name="connsiteX27" fmla="*/ 29191 w 335985"/>
              <a:gd name="connsiteY27" fmla="*/ 101547 h 224632"/>
              <a:gd name="connsiteX28" fmla="*/ 4274 w 335985"/>
              <a:gd name="connsiteY28" fmla="*/ 63256 h 224632"/>
              <a:gd name="connsiteX29" fmla="*/ -1441 w 335985"/>
              <a:gd name="connsiteY29" fmla="*/ 57541 h 224632"/>
              <a:gd name="connsiteX30" fmla="*/ 44850 w 335985"/>
              <a:gd name="connsiteY30" fmla="*/ 19250 h 224632"/>
              <a:gd name="connsiteX31" fmla="*/ 56280 w 335985"/>
              <a:gd name="connsiteY31" fmla="*/ 12278 h 224632"/>
              <a:gd name="connsiteX32" fmla="*/ 104229 w 335985"/>
              <a:gd name="connsiteY32" fmla="*/ 2963 h 224632"/>
              <a:gd name="connsiteX33" fmla="*/ 149492 w 335985"/>
              <a:gd name="connsiteY33" fmla="*/ 11306 h 224632"/>
              <a:gd name="connsiteX34" fmla="*/ 199898 w 335985"/>
              <a:gd name="connsiteY34" fmla="*/ 22736 h 224632"/>
              <a:gd name="connsiteX35" fmla="*/ 232760 w 335985"/>
              <a:gd name="connsiteY35" fmla="*/ 27480 h 224632"/>
              <a:gd name="connsiteX36" fmla="*/ 244933 w 335985"/>
              <a:gd name="connsiteY36" fmla="*/ 31195 h 224632"/>
              <a:gd name="connsiteX37" fmla="*/ 285510 w 335985"/>
              <a:gd name="connsiteY37" fmla="*/ 51369 h 224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35985" h="224632">
                <a:moveTo>
                  <a:pt x="285510" y="51369"/>
                </a:moveTo>
                <a:cubicBezTo>
                  <a:pt x="276080" y="53540"/>
                  <a:pt x="264421" y="52340"/>
                  <a:pt x="262650" y="66171"/>
                </a:cubicBezTo>
                <a:cubicBezTo>
                  <a:pt x="261164" y="78001"/>
                  <a:pt x="268079" y="85202"/>
                  <a:pt x="277394" y="90059"/>
                </a:cubicBezTo>
                <a:cubicBezTo>
                  <a:pt x="298254" y="100975"/>
                  <a:pt x="315456" y="116977"/>
                  <a:pt x="334544" y="130064"/>
                </a:cubicBezTo>
                <a:cubicBezTo>
                  <a:pt x="331343" y="142295"/>
                  <a:pt x="319571" y="145038"/>
                  <a:pt x="310998" y="151324"/>
                </a:cubicBezTo>
                <a:cubicBezTo>
                  <a:pt x="306369" y="149781"/>
                  <a:pt x="305283" y="139208"/>
                  <a:pt x="297111" y="146295"/>
                </a:cubicBezTo>
                <a:cubicBezTo>
                  <a:pt x="287453" y="154410"/>
                  <a:pt x="299054" y="157268"/>
                  <a:pt x="300311" y="162583"/>
                </a:cubicBezTo>
                <a:cubicBezTo>
                  <a:pt x="299740" y="163269"/>
                  <a:pt x="299054" y="163840"/>
                  <a:pt x="298539" y="164583"/>
                </a:cubicBezTo>
                <a:cubicBezTo>
                  <a:pt x="292367" y="172755"/>
                  <a:pt x="272079" y="170298"/>
                  <a:pt x="276537" y="182643"/>
                </a:cubicBezTo>
                <a:cubicBezTo>
                  <a:pt x="280995" y="194987"/>
                  <a:pt x="295339" y="181385"/>
                  <a:pt x="305112" y="183214"/>
                </a:cubicBezTo>
                <a:cubicBezTo>
                  <a:pt x="305296" y="191416"/>
                  <a:pt x="307452" y="199453"/>
                  <a:pt x="311398" y="206645"/>
                </a:cubicBezTo>
                <a:cubicBezTo>
                  <a:pt x="313570" y="210703"/>
                  <a:pt x="315227" y="215104"/>
                  <a:pt x="311398" y="219104"/>
                </a:cubicBezTo>
                <a:cubicBezTo>
                  <a:pt x="309678" y="221137"/>
                  <a:pt x="307478" y="222708"/>
                  <a:pt x="304997" y="223677"/>
                </a:cubicBezTo>
                <a:cubicBezTo>
                  <a:pt x="301112" y="224819"/>
                  <a:pt x="301454" y="221047"/>
                  <a:pt x="300369" y="218704"/>
                </a:cubicBezTo>
                <a:cubicBezTo>
                  <a:pt x="290881" y="197730"/>
                  <a:pt x="290482" y="197216"/>
                  <a:pt x="271222" y="210817"/>
                </a:cubicBezTo>
                <a:cubicBezTo>
                  <a:pt x="262992" y="216532"/>
                  <a:pt x="259106" y="215161"/>
                  <a:pt x="254077" y="207617"/>
                </a:cubicBezTo>
                <a:cubicBezTo>
                  <a:pt x="245561" y="195044"/>
                  <a:pt x="235217" y="190472"/>
                  <a:pt x="223159" y="203788"/>
                </a:cubicBezTo>
                <a:cubicBezTo>
                  <a:pt x="220502" y="208120"/>
                  <a:pt x="214837" y="209478"/>
                  <a:pt x="210505" y="206821"/>
                </a:cubicBezTo>
                <a:cubicBezTo>
                  <a:pt x="209155" y="205993"/>
                  <a:pt x="208040" y="204830"/>
                  <a:pt x="207271" y="203445"/>
                </a:cubicBezTo>
                <a:cubicBezTo>
                  <a:pt x="197155" y="191386"/>
                  <a:pt x="182010" y="194472"/>
                  <a:pt x="169323" y="192358"/>
                </a:cubicBezTo>
                <a:cubicBezTo>
                  <a:pt x="160122" y="190815"/>
                  <a:pt x="146864" y="193387"/>
                  <a:pt x="146463" y="208989"/>
                </a:cubicBezTo>
                <a:cubicBezTo>
                  <a:pt x="146463" y="213789"/>
                  <a:pt x="143777" y="218647"/>
                  <a:pt x="138863" y="218818"/>
                </a:cubicBezTo>
                <a:cubicBezTo>
                  <a:pt x="133948" y="218990"/>
                  <a:pt x="131147" y="214189"/>
                  <a:pt x="130976" y="209389"/>
                </a:cubicBezTo>
                <a:cubicBezTo>
                  <a:pt x="130519" y="196130"/>
                  <a:pt x="124117" y="189844"/>
                  <a:pt x="110745" y="189101"/>
                </a:cubicBezTo>
                <a:cubicBezTo>
                  <a:pt x="101887" y="188586"/>
                  <a:pt x="97086" y="180928"/>
                  <a:pt x="91657" y="174870"/>
                </a:cubicBezTo>
                <a:cubicBezTo>
                  <a:pt x="95314" y="163440"/>
                  <a:pt x="115774" y="162469"/>
                  <a:pt x="110802" y="147952"/>
                </a:cubicBezTo>
                <a:cubicBezTo>
                  <a:pt x="105830" y="133437"/>
                  <a:pt x="89599" y="136866"/>
                  <a:pt x="77312" y="135837"/>
                </a:cubicBezTo>
                <a:cubicBezTo>
                  <a:pt x="55790" y="135259"/>
                  <a:pt x="36763" y="121700"/>
                  <a:pt x="29191" y="101547"/>
                </a:cubicBezTo>
                <a:cubicBezTo>
                  <a:pt x="23476" y="87545"/>
                  <a:pt x="18504" y="72171"/>
                  <a:pt x="4274" y="63256"/>
                </a:cubicBezTo>
                <a:lnTo>
                  <a:pt x="-1441" y="57541"/>
                </a:lnTo>
                <a:cubicBezTo>
                  <a:pt x="8103" y="37653"/>
                  <a:pt x="21990" y="23251"/>
                  <a:pt x="44850" y="19250"/>
                </a:cubicBezTo>
                <a:cubicBezTo>
                  <a:pt x="49292" y="18170"/>
                  <a:pt x="53287" y="15733"/>
                  <a:pt x="56280" y="12278"/>
                </a:cubicBezTo>
                <a:cubicBezTo>
                  <a:pt x="68699" y="-629"/>
                  <a:pt x="87881" y="-4355"/>
                  <a:pt x="104229" y="2963"/>
                </a:cubicBezTo>
                <a:cubicBezTo>
                  <a:pt x="118744" y="8256"/>
                  <a:pt x="134044" y="11076"/>
                  <a:pt x="149492" y="11306"/>
                </a:cubicBezTo>
                <a:cubicBezTo>
                  <a:pt x="166826" y="12191"/>
                  <a:pt x="183879" y="16057"/>
                  <a:pt x="199898" y="22736"/>
                </a:cubicBezTo>
                <a:cubicBezTo>
                  <a:pt x="210357" y="26966"/>
                  <a:pt x="219901" y="36053"/>
                  <a:pt x="232760" y="27480"/>
                </a:cubicBezTo>
                <a:cubicBezTo>
                  <a:pt x="237188" y="26495"/>
                  <a:pt x="241809" y="27905"/>
                  <a:pt x="244933" y="31195"/>
                </a:cubicBezTo>
                <a:cubicBezTo>
                  <a:pt x="252991" y="49254"/>
                  <a:pt x="271108" y="46397"/>
                  <a:pt x="285510" y="51369"/>
                </a:cubicBezTo>
                <a:close/>
              </a:path>
            </a:pathLst>
          </a:custGeom>
          <a:solidFill>
            <a:srgbClr val="85381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5" name="任意多边形: 形状 124">
            <a:extLst>
              <a:ext uri="{FF2B5EF4-FFF2-40B4-BE49-F238E27FC236}">
                <a16:creationId xmlns:a16="http://schemas.microsoft.com/office/drawing/2014/main" xmlns:p14="http://schemas.microsoft.com/office/powerpoint/2010/main" xmlns="" id="{3259C035-F37E-4FEC-B72B-653CB7EB2456}"/>
              </a:ext>
            </a:extLst>
          </p:cNvPr>
          <p:cNvSpPr/>
          <p:nvPr/>
        </p:nvSpPr>
        <p:spPr>
          <a:xfrm>
            <a:off x="-7039531" y="6405733"/>
            <a:ext cx="374330" cy="274153"/>
          </a:xfrm>
          <a:custGeom>
            <a:avLst/>
            <a:gdLst>
              <a:gd name="connsiteX0" fmla="*/ 152573 w 374330"/>
              <a:gd name="connsiteY0" fmla="*/ -745 h 274153"/>
              <a:gd name="connsiteX1" fmla="*/ 164003 w 374330"/>
              <a:gd name="connsiteY1" fmla="*/ 10000 h 274153"/>
              <a:gd name="connsiteX2" fmla="*/ 153831 w 374330"/>
              <a:gd name="connsiteY2" fmla="*/ 33946 h 274153"/>
              <a:gd name="connsiteX3" fmla="*/ 175891 w 374330"/>
              <a:gd name="connsiteY3" fmla="*/ 32517 h 274153"/>
              <a:gd name="connsiteX4" fmla="*/ 263673 w 374330"/>
              <a:gd name="connsiteY4" fmla="*/ 31545 h 274153"/>
              <a:gd name="connsiteX5" fmla="*/ 285676 w 374330"/>
              <a:gd name="connsiteY5" fmla="*/ 38974 h 274153"/>
              <a:gd name="connsiteX6" fmla="*/ 258244 w 374330"/>
              <a:gd name="connsiteY6" fmla="*/ 50404 h 274153"/>
              <a:gd name="connsiteX7" fmla="*/ 181491 w 374330"/>
              <a:gd name="connsiteY7" fmla="*/ 84694 h 274153"/>
              <a:gd name="connsiteX8" fmla="*/ 288705 w 374330"/>
              <a:gd name="connsiteY8" fmla="*/ 70464 h 274153"/>
              <a:gd name="connsiteX9" fmla="*/ 314765 w 374330"/>
              <a:gd name="connsiteY9" fmla="*/ 57034 h 274153"/>
              <a:gd name="connsiteX10" fmla="*/ 330024 w 374330"/>
              <a:gd name="connsiteY10" fmla="*/ 75608 h 274153"/>
              <a:gd name="connsiteX11" fmla="*/ 372772 w 374330"/>
              <a:gd name="connsiteY11" fmla="*/ 223512 h 274153"/>
              <a:gd name="connsiteX12" fmla="*/ 344826 w 374330"/>
              <a:gd name="connsiteY12" fmla="*/ 260488 h 274153"/>
              <a:gd name="connsiteX13" fmla="*/ 267959 w 374330"/>
              <a:gd name="connsiteY13" fmla="*/ 269003 h 274153"/>
              <a:gd name="connsiteX14" fmla="*/ 241671 w 374330"/>
              <a:gd name="connsiteY14" fmla="*/ 248144 h 274153"/>
              <a:gd name="connsiteX15" fmla="*/ 266930 w 374330"/>
              <a:gd name="connsiteY15" fmla="*/ 229684 h 274153"/>
              <a:gd name="connsiteX16" fmla="*/ 120741 w 374330"/>
              <a:gd name="connsiteY16" fmla="*/ 187451 h 274153"/>
              <a:gd name="connsiteX17" fmla="*/ 19986 w 374330"/>
              <a:gd name="connsiteY17" fmla="*/ 190765 h 274153"/>
              <a:gd name="connsiteX18" fmla="*/ -703 w 374330"/>
              <a:gd name="connsiteY18" fmla="*/ 186136 h 274153"/>
              <a:gd name="connsiteX19" fmla="*/ 22614 w 374330"/>
              <a:gd name="connsiteY19" fmla="*/ 159275 h 274153"/>
              <a:gd name="connsiteX20" fmla="*/ 93366 w 374330"/>
              <a:gd name="connsiteY20" fmla="*/ 155389 h 274153"/>
              <a:gd name="connsiteX21" fmla="*/ 259101 w 374330"/>
              <a:gd name="connsiteY21" fmla="*/ 194022 h 274153"/>
              <a:gd name="connsiteX22" fmla="*/ 296248 w 374330"/>
              <a:gd name="connsiteY22" fmla="*/ 195051 h 274153"/>
              <a:gd name="connsiteX23" fmla="*/ 301963 w 374330"/>
              <a:gd name="connsiteY23" fmla="*/ 177906 h 274153"/>
              <a:gd name="connsiteX24" fmla="*/ 287448 w 374330"/>
              <a:gd name="connsiteY24" fmla="*/ 174191 h 274153"/>
              <a:gd name="connsiteX25" fmla="*/ 114798 w 374330"/>
              <a:gd name="connsiteY25" fmla="*/ 151331 h 274153"/>
              <a:gd name="connsiteX26" fmla="*/ 80507 w 374330"/>
              <a:gd name="connsiteY26" fmla="*/ 129558 h 274153"/>
              <a:gd name="connsiteX27" fmla="*/ 142629 w 374330"/>
              <a:gd name="connsiteY27" fmla="*/ 115899 h 274153"/>
              <a:gd name="connsiteX28" fmla="*/ 261673 w 374330"/>
              <a:gd name="connsiteY28" fmla="*/ 93039 h 274153"/>
              <a:gd name="connsiteX29" fmla="*/ 135600 w 374330"/>
              <a:gd name="connsiteY29" fmla="*/ 116870 h 274153"/>
              <a:gd name="connsiteX30" fmla="*/ 106167 w 374330"/>
              <a:gd name="connsiteY30" fmla="*/ 116870 h 274153"/>
              <a:gd name="connsiteX31" fmla="*/ 102624 w 374330"/>
              <a:gd name="connsiteY31" fmla="*/ 113326 h 274153"/>
              <a:gd name="connsiteX32" fmla="*/ 152573 w 374330"/>
              <a:gd name="connsiteY32" fmla="*/ -745 h 274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74330" h="274153">
                <a:moveTo>
                  <a:pt x="152573" y="-745"/>
                </a:moveTo>
                <a:cubicBezTo>
                  <a:pt x="158288" y="741"/>
                  <a:pt x="160803" y="5770"/>
                  <a:pt x="164003" y="10000"/>
                </a:cubicBezTo>
                <a:cubicBezTo>
                  <a:pt x="152231" y="15143"/>
                  <a:pt x="153659" y="24801"/>
                  <a:pt x="153831" y="33946"/>
                </a:cubicBezTo>
                <a:cubicBezTo>
                  <a:pt x="162746" y="38232"/>
                  <a:pt x="168690" y="29202"/>
                  <a:pt x="175891" y="32517"/>
                </a:cubicBezTo>
                <a:cubicBezTo>
                  <a:pt x="205152" y="37031"/>
                  <a:pt x="234241" y="23430"/>
                  <a:pt x="263673" y="31545"/>
                </a:cubicBezTo>
                <a:cubicBezTo>
                  <a:pt x="271217" y="33603"/>
                  <a:pt x="279961" y="31545"/>
                  <a:pt x="285676" y="38974"/>
                </a:cubicBezTo>
                <a:cubicBezTo>
                  <a:pt x="280875" y="52919"/>
                  <a:pt x="268017" y="49090"/>
                  <a:pt x="258244" y="50404"/>
                </a:cubicBezTo>
                <a:cubicBezTo>
                  <a:pt x="229669" y="54977"/>
                  <a:pt x="202980" y="61834"/>
                  <a:pt x="181491" y="84694"/>
                </a:cubicBezTo>
                <a:cubicBezTo>
                  <a:pt x="218353" y="82008"/>
                  <a:pt x="251900" y="64749"/>
                  <a:pt x="288705" y="70464"/>
                </a:cubicBezTo>
                <a:cubicBezTo>
                  <a:pt x="299163" y="72064"/>
                  <a:pt x="304192" y="58063"/>
                  <a:pt x="314765" y="57034"/>
                </a:cubicBezTo>
                <a:cubicBezTo>
                  <a:pt x="322995" y="60692"/>
                  <a:pt x="326538" y="68464"/>
                  <a:pt x="330024" y="75608"/>
                </a:cubicBezTo>
                <a:cubicBezTo>
                  <a:pt x="352256" y="122585"/>
                  <a:pt x="369515" y="170934"/>
                  <a:pt x="372772" y="223512"/>
                </a:cubicBezTo>
                <a:cubicBezTo>
                  <a:pt x="374087" y="244771"/>
                  <a:pt x="364314" y="256774"/>
                  <a:pt x="344826" y="260488"/>
                </a:cubicBezTo>
                <a:cubicBezTo>
                  <a:pt x="319509" y="265346"/>
                  <a:pt x="294991" y="280948"/>
                  <a:pt x="267959" y="269003"/>
                </a:cubicBezTo>
                <a:cubicBezTo>
                  <a:pt x="257387" y="264317"/>
                  <a:pt x="242414" y="261288"/>
                  <a:pt x="241671" y="248144"/>
                </a:cubicBezTo>
                <a:cubicBezTo>
                  <a:pt x="240985" y="236085"/>
                  <a:pt x="258816" y="242429"/>
                  <a:pt x="266930" y="229684"/>
                </a:cubicBezTo>
                <a:cubicBezTo>
                  <a:pt x="218239" y="212539"/>
                  <a:pt x="172405" y="189679"/>
                  <a:pt x="120741" y="187451"/>
                </a:cubicBezTo>
                <a:cubicBezTo>
                  <a:pt x="87251" y="186079"/>
                  <a:pt x="53418" y="183621"/>
                  <a:pt x="19986" y="190765"/>
                </a:cubicBezTo>
                <a:cubicBezTo>
                  <a:pt x="12746" y="192580"/>
                  <a:pt x="5074" y="190863"/>
                  <a:pt x="-703" y="186136"/>
                </a:cubicBezTo>
                <a:cubicBezTo>
                  <a:pt x="-4875" y="166876"/>
                  <a:pt x="9413" y="163276"/>
                  <a:pt x="22614" y="159275"/>
                </a:cubicBezTo>
                <a:cubicBezTo>
                  <a:pt x="45817" y="152817"/>
                  <a:pt x="69763" y="155275"/>
                  <a:pt x="93366" y="155389"/>
                </a:cubicBezTo>
                <a:cubicBezTo>
                  <a:pt x="151545" y="155732"/>
                  <a:pt x="207666" y="166419"/>
                  <a:pt x="259101" y="194022"/>
                </a:cubicBezTo>
                <a:cubicBezTo>
                  <a:pt x="271160" y="200423"/>
                  <a:pt x="283733" y="208367"/>
                  <a:pt x="296248" y="195051"/>
                </a:cubicBezTo>
                <a:cubicBezTo>
                  <a:pt x="300592" y="190422"/>
                  <a:pt x="304993" y="184707"/>
                  <a:pt x="301963" y="177906"/>
                </a:cubicBezTo>
                <a:cubicBezTo>
                  <a:pt x="298935" y="171106"/>
                  <a:pt x="292648" y="174191"/>
                  <a:pt x="287448" y="174191"/>
                </a:cubicBezTo>
                <a:cubicBezTo>
                  <a:pt x="229171" y="173778"/>
                  <a:pt x="171174" y="166099"/>
                  <a:pt x="114798" y="151331"/>
                </a:cubicBezTo>
                <a:cubicBezTo>
                  <a:pt x="101881" y="148074"/>
                  <a:pt x="84793" y="148131"/>
                  <a:pt x="80507" y="129558"/>
                </a:cubicBezTo>
                <a:cubicBezTo>
                  <a:pt x="97995" y="111384"/>
                  <a:pt x="122284" y="118699"/>
                  <a:pt x="142629" y="115899"/>
                </a:cubicBezTo>
                <a:cubicBezTo>
                  <a:pt x="187378" y="109669"/>
                  <a:pt x="231041" y="99211"/>
                  <a:pt x="261673" y="93039"/>
                </a:cubicBezTo>
                <a:cubicBezTo>
                  <a:pt x="220138" y="103382"/>
                  <a:pt x="178044" y="111339"/>
                  <a:pt x="135600" y="116870"/>
                </a:cubicBezTo>
                <a:cubicBezTo>
                  <a:pt x="125897" y="118927"/>
                  <a:pt x="115871" y="118927"/>
                  <a:pt x="106167" y="116870"/>
                </a:cubicBezTo>
                <a:cubicBezTo>
                  <a:pt x="104511" y="115956"/>
                  <a:pt x="102224" y="114069"/>
                  <a:pt x="102624" y="113326"/>
                </a:cubicBezTo>
                <a:cubicBezTo>
                  <a:pt x="124456" y="77779"/>
                  <a:pt x="123484" y="32002"/>
                  <a:pt x="152573" y="-745"/>
                </a:cubicBezTo>
                <a:close/>
              </a:path>
            </a:pathLst>
          </a:custGeom>
          <a:solidFill>
            <a:srgbClr val="B0A289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1" name="任意多边形: 形状 600">
            <a:extLst>
              <a:ext uri="{FF2B5EF4-FFF2-40B4-BE49-F238E27FC236}">
                <a16:creationId xmlns:a16="http://schemas.microsoft.com/office/drawing/2014/main" xmlns:p14="http://schemas.microsoft.com/office/powerpoint/2010/main" xmlns="" id="{45AE51EF-9353-43F8-A424-805F1371277B}"/>
              </a:ext>
            </a:extLst>
          </p:cNvPr>
          <p:cNvSpPr/>
          <p:nvPr/>
        </p:nvSpPr>
        <p:spPr>
          <a:xfrm>
            <a:off x="-8510682" y="6612828"/>
            <a:ext cx="420093" cy="333315"/>
          </a:xfrm>
          <a:custGeom>
            <a:avLst/>
            <a:gdLst>
              <a:gd name="connsiteX0" fmla="*/ 295616 w 420093"/>
              <a:gd name="connsiteY0" fmla="*/ 256447 h 333315"/>
              <a:gd name="connsiteX1" fmla="*/ 271270 w 420093"/>
              <a:gd name="connsiteY1" fmla="*/ 290737 h 333315"/>
              <a:gd name="connsiteX2" fmla="*/ 222863 w 420093"/>
              <a:gd name="connsiteY2" fmla="*/ 311825 h 333315"/>
              <a:gd name="connsiteX3" fmla="*/ 25067 w 420093"/>
              <a:gd name="connsiteY3" fmla="*/ 332571 h 333315"/>
              <a:gd name="connsiteX4" fmla="*/ 5865 w 420093"/>
              <a:gd name="connsiteY4" fmla="*/ 287879 h 333315"/>
              <a:gd name="connsiteX5" fmla="*/ 1636 w 420093"/>
              <a:gd name="connsiteY5" fmla="*/ 241416 h 333315"/>
              <a:gd name="connsiteX6" fmla="*/ 22038 w 420093"/>
              <a:gd name="connsiteY6" fmla="*/ 234901 h 333315"/>
              <a:gd name="connsiteX7" fmla="*/ 124908 w 420093"/>
              <a:gd name="connsiteY7" fmla="*/ 261019 h 333315"/>
              <a:gd name="connsiteX8" fmla="*/ 166399 w 420093"/>
              <a:gd name="connsiteY8" fmla="*/ 245645 h 333315"/>
              <a:gd name="connsiteX9" fmla="*/ 221263 w 420093"/>
              <a:gd name="connsiteY9" fmla="*/ 179065 h 333315"/>
              <a:gd name="connsiteX10" fmla="*/ 197088 w 420093"/>
              <a:gd name="connsiteY10" fmla="*/ 222500 h 333315"/>
              <a:gd name="connsiteX11" fmla="*/ 173885 w 420093"/>
              <a:gd name="connsiteY11" fmla="*/ 252732 h 333315"/>
              <a:gd name="connsiteX12" fmla="*/ 172913 w 420093"/>
              <a:gd name="connsiteY12" fmla="*/ 265191 h 333315"/>
              <a:gd name="connsiteX13" fmla="*/ 182801 w 420093"/>
              <a:gd name="connsiteY13" fmla="*/ 265533 h 333315"/>
              <a:gd name="connsiteX14" fmla="*/ 297101 w 420093"/>
              <a:gd name="connsiteY14" fmla="*/ 178094 h 333315"/>
              <a:gd name="connsiteX15" fmla="*/ 401343 w 420093"/>
              <a:gd name="connsiteY15" fmla="*/ 24589 h 333315"/>
              <a:gd name="connsiteX16" fmla="*/ 406201 w 420093"/>
              <a:gd name="connsiteY16" fmla="*/ 1101 h 333315"/>
              <a:gd name="connsiteX17" fmla="*/ 410173 w 420093"/>
              <a:gd name="connsiteY17" fmla="*/ -503 h 333315"/>
              <a:gd name="connsiteX18" fmla="*/ 411173 w 420093"/>
              <a:gd name="connsiteY18" fmla="*/ 186 h 333315"/>
              <a:gd name="connsiteX19" fmla="*/ 414430 w 420093"/>
              <a:gd name="connsiteY19" fmla="*/ 38419 h 333315"/>
              <a:gd name="connsiteX20" fmla="*/ 396200 w 420093"/>
              <a:gd name="connsiteY20" fmla="*/ 71680 h 333315"/>
              <a:gd name="connsiteX21" fmla="*/ 349851 w 420093"/>
              <a:gd name="connsiteY21" fmla="*/ 147862 h 333315"/>
              <a:gd name="connsiteX22" fmla="*/ 295787 w 420093"/>
              <a:gd name="connsiteY22" fmla="*/ 246217 h 333315"/>
              <a:gd name="connsiteX23" fmla="*/ 295615 w 420093"/>
              <a:gd name="connsiteY23" fmla="*/ 256447 h 33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20093" h="333315">
                <a:moveTo>
                  <a:pt x="295616" y="256447"/>
                </a:moveTo>
                <a:cubicBezTo>
                  <a:pt x="288872" y="268791"/>
                  <a:pt x="285900" y="283879"/>
                  <a:pt x="271270" y="290737"/>
                </a:cubicBezTo>
                <a:cubicBezTo>
                  <a:pt x="259840" y="307882"/>
                  <a:pt x="240123" y="309654"/>
                  <a:pt x="222863" y="311825"/>
                </a:cubicBezTo>
                <a:cubicBezTo>
                  <a:pt x="157083" y="320169"/>
                  <a:pt x="91418" y="330399"/>
                  <a:pt x="25067" y="332571"/>
                </a:cubicBezTo>
                <a:cubicBezTo>
                  <a:pt x="7922" y="322226"/>
                  <a:pt x="11465" y="303138"/>
                  <a:pt x="5865" y="287879"/>
                </a:cubicBezTo>
                <a:cubicBezTo>
                  <a:pt x="5865" y="272220"/>
                  <a:pt x="-7223" y="257818"/>
                  <a:pt x="1636" y="241416"/>
                </a:cubicBezTo>
                <a:cubicBezTo>
                  <a:pt x="6722" y="233815"/>
                  <a:pt x="12151" y="232272"/>
                  <a:pt x="22038" y="234901"/>
                </a:cubicBezTo>
                <a:cubicBezTo>
                  <a:pt x="56328" y="243931"/>
                  <a:pt x="90161" y="253990"/>
                  <a:pt x="124908" y="261019"/>
                </a:cubicBezTo>
                <a:cubicBezTo>
                  <a:pt x="143653" y="264848"/>
                  <a:pt x="155198" y="262276"/>
                  <a:pt x="166399" y="245645"/>
                </a:cubicBezTo>
                <a:cubicBezTo>
                  <a:pt x="183021" y="222130"/>
                  <a:pt x="201359" y="199876"/>
                  <a:pt x="221263" y="179065"/>
                </a:cubicBezTo>
                <a:cubicBezTo>
                  <a:pt x="221606" y="198496"/>
                  <a:pt x="205376" y="208270"/>
                  <a:pt x="197088" y="222500"/>
                </a:cubicBezTo>
                <a:cubicBezTo>
                  <a:pt x="189987" y="233047"/>
                  <a:pt x="182237" y="243144"/>
                  <a:pt x="173885" y="252732"/>
                </a:cubicBezTo>
                <a:cubicBezTo>
                  <a:pt x="170486" y="256055"/>
                  <a:pt x="170071" y="261382"/>
                  <a:pt x="172913" y="265191"/>
                </a:cubicBezTo>
                <a:cubicBezTo>
                  <a:pt x="175829" y="268848"/>
                  <a:pt x="179372" y="266562"/>
                  <a:pt x="182801" y="265533"/>
                </a:cubicBezTo>
                <a:cubicBezTo>
                  <a:pt x="231893" y="250732"/>
                  <a:pt x="268526" y="219813"/>
                  <a:pt x="297101" y="178094"/>
                </a:cubicBezTo>
                <a:cubicBezTo>
                  <a:pt x="331849" y="126659"/>
                  <a:pt x="363795" y="73853"/>
                  <a:pt x="401343" y="24589"/>
                </a:cubicBezTo>
                <a:cubicBezTo>
                  <a:pt x="407058" y="17102"/>
                  <a:pt x="405572" y="9158"/>
                  <a:pt x="406201" y="1101"/>
                </a:cubicBezTo>
                <a:cubicBezTo>
                  <a:pt x="406855" y="-439"/>
                  <a:pt x="408633" y="-1157"/>
                  <a:pt x="410173" y="-503"/>
                </a:cubicBezTo>
                <a:cubicBezTo>
                  <a:pt x="410550" y="-343"/>
                  <a:pt x="410890" y="-109"/>
                  <a:pt x="411173" y="186"/>
                </a:cubicBezTo>
                <a:cubicBezTo>
                  <a:pt x="422145" y="12073"/>
                  <a:pt x="419060" y="25789"/>
                  <a:pt x="414430" y="38419"/>
                </a:cubicBezTo>
                <a:cubicBezTo>
                  <a:pt x="410773" y="50670"/>
                  <a:pt x="404560" y="62007"/>
                  <a:pt x="396200" y="71680"/>
                </a:cubicBezTo>
                <a:cubicBezTo>
                  <a:pt x="373340" y="92426"/>
                  <a:pt x="365338" y="122487"/>
                  <a:pt x="349851" y="147862"/>
                </a:cubicBezTo>
                <a:cubicBezTo>
                  <a:pt x="330420" y="179695"/>
                  <a:pt x="313961" y="213470"/>
                  <a:pt x="295787" y="246217"/>
                </a:cubicBezTo>
                <a:cubicBezTo>
                  <a:pt x="293819" y="249326"/>
                  <a:pt x="293753" y="253273"/>
                  <a:pt x="295615" y="256447"/>
                </a:cubicBezTo>
                <a:close/>
              </a:path>
            </a:pathLst>
          </a:custGeom>
          <a:solidFill>
            <a:srgbClr val="F2E6D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6" name="任意多边形: 形状 605">
            <a:extLst>
              <a:ext uri="{FF2B5EF4-FFF2-40B4-BE49-F238E27FC236}">
                <a16:creationId xmlns:a16="http://schemas.microsoft.com/office/drawing/2014/main" xmlns:p14="http://schemas.microsoft.com/office/powerpoint/2010/main" xmlns="" id="{3C063E91-73C4-4B91-A538-97FEA78ABAC3}"/>
              </a:ext>
            </a:extLst>
          </p:cNvPr>
          <p:cNvSpPr/>
          <p:nvPr/>
        </p:nvSpPr>
        <p:spPr>
          <a:xfrm>
            <a:off x="-7763677" y="7232122"/>
            <a:ext cx="246310" cy="231933"/>
          </a:xfrm>
          <a:custGeom>
            <a:avLst/>
            <a:gdLst>
              <a:gd name="connsiteX0" fmla="*/ 4896 w 246310"/>
              <a:gd name="connsiteY0" fmla="*/ 164876 h 231933"/>
              <a:gd name="connsiteX1" fmla="*/ 210 w 246310"/>
              <a:gd name="connsiteY1" fmla="*/ 154475 h 231933"/>
              <a:gd name="connsiteX2" fmla="*/ 6725 w 246310"/>
              <a:gd name="connsiteY2" fmla="*/ 135730 h 231933"/>
              <a:gd name="connsiteX3" fmla="*/ 115310 w 246310"/>
              <a:gd name="connsiteY3" fmla="*/ 6685 h 231933"/>
              <a:gd name="connsiteX4" fmla="*/ 126397 w 246310"/>
              <a:gd name="connsiteY4" fmla="*/ -745 h 231933"/>
              <a:gd name="connsiteX5" fmla="*/ 141428 w 246310"/>
              <a:gd name="connsiteY5" fmla="*/ 16400 h 231933"/>
              <a:gd name="connsiteX6" fmla="*/ 185433 w 246310"/>
              <a:gd name="connsiteY6" fmla="*/ 70693 h 231933"/>
              <a:gd name="connsiteX7" fmla="*/ 201778 w 246310"/>
              <a:gd name="connsiteY7" fmla="*/ 95096 h 231933"/>
              <a:gd name="connsiteX8" fmla="*/ 220351 w 246310"/>
              <a:gd name="connsiteY8" fmla="*/ 143731 h 231933"/>
              <a:gd name="connsiteX9" fmla="*/ 244869 w 246310"/>
              <a:gd name="connsiteY9" fmla="*/ 219626 h 231933"/>
              <a:gd name="connsiteX10" fmla="*/ 225724 w 246310"/>
              <a:gd name="connsiteY10" fmla="*/ 231056 h 231933"/>
              <a:gd name="connsiteX11" fmla="*/ 98736 w 246310"/>
              <a:gd name="connsiteY11" fmla="*/ 214654 h 231933"/>
              <a:gd name="connsiteX12" fmla="*/ 77933 w 246310"/>
              <a:gd name="connsiteY12" fmla="*/ 209339 h 231933"/>
              <a:gd name="connsiteX13" fmla="*/ 69990 w 246310"/>
              <a:gd name="connsiteY13" fmla="*/ 206767 h 231933"/>
              <a:gd name="connsiteX14" fmla="*/ 4896 w 246310"/>
              <a:gd name="connsiteY14" fmla="*/ 164876 h 23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310" h="231933">
                <a:moveTo>
                  <a:pt x="4896" y="164876"/>
                </a:moveTo>
                <a:lnTo>
                  <a:pt x="210" y="154475"/>
                </a:lnTo>
                <a:cubicBezTo>
                  <a:pt x="-4534" y="145845"/>
                  <a:pt x="1982" y="140473"/>
                  <a:pt x="6725" y="135730"/>
                </a:cubicBezTo>
                <a:cubicBezTo>
                  <a:pt x="46730" y="95725"/>
                  <a:pt x="87135" y="56577"/>
                  <a:pt x="115310" y="6685"/>
                </a:cubicBezTo>
                <a:cubicBezTo>
                  <a:pt x="117851" y="2813"/>
                  <a:pt x="121849" y="133"/>
                  <a:pt x="126397" y="-745"/>
                </a:cubicBezTo>
                <a:cubicBezTo>
                  <a:pt x="136227" y="627"/>
                  <a:pt x="137827" y="9543"/>
                  <a:pt x="141428" y="16400"/>
                </a:cubicBezTo>
                <a:cubicBezTo>
                  <a:pt x="151714" y="38060"/>
                  <a:pt x="163259" y="58577"/>
                  <a:pt x="185433" y="70693"/>
                </a:cubicBezTo>
                <a:cubicBezTo>
                  <a:pt x="194920" y="75894"/>
                  <a:pt x="198635" y="85438"/>
                  <a:pt x="201778" y="95096"/>
                </a:cubicBezTo>
                <a:cubicBezTo>
                  <a:pt x="204293" y="112698"/>
                  <a:pt x="216408" y="126643"/>
                  <a:pt x="220351" y="143731"/>
                </a:cubicBezTo>
                <a:cubicBezTo>
                  <a:pt x="221780" y="171220"/>
                  <a:pt x="240182" y="193166"/>
                  <a:pt x="244869" y="219626"/>
                </a:cubicBezTo>
                <a:cubicBezTo>
                  <a:pt x="242126" y="229627"/>
                  <a:pt x="234582" y="231799"/>
                  <a:pt x="225724" y="231056"/>
                </a:cubicBezTo>
                <a:cubicBezTo>
                  <a:pt x="183318" y="226198"/>
                  <a:pt x="139999" y="226256"/>
                  <a:pt x="98736" y="214654"/>
                </a:cubicBezTo>
                <a:cubicBezTo>
                  <a:pt x="92182" y="211634"/>
                  <a:pt x="85133" y="209833"/>
                  <a:pt x="77933" y="209339"/>
                </a:cubicBezTo>
                <a:cubicBezTo>
                  <a:pt x="75188" y="208820"/>
                  <a:pt x="72518" y="207956"/>
                  <a:pt x="69990" y="206767"/>
                </a:cubicBezTo>
                <a:cubicBezTo>
                  <a:pt x="44501" y="198195"/>
                  <a:pt x="14726" y="197166"/>
                  <a:pt x="4896" y="164876"/>
                </a:cubicBezTo>
                <a:close/>
              </a:path>
            </a:pathLst>
          </a:custGeom>
          <a:solidFill>
            <a:srgbClr val="71A8A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4" name="任意多边形: 形状 613">
            <a:extLst>
              <a:ext uri="{FF2B5EF4-FFF2-40B4-BE49-F238E27FC236}">
                <a16:creationId xmlns:a16="http://schemas.microsoft.com/office/drawing/2014/main" xmlns:p14="http://schemas.microsoft.com/office/powerpoint/2010/main" xmlns="" id="{6E7B87CF-3CC4-494D-B332-96D2191A4186}"/>
              </a:ext>
            </a:extLst>
          </p:cNvPr>
          <p:cNvSpPr/>
          <p:nvPr/>
        </p:nvSpPr>
        <p:spPr>
          <a:xfrm>
            <a:off x="-8714997" y="8174677"/>
            <a:ext cx="280405" cy="184724"/>
          </a:xfrm>
          <a:custGeom>
            <a:avLst/>
            <a:gdLst>
              <a:gd name="connsiteX0" fmla="*/ 170518 w 280405"/>
              <a:gd name="connsiteY0" fmla="*/ 84314 h 184724"/>
              <a:gd name="connsiteX1" fmla="*/ 157945 w 280405"/>
              <a:gd name="connsiteY1" fmla="*/ 130606 h 184724"/>
              <a:gd name="connsiteX2" fmla="*/ 189092 w 280405"/>
              <a:gd name="connsiteY2" fmla="*/ 116947 h 184724"/>
              <a:gd name="connsiteX3" fmla="*/ 272816 w 280405"/>
              <a:gd name="connsiteY3" fmla="*/ 153523 h 184724"/>
              <a:gd name="connsiteX4" fmla="*/ 270245 w 280405"/>
              <a:gd name="connsiteY4" fmla="*/ 171925 h 184724"/>
              <a:gd name="connsiteX5" fmla="*/ 231669 w 280405"/>
              <a:gd name="connsiteY5" fmla="*/ 183927 h 184724"/>
              <a:gd name="connsiteX6" fmla="*/ 102852 w 280405"/>
              <a:gd name="connsiteY6" fmla="*/ 174840 h 184724"/>
              <a:gd name="connsiteX7" fmla="*/ 56218 w 280405"/>
              <a:gd name="connsiteY7" fmla="*/ 140893 h 184724"/>
              <a:gd name="connsiteX8" fmla="*/ 35416 w 280405"/>
              <a:gd name="connsiteY8" fmla="*/ 84886 h 184724"/>
              <a:gd name="connsiteX9" fmla="*/ 3355 w 280405"/>
              <a:gd name="connsiteY9" fmla="*/ 34880 h 184724"/>
              <a:gd name="connsiteX10" fmla="*/ 1754 w 280405"/>
              <a:gd name="connsiteY10" fmla="*/ 26936 h 184724"/>
              <a:gd name="connsiteX11" fmla="*/ 3069 w 280405"/>
              <a:gd name="connsiteY11" fmla="*/ 1561 h 184724"/>
              <a:gd name="connsiteX12" fmla="*/ 27415 w 280405"/>
              <a:gd name="connsiteY12" fmla="*/ 8419 h 184724"/>
              <a:gd name="connsiteX13" fmla="*/ 65991 w 280405"/>
              <a:gd name="connsiteY13" fmla="*/ 17563 h 184724"/>
              <a:gd name="connsiteX14" fmla="*/ 150173 w 280405"/>
              <a:gd name="connsiteY14" fmla="*/ 18306 h 184724"/>
              <a:gd name="connsiteX15" fmla="*/ 178176 w 280405"/>
              <a:gd name="connsiteY15" fmla="*/ 12591 h 184724"/>
              <a:gd name="connsiteX16" fmla="*/ 192407 w 280405"/>
              <a:gd name="connsiteY16" fmla="*/ 19792 h 184724"/>
              <a:gd name="connsiteX17" fmla="*/ 170518 w 280405"/>
              <a:gd name="connsiteY17" fmla="*/ 84314 h 18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0405" h="184724">
                <a:moveTo>
                  <a:pt x="170518" y="84314"/>
                </a:moveTo>
                <a:cubicBezTo>
                  <a:pt x="163488" y="98031"/>
                  <a:pt x="165146" y="113404"/>
                  <a:pt x="157945" y="130606"/>
                </a:cubicBezTo>
                <a:cubicBezTo>
                  <a:pt x="172576" y="127577"/>
                  <a:pt x="176748" y="112318"/>
                  <a:pt x="189092" y="116947"/>
                </a:cubicBezTo>
                <a:cubicBezTo>
                  <a:pt x="218867" y="124662"/>
                  <a:pt x="243613" y="143808"/>
                  <a:pt x="272816" y="153523"/>
                </a:cubicBezTo>
                <a:cubicBezTo>
                  <a:pt x="283618" y="157123"/>
                  <a:pt x="278531" y="167182"/>
                  <a:pt x="270245" y="171925"/>
                </a:cubicBezTo>
                <a:cubicBezTo>
                  <a:pt x="258301" y="178555"/>
                  <a:pt x="245956" y="184612"/>
                  <a:pt x="231669" y="183927"/>
                </a:cubicBezTo>
                <a:cubicBezTo>
                  <a:pt x="188978" y="179412"/>
                  <a:pt x="147829" y="163410"/>
                  <a:pt x="102852" y="174840"/>
                </a:cubicBezTo>
                <a:cubicBezTo>
                  <a:pt x="81307" y="180555"/>
                  <a:pt x="64219" y="162610"/>
                  <a:pt x="56218" y="140893"/>
                </a:cubicBezTo>
                <a:cubicBezTo>
                  <a:pt x="49417" y="122148"/>
                  <a:pt x="44103" y="103003"/>
                  <a:pt x="35416" y="84886"/>
                </a:cubicBezTo>
                <a:cubicBezTo>
                  <a:pt x="27080" y="66821"/>
                  <a:pt x="16292" y="49994"/>
                  <a:pt x="3355" y="34880"/>
                </a:cubicBezTo>
                <a:cubicBezTo>
                  <a:pt x="2461" y="32317"/>
                  <a:pt x="1922" y="29645"/>
                  <a:pt x="1754" y="26936"/>
                </a:cubicBezTo>
                <a:cubicBezTo>
                  <a:pt x="1468" y="18306"/>
                  <a:pt x="-6075" y="7905"/>
                  <a:pt x="3069" y="1561"/>
                </a:cubicBezTo>
                <a:cubicBezTo>
                  <a:pt x="12212" y="-4782"/>
                  <a:pt x="20214" y="3447"/>
                  <a:pt x="27415" y="8419"/>
                </a:cubicBezTo>
                <a:cubicBezTo>
                  <a:pt x="38691" y="16154"/>
                  <a:pt x="52443" y="19413"/>
                  <a:pt x="65991" y="17563"/>
                </a:cubicBezTo>
                <a:cubicBezTo>
                  <a:pt x="93937" y="14477"/>
                  <a:pt x="122112" y="17563"/>
                  <a:pt x="150173" y="18306"/>
                </a:cubicBezTo>
                <a:cubicBezTo>
                  <a:pt x="159603" y="18306"/>
                  <a:pt x="169661" y="21221"/>
                  <a:pt x="178176" y="12591"/>
                </a:cubicBezTo>
                <a:cubicBezTo>
                  <a:pt x="188464" y="1904"/>
                  <a:pt x="194292" y="11905"/>
                  <a:pt x="192407" y="19792"/>
                </a:cubicBezTo>
                <a:cubicBezTo>
                  <a:pt x="187091" y="41680"/>
                  <a:pt x="189549" y="66769"/>
                  <a:pt x="170518" y="84314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3" name="任意多边形: 形状 622">
            <a:extLst>
              <a:ext uri="{FF2B5EF4-FFF2-40B4-BE49-F238E27FC236}">
                <a16:creationId xmlns:a16="http://schemas.microsoft.com/office/drawing/2014/main" xmlns:p14="http://schemas.microsoft.com/office/powerpoint/2010/main" xmlns="" id="{36F76A32-11C9-4A51-9347-A5A3EF265A99}"/>
              </a:ext>
            </a:extLst>
          </p:cNvPr>
          <p:cNvSpPr/>
          <p:nvPr/>
        </p:nvSpPr>
        <p:spPr>
          <a:xfrm>
            <a:off x="-7741750" y="8275783"/>
            <a:ext cx="250255" cy="128881"/>
          </a:xfrm>
          <a:custGeom>
            <a:avLst/>
            <a:gdLst>
              <a:gd name="connsiteX0" fmla="*/ 113557 w 250255"/>
              <a:gd name="connsiteY0" fmla="*/ 354 h 128881"/>
              <a:gd name="connsiteX1" fmla="*/ 147847 w 250255"/>
              <a:gd name="connsiteY1" fmla="*/ 4982 h 128881"/>
              <a:gd name="connsiteX2" fmla="*/ 230886 w 250255"/>
              <a:gd name="connsiteY2" fmla="*/ 11383 h 128881"/>
              <a:gd name="connsiteX3" fmla="*/ 245173 w 250255"/>
              <a:gd name="connsiteY3" fmla="*/ 27614 h 128881"/>
              <a:gd name="connsiteX4" fmla="*/ 248774 w 250255"/>
              <a:gd name="connsiteY4" fmla="*/ 79049 h 128881"/>
              <a:gd name="connsiteX5" fmla="*/ 211569 w 250255"/>
              <a:gd name="connsiteY5" fmla="*/ 121283 h 128881"/>
              <a:gd name="connsiteX6" fmla="*/ 26803 w 250255"/>
              <a:gd name="connsiteY6" fmla="*/ 128027 h 128881"/>
              <a:gd name="connsiteX7" fmla="*/ 686 w 250255"/>
              <a:gd name="connsiteY7" fmla="*/ 122312 h 128881"/>
              <a:gd name="connsiteX8" fmla="*/ -572 w 250255"/>
              <a:gd name="connsiteY8" fmla="*/ 115397 h 128881"/>
              <a:gd name="connsiteX9" fmla="*/ 19488 w 250255"/>
              <a:gd name="connsiteY9" fmla="*/ 61675 h 128881"/>
              <a:gd name="connsiteX10" fmla="*/ 79038 w 250255"/>
              <a:gd name="connsiteY10" fmla="*/ 38815 h 128881"/>
              <a:gd name="connsiteX11" fmla="*/ 102927 w 250255"/>
              <a:gd name="connsiteY11" fmla="*/ 21670 h 128881"/>
              <a:gd name="connsiteX12" fmla="*/ 113557 w 250255"/>
              <a:gd name="connsiteY12" fmla="*/ 354 h 128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0255" h="128881">
                <a:moveTo>
                  <a:pt x="113557" y="354"/>
                </a:moveTo>
                <a:cubicBezTo>
                  <a:pt x="125615" y="-3132"/>
                  <a:pt x="136417" y="2583"/>
                  <a:pt x="147847" y="4982"/>
                </a:cubicBezTo>
                <a:cubicBezTo>
                  <a:pt x="175336" y="10697"/>
                  <a:pt x="203111" y="10298"/>
                  <a:pt x="230886" y="11383"/>
                </a:cubicBezTo>
                <a:cubicBezTo>
                  <a:pt x="233858" y="18356"/>
                  <a:pt x="244545" y="18527"/>
                  <a:pt x="245173" y="27614"/>
                </a:cubicBezTo>
                <a:cubicBezTo>
                  <a:pt x="241516" y="44759"/>
                  <a:pt x="248373" y="61904"/>
                  <a:pt x="248774" y="79049"/>
                </a:cubicBezTo>
                <a:cubicBezTo>
                  <a:pt x="249517" y="108138"/>
                  <a:pt x="240201" y="122598"/>
                  <a:pt x="211569" y="121283"/>
                </a:cubicBezTo>
                <a:cubicBezTo>
                  <a:pt x="149619" y="118426"/>
                  <a:pt x="88468" y="129341"/>
                  <a:pt x="26803" y="128027"/>
                </a:cubicBezTo>
                <a:cubicBezTo>
                  <a:pt x="17716" y="128027"/>
                  <a:pt x="8458" y="128027"/>
                  <a:pt x="686" y="122312"/>
                </a:cubicBezTo>
                <a:cubicBezTo>
                  <a:pt x="-800" y="120197"/>
                  <a:pt x="-2515" y="116082"/>
                  <a:pt x="-572" y="115397"/>
                </a:cubicBezTo>
                <a:cubicBezTo>
                  <a:pt x="28518" y="105681"/>
                  <a:pt x="24231" y="83792"/>
                  <a:pt x="19488" y="61675"/>
                </a:cubicBezTo>
                <a:cubicBezTo>
                  <a:pt x="38233" y="51160"/>
                  <a:pt x="61436" y="52303"/>
                  <a:pt x="79038" y="38815"/>
                </a:cubicBezTo>
                <a:cubicBezTo>
                  <a:pt x="86754" y="32757"/>
                  <a:pt x="97326" y="30472"/>
                  <a:pt x="102927" y="21670"/>
                </a:cubicBezTo>
                <a:cubicBezTo>
                  <a:pt x="108871" y="15155"/>
                  <a:pt x="119272" y="12012"/>
                  <a:pt x="113557" y="354"/>
                </a:cubicBezTo>
                <a:close/>
              </a:path>
            </a:pathLst>
          </a:custGeom>
          <a:solidFill>
            <a:srgbClr val="52666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5" name="任意多边形: 形状 624">
            <a:extLst>
              <a:ext uri="{FF2B5EF4-FFF2-40B4-BE49-F238E27FC236}">
                <a16:creationId xmlns:a16="http://schemas.microsoft.com/office/drawing/2014/main" xmlns:p14="http://schemas.microsoft.com/office/powerpoint/2010/main" xmlns="" id="{C7A3F029-6DA1-46EB-8AD3-1FE068ACC9A7}"/>
              </a:ext>
            </a:extLst>
          </p:cNvPr>
          <p:cNvSpPr/>
          <p:nvPr/>
        </p:nvSpPr>
        <p:spPr>
          <a:xfrm>
            <a:off x="-7729874" y="6470148"/>
            <a:ext cx="232615" cy="141482"/>
          </a:xfrm>
          <a:custGeom>
            <a:avLst/>
            <a:gdLst>
              <a:gd name="connsiteX0" fmla="*/ 4527 w 232615"/>
              <a:gd name="connsiteY0" fmla="*/ 5593 h 141482"/>
              <a:gd name="connsiteX1" fmla="*/ 42245 w 232615"/>
              <a:gd name="connsiteY1" fmla="*/ 7136 h 141482"/>
              <a:gd name="connsiteX2" fmla="*/ 81507 w 232615"/>
              <a:gd name="connsiteY2" fmla="*/ 18566 h 141482"/>
              <a:gd name="connsiteX3" fmla="*/ 93338 w 232615"/>
              <a:gd name="connsiteY3" fmla="*/ 23767 h 141482"/>
              <a:gd name="connsiteX4" fmla="*/ 166833 w 232615"/>
              <a:gd name="connsiteY4" fmla="*/ 39711 h 141482"/>
              <a:gd name="connsiteX5" fmla="*/ 191465 w 232615"/>
              <a:gd name="connsiteY5" fmla="*/ 46683 h 141482"/>
              <a:gd name="connsiteX6" fmla="*/ 228898 w 232615"/>
              <a:gd name="connsiteY6" fmla="*/ 56913 h 141482"/>
              <a:gd name="connsiteX7" fmla="*/ 230669 w 232615"/>
              <a:gd name="connsiteY7" fmla="*/ 106405 h 141482"/>
              <a:gd name="connsiteX8" fmla="*/ 217924 w 232615"/>
              <a:gd name="connsiteY8" fmla="*/ 120979 h 141482"/>
              <a:gd name="connsiteX9" fmla="*/ 146716 w 232615"/>
              <a:gd name="connsiteY9" fmla="*/ 134810 h 141482"/>
              <a:gd name="connsiteX10" fmla="*/ 24929 w 232615"/>
              <a:gd name="connsiteY10" fmla="*/ 140010 h 141482"/>
              <a:gd name="connsiteX11" fmla="*/ -1360 w 232615"/>
              <a:gd name="connsiteY11" fmla="*/ 138410 h 141482"/>
              <a:gd name="connsiteX12" fmla="*/ 9556 w 232615"/>
              <a:gd name="connsiteY12" fmla="*/ 104691 h 141482"/>
              <a:gd name="connsiteX13" fmla="*/ 20986 w 232615"/>
              <a:gd name="connsiteY13" fmla="*/ 87546 h 141482"/>
              <a:gd name="connsiteX14" fmla="*/ 21557 w 232615"/>
              <a:gd name="connsiteY14" fmla="*/ 74801 h 141482"/>
              <a:gd name="connsiteX15" fmla="*/ 4412 w 232615"/>
              <a:gd name="connsiteY15" fmla="*/ 11422 h 14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2615" h="141482">
                <a:moveTo>
                  <a:pt x="4527" y="5593"/>
                </a:moveTo>
                <a:cubicBezTo>
                  <a:pt x="17385" y="-1437"/>
                  <a:pt x="27387" y="-4751"/>
                  <a:pt x="42245" y="7136"/>
                </a:cubicBezTo>
                <a:cubicBezTo>
                  <a:pt x="51047" y="14280"/>
                  <a:pt x="65449" y="24967"/>
                  <a:pt x="81507" y="18566"/>
                </a:cubicBezTo>
                <a:cubicBezTo>
                  <a:pt x="86422" y="16566"/>
                  <a:pt x="89337" y="22109"/>
                  <a:pt x="93338" y="23767"/>
                </a:cubicBezTo>
                <a:cubicBezTo>
                  <a:pt x="116884" y="33596"/>
                  <a:pt x="139801" y="46112"/>
                  <a:pt x="166833" y="39711"/>
                </a:cubicBezTo>
                <a:cubicBezTo>
                  <a:pt x="175701" y="37318"/>
                  <a:pt x="185166" y="39997"/>
                  <a:pt x="191465" y="46683"/>
                </a:cubicBezTo>
                <a:cubicBezTo>
                  <a:pt x="201181" y="56599"/>
                  <a:pt x="215488" y="60509"/>
                  <a:pt x="228898" y="56913"/>
                </a:cubicBezTo>
                <a:cubicBezTo>
                  <a:pt x="232727" y="74058"/>
                  <a:pt x="224726" y="90175"/>
                  <a:pt x="230669" y="106405"/>
                </a:cubicBezTo>
                <a:cubicBezTo>
                  <a:pt x="233127" y="113320"/>
                  <a:pt x="226269" y="119607"/>
                  <a:pt x="217924" y="120979"/>
                </a:cubicBezTo>
                <a:cubicBezTo>
                  <a:pt x="195773" y="131638"/>
                  <a:pt x="171247" y="136402"/>
                  <a:pt x="146716" y="134810"/>
                </a:cubicBezTo>
                <a:cubicBezTo>
                  <a:pt x="106049" y="133741"/>
                  <a:pt x="65357" y="135479"/>
                  <a:pt x="24929" y="140010"/>
                </a:cubicBezTo>
                <a:cubicBezTo>
                  <a:pt x="16153" y="141367"/>
                  <a:pt x="7187" y="140822"/>
                  <a:pt x="-1360" y="138410"/>
                </a:cubicBezTo>
                <a:cubicBezTo>
                  <a:pt x="-2617" y="124408"/>
                  <a:pt x="11213" y="117092"/>
                  <a:pt x="9556" y="104691"/>
                </a:cubicBezTo>
                <a:cubicBezTo>
                  <a:pt x="13271" y="98976"/>
                  <a:pt x="17042" y="93261"/>
                  <a:pt x="20986" y="87546"/>
                </a:cubicBezTo>
                <a:cubicBezTo>
                  <a:pt x="23750" y="83809"/>
                  <a:pt x="23976" y="78770"/>
                  <a:pt x="21557" y="74801"/>
                </a:cubicBezTo>
                <a:cubicBezTo>
                  <a:pt x="13328" y="54342"/>
                  <a:pt x="5498" y="33825"/>
                  <a:pt x="4412" y="11422"/>
                </a:cubicBezTo>
                <a:close/>
              </a:path>
            </a:pathLst>
          </a:custGeom>
          <a:solidFill>
            <a:srgbClr val="FDD6C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4" name="任意多边形: 形状 633">
            <a:extLst>
              <a:ext uri="{FF2B5EF4-FFF2-40B4-BE49-F238E27FC236}">
                <a16:creationId xmlns:a16="http://schemas.microsoft.com/office/drawing/2014/main" xmlns:p14="http://schemas.microsoft.com/office/powerpoint/2010/main" xmlns="" id="{2177B522-3009-4E07-B509-5DB152570D54}"/>
              </a:ext>
            </a:extLst>
          </p:cNvPr>
          <p:cNvSpPr/>
          <p:nvPr/>
        </p:nvSpPr>
        <p:spPr>
          <a:xfrm>
            <a:off x="-8723110" y="7869802"/>
            <a:ext cx="147064" cy="326337"/>
          </a:xfrm>
          <a:custGeom>
            <a:avLst/>
            <a:gdLst>
              <a:gd name="connsiteX0" fmla="*/ 91763 w 147064"/>
              <a:gd name="connsiteY0" fmla="*/ -745 h 326337"/>
              <a:gd name="connsiteX1" fmla="*/ 92848 w 147064"/>
              <a:gd name="connsiteY1" fmla="*/ 77322 h 326337"/>
              <a:gd name="connsiteX2" fmla="*/ 86391 w 147064"/>
              <a:gd name="connsiteY2" fmla="*/ 106582 h 326337"/>
              <a:gd name="connsiteX3" fmla="*/ 101021 w 147064"/>
              <a:gd name="connsiteY3" fmla="*/ 149274 h 326337"/>
              <a:gd name="connsiteX4" fmla="*/ 109536 w 147064"/>
              <a:gd name="connsiteY4" fmla="*/ 164076 h 326337"/>
              <a:gd name="connsiteX5" fmla="*/ 90448 w 147064"/>
              <a:gd name="connsiteY5" fmla="*/ 163333 h 326337"/>
              <a:gd name="connsiteX6" fmla="*/ 78504 w 147064"/>
              <a:gd name="connsiteY6" fmla="*/ 157618 h 326337"/>
              <a:gd name="connsiteX7" fmla="*/ 76104 w 147064"/>
              <a:gd name="connsiteY7" fmla="*/ 161961 h 326337"/>
              <a:gd name="connsiteX8" fmla="*/ 91820 w 147064"/>
              <a:gd name="connsiteY8" fmla="*/ 261916 h 326337"/>
              <a:gd name="connsiteX9" fmla="*/ 121938 w 147064"/>
              <a:gd name="connsiteY9" fmla="*/ 291063 h 326337"/>
              <a:gd name="connsiteX10" fmla="*/ 144798 w 147064"/>
              <a:gd name="connsiteY10" fmla="*/ 304379 h 326337"/>
              <a:gd name="connsiteX11" fmla="*/ 141712 w 147064"/>
              <a:gd name="connsiteY11" fmla="*/ 317124 h 326337"/>
              <a:gd name="connsiteX12" fmla="*/ 53929 w 147064"/>
              <a:gd name="connsiteY12" fmla="*/ 325582 h 326337"/>
              <a:gd name="connsiteX13" fmla="*/ 23926 w 147064"/>
              <a:gd name="connsiteY13" fmla="*/ 297007 h 326337"/>
              <a:gd name="connsiteX14" fmla="*/ 37 w 147064"/>
              <a:gd name="connsiteY14" fmla="*/ 221625 h 326337"/>
              <a:gd name="connsiteX15" fmla="*/ 1638 w 147064"/>
              <a:gd name="connsiteY15" fmla="*/ 200423 h 326337"/>
              <a:gd name="connsiteX16" fmla="*/ 56444 w 147064"/>
              <a:gd name="connsiteY16" fmla="*/ 75665 h 326337"/>
              <a:gd name="connsiteX17" fmla="*/ 76961 w 147064"/>
              <a:gd name="connsiteY17" fmla="*/ 25258 h 326337"/>
              <a:gd name="connsiteX18" fmla="*/ 91763 w 147064"/>
              <a:gd name="connsiteY18" fmla="*/ -745 h 326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7064" h="326337">
                <a:moveTo>
                  <a:pt x="91763" y="-745"/>
                </a:moveTo>
                <a:cubicBezTo>
                  <a:pt x="99663" y="24625"/>
                  <a:pt x="100040" y="51742"/>
                  <a:pt x="92848" y="77322"/>
                </a:cubicBezTo>
                <a:cubicBezTo>
                  <a:pt x="90106" y="86923"/>
                  <a:pt x="89477" y="97153"/>
                  <a:pt x="86391" y="106582"/>
                </a:cubicBezTo>
                <a:cubicBezTo>
                  <a:pt x="80333" y="124871"/>
                  <a:pt x="80676" y="139844"/>
                  <a:pt x="101021" y="149274"/>
                </a:cubicBezTo>
                <a:cubicBezTo>
                  <a:pt x="105708" y="151503"/>
                  <a:pt x="113880" y="156818"/>
                  <a:pt x="109536" y="164076"/>
                </a:cubicBezTo>
                <a:cubicBezTo>
                  <a:pt x="103821" y="173277"/>
                  <a:pt x="96792" y="165847"/>
                  <a:pt x="90448" y="163333"/>
                </a:cubicBezTo>
                <a:cubicBezTo>
                  <a:pt x="86334" y="161732"/>
                  <a:pt x="83591" y="157161"/>
                  <a:pt x="78504" y="157618"/>
                </a:cubicBezTo>
                <a:cubicBezTo>
                  <a:pt x="77647" y="159104"/>
                  <a:pt x="75761" y="160875"/>
                  <a:pt x="76104" y="161961"/>
                </a:cubicBezTo>
                <a:cubicBezTo>
                  <a:pt x="86219" y="194536"/>
                  <a:pt x="83705" y="228998"/>
                  <a:pt x="91820" y="261916"/>
                </a:cubicBezTo>
                <a:cubicBezTo>
                  <a:pt x="97535" y="284776"/>
                  <a:pt x="96849" y="285691"/>
                  <a:pt x="121938" y="291063"/>
                </a:cubicBezTo>
                <a:cubicBezTo>
                  <a:pt x="130854" y="292949"/>
                  <a:pt x="139883" y="295578"/>
                  <a:pt x="144798" y="304379"/>
                </a:cubicBezTo>
                <a:cubicBezTo>
                  <a:pt x="147370" y="309122"/>
                  <a:pt x="143255" y="313008"/>
                  <a:pt x="141712" y="317124"/>
                </a:cubicBezTo>
                <a:cubicBezTo>
                  <a:pt x="113137" y="328554"/>
                  <a:pt x="83133" y="324553"/>
                  <a:pt x="53929" y="325582"/>
                </a:cubicBezTo>
                <a:cubicBezTo>
                  <a:pt x="40213" y="326039"/>
                  <a:pt x="29355" y="312322"/>
                  <a:pt x="23926" y="297007"/>
                </a:cubicBezTo>
                <a:cubicBezTo>
                  <a:pt x="15011" y="272147"/>
                  <a:pt x="9695" y="246200"/>
                  <a:pt x="37" y="221625"/>
                </a:cubicBezTo>
                <a:cubicBezTo>
                  <a:pt x="-2389" y="214641"/>
                  <a:pt x="-1810" y="206963"/>
                  <a:pt x="1638" y="200423"/>
                </a:cubicBezTo>
                <a:cubicBezTo>
                  <a:pt x="20382" y="159046"/>
                  <a:pt x="31584" y="114412"/>
                  <a:pt x="56444" y="75665"/>
                </a:cubicBezTo>
                <a:cubicBezTo>
                  <a:pt x="66331" y="60234"/>
                  <a:pt x="71189" y="42575"/>
                  <a:pt x="76961" y="25258"/>
                </a:cubicBezTo>
                <a:cubicBezTo>
                  <a:pt x="79876" y="16114"/>
                  <a:pt x="77990" y="2799"/>
                  <a:pt x="91763" y="-745"/>
                </a:cubicBezTo>
                <a:close/>
              </a:path>
            </a:pathLst>
          </a:custGeom>
          <a:solidFill>
            <a:srgbClr val="F2E6D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8" name="任意多边形: 形状 637">
            <a:extLst>
              <a:ext uri="{FF2B5EF4-FFF2-40B4-BE49-F238E27FC236}">
                <a16:creationId xmlns:a16="http://schemas.microsoft.com/office/drawing/2014/main" xmlns:p14="http://schemas.microsoft.com/office/powerpoint/2010/main" xmlns="" id="{D8A93DC2-A28F-4071-ACE2-7A39D05697EC}"/>
              </a:ext>
            </a:extLst>
          </p:cNvPr>
          <p:cNvSpPr/>
          <p:nvPr/>
        </p:nvSpPr>
        <p:spPr>
          <a:xfrm>
            <a:off x="-7400250" y="8270366"/>
            <a:ext cx="151685" cy="134290"/>
          </a:xfrm>
          <a:custGeom>
            <a:avLst/>
            <a:gdLst>
              <a:gd name="connsiteX0" fmla="*/ 35233 w 151685"/>
              <a:gd name="connsiteY0" fmla="*/ -745 h 134290"/>
              <a:gd name="connsiteX1" fmla="*/ 123987 w 151685"/>
              <a:gd name="connsiteY1" fmla="*/ 970 h 134290"/>
              <a:gd name="connsiteX2" fmla="*/ 138903 w 151685"/>
              <a:gd name="connsiteY2" fmla="*/ 15315 h 134290"/>
              <a:gd name="connsiteX3" fmla="*/ 146104 w 151685"/>
              <a:gd name="connsiteY3" fmla="*/ 111326 h 134290"/>
              <a:gd name="connsiteX4" fmla="*/ 116729 w 151685"/>
              <a:gd name="connsiteY4" fmla="*/ 133501 h 134290"/>
              <a:gd name="connsiteX5" fmla="*/ 42891 w 151685"/>
              <a:gd name="connsiteY5" fmla="*/ 130986 h 134290"/>
              <a:gd name="connsiteX6" fmla="*/ 14316 w 151685"/>
              <a:gd name="connsiteY6" fmla="*/ 124756 h 134290"/>
              <a:gd name="connsiteX7" fmla="*/ -886 w 151685"/>
              <a:gd name="connsiteY7" fmla="*/ 94810 h 134290"/>
              <a:gd name="connsiteX8" fmla="*/ 21575 w 151685"/>
              <a:gd name="connsiteY8" fmla="*/ 7199 h 134290"/>
              <a:gd name="connsiteX9" fmla="*/ 35233 w 151685"/>
              <a:gd name="connsiteY9" fmla="*/ -745 h 1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685" h="134290">
                <a:moveTo>
                  <a:pt x="35233" y="-745"/>
                </a:moveTo>
                <a:cubicBezTo>
                  <a:pt x="64722" y="6399"/>
                  <a:pt x="94212" y="9428"/>
                  <a:pt x="123987" y="970"/>
                </a:cubicBezTo>
                <a:cubicBezTo>
                  <a:pt x="131401" y="2297"/>
                  <a:pt x="137288" y="7958"/>
                  <a:pt x="138903" y="15315"/>
                </a:cubicBezTo>
                <a:cubicBezTo>
                  <a:pt x="148790" y="46633"/>
                  <a:pt x="154676" y="78179"/>
                  <a:pt x="146104" y="111326"/>
                </a:cubicBezTo>
                <a:cubicBezTo>
                  <a:pt x="141989" y="127157"/>
                  <a:pt x="132731" y="134186"/>
                  <a:pt x="116729" y="133501"/>
                </a:cubicBezTo>
                <a:cubicBezTo>
                  <a:pt x="92097" y="132529"/>
                  <a:pt x="67523" y="131786"/>
                  <a:pt x="42891" y="130986"/>
                </a:cubicBezTo>
                <a:cubicBezTo>
                  <a:pt x="32890" y="130643"/>
                  <a:pt x="20889" y="132015"/>
                  <a:pt x="14316" y="124756"/>
                </a:cubicBezTo>
                <a:cubicBezTo>
                  <a:pt x="6221" y="116625"/>
                  <a:pt x="901" y="106144"/>
                  <a:pt x="-886" y="94810"/>
                </a:cubicBezTo>
                <a:cubicBezTo>
                  <a:pt x="-3057" y="63606"/>
                  <a:pt x="486" y="32802"/>
                  <a:pt x="21575" y="7199"/>
                </a:cubicBezTo>
                <a:cubicBezTo>
                  <a:pt x="24740" y="2674"/>
                  <a:pt x="29735" y="-231"/>
                  <a:pt x="35233" y="-745"/>
                </a:cubicBezTo>
                <a:close/>
              </a:path>
            </a:pathLst>
          </a:custGeom>
          <a:solidFill>
            <a:srgbClr val="435E6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5" name="任意多边形: 形状 644">
            <a:extLst>
              <a:ext uri="{FF2B5EF4-FFF2-40B4-BE49-F238E27FC236}">
                <a16:creationId xmlns:a16="http://schemas.microsoft.com/office/drawing/2014/main" xmlns:p14="http://schemas.microsoft.com/office/powerpoint/2010/main" xmlns="" id="{D6B8540B-A0ED-4573-887E-CB6E28AD74EC}"/>
              </a:ext>
            </a:extLst>
          </p:cNvPr>
          <p:cNvSpPr/>
          <p:nvPr/>
        </p:nvSpPr>
        <p:spPr>
          <a:xfrm>
            <a:off x="-7186582" y="6237986"/>
            <a:ext cx="219584" cy="147204"/>
          </a:xfrm>
          <a:custGeom>
            <a:avLst/>
            <a:gdLst>
              <a:gd name="connsiteX0" fmla="*/ 9531 w 219584"/>
              <a:gd name="connsiteY0" fmla="*/ 3382 h 147204"/>
              <a:gd name="connsiteX1" fmla="*/ 37707 w 219584"/>
              <a:gd name="connsiteY1" fmla="*/ 9954 h 147204"/>
              <a:gd name="connsiteX2" fmla="*/ 71997 w 219584"/>
              <a:gd name="connsiteY2" fmla="*/ 22412 h 147204"/>
              <a:gd name="connsiteX3" fmla="*/ 123432 w 219584"/>
              <a:gd name="connsiteY3" fmla="*/ 40130 h 147204"/>
              <a:gd name="connsiteX4" fmla="*/ 196755 w 219584"/>
              <a:gd name="connsiteY4" fmla="*/ 50074 h 147204"/>
              <a:gd name="connsiteX5" fmla="*/ 201956 w 219584"/>
              <a:gd name="connsiteY5" fmla="*/ 123968 h 147204"/>
              <a:gd name="connsiteX6" fmla="*/ 172124 w 219584"/>
              <a:gd name="connsiteY6" fmla="*/ 135398 h 147204"/>
              <a:gd name="connsiteX7" fmla="*/ 31191 w 219584"/>
              <a:gd name="connsiteY7" fmla="*/ 145685 h 147204"/>
              <a:gd name="connsiteX8" fmla="*/ -1441 w 219584"/>
              <a:gd name="connsiteY8" fmla="*/ 126711 h 147204"/>
              <a:gd name="connsiteX9" fmla="*/ 15704 w 219584"/>
              <a:gd name="connsiteY9" fmla="*/ 99908 h 147204"/>
              <a:gd name="connsiteX10" fmla="*/ 10389 w 219584"/>
              <a:gd name="connsiteY10" fmla="*/ 61961 h 147204"/>
              <a:gd name="connsiteX11" fmla="*/ 9875 w 219584"/>
              <a:gd name="connsiteY11" fmla="*/ 6182 h 147204"/>
              <a:gd name="connsiteX12" fmla="*/ 9531 w 219584"/>
              <a:gd name="connsiteY12" fmla="*/ 3382 h 14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9584" h="147204">
                <a:moveTo>
                  <a:pt x="9531" y="3382"/>
                </a:moveTo>
                <a:cubicBezTo>
                  <a:pt x="21305" y="-4677"/>
                  <a:pt x="30049" y="-104"/>
                  <a:pt x="37707" y="9954"/>
                </a:cubicBezTo>
                <a:cubicBezTo>
                  <a:pt x="46394" y="21384"/>
                  <a:pt x="54852" y="26356"/>
                  <a:pt x="71997" y="22412"/>
                </a:cubicBezTo>
                <a:cubicBezTo>
                  <a:pt x="89142" y="18469"/>
                  <a:pt x="108630" y="26413"/>
                  <a:pt x="123432" y="40130"/>
                </a:cubicBezTo>
                <a:cubicBezTo>
                  <a:pt x="143408" y="58411"/>
                  <a:pt x="172632" y="62374"/>
                  <a:pt x="196755" y="50074"/>
                </a:cubicBezTo>
                <a:cubicBezTo>
                  <a:pt x="223673" y="84364"/>
                  <a:pt x="224930" y="103680"/>
                  <a:pt x="201956" y="123968"/>
                </a:cubicBezTo>
                <a:cubicBezTo>
                  <a:pt x="193844" y="131460"/>
                  <a:pt x="183165" y="135551"/>
                  <a:pt x="172124" y="135398"/>
                </a:cubicBezTo>
                <a:cubicBezTo>
                  <a:pt x="124963" y="135507"/>
                  <a:pt x="77869" y="138945"/>
                  <a:pt x="31191" y="145685"/>
                </a:cubicBezTo>
                <a:cubicBezTo>
                  <a:pt x="16847" y="147457"/>
                  <a:pt x="674" y="147972"/>
                  <a:pt x="-1441" y="126711"/>
                </a:cubicBezTo>
                <a:cubicBezTo>
                  <a:pt x="3703" y="117625"/>
                  <a:pt x="12675" y="111738"/>
                  <a:pt x="15704" y="99908"/>
                </a:cubicBezTo>
                <a:cubicBezTo>
                  <a:pt x="19076" y="85621"/>
                  <a:pt x="19476" y="73619"/>
                  <a:pt x="10389" y="61961"/>
                </a:cubicBezTo>
                <a:cubicBezTo>
                  <a:pt x="7989" y="43387"/>
                  <a:pt x="12275" y="24756"/>
                  <a:pt x="9875" y="6182"/>
                </a:cubicBezTo>
                <a:cubicBezTo>
                  <a:pt x="9037" y="5487"/>
                  <a:pt x="8887" y="4259"/>
                  <a:pt x="9531" y="3382"/>
                </a:cubicBezTo>
                <a:close/>
              </a:path>
            </a:pathLst>
          </a:custGeom>
          <a:solidFill>
            <a:srgbClr val="FCD0C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1" name="任意多边形: 形状 650">
            <a:extLst>
              <a:ext uri="{FF2B5EF4-FFF2-40B4-BE49-F238E27FC236}">
                <a16:creationId xmlns:a16="http://schemas.microsoft.com/office/drawing/2014/main" xmlns:p14="http://schemas.microsoft.com/office/powerpoint/2010/main" xmlns="" id="{88EBACAE-9602-4A64-A84D-8FD6B254E7F1}"/>
              </a:ext>
            </a:extLst>
          </p:cNvPr>
          <p:cNvSpPr/>
          <p:nvPr/>
        </p:nvSpPr>
        <p:spPr>
          <a:xfrm>
            <a:off x="-8841271" y="6518477"/>
            <a:ext cx="188074" cy="190096"/>
          </a:xfrm>
          <a:custGeom>
            <a:avLst/>
            <a:gdLst>
              <a:gd name="connsiteX0" fmla="*/ 98253 w 188074"/>
              <a:gd name="connsiteY0" fmla="*/ 154774 h 190096"/>
              <a:gd name="connsiteX1" fmla="*/ 86023 w 188074"/>
              <a:gd name="connsiteY1" fmla="*/ 144601 h 190096"/>
              <a:gd name="connsiteX2" fmla="*/ 75050 w 188074"/>
              <a:gd name="connsiteY2" fmla="*/ 142887 h 190096"/>
              <a:gd name="connsiteX3" fmla="*/ 47161 w 188074"/>
              <a:gd name="connsiteY3" fmla="*/ 132314 h 190096"/>
              <a:gd name="connsiteX4" fmla="*/ 39960 w 188074"/>
              <a:gd name="connsiteY4" fmla="*/ 129514 h 190096"/>
              <a:gd name="connsiteX5" fmla="*/ 18129 w 188074"/>
              <a:gd name="connsiteY5" fmla="*/ 62077 h 190096"/>
              <a:gd name="connsiteX6" fmla="*/ 18129 w 188074"/>
              <a:gd name="connsiteY6" fmla="*/ 57276 h 190096"/>
              <a:gd name="connsiteX7" fmla="*/ 70878 w 188074"/>
              <a:gd name="connsiteY7" fmla="*/ 82537 h 190096"/>
              <a:gd name="connsiteX8" fmla="*/ 26358 w 188074"/>
              <a:gd name="connsiteY8" fmla="*/ 54533 h 190096"/>
              <a:gd name="connsiteX9" fmla="*/ 18586 w 188074"/>
              <a:gd name="connsiteY9" fmla="*/ 1041 h 190096"/>
              <a:gd name="connsiteX10" fmla="*/ 18129 w 188074"/>
              <a:gd name="connsiteY10" fmla="*/ 1383 h 190096"/>
              <a:gd name="connsiteX11" fmla="*/ 118713 w 188074"/>
              <a:gd name="connsiteY11" fmla="*/ 25272 h 190096"/>
              <a:gd name="connsiteX12" fmla="*/ 112140 w 188074"/>
              <a:gd name="connsiteY12" fmla="*/ 39217 h 190096"/>
              <a:gd name="connsiteX13" fmla="*/ 68592 w 188074"/>
              <a:gd name="connsiteY13" fmla="*/ 39217 h 190096"/>
              <a:gd name="connsiteX14" fmla="*/ 71164 w 188074"/>
              <a:gd name="connsiteY14" fmla="*/ 46761 h 190096"/>
              <a:gd name="connsiteX15" fmla="*/ 122599 w 188074"/>
              <a:gd name="connsiteY15" fmla="*/ 72593 h 190096"/>
              <a:gd name="connsiteX16" fmla="*/ 178092 w 188074"/>
              <a:gd name="connsiteY16" fmla="*/ 112026 h 190096"/>
              <a:gd name="connsiteX17" fmla="*/ 185635 w 188074"/>
              <a:gd name="connsiteY17" fmla="*/ 130943 h 190096"/>
              <a:gd name="connsiteX18" fmla="*/ 169290 w 188074"/>
              <a:gd name="connsiteY18" fmla="*/ 138429 h 190096"/>
              <a:gd name="connsiteX19" fmla="*/ 143630 w 188074"/>
              <a:gd name="connsiteY19" fmla="*/ 138429 h 190096"/>
              <a:gd name="connsiteX20" fmla="*/ 160775 w 188074"/>
              <a:gd name="connsiteY20" fmla="*/ 158146 h 190096"/>
              <a:gd name="connsiteX21" fmla="*/ 161232 w 188074"/>
              <a:gd name="connsiteY21" fmla="*/ 187692 h 190096"/>
              <a:gd name="connsiteX22" fmla="*/ 133457 w 188074"/>
              <a:gd name="connsiteY22" fmla="*/ 176949 h 190096"/>
              <a:gd name="connsiteX23" fmla="*/ 133801 w 188074"/>
              <a:gd name="connsiteY23" fmla="*/ 176949 h 190096"/>
              <a:gd name="connsiteX24" fmla="*/ 116998 w 188074"/>
              <a:gd name="connsiteY24" fmla="*/ 165519 h 190096"/>
              <a:gd name="connsiteX25" fmla="*/ 117398 w 188074"/>
              <a:gd name="connsiteY25" fmla="*/ 165519 h 190096"/>
              <a:gd name="connsiteX26" fmla="*/ 98253 w 188074"/>
              <a:gd name="connsiteY26" fmla="*/ 154774 h 19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8074" h="190096">
                <a:moveTo>
                  <a:pt x="98253" y="154774"/>
                </a:moveTo>
                <a:cubicBezTo>
                  <a:pt x="90309" y="156031"/>
                  <a:pt x="89280" y="149059"/>
                  <a:pt x="86023" y="144601"/>
                </a:cubicBezTo>
                <a:cubicBezTo>
                  <a:pt x="82330" y="144290"/>
                  <a:pt x="78662" y="143718"/>
                  <a:pt x="75050" y="142887"/>
                </a:cubicBezTo>
                <a:cubicBezTo>
                  <a:pt x="65961" y="138840"/>
                  <a:pt x="56649" y="135310"/>
                  <a:pt x="47161" y="132314"/>
                </a:cubicBezTo>
                <a:cubicBezTo>
                  <a:pt x="44704" y="131514"/>
                  <a:pt x="42303" y="130542"/>
                  <a:pt x="39960" y="129514"/>
                </a:cubicBezTo>
                <a:cubicBezTo>
                  <a:pt x="-10846" y="110369"/>
                  <a:pt x="-10846" y="110369"/>
                  <a:pt x="18129" y="62077"/>
                </a:cubicBezTo>
                <a:cubicBezTo>
                  <a:pt x="17873" y="60487"/>
                  <a:pt x="17873" y="58866"/>
                  <a:pt x="18129" y="57276"/>
                </a:cubicBezTo>
                <a:cubicBezTo>
                  <a:pt x="40989" y="56247"/>
                  <a:pt x="53333" y="77964"/>
                  <a:pt x="70878" y="82537"/>
                </a:cubicBezTo>
                <a:cubicBezTo>
                  <a:pt x="57334" y="74192"/>
                  <a:pt x="41160" y="65392"/>
                  <a:pt x="26358" y="54533"/>
                </a:cubicBezTo>
                <a:cubicBezTo>
                  <a:pt x="-4503" y="31673"/>
                  <a:pt x="-4560" y="31387"/>
                  <a:pt x="18586" y="1041"/>
                </a:cubicBezTo>
                <a:lnTo>
                  <a:pt x="18129" y="1383"/>
                </a:lnTo>
                <a:cubicBezTo>
                  <a:pt x="40360" y="-6446"/>
                  <a:pt x="104139" y="8641"/>
                  <a:pt x="118713" y="25272"/>
                </a:cubicBezTo>
                <a:cubicBezTo>
                  <a:pt x="127114" y="34873"/>
                  <a:pt x="119227" y="36702"/>
                  <a:pt x="112140" y="39217"/>
                </a:cubicBezTo>
                <a:cubicBezTo>
                  <a:pt x="97510" y="44932"/>
                  <a:pt x="83051" y="30587"/>
                  <a:pt x="68592" y="39217"/>
                </a:cubicBezTo>
                <a:cubicBezTo>
                  <a:pt x="63963" y="43617"/>
                  <a:pt x="67906" y="44932"/>
                  <a:pt x="71164" y="46761"/>
                </a:cubicBezTo>
                <a:cubicBezTo>
                  <a:pt x="88309" y="55448"/>
                  <a:pt x="105454" y="64477"/>
                  <a:pt x="122599" y="72593"/>
                </a:cubicBezTo>
                <a:cubicBezTo>
                  <a:pt x="143573" y="82365"/>
                  <a:pt x="160718" y="97396"/>
                  <a:pt x="178092" y="112026"/>
                </a:cubicBezTo>
                <a:cubicBezTo>
                  <a:pt x="183807" y="116827"/>
                  <a:pt x="188836" y="122999"/>
                  <a:pt x="185635" y="130943"/>
                </a:cubicBezTo>
                <a:cubicBezTo>
                  <a:pt x="182892" y="137743"/>
                  <a:pt x="175920" y="138429"/>
                  <a:pt x="169290" y="138429"/>
                </a:cubicBezTo>
                <a:lnTo>
                  <a:pt x="143630" y="138429"/>
                </a:lnTo>
                <a:cubicBezTo>
                  <a:pt x="143630" y="151402"/>
                  <a:pt x="154203" y="153002"/>
                  <a:pt x="160775" y="158146"/>
                </a:cubicBezTo>
                <a:cubicBezTo>
                  <a:pt x="177406" y="171290"/>
                  <a:pt x="177463" y="173062"/>
                  <a:pt x="161232" y="187692"/>
                </a:cubicBezTo>
                <a:cubicBezTo>
                  <a:pt x="148145" y="193922"/>
                  <a:pt x="142545" y="180892"/>
                  <a:pt x="133457" y="176949"/>
                </a:cubicBezTo>
                <a:lnTo>
                  <a:pt x="133801" y="176949"/>
                </a:lnTo>
                <a:cubicBezTo>
                  <a:pt x="128600" y="172548"/>
                  <a:pt x="122371" y="169633"/>
                  <a:pt x="116998" y="165519"/>
                </a:cubicBezTo>
                <a:lnTo>
                  <a:pt x="117398" y="165519"/>
                </a:lnTo>
                <a:cubicBezTo>
                  <a:pt x="111519" y="161108"/>
                  <a:pt x="105081" y="157495"/>
                  <a:pt x="98253" y="154774"/>
                </a:cubicBezTo>
                <a:close/>
              </a:path>
            </a:pathLst>
          </a:custGeom>
          <a:solidFill>
            <a:srgbClr val="F2E6D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5" name="任意多边形: 形状 654">
            <a:extLst>
              <a:ext uri="{FF2B5EF4-FFF2-40B4-BE49-F238E27FC236}">
                <a16:creationId xmlns:a16="http://schemas.microsoft.com/office/drawing/2014/main" xmlns:p14="http://schemas.microsoft.com/office/powerpoint/2010/main" xmlns="" id="{ABB276CF-7232-429A-85DE-4CA3B9857F1D}"/>
              </a:ext>
            </a:extLst>
          </p:cNvPr>
          <p:cNvSpPr/>
          <p:nvPr/>
        </p:nvSpPr>
        <p:spPr>
          <a:xfrm>
            <a:off x="-8497032" y="7346110"/>
            <a:ext cx="219729" cy="140378"/>
          </a:xfrm>
          <a:custGeom>
            <a:avLst/>
            <a:gdLst>
              <a:gd name="connsiteX0" fmla="*/ 57938 w 219729"/>
              <a:gd name="connsiteY0" fmla="*/ 122554 h 140378"/>
              <a:gd name="connsiteX1" fmla="*/ -1441 w 219729"/>
              <a:gd name="connsiteY1" fmla="*/ 94722 h 140378"/>
              <a:gd name="connsiteX2" fmla="*/ 79312 w 219729"/>
              <a:gd name="connsiteY2" fmla="*/ 9454 h 140378"/>
              <a:gd name="connsiteX3" fmla="*/ 102458 w 219729"/>
              <a:gd name="connsiteY3" fmla="*/ 1339 h 140378"/>
              <a:gd name="connsiteX4" fmla="*/ 200927 w 219729"/>
              <a:gd name="connsiteY4" fmla="*/ 51517 h 140378"/>
              <a:gd name="connsiteX5" fmla="*/ 200641 w 219729"/>
              <a:gd name="connsiteY5" fmla="*/ 51517 h 140378"/>
              <a:gd name="connsiteX6" fmla="*/ 208128 w 219729"/>
              <a:gd name="connsiteY6" fmla="*/ 67976 h 140378"/>
              <a:gd name="connsiteX7" fmla="*/ 193612 w 219729"/>
              <a:gd name="connsiteY7" fmla="*/ 85121 h 140378"/>
              <a:gd name="connsiteX8" fmla="*/ 198184 w 219729"/>
              <a:gd name="connsiteY8" fmla="*/ 87750 h 140378"/>
              <a:gd name="connsiteX9" fmla="*/ 215958 w 219729"/>
              <a:gd name="connsiteY9" fmla="*/ 104895 h 140378"/>
              <a:gd name="connsiteX10" fmla="*/ 189612 w 219729"/>
              <a:gd name="connsiteY10" fmla="*/ 106952 h 140378"/>
              <a:gd name="connsiteX11" fmla="*/ 192641 w 219729"/>
              <a:gd name="connsiteY11" fmla="*/ 108667 h 140378"/>
              <a:gd name="connsiteX12" fmla="*/ 218130 w 219729"/>
              <a:gd name="connsiteY12" fmla="*/ 123011 h 140378"/>
              <a:gd name="connsiteX13" fmla="*/ 188240 w 219729"/>
              <a:gd name="connsiteY13" fmla="*/ 131127 h 140378"/>
              <a:gd name="connsiteX14" fmla="*/ 161837 w 219729"/>
              <a:gd name="connsiteY14" fmla="*/ 136099 h 140378"/>
              <a:gd name="connsiteX15" fmla="*/ 115717 w 219729"/>
              <a:gd name="connsiteY15" fmla="*/ 128326 h 140378"/>
              <a:gd name="connsiteX16" fmla="*/ 70511 w 219729"/>
              <a:gd name="connsiteY16" fmla="*/ 97579 h 140378"/>
              <a:gd name="connsiteX17" fmla="*/ 64796 w 219729"/>
              <a:gd name="connsiteY17" fmla="*/ 95408 h 140378"/>
              <a:gd name="connsiteX18" fmla="*/ 63368 w 219729"/>
              <a:gd name="connsiteY18" fmla="*/ 102380 h 140378"/>
              <a:gd name="connsiteX19" fmla="*/ 63368 w 219729"/>
              <a:gd name="connsiteY19" fmla="*/ 107123 h 140378"/>
              <a:gd name="connsiteX20" fmla="*/ 57938 w 219729"/>
              <a:gd name="connsiteY20" fmla="*/ 122554 h 140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9729" h="140378">
                <a:moveTo>
                  <a:pt x="57938" y="122554"/>
                </a:moveTo>
                <a:cubicBezTo>
                  <a:pt x="38222" y="113067"/>
                  <a:pt x="19648" y="101180"/>
                  <a:pt x="-1441" y="94722"/>
                </a:cubicBezTo>
                <a:cubicBezTo>
                  <a:pt x="29477" y="70091"/>
                  <a:pt x="51023" y="36600"/>
                  <a:pt x="79312" y="9454"/>
                </a:cubicBezTo>
                <a:cubicBezTo>
                  <a:pt x="85370" y="1968"/>
                  <a:pt x="92171" y="-4091"/>
                  <a:pt x="102458" y="1339"/>
                </a:cubicBezTo>
                <a:cubicBezTo>
                  <a:pt x="134976" y="18484"/>
                  <a:pt x="171438" y="28257"/>
                  <a:pt x="200927" y="51517"/>
                </a:cubicBezTo>
                <a:lnTo>
                  <a:pt x="200641" y="51517"/>
                </a:lnTo>
                <a:cubicBezTo>
                  <a:pt x="207328" y="55174"/>
                  <a:pt x="205728" y="62432"/>
                  <a:pt x="208128" y="67976"/>
                </a:cubicBezTo>
                <a:cubicBezTo>
                  <a:pt x="217387" y="89464"/>
                  <a:pt x="207214" y="89636"/>
                  <a:pt x="193612" y="85121"/>
                </a:cubicBezTo>
                <a:cubicBezTo>
                  <a:pt x="195182" y="85916"/>
                  <a:pt x="196707" y="86793"/>
                  <a:pt x="198184" y="87750"/>
                </a:cubicBezTo>
                <a:cubicBezTo>
                  <a:pt x="205556" y="92379"/>
                  <a:pt x="219673" y="95008"/>
                  <a:pt x="215958" y="104895"/>
                </a:cubicBezTo>
                <a:cubicBezTo>
                  <a:pt x="211386" y="117011"/>
                  <a:pt x="198813" y="110610"/>
                  <a:pt x="189612" y="106952"/>
                </a:cubicBezTo>
                <a:cubicBezTo>
                  <a:pt x="189326" y="107352"/>
                  <a:pt x="190812" y="107238"/>
                  <a:pt x="192641" y="108667"/>
                </a:cubicBezTo>
                <a:cubicBezTo>
                  <a:pt x="200756" y="114896"/>
                  <a:pt x="220244" y="108324"/>
                  <a:pt x="218130" y="123011"/>
                </a:cubicBezTo>
                <a:cubicBezTo>
                  <a:pt x="216015" y="137699"/>
                  <a:pt x="199042" y="131127"/>
                  <a:pt x="188240" y="131127"/>
                </a:cubicBezTo>
                <a:cubicBezTo>
                  <a:pt x="179146" y="130253"/>
                  <a:pt x="169990" y="131977"/>
                  <a:pt x="161837" y="136099"/>
                </a:cubicBezTo>
                <a:cubicBezTo>
                  <a:pt x="148064" y="143414"/>
                  <a:pt x="129776" y="138671"/>
                  <a:pt x="115717" y="128326"/>
                </a:cubicBezTo>
                <a:cubicBezTo>
                  <a:pt x="101658" y="117982"/>
                  <a:pt x="85598" y="107752"/>
                  <a:pt x="70511" y="97579"/>
                </a:cubicBezTo>
                <a:cubicBezTo>
                  <a:pt x="68854" y="96437"/>
                  <a:pt x="67139" y="91864"/>
                  <a:pt x="64796" y="95408"/>
                </a:cubicBezTo>
                <a:cubicBezTo>
                  <a:pt x="63996" y="96608"/>
                  <a:pt x="65482" y="100265"/>
                  <a:pt x="63368" y="102380"/>
                </a:cubicBezTo>
                <a:cubicBezTo>
                  <a:pt x="63823" y="103928"/>
                  <a:pt x="63823" y="105575"/>
                  <a:pt x="63368" y="107123"/>
                </a:cubicBezTo>
                <a:cubicBezTo>
                  <a:pt x="58338" y="111124"/>
                  <a:pt x="63024" y="118439"/>
                  <a:pt x="57938" y="122554"/>
                </a:cubicBezTo>
                <a:close/>
              </a:path>
            </a:pathLst>
          </a:custGeom>
          <a:solidFill>
            <a:srgbClr val="FDD0C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7" name="任意多边形: 形状 666">
            <a:extLst>
              <a:ext uri="{FF2B5EF4-FFF2-40B4-BE49-F238E27FC236}">
                <a16:creationId xmlns:a16="http://schemas.microsoft.com/office/drawing/2014/main" xmlns:p14="http://schemas.microsoft.com/office/powerpoint/2010/main" xmlns="" id="{AAF5BDA8-744B-4B58-9427-02676EC90D41}"/>
              </a:ext>
            </a:extLst>
          </p:cNvPr>
          <p:cNvSpPr/>
          <p:nvPr/>
        </p:nvSpPr>
        <p:spPr>
          <a:xfrm>
            <a:off x="-7367234" y="7095648"/>
            <a:ext cx="672291" cy="232200"/>
          </a:xfrm>
          <a:custGeom>
            <a:avLst/>
            <a:gdLst>
              <a:gd name="connsiteX0" fmla="*/ 607321 w 672291"/>
              <a:gd name="connsiteY0" fmla="*/ 214654 h 232200"/>
              <a:gd name="connsiteX1" fmla="*/ 441071 w 672291"/>
              <a:gd name="connsiteY1" fmla="*/ 223455 h 232200"/>
              <a:gd name="connsiteX2" fmla="*/ 307454 w 672291"/>
              <a:gd name="connsiteY2" fmla="*/ 230427 h 232200"/>
              <a:gd name="connsiteX3" fmla="*/ 280137 w 672291"/>
              <a:gd name="connsiteY3" fmla="*/ 231456 h 232200"/>
              <a:gd name="connsiteX4" fmla="*/ 269964 w 672291"/>
              <a:gd name="connsiteY4" fmla="*/ 201224 h 232200"/>
              <a:gd name="connsiteX5" fmla="*/ 260991 w 672291"/>
              <a:gd name="connsiteY5" fmla="*/ 189794 h 232200"/>
              <a:gd name="connsiteX6" fmla="*/ 176924 w 672291"/>
              <a:gd name="connsiteY6" fmla="*/ 186193 h 232200"/>
              <a:gd name="connsiteX7" fmla="*/ 87199 w 672291"/>
              <a:gd name="connsiteY7" fmla="*/ 188765 h 232200"/>
              <a:gd name="connsiteX8" fmla="*/ 62853 w 672291"/>
              <a:gd name="connsiteY8" fmla="*/ 176478 h 232200"/>
              <a:gd name="connsiteX9" fmla="*/ 153435 w 672291"/>
              <a:gd name="connsiteY9" fmla="*/ 163047 h 232200"/>
              <a:gd name="connsiteX10" fmla="*/ 246590 w 672291"/>
              <a:gd name="connsiteY10" fmla="*/ 162533 h 232200"/>
              <a:gd name="connsiteX11" fmla="*/ 269907 w 672291"/>
              <a:gd name="connsiteY11" fmla="*/ 156818 h 232200"/>
              <a:gd name="connsiteX12" fmla="*/ 196584 w 672291"/>
              <a:gd name="connsiteY12" fmla="*/ 156132 h 232200"/>
              <a:gd name="connsiteX13" fmla="*/ 32849 w 672291"/>
              <a:gd name="connsiteY13" fmla="*/ 156132 h 232200"/>
              <a:gd name="connsiteX14" fmla="*/ -1441 w 672291"/>
              <a:gd name="connsiteY14" fmla="*/ 149789 h 232200"/>
              <a:gd name="connsiteX15" fmla="*/ 24447 w 672291"/>
              <a:gd name="connsiteY15" fmla="*/ 134644 h 232200"/>
              <a:gd name="connsiteX16" fmla="*/ 238932 w 672291"/>
              <a:gd name="connsiteY16" fmla="*/ 129329 h 232200"/>
              <a:gd name="connsiteX17" fmla="*/ 263392 w 672291"/>
              <a:gd name="connsiteY17" fmla="*/ 129844 h 232200"/>
              <a:gd name="connsiteX18" fmla="*/ 290824 w 672291"/>
              <a:gd name="connsiteY18" fmla="*/ 141274 h 232200"/>
              <a:gd name="connsiteX19" fmla="*/ 304826 w 672291"/>
              <a:gd name="connsiteY19" fmla="*/ 182993 h 232200"/>
              <a:gd name="connsiteX20" fmla="*/ 350546 w 672291"/>
              <a:gd name="connsiteY20" fmla="*/ 179621 h 232200"/>
              <a:gd name="connsiteX21" fmla="*/ 481419 w 672291"/>
              <a:gd name="connsiteY21" fmla="*/ 184479 h 232200"/>
              <a:gd name="connsiteX22" fmla="*/ 586175 w 672291"/>
              <a:gd name="connsiteY22" fmla="*/ 167334 h 232200"/>
              <a:gd name="connsiteX23" fmla="*/ 649783 w 672291"/>
              <a:gd name="connsiteY23" fmla="*/ 88353 h 232200"/>
              <a:gd name="connsiteX24" fmla="*/ 654355 w 672291"/>
              <a:gd name="connsiteY24" fmla="*/ 23202 h 232200"/>
              <a:gd name="connsiteX25" fmla="*/ 664013 w 672291"/>
              <a:gd name="connsiteY25" fmla="*/ -745 h 232200"/>
              <a:gd name="connsiteX26" fmla="*/ 668414 w 672291"/>
              <a:gd name="connsiteY26" fmla="*/ 51719 h 232200"/>
              <a:gd name="connsiteX27" fmla="*/ 665671 w 672291"/>
              <a:gd name="connsiteY27" fmla="*/ 124700 h 232200"/>
              <a:gd name="connsiteX28" fmla="*/ 645325 w 672291"/>
              <a:gd name="connsiteY28" fmla="*/ 156247 h 232200"/>
              <a:gd name="connsiteX29" fmla="*/ 623951 w 672291"/>
              <a:gd name="connsiteY29" fmla="*/ 194652 h 232200"/>
              <a:gd name="connsiteX30" fmla="*/ 607321 w 672291"/>
              <a:gd name="connsiteY30" fmla="*/ 214654 h 23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72291" h="232200">
                <a:moveTo>
                  <a:pt x="607321" y="214654"/>
                </a:moveTo>
                <a:cubicBezTo>
                  <a:pt x="552286" y="223855"/>
                  <a:pt x="496507" y="218654"/>
                  <a:pt x="441071" y="223455"/>
                </a:cubicBezTo>
                <a:cubicBezTo>
                  <a:pt x="396780" y="227284"/>
                  <a:pt x="352203" y="232542"/>
                  <a:pt x="307454" y="230427"/>
                </a:cubicBezTo>
                <a:cubicBezTo>
                  <a:pt x="298368" y="229970"/>
                  <a:pt x="289224" y="231056"/>
                  <a:pt x="280137" y="231456"/>
                </a:cubicBezTo>
                <a:cubicBezTo>
                  <a:pt x="267964" y="224312"/>
                  <a:pt x="271164" y="212025"/>
                  <a:pt x="269964" y="201224"/>
                </a:cubicBezTo>
                <a:cubicBezTo>
                  <a:pt x="269450" y="195509"/>
                  <a:pt x="268078" y="190365"/>
                  <a:pt x="260991" y="189794"/>
                </a:cubicBezTo>
                <a:cubicBezTo>
                  <a:pt x="233045" y="187565"/>
                  <a:pt x="205385" y="180878"/>
                  <a:pt x="176924" y="186193"/>
                </a:cubicBezTo>
                <a:cubicBezTo>
                  <a:pt x="147263" y="191908"/>
                  <a:pt x="117088" y="189279"/>
                  <a:pt x="87199" y="188765"/>
                </a:cubicBezTo>
                <a:cubicBezTo>
                  <a:pt x="77769" y="188765"/>
                  <a:pt x="66339" y="189565"/>
                  <a:pt x="62853" y="176478"/>
                </a:cubicBezTo>
                <a:cubicBezTo>
                  <a:pt x="91428" y="161276"/>
                  <a:pt x="123146" y="165790"/>
                  <a:pt x="153435" y="163047"/>
                </a:cubicBezTo>
                <a:cubicBezTo>
                  <a:pt x="183725" y="160304"/>
                  <a:pt x="215557" y="162247"/>
                  <a:pt x="246590" y="162533"/>
                </a:cubicBezTo>
                <a:cubicBezTo>
                  <a:pt x="253391" y="162533"/>
                  <a:pt x="260706" y="164419"/>
                  <a:pt x="269907" y="156818"/>
                </a:cubicBezTo>
                <a:cubicBezTo>
                  <a:pt x="243218" y="152475"/>
                  <a:pt x="219844" y="158475"/>
                  <a:pt x="196584" y="156132"/>
                </a:cubicBezTo>
                <a:cubicBezTo>
                  <a:pt x="142005" y="155732"/>
                  <a:pt x="87427" y="156132"/>
                  <a:pt x="32849" y="156132"/>
                </a:cubicBezTo>
                <a:cubicBezTo>
                  <a:pt x="21419" y="156132"/>
                  <a:pt x="9017" y="158075"/>
                  <a:pt x="-1441" y="149789"/>
                </a:cubicBezTo>
                <a:cubicBezTo>
                  <a:pt x="-1041" y="130929"/>
                  <a:pt x="14503" y="136073"/>
                  <a:pt x="24447" y="134644"/>
                </a:cubicBezTo>
                <a:cubicBezTo>
                  <a:pt x="95714" y="124414"/>
                  <a:pt x="167322" y="129615"/>
                  <a:pt x="238932" y="129329"/>
                </a:cubicBezTo>
                <a:cubicBezTo>
                  <a:pt x="247047" y="129329"/>
                  <a:pt x="255219" y="129329"/>
                  <a:pt x="263392" y="129844"/>
                </a:cubicBezTo>
                <a:cubicBezTo>
                  <a:pt x="273824" y="129130"/>
                  <a:pt x="283985" y="133363"/>
                  <a:pt x="290824" y="141274"/>
                </a:cubicBezTo>
                <a:cubicBezTo>
                  <a:pt x="300768" y="153675"/>
                  <a:pt x="288538" y="175220"/>
                  <a:pt x="304826" y="182993"/>
                </a:cubicBezTo>
                <a:cubicBezTo>
                  <a:pt x="318884" y="189679"/>
                  <a:pt x="334944" y="178535"/>
                  <a:pt x="350546" y="179621"/>
                </a:cubicBezTo>
                <a:cubicBezTo>
                  <a:pt x="394151" y="182707"/>
                  <a:pt x="437699" y="185336"/>
                  <a:pt x="481419" y="184479"/>
                </a:cubicBezTo>
                <a:cubicBezTo>
                  <a:pt x="517014" y="184207"/>
                  <a:pt x="552352" y="178424"/>
                  <a:pt x="586175" y="167334"/>
                </a:cubicBezTo>
                <a:cubicBezTo>
                  <a:pt x="633495" y="151046"/>
                  <a:pt x="654012" y="132129"/>
                  <a:pt x="649783" y="88353"/>
                </a:cubicBezTo>
                <a:cubicBezTo>
                  <a:pt x="647726" y="67150"/>
                  <a:pt x="654355" y="45147"/>
                  <a:pt x="654355" y="23202"/>
                </a:cubicBezTo>
                <a:cubicBezTo>
                  <a:pt x="654355" y="14343"/>
                  <a:pt x="654355" y="4571"/>
                  <a:pt x="664013" y="-745"/>
                </a:cubicBezTo>
                <a:cubicBezTo>
                  <a:pt x="676301" y="15886"/>
                  <a:pt x="668242" y="34117"/>
                  <a:pt x="668414" y="51719"/>
                </a:cubicBezTo>
                <a:cubicBezTo>
                  <a:pt x="667557" y="76065"/>
                  <a:pt x="667271" y="100411"/>
                  <a:pt x="665671" y="124700"/>
                </a:cubicBezTo>
                <a:cubicBezTo>
                  <a:pt x="664699" y="138302"/>
                  <a:pt x="661099" y="149674"/>
                  <a:pt x="645325" y="156247"/>
                </a:cubicBezTo>
                <a:cubicBezTo>
                  <a:pt x="630466" y="162476"/>
                  <a:pt x="618922" y="174649"/>
                  <a:pt x="623951" y="194652"/>
                </a:cubicBezTo>
                <a:cubicBezTo>
                  <a:pt x="627266" y="207625"/>
                  <a:pt x="617151" y="211453"/>
                  <a:pt x="607321" y="214654"/>
                </a:cubicBezTo>
                <a:close/>
              </a:path>
            </a:pathLst>
          </a:custGeom>
          <a:solidFill>
            <a:srgbClr val="38201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9" name="任意多边形: 形状 668">
            <a:extLst>
              <a:ext uri="{FF2B5EF4-FFF2-40B4-BE49-F238E27FC236}">
                <a16:creationId xmlns:a16="http://schemas.microsoft.com/office/drawing/2014/main" xmlns:p14="http://schemas.microsoft.com/office/powerpoint/2010/main" xmlns="" id="{0996CF00-756F-4AF1-814A-EBBC31670F9D}"/>
              </a:ext>
            </a:extLst>
          </p:cNvPr>
          <p:cNvSpPr/>
          <p:nvPr/>
        </p:nvSpPr>
        <p:spPr>
          <a:xfrm>
            <a:off x="-8700763" y="6696741"/>
            <a:ext cx="181516" cy="136772"/>
          </a:xfrm>
          <a:custGeom>
            <a:avLst/>
            <a:gdLst>
              <a:gd name="connsiteX0" fmla="*/ 169201 w 181516"/>
              <a:gd name="connsiteY0" fmla="*/ 103840 h 136772"/>
              <a:gd name="connsiteX1" fmla="*/ 161428 w 181516"/>
              <a:gd name="connsiteY1" fmla="*/ 90238 h 136772"/>
              <a:gd name="connsiteX2" fmla="*/ 148455 w 181516"/>
              <a:gd name="connsiteY2" fmla="*/ 103555 h 136772"/>
              <a:gd name="connsiteX3" fmla="*/ 96448 w 181516"/>
              <a:gd name="connsiteY3" fmla="*/ 135158 h 136772"/>
              <a:gd name="connsiteX4" fmla="*/ 56043 w 181516"/>
              <a:gd name="connsiteY4" fmla="*/ 113327 h 136772"/>
              <a:gd name="connsiteX5" fmla="*/ 5637 w 181516"/>
              <a:gd name="connsiteY5" fmla="*/ 36403 h 136772"/>
              <a:gd name="connsiteX6" fmla="*/ -821 w 181516"/>
              <a:gd name="connsiteY6" fmla="*/ 8457 h 136772"/>
              <a:gd name="connsiteX7" fmla="*/ 20553 w 181516"/>
              <a:gd name="connsiteY7" fmla="*/ 15029 h 136772"/>
              <a:gd name="connsiteX8" fmla="*/ 20553 w 181516"/>
              <a:gd name="connsiteY8" fmla="*/ 15029 h 136772"/>
              <a:gd name="connsiteX9" fmla="*/ 68673 w 181516"/>
              <a:gd name="connsiteY9" fmla="*/ 59549 h 136772"/>
              <a:gd name="connsiteX10" fmla="*/ 59130 w 181516"/>
              <a:gd name="connsiteY10" fmla="*/ 31660 h 136772"/>
              <a:gd name="connsiteX11" fmla="*/ 121595 w 181516"/>
              <a:gd name="connsiteY11" fmla="*/ 10228 h 136772"/>
              <a:gd name="connsiteX12" fmla="*/ 147712 w 181516"/>
              <a:gd name="connsiteY12" fmla="*/ -745 h 136772"/>
              <a:gd name="connsiteX13" fmla="*/ 153084 w 181516"/>
              <a:gd name="connsiteY13" fmla="*/ 25373 h 136772"/>
              <a:gd name="connsiteX14" fmla="*/ 114794 w 181516"/>
              <a:gd name="connsiteY14" fmla="*/ 82981 h 136772"/>
              <a:gd name="connsiteX15" fmla="*/ 147026 w 181516"/>
              <a:gd name="connsiteY15" fmla="*/ 34517 h 136772"/>
              <a:gd name="connsiteX16" fmla="*/ 179945 w 181516"/>
              <a:gd name="connsiteY16" fmla="*/ 35889 h 136772"/>
              <a:gd name="connsiteX17" fmla="*/ 179316 w 181516"/>
              <a:gd name="connsiteY17" fmla="*/ 43947 h 136772"/>
              <a:gd name="connsiteX18" fmla="*/ 173601 w 181516"/>
              <a:gd name="connsiteY18" fmla="*/ 103440 h 136772"/>
              <a:gd name="connsiteX19" fmla="*/ 169201 w 181516"/>
              <a:gd name="connsiteY19" fmla="*/ 103840 h 13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1516" h="136772">
                <a:moveTo>
                  <a:pt x="169201" y="103840"/>
                </a:moveTo>
                <a:lnTo>
                  <a:pt x="161428" y="90238"/>
                </a:lnTo>
                <a:cubicBezTo>
                  <a:pt x="152284" y="91096"/>
                  <a:pt x="151370" y="98697"/>
                  <a:pt x="148455" y="103555"/>
                </a:cubicBezTo>
                <a:cubicBezTo>
                  <a:pt x="136568" y="123214"/>
                  <a:pt x="114165" y="125214"/>
                  <a:pt x="96448" y="135158"/>
                </a:cubicBezTo>
                <a:cubicBezTo>
                  <a:pt x="88162" y="139845"/>
                  <a:pt x="61130" y="124586"/>
                  <a:pt x="56043" y="113327"/>
                </a:cubicBezTo>
                <a:cubicBezTo>
                  <a:pt x="43185" y="85038"/>
                  <a:pt x="23982" y="60978"/>
                  <a:pt x="5637" y="36403"/>
                </a:cubicBezTo>
                <a:cubicBezTo>
                  <a:pt x="-332" y="28402"/>
                  <a:pt x="-2674" y="18266"/>
                  <a:pt x="-821" y="8457"/>
                </a:cubicBezTo>
                <a:cubicBezTo>
                  <a:pt x="8209" y="4400"/>
                  <a:pt x="13809" y="11543"/>
                  <a:pt x="20553" y="15029"/>
                </a:cubicBezTo>
                <a:lnTo>
                  <a:pt x="20553" y="15029"/>
                </a:lnTo>
                <a:cubicBezTo>
                  <a:pt x="40499" y="25488"/>
                  <a:pt x="60558" y="35889"/>
                  <a:pt x="68673" y="59549"/>
                </a:cubicBezTo>
                <a:cubicBezTo>
                  <a:pt x="65588" y="49948"/>
                  <a:pt x="54843" y="43662"/>
                  <a:pt x="59130" y="31660"/>
                </a:cubicBezTo>
                <a:cubicBezTo>
                  <a:pt x="77389" y="18525"/>
                  <a:pt x="99118" y="11070"/>
                  <a:pt x="121595" y="10228"/>
                </a:cubicBezTo>
                <a:cubicBezTo>
                  <a:pt x="131337" y="9827"/>
                  <a:pt x="140608" y="5932"/>
                  <a:pt x="147712" y="-745"/>
                </a:cubicBezTo>
                <a:cubicBezTo>
                  <a:pt x="167600" y="4228"/>
                  <a:pt x="160742" y="15658"/>
                  <a:pt x="153084" y="25373"/>
                </a:cubicBezTo>
                <a:cubicBezTo>
                  <a:pt x="139083" y="43090"/>
                  <a:pt x="129424" y="63607"/>
                  <a:pt x="114794" y="82981"/>
                </a:cubicBezTo>
                <a:cubicBezTo>
                  <a:pt x="128167" y="67150"/>
                  <a:pt x="135139" y="49205"/>
                  <a:pt x="147026" y="34517"/>
                </a:cubicBezTo>
                <a:cubicBezTo>
                  <a:pt x="158913" y="19830"/>
                  <a:pt x="169886" y="17830"/>
                  <a:pt x="179945" y="35889"/>
                </a:cubicBezTo>
                <a:cubicBezTo>
                  <a:pt x="180243" y="38591"/>
                  <a:pt x="180029" y="41324"/>
                  <a:pt x="179316" y="43947"/>
                </a:cubicBezTo>
                <a:cubicBezTo>
                  <a:pt x="169850" y="62311"/>
                  <a:pt x="167804" y="83610"/>
                  <a:pt x="173601" y="103440"/>
                </a:cubicBezTo>
                <a:cubicBezTo>
                  <a:pt x="172401" y="105498"/>
                  <a:pt x="170915" y="105498"/>
                  <a:pt x="169201" y="103840"/>
                </a:cubicBezTo>
                <a:close/>
              </a:path>
            </a:pathLst>
          </a:custGeom>
          <a:solidFill>
            <a:srgbClr val="F1E6D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5" name="任意多边形: 形状 674">
            <a:extLst>
              <a:ext uri="{FF2B5EF4-FFF2-40B4-BE49-F238E27FC236}">
                <a16:creationId xmlns:a16="http://schemas.microsoft.com/office/drawing/2014/main" xmlns:p14="http://schemas.microsoft.com/office/powerpoint/2010/main" xmlns="" id="{87FC84E1-35F0-4223-A985-1125A97BB867}"/>
              </a:ext>
            </a:extLst>
          </p:cNvPr>
          <p:cNvSpPr/>
          <p:nvPr/>
        </p:nvSpPr>
        <p:spPr>
          <a:xfrm>
            <a:off x="-8987577" y="8263217"/>
            <a:ext cx="248743" cy="174691"/>
          </a:xfrm>
          <a:custGeom>
            <a:avLst/>
            <a:gdLst>
              <a:gd name="connsiteX0" fmla="*/ 17673 w 248743"/>
              <a:gd name="connsiteY0" fmla="*/ 128477 h 174691"/>
              <a:gd name="connsiteX1" fmla="*/ 17673 w 248743"/>
              <a:gd name="connsiteY1" fmla="*/ 98416 h 174691"/>
              <a:gd name="connsiteX2" fmla="*/ 528 w 248743"/>
              <a:gd name="connsiteY2" fmla="*/ 16463 h 174691"/>
              <a:gd name="connsiteX3" fmla="*/ 8130 w 248743"/>
              <a:gd name="connsiteY3" fmla="*/ -682 h 174691"/>
              <a:gd name="connsiteX4" fmla="*/ 78710 w 248743"/>
              <a:gd name="connsiteY4" fmla="*/ 14291 h 174691"/>
              <a:gd name="connsiteX5" fmla="*/ 78710 w 248743"/>
              <a:gd name="connsiteY5" fmla="*/ 73613 h 174691"/>
              <a:gd name="connsiteX6" fmla="*/ 125401 w 248743"/>
              <a:gd name="connsiteY6" fmla="*/ 125619 h 174691"/>
              <a:gd name="connsiteX7" fmla="*/ 213640 w 248743"/>
              <a:gd name="connsiteY7" fmla="*/ 141850 h 174691"/>
              <a:gd name="connsiteX8" fmla="*/ 247302 w 248743"/>
              <a:gd name="connsiteY8" fmla="*/ 164710 h 174691"/>
              <a:gd name="connsiteX9" fmla="*/ 225470 w 248743"/>
              <a:gd name="connsiteY9" fmla="*/ 172997 h 174691"/>
              <a:gd name="connsiteX10" fmla="*/ 50020 w 248743"/>
              <a:gd name="connsiteY10" fmla="*/ 166881 h 174691"/>
              <a:gd name="connsiteX11" fmla="*/ 17673 w 248743"/>
              <a:gd name="connsiteY11" fmla="*/ 128477 h 174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8743" h="174691">
                <a:moveTo>
                  <a:pt x="17673" y="128477"/>
                </a:moveTo>
                <a:lnTo>
                  <a:pt x="17673" y="98416"/>
                </a:lnTo>
                <a:cubicBezTo>
                  <a:pt x="19331" y="69841"/>
                  <a:pt x="6243" y="43838"/>
                  <a:pt x="528" y="16463"/>
                </a:cubicBezTo>
                <a:cubicBezTo>
                  <a:pt x="-1300" y="7662"/>
                  <a:pt x="-5187" y="-1597"/>
                  <a:pt x="8130" y="-682"/>
                </a:cubicBezTo>
                <a:cubicBezTo>
                  <a:pt x="32132" y="1318"/>
                  <a:pt x="56878" y="1432"/>
                  <a:pt x="78710" y="14291"/>
                </a:cubicBezTo>
                <a:cubicBezTo>
                  <a:pt x="86368" y="34008"/>
                  <a:pt x="78252" y="53782"/>
                  <a:pt x="78710" y="73613"/>
                </a:cubicBezTo>
                <a:cubicBezTo>
                  <a:pt x="79510" y="112418"/>
                  <a:pt x="87168" y="121333"/>
                  <a:pt x="125401" y="125619"/>
                </a:cubicBezTo>
                <a:cubicBezTo>
                  <a:pt x="155228" y="128468"/>
                  <a:pt x="184752" y="133898"/>
                  <a:pt x="213640" y="141850"/>
                </a:cubicBezTo>
                <a:cubicBezTo>
                  <a:pt x="226785" y="145736"/>
                  <a:pt x="242558" y="147565"/>
                  <a:pt x="247302" y="164710"/>
                </a:cubicBezTo>
                <a:cubicBezTo>
                  <a:pt x="241587" y="172254"/>
                  <a:pt x="233529" y="173225"/>
                  <a:pt x="225470" y="172997"/>
                </a:cubicBezTo>
                <a:cubicBezTo>
                  <a:pt x="166949" y="171397"/>
                  <a:pt x="108142" y="179112"/>
                  <a:pt x="50020" y="166881"/>
                </a:cubicBezTo>
                <a:cubicBezTo>
                  <a:pt x="26360" y="164996"/>
                  <a:pt x="22588" y="146250"/>
                  <a:pt x="17673" y="128477"/>
                </a:cubicBezTo>
                <a:close/>
              </a:path>
            </a:pathLst>
          </a:custGeom>
          <a:solidFill>
            <a:srgbClr val="D7CDB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5" name="任意多边形: 形状 684">
            <a:extLst>
              <a:ext uri="{FF2B5EF4-FFF2-40B4-BE49-F238E27FC236}">
                <a16:creationId xmlns:a16="http://schemas.microsoft.com/office/drawing/2014/main" xmlns:p14="http://schemas.microsoft.com/office/powerpoint/2010/main" xmlns="" id="{30357434-1CB7-4515-846E-ADE33AB4BC85}"/>
              </a:ext>
            </a:extLst>
          </p:cNvPr>
          <p:cNvSpPr/>
          <p:nvPr/>
        </p:nvSpPr>
        <p:spPr>
          <a:xfrm>
            <a:off x="-8988696" y="8143550"/>
            <a:ext cx="330022" cy="316848"/>
          </a:xfrm>
          <a:custGeom>
            <a:avLst/>
            <a:gdLst>
              <a:gd name="connsiteX0" fmla="*/ 45367 w 330022"/>
              <a:gd name="connsiteY0" fmla="*/ 278776 h 316848"/>
              <a:gd name="connsiteX1" fmla="*/ 219275 w 330022"/>
              <a:gd name="connsiteY1" fmla="*/ 286034 h 316848"/>
              <a:gd name="connsiteX2" fmla="*/ 247850 w 330022"/>
              <a:gd name="connsiteY2" fmla="*/ 279805 h 316848"/>
              <a:gd name="connsiteX3" fmla="*/ 290484 w 330022"/>
              <a:gd name="connsiteY3" fmla="*/ 255687 h 316848"/>
              <a:gd name="connsiteX4" fmla="*/ 207845 w 330022"/>
              <a:gd name="connsiteY4" fmla="*/ 223855 h 316848"/>
              <a:gd name="connsiteX5" fmla="*/ 195557 w 330022"/>
              <a:gd name="connsiteY5" fmla="*/ 197566 h 316848"/>
              <a:gd name="connsiteX6" fmla="*/ 211959 w 330022"/>
              <a:gd name="connsiteY6" fmla="*/ 136244 h 316848"/>
              <a:gd name="connsiteX7" fmla="*/ 106632 w 330022"/>
              <a:gd name="connsiteY7" fmla="*/ 144245 h 316848"/>
              <a:gd name="connsiteX8" fmla="*/ 78971 w 330022"/>
              <a:gd name="connsiteY8" fmla="*/ 136473 h 316848"/>
              <a:gd name="connsiteX9" fmla="*/ 2390 w 330022"/>
              <a:gd name="connsiteY9" fmla="*/ 122414 h 316848"/>
              <a:gd name="connsiteX10" fmla="*/ 20735 w 330022"/>
              <a:gd name="connsiteY10" fmla="*/ 192194 h 316848"/>
              <a:gd name="connsiteX11" fmla="*/ 18792 w 330022"/>
              <a:gd name="connsiteY11" fmla="*/ 218083 h 316848"/>
              <a:gd name="connsiteX12" fmla="*/ 5991 w 330022"/>
              <a:gd name="connsiteY12" fmla="*/ 174020 h 316848"/>
              <a:gd name="connsiteX13" fmla="*/ 1876 w 330022"/>
              <a:gd name="connsiteY13" fmla="*/ 105955 h 316848"/>
              <a:gd name="connsiteX14" fmla="*/ 161 w 330022"/>
              <a:gd name="connsiteY14" fmla="*/ 27774 h 316848"/>
              <a:gd name="connsiteX15" fmla="*/ 1133 w 330022"/>
              <a:gd name="connsiteY15" fmla="*/ 10115 h 316848"/>
              <a:gd name="connsiteX16" fmla="*/ 9477 w 330022"/>
              <a:gd name="connsiteY16" fmla="*/ 12172 h 316848"/>
              <a:gd name="connsiteX17" fmla="*/ 19592 w 330022"/>
              <a:gd name="connsiteY17" fmla="*/ 56177 h 316848"/>
              <a:gd name="connsiteX18" fmla="*/ 61884 w 330022"/>
              <a:gd name="connsiteY18" fmla="*/ 119956 h 316848"/>
              <a:gd name="connsiteX19" fmla="*/ 188985 w 330022"/>
              <a:gd name="connsiteY19" fmla="*/ 121785 h 316848"/>
              <a:gd name="connsiteX20" fmla="*/ 217560 w 330022"/>
              <a:gd name="connsiteY20" fmla="*/ 100125 h 316848"/>
              <a:gd name="connsiteX21" fmla="*/ 236762 w 330022"/>
              <a:gd name="connsiteY21" fmla="*/ 12286 h 316848"/>
              <a:gd name="connsiteX22" fmla="*/ 242020 w 330022"/>
              <a:gd name="connsiteY22" fmla="*/ -745 h 316848"/>
              <a:gd name="connsiteX23" fmla="*/ 234533 w 330022"/>
              <a:gd name="connsiteY23" fmla="*/ 77151 h 316848"/>
              <a:gd name="connsiteX24" fmla="*/ 229504 w 330022"/>
              <a:gd name="connsiteY24" fmla="*/ 127500 h 316848"/>
              <a:gd name="connsiteX25" fmla="*/ 219846 w 330022"/>
              <a:gd name="connsiteY25" fmla="*/ 175049 h 316848"/>
              <a:gd name="connsiteX26" fmla="*/ 237677 w 330022"/>
              <a:gd name="connsiteY26" fmla="*/ 220426 h 316848"/>
              <a:gd name="connsiteX27" fmla="*/ 284368 w 330022"/>
              <a:gd name="connsiteY27" fmla="*/ 234599 h 316848"/>
              <a:gd name="connsiteX28" fmla="*/ 328431 w 330022"/>
              <a:gd name="connsiteY28" fmla="*/ 280776 h 316848"/>
              <a:gd name="connsiteX29" fmla="*/ 321573 w 330022"/>
              <a:gd name="connsiteY29" fmla="*/ 294378 h 316848"/>
              <a:gd name="connsiteX30" fmla="*/ 291856 w 330022"/>
              <a:gd name="connsiteY30" fmla="*/ 307237 h 316848"/>
              <a:gd name="connsiteX31" fmla="*/ 232419 w 330022"/>
              <a:gd name="connsiteY31" fmla="*/ 313580 h 316848"/>
              <a:gd name="connsiteX32" fmla="*/ 208816 w 330022"/>
              <a:gd name="connsiteY32" fmla="*/ 308894 h 316848"/>
              <a:gd name="connsiteX33" fmla="*/ 265509 w 330022"/>
              <a:gd name="connsiteY33" fmla="*/ 293978 h 316848"/>
              <a:gd name="connsiteX34" fmla="*/ 293513 w 330022"/>
              <a:gd name="connsiteY34" fmla="*/ 283748 h 316848"/>
              <a:gd name="connsiteX35" fmla="*/ 163554 w 330022"/>
              <a:gd name="connsiteY35" fmla="*/ 299293 h 316848"/>
              <a:gd name="connsiteX36" fmla="*/ 66055 w 330022"/>
              <a:gd name="connsiteY36" fmla="*/ 298664 h 316848"/>
              <a:gd name="connsiteX37" fmla="*/ 33765 w 330022"/>
              <a:gd name="connsiteY37" fmla="*/ 285920 h 316848"/>
              <a:gd name="connsiteX38" fmla="*/ 45367 w 330022"/>
              <a:gd name="connsiteY38" fmla="*/ 278776 h 316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30022" h="316848">
                <a:moveTo>
                  <a:pt x="45367" y="278776"/>
                </a:moveTo>
                <a:cubicBezTo>
                  <a:pt x="102974" y="289749"/>
                  <a:pt x="161210" y="285349"/>
                  <a:pt x="219275" y="286034"/>
                </a:cubicBezTo>
                <a:cubicBezTo>
                  <a:pt x="228876" y="286034"/>
                  <a:pt x="239563" y="288263"/>
                  <a:pt x="247850" y="279805"/>
                </a:cubicBezTo>
                <a:cubicBezTo>
                  <a:pt x="257051" y="265518"/>
                  <a:pt x="275853" y="268375"/>
                  <a:pt x="290484" y="255687"/>
                </a:cubicBezTo>
                <a:cubicBezTo>
                  <a:pt x="261153" y="250467"/>
                  <a:pt x="233098" y="239660"/>
                  <a:pt x="207845" y="223855"/>
                </a:cubicBezTo>
                <a:cubicBezTo>
                  <a:pt x="195786" y="216197"/>
                  <a:pt x="194014" y="209225"/>
                  <a:pt x="195557" y="197566"/>
                </a:cubicBezTo>
                <a:cubicBezTo>
                  <a:pt x="198186" y="177678"/>
                  <a:pt x="205730" y="159047"/>
                  <a:pt x="211959" y="136244"/>
                </a:cubicBezTo>
                <a:cubicBezTo>
                  <a:pt x="175383" y="148531"/>
                  <a:pt x="140865" y="143731"/>
                  <a:pt x="106632" y="144245"/>
                </a:cubicBezTo>
                <a:cubicBezTo>
                  <a:pt x="96974" y="144245"/>
                  <a:pt x="86172" y="146303"/>
                  <a:pt x="78971" y="136473"/>
                </a:cubicBezTo>
                <a:cubicBezTo>
                  <a:pt x="54511" y="131101"/>
                  <a:pt x="29251" y="130758"/>
                  <a:pt x="2390" y="122414"/>
                </a:cubicBezTo>
                <a:cubicBezTo>
                  <a:pt x="8105" y="147732"/>
                  <a:pt x="17935" y="169163"/>
                  <a:pt x="20735" y="192194"/>
                </a:cubicBezTo>
                <a:cubicBezTo>
                  <a:pt x="21764" y="200995"/>
                  <a:pt x="25365" y="209854"/>
                  <a:pt x="18792" y="218083"/>
                </a:cubicBezTo>
                <a:cubicBezTo>
                  <a:pt x="14449" y="203396"/>
                  <a:pt x="9249" y="188937"/>
                  <a:pt x="5991" y="174020"/>
                </a:cubicBezTo>
                <a:cubicBezTo>
                  <a:pt x="1247" y="151732"/>
                  <a:pt x="-4239" y="130758"/>
                  <a:pt x="1876" y="105955"/>
                </a:cubicBezTo>
                <a:cubicBezTo>
                  <a:pt x="7991" y="81152"/>
                  <a:pt x="1247" y="54005"/>
                  <a:pt x="161" y="27774"/>
                </a:cubicBezTo>
                <a:cubicBezTo>
                  <a:pt x="-2276" y="22056"/>
                  <a:pt x="-1917" y="15530"/>
                  <a:pt x="1133" y="10115"/>
                </a:cubicBezTo>
                <a:cubicBezTo>
                  <a:pt x="4081" y="9206"/>
                  <a:pt x="7290" y="9997"/>
                  <a:pt x="9477" y="12172"/>
                </a:cubicBezTo>
                <a:cubicBezTo>
                  <a:pt x="18653" y="24872"/>
                  <a:pt x="22302" y="40745"/>
                  <a:pt x="19592" y="56177"/>
                </a:cubicBezTo>
                <a:cubicBezTo>
                  <a:pt x="15134" y="90467"/>
                  <a:pt x="24165" y="114355"/>
                  <a:pt x="61884" y="119956"/>
                </a:cubicBezTo>
                <a:cubicBezTo>
                  <a:pt x="104175" y="125671"/>
                  <a:pt x="146522" y="130929"/>
                  <a:pt x="188985" y="121785"/>
                </a:cubicBezTo>
                <a:cubicBezTo>
                  <a:pt x="205215" y="123443"/>
                  <a:pt x="214131" y="116527"/>
                  <a:pt x="217560" y="100125"/>
                </a:cubicBezTo>
                <a:cubicBezTo>
                  <a:pt x="223275" y="70750"/>
                  <a:pt x="230190" y="41489"/>
                  <a:pt x="236762" y="12286"/>
                </a:cubicBezTo>
                <a:cubicBezTo>
                  <a:pt x="237734" y="8057"/>
                  <a:pt x="236762" y="2970"/>
                  <a:pt x="242020" y="-745"/>
                </a:cubicBezTo>
                <a:cubicBezTo>
                  <a:pt x="246078" y="26288"/>
                  <a:pt x="239106" y="51605"/>
                  <a:pt x="234533" y="77151"/>
                </a:cubicBezTo>
                <a:cubicBezTo>
                  <a:pt x="231619" y="93667"/>
                  <a:pt x="226018" y="109041"/>
                  <a:pt x="229504" y="127500"/>
                </a:cubicBezTo>
                <a:cubicBezTo>
                  <a:pt x="232305" y="142245"/>
                  <a:pt x="223789" y="159219"/>
                  <a:pt x="219846" y="175049"/>
                </a:cubicBezTo>
                <a:cubicBezTo>
                  <a:pt x="212359" y="204081"/>
                  <a:pt x="212817" y="204995"/>
                  <a:pt x="237677" y="220426"/>
                </a:cubicBezTo>
                <a:cubicBezTo>
                  <a:pt x="252079" y="229398"/>
                  <a:pt x="268652" y="230427"/>
                  <a:pt x="284368" y="234599"/>
                </a:cubicBezTo>
                <a:cubicBezTo>
                  <a:pt x="306143" y="240314"/>
                  <a:pt x="325402" y="260317"/>
                  <a:pt x="328431" y="280776"/>
                </a:cubicBezTo>
                <a:cubicBezTo>
                  <a:pt x="329273" y="286308"/>
                  <a:pt x="326521" y="291766"/>
                  <a:pt x="321573" y="294378"/>
                </a:cubicBezTo>
                <a:cubicBezTo>
                  <a:pt x="312977" y="301213"/>
                  <a:pt x="302723" y="305650"/>
                  <a:pt x="291856" y="307237"/>
                </a:cubicBezTo>
                <a:cubicBezTo>
                  <a:pt x="271910" y="308495"/>
                  <a:pt x="252593" y="315295"/>
                  <a:pt x="232419" y="313580"/>
                </a:cubicBezTo>
                <a:cubicBezTo>
                  <a:pt x="223904" y="315181"/>
                  <a:pt x="214703" y="320267"/>
                  <a:pt x="208816" y="308894"/>
                </a:cubicBezTo>
                <a:cubicBezTo>
                  <a:pt x="225961" y="296664"/>
                  <a:pt x="246935" y="300322"/>
                  <a:pt x="265509" y="293978"/>
                </a:cubicBezTo>
                <a:cubicBezTo>
                  <a:pt x="274824" y="290835"/>
                  <a:pt x="284711" y="289406"/>
                  <a:pt x="293513" y="283748"/>
                </a:cubicBezTo>
                <a:cubicBezTo>
                  <a:pt x="251678" y="303008"/>
                  <a:pt x="207788" y="301407"/>
                  <a:pt x="163554" y="299293"/>
                </a:cubicBezTo>
                <a:cubicBezTo>
                  <a:pt x="131206" y="297808"/>
                  <a:pt x="98688" y="307637"/>
                  <a:pt x="66055" y="298664"/>
                </a:cubicBezTo>
                <a:cubicBezTo>
                  <a:pt x="54625" y="295579"/>
                  <a:pt x="42452" y="295521"/>
                  <a:pt x="33765" y="285920"/>
                </a:cubicBezTo>
                <a:cubicBezTo>
                  <a:pt x="32965" y="276033"/>
                  <a:pt x="38966" y="277176"/>
                  <a:pt x="45367" y="278776"/>
                </a:cubicBezTo>
                <a:close/>
              </a:path>
            </a:pathLst>
          </a:custGeom>
          <a:solidFill>
            <a:srgbClr val="53413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7" name="任意多边形: 形状 686">
            <a:extLst>
              <a:ext uri="{FF2B5EF4-FFF2-40B4-BE49-F238E27FC236}">
                <a16:creationId xmlns:a16="http://schemas.microsoft.com/office/drawing/2014/main" xmlns:p14="http://schemas.microsoft.com/office/powerpoint/2010/main" xmlns="" id="{58F462B0-313E-4760-94DE-1C89DEB3A339}"/>
              </a:ext>
            </a:extLst>
          </p:cNvPr>
          <p:cNvSpPr/>
          <p:nvPr/>
        </p:nvSpPr>
        <p:spPr>
          <a:xfrm>
            <a:off x="-7088937" y="6431916"/>
            <a:ext cx="430518" cy="258023"/>
          </a:xfrm>
          <a:custGeom>
            <a:avLst/>
            <a:gdLst>
              <a:gd name="connsiteX0" fmla="*/ 334510 w 430518"/>
              <a:gd name="connsiteY0" fmla="*/ 16392 h 258023"/>
              <a:gd name="connsiteX1" fmla="*/ 266502 w 430518"/>
              <a:gd name="connsiteY1" fmla="*/ 8505 h 258023"/>
              <a:gd name="connsiteX2" fmla="*/ 225297 w 430518"/>
              <a:gd name="connsiteY2" fmla="*/ 6334 h 258023"/>
              <a:gd name="connsiteX3" fmla="*/ 309136 w 430518"/>
              <a:gd name="connsiteY3" fmla="*/ -524 h 258023"/>
              <a:gd name="connsiteX4" fmla="*/ 385431 w 430518"/>
              <a:gd name="connsiteY4" fmla="*/ 48225 h 258023"/>
              <a:gd name="connsiteX5" fmla="*/ 428179 w 430518"/>
              <a:gd name="connsiteY5" fmla="*/ 182641 h 258023"/>
              <a:gd name="connsiteX6" fmla="*/ 428179 w 430518"/>
              <a:gd name="connsiteY6" fmla="*/ 185327 h 258023"/>
              <a:gd name="connsiteX7" fmla="*/ 384916 w 430518"/>
              <a:gd name="connsiteY7" fmla="*/ 242477 h 258023"/>
              <a:gd name="connsiteX8" fmla="*/ 368115 w 430518"/>
              <a:gd name="connsiteY8" fmla="*/ 248192 h 258023"/>
              <a:gd name="connsiteX9" fmla="*/ 368115 w 430518"/>
              <a:gd name="connsiteY9" fmla="*/ 248192 h 258023"/>
              <a:gd name="connsiteX10" fmla="*/ 344454 w 430518"/>
              <a:gd name="connsiteY10" fmla="*/ 257279 h 258023"/>
              <a:gd name="connsiteX11" fmla="*/ 228954 w 430518"/>
              <a:gd name="connsiteY11" fmla="*/ 204015 h 258023"/>
              <a:gd name="connsiteX12" fmla="*/ 289076 w 430518"/>
              <a:gd name="connsiteY12" fmla="*/ 202872 h 258023"/>
              <a:gd name="connsiteX13" fmla="*/ 183063 w 430518"/>
              <a:gd name="connsiteY13" fmla="*/ 168582 h 258023"/>
              <a:gd name="connsiteX14" fmla="*/ 227411 w 430518"/>
              <a:gd name="connsiteY14" fmla="*/ 205215 h 258023"/>
              <a:gd name="connsiteX15" fmla="*/ 182549 w 430518"/>
              <a:gd name="connsiteY15" fmla="*/ 192014 h 258023"/>
              <a:gd name="connsiteX16" fmla="*/ 94823 w 430518"/>
              <a:gd name="connsiteY16" fmla="*/ 173212 h 258023"/>
              <a:gd name="connsiteX17" fmla="*/ 22128 w 430518"/>
              <a:gd name="connsiteY17" fmla="*/ 183613 h 258023"/>
              <a:gd name="connsiteX18" fmla="*/ 13556 w 430518"/>
              <a:gd name="connsiteY18" fmla="*/ 184184 h 258023"/>
              <a:gd name="connsiteX19" fmla="*/ 4584 w 430518"/>
              <a:gd name="connsiteY19" fmla="*/ 175726 h 258023"/>
              <a:gd name="connsiteX20" fmla="*/ 15670 w 430518"/>
              <a:gd name="connsiteY20" fmla="*/ 109946 h 258023"/>
              <a:gd name="connsiteX21" fmla="*/ 23671 w 430518"/>
              <a:gd name="connsiteY21" fmla="*/ 115661 h 258023"/>
              <a:gd name="connsiteX22" fmla="*/ 23671 w 430518"/>
              <a:gd name="connsiteY22" fmla="*/ 118347 h 258023"/>
              <a:gd name="connsiteX23" fmla="*/ 48360 w 430518"/>
              <a:gd name="connsiteY23" fmla="*/ 158353 h 258023"/>
              <a:gd name="connsiteX24" fmla="*/ 135514 w 430518"/>
              <a:gd name="connsiteY24" fmla="*/ 152638 h 258023"/>
              <a:gd name="connsiteX25" fmla="*/ 316737 w 430518"/>
              <a:gd name="connsiteY25" fmla="*/ 197386 h 258023"/>
              <a:gd name="connsiteX26" fmla="*/ 326167 w 430518"/>
              <a:gd name="connsiteY26" fmla="*/ 203101 h 258023"/>
              <a:gd name="connsiteX27" fmla="*/ 332567 w 430518"/>
              <a:gd name="connsiteY27" fmla="*/ 214188 h 258023"/>
              <a:gd name="connsiteX28" fmla="*/ 322051 w 430518"/>
              <a:gd name="connsiteY28" fmla="*/ 220703 h 258023"/>
              <a:gd name="connsiteX29" fmla="*/ 292391 w 430518"/>
              <a:gd name="connsiteY29" fmla="*/ 220703 h 258023"/>
              <a:gd name="connsiteX30" fmla="*/ 352798 w 430518"/>
              <a:gd name="connsiteY30" fmla="*/ 237848 h 258023"/>
              <a:gd name="connsiteX31" fmla="*/ 400690 w 430518"/>
              <a:gd name="connsiteY31" fmla="*/ 226418 h 258023"/>
              <a:gd name="connsiteX32" fmla="*/ 417092 w 430518"/>
              <a:gd name="connsiteY32" fmla="*/ 204587 h 258023"/>
              <a:gd name="connsiteX33" fmla="*/ 413092 w 430518"/>
              <a:gd name="connsiteY33" fmla="*/ 166639 h 258023"/>
              <a:gd name="connsiteX34" fmla="*/ 382116 w 430518"/>
              <a:gd name="connsiteY34" fmla="*/ 67656 h 258023"/>
              <a:gd name="connsiteX35" fmla="*/ 360399 w 430518"/>
              <a:gd name="connsiteY35" fmla="*/ 34109 h 258023"/>
              <a:gd name="connsiteX36" fmla="*/ 334510 w 430518"/>
              <a:gd name="connsiteY36" fmla="*/ 16392 h 25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30518" h="258023">
                <a:moveTo>
                  <a:pt x="334510" y="16392"/>
                </a:moveTo>
                <a:cubicBezTo>
                  <a:pt x="312622" y="7020"/>
                  <a:pt x="289762" y="6277"/>
                  <a:pt x="266502" y="8505"/>
                </a:cubicBezTo>
                <a:cubicBezTo>
                  <a:pt x="252671" y="9820"/>
                  <a:pt x="238612" y="14735"/>
                  <a:pt x="225297" y="6334"/>
                </a:cubicBezTo>
                <a:cubicBezTo>
                  <a:pt x="252881" y="795"/>
                  <a:pt x="281018" y="-1507"/>
                  <a:pt x="309136" y="-524"/>
                </a:cubicBezTo>
                <a:cubicBezTo>
                  <a:pt x="343997" y="1590"/>
                  <a:pt x="369829" y="17021"/>
                  <a:pt x="385431" y="48225"/>
                </a:cubicBezTo>
                <a:cubicBezTo>
                  <a:pt x="405829" y="90837"/>
                  <a:pt x="420216" y="136074"/>
                  <a:pt x="428179" y="182641"/>
                </a:cubicBezTo>
                <a:cubicBezTo>
                  <a:pt x="428179" y="183499"/>
                  <a:pt x="428179" y="184413"/>
                  <a:pt x="428179" y="185327"/>
                </a:cubicBezTo>
                <a:cubicBezTo>
                  <a:pt x="431894" y="225332"/>
                  <a:pt x="425322" y="233848"/>
                  <a:pt x="384916" y="242477"/>
                </a:cubicBezTo>
                <a:cubicBezTo>
                  <a:pt x="379944" y="246192"/>
                  <a:pt x="371486" y="240248"/>
                  <a:pt x="368115" y="248192"/>
                </a:cubicBezTo>
                <a:lnTo>
                  <a:pt x="368115" y="248192"/>
                </a:lnTo>
                <a:cubicBezTo>
                  <a:pt x="361371" y="253907"/>
                  <a:pt x="352456" y="254593"/>
                  <a:pt x="344454" y="257279"/>
                </a:cubicBezTo>
                <a:cubicBezTo>
                  <a:pt x="298106" y="256593"/>
                  <a:pt x="261644" y="234419"/>
                  <a:pt x="228954" y="204015"/>
                </a:cubicBezTo>
                <a:cubicBezTo>
                  <a:pt x="249471" y="187270"/>
                  <a:pt x="270502" y="200644"/>
                  <a:pt x="289076" y="202872"/>
                </a:cubicBezTo>
                <a:cubicBezTo>
                  <a:pt x="255757" y="193500"/>
                  <a:pt x="221182" y="180698"/>
                  <a:pt x="183063" y="168582"/>
                </a:cubicBezTo>
                <a:cubicBezTo>
                  <a:pt x="216724" y="182413"/>
                  <a:pt x="223868" y="188471"/>
                  <a:pt x="227411" y="205215"/>
                </a:cubicBezTo>
                <a:cubicBezTo>
                  <a:pt x="209180" y="212130"/>
                  <a:pt x="194436" y="201501"/>
                  <a:pt x="182549" y="192014"/>
                </a:cubicBezTo>
                <a:cubicBezTo>
                  <a:pt x="155745" y="170640"/>
                  <a:pt x="125798" y="169154"/>
                  <a:pt x="94823" y="173212"/>
                </a:cubicBezTo>
                <a:cubicBezTo>
                  <a:pt x="70427" y="175416"/>
                  <a:pt x="46163" y="178888"/>
                  <a:pt x="22128" y="183613"/>
                </a:cubicBezTo>
                <a:cubicBezTo>
                  <a:pt x="19333" y="184343"/>
                  <a:pt x="16424" y="184537"/>
                  <a:pt x="13556" y="184184"/>
                </a:cubicBezTo>
                <a:cubicBezTo>
                  <a:pt x="8698" y="183327"/>
                  <a:pt x="7098" y="179098"/>
                  <a:pt x="4584" y="175726"/>
                </a:cubicBezTo>
                <a:cubicBezTo>
                  <a:pt x="-5247" y="151551"/>
                  <a:pt x="-4046" y="129206"/>
                  <a:pt x="15670" y="109946"/>
                </a:cubicBezTo>
                <a:cubicBezTo>
                  <a:pt x="20814" y="108575"/>
                  <a:pt x="22586" y="111661"/>
                  <a:pt x="23671" y="115661"/>
                </a:cubicBezTo>
                <a:cubicBezTo>
                  <a:pt x="23757" y="116554"/>
                  <a:pt x="23757" y="117454"/>
                  <a:pt x="23671" y="118347"/>
                </a:cubicBezTo>
                <a:cubicBezTo>
                  <a:pt x="14470" y="152638"/>
                  <a:pt x="14470" y="152638"/>
                  <a:pt x="48360" y="158353"/>
                </a:cubicBezTo>
                <a:cubicBezTo>
                  <a:pt x="77393" y="156523"/>
                  <a:pt x="106482" y="154752"/>
                  <a:pt x="135514" y="152638"/>
                </a:cubicBezTo>
                <a:cubicBezTo>
                  <a:pt x="200665" y="148294"/>
                  <a:pt x="258615" y="173097"/>
                  <a:pt x="316737" y="197386"/>
                </a:cubicBezTo>
                <a:cubicBezTo>
                  <a:pt x="320073" y="198953"/>
                  <a:pt x="323233" y="200869"/>
                  <a:pt x="326167" y="203101"/>
                </a:cubicBezTo>
                <a:cubicBezTo>
                  <a:pt x="329824" y="205787"/>
                  <a:pt x="333539" y="208816"/>
                  <a:pt x="332567" y="214188"/>
                </a:cubicBezTo>
                <a:cubicBezTo>
                  <a:pt x="331596" y="219560"/>
                  <a:pt x="326566" y="220532"/>
                  <a:pt x="322051" y="220703"/>
                </a:cubicBezTo>
                <a:cubicBezTo>
                  <a:pt x="312965" y="221046"/>
                  <a:pt x="303878" y="220703"/>
                  <a:pt x="292391" y="220703"/>
                </a:cubicBezTo>
                <a:cubicBezTo>
                  <a:pt x="310850" y="236934"/>
                  <a:pt x="329767" y="243563"/>
                  <a:pt x="352798" y="237848"/>
                </a:cubicBezTo>
                <a:cubicBezTo>
                  <a:pt x="368686" y="233790"/>
                  <a:pt x="384745" y="230533"/>
                  <a:pt x="400690" y="226418"/>
                </a:cubicBezTo>
                <a:cubicBezTo>
                  <a:pt x="411127" y="224717"/>
                  <a:pt x="418364" y="215085"/>
                  <a:pt x="417092" y="204587"/>
                </a:cubicBezTo>
                <a:cubicBezTo>
                  <a:pt x="417044" y="191835"/>
                  <a:pt x="415704" y="179120"/>
                  <a:pt x="413092" y="166639"/>
                </a:cubicBezTo>
                <a:cubicBezTo>
                  <a:pt x="405745" y="132785"/>
                  <a:pt x="395378" y="99658"/>
                  <a:pt x="382116" y="67656"/>
                </a:cubicBezTo>
                <a:cubicBezTo>
                  <a:pt x="376972" y="55425"/>
                  <a:pt x="372972" y="41824"/>
                  <a:pt x="360399" y="34109"/>
                </a:cubicBezTo>
                <a:cubicBezTo>
                  <a:pt x="349983" y="31370"/>
                  <a:pt x="340835" y="25110"/>
                  <a:pt x="334510" y="16392"/>
                </a:cubicBezTo>
                <a:close/>
              </a:path>
            </a:pathLst>
          </a:custGeom>
          <a:solidFill>
            <a:srgbClr val="2E181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04" name="任意多边形: 形状 703">
            <a:extLst>
              <a:ext uri="{FF2B5EF4-FFF2-40B4-BE49-F238E27FC236}">
                <a16:creationId xmlns:a16="http://schemas.microsoft.com/office/drawing/2014/main" xmlns:p14="http://schemas.microsoft.com/office/powerpoint/2010/main" xmlns="" id="{2AC2CBB0-F140-4930-9A51-6503F05CFB32}"/>
              </a:ext>
            </a:extLst>
          </p:cNvPr>
          <p:cNvSpPr/>
          <p:nvPr/>
        </p:nvSpPr>
        <p:spPr>
          <a:xfrm>
            <a:off x="-8873263" y="6250866"/>
            <a:ext cx="151707" cy="280770"/>
          </a:xfrm>
          <a:custGeom>
            <a:avLst/>
            <a:gdLst>
              <a:gd name="connsiteX0" fmla="*/ 148705 w 151707"/>
              <a:gd name="connsiteY0" fmla="*/ -239 h 280770"/>
              <a:gd name="connsiteX1" fmla="*/ 144019 w 151707"/>
              <a:gd name="connsiteY1" fmla="*/ 28964 h 280770"/>
              <a:gd name="connsiteX2" fmla="*/ 42977 w 151707"/>
              <a:gd name="connsiteY2" fmla="*/ 152637 h 280770"/>
              <a:gd name="connsiteX3" fmla="*/ 41205 w 151707"/>
              <a:gd name="connsiteY3" fmla="*/ 180355 h 280770"/>
              <a:gd name="connsiteX4" fmla="*/ 58694 w 151707"/>
              <a:gd name="connsiteY4" fmla="*/ 210644 h 280770"/>
              <a:gd name="connsiteX5" fmla="*/ 102413 w 151707"/>
              <a:gd name="connsiteY5" fmla="*/ 250649 h 280770"/>
              <a:gd name="connsiteX6" fmla="*/ 143333 w 151707"/>
              <a:gd name="connsiteY6" fmla="*/ 279967 h 280770"/>
              <a:gd name="connsiteX7" fmla="*/ 50064 w 151707"/>
              <a:gd name="connsiteY7" fmla="*/ 261622 h 280770"/>
              <a:gd name="connsiteX8" fmla="*/ 16917 w 151707"/>
              <a:gd name="connsiteY8" fmla="*/ 252192 h 280770"/>
              <a:gd name="connsiteX9" fmla="*/ 17431 w 151707"/>
              <a:gd name="connsiteY9" fmla="*/ 252535 h 280770"/>
              <a:gd name="connsiteX10" fmla="*/ 11716 w 151707"/>
              <a:gd name="connsiteY10" fmla="*/ 229675 h 280770"/>
              <a:gd name="connsiteX11" fmla="*/ 11373 w 151707"/>
              <a:gd name="connsiteY11" fmla="*/ 230361 h 280770"/>
              <a:gd name="connsiteX12" fmla="*/ 6972 w 151707"/>
              <a:gd name="connsiteY12" fmla="*/ 207158 h 280770"/>
              <a:gd name="connsiteX13" fmla="*/ 16574 w 151707"/>
              <a:gd name="connsiteY13" fmla="*/ 137664 h 280770"/>
              <a:gd name="connsiteX14" fmla="*/ 132989 w 151707"/>
              <a:gd name="connsiteY14" fmla="*/ 7762 h 280770"/>
              <a:gd name="connsiteX15" fmla="*/ 148705 w 151707"/>
              <a:gd name="connsiteY15" fmla="*/ -239 h 280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1707" h="280770">
                <a:moveTo>
                  <a:pt x="148705" y="-239"/>
                </a:moveTo>
                <a:cubicBezTo>
                  <a:pt x="151887" y="9686"/>
                  <a:pt x="150147" y="20533"/>
                  <a:pt x="144019" y="28964"/>
                </a:cubicBezTo>
                <a:cubicBezTo>
                  <a:pt x="115919" y="74449"/>
                  <a:pt x="81946" y="116031"/>
                  <a:pt x="42977" y="152637"/>
                </a:cubicBezTo>
                <a:cubicBezTo>
                  <a:pt x="33376" y="161495"/>
                  <a:pt x="30690" y="170410"/>
                  <a:pt x="41205" y="180355"/>
                </a:cubicBezTo>
                <a:cubicBezTo>
                  <a:pt x="50057" y="188375"/>
                  <a:pt x="56172" y="198968"/>
                  <a:pt x="58694" y="210644"/>
                </a:cubicBezTo>
                <a:cubicBezTo>
                  <a:pt x="63151" y="236476"/>
                  <a:pt x="81554" y="244249"/>
                  <a:pt x="102413" y="250649"/>
                </a:cubicBezTo>
                <a:cubicBezTo>
                  <a:pt x="118458" y="256534"/>
                  <a:pt x="132601" y="266667"/>
                  <a:pt x="143333" y="279967"/>
                </a:cubicBezTo>
                <a:cubicBezTo>
                  <a:pt x="110871" y="280996"/>
                  <a:pt x="81096" y="268194"/>
                  <a:pt x="50064" y="261622"/>
                </a:cubicBezTo>
                <a:cubicBezTo>
                  <a:pt x="38634" y="259279"/>
                  <a:pt x="27947" y="255507"/>
                  <a:pt x="16917" y="252192"/>
                </a:cubicBezTo>
                <a:lnTo>
                  <a:pt x="17431" y="252535"/>
                </a:lnTo>
                <a:cubicBezTo>
                  <a:pt x="8973" y="246820"/>
                  <a:pt x="6001" y="239276"/>
                  <a:pt x="11716" y="229675"/>
                </a:cubicBezTo>
                <a:lnTo>
                  <a:pt x="11373" y="230361"/>
                </a:lnTo>
                <a:cubicBezTo>
                  <a:pt x="18917" y="220932"/>
                  <a:pt x="10573" y="214531"/>
                  <a:pt x="6972" y="207158"/>
                </a:cubicBezTo>
                <a:cubicBezTo>
                  <a:pt x="-7258" y="181612"/>
                  <a:pt x="-3029" y="158524"/>
                  <a:pt x="16574" y="137664"/>
                </a:cubicBezTo>
                <a:cubicBezTo>
                  <a:pt x="56579" y="95315"/>
                  <a:pt x="94469" y="51310"/>
                  <a:pt x="132989" y="7762"/>
                </a:cubicBezTo>
                <a:cubicBezTo>
                  <a:pt x="137103" y="3762"/>
                  <a:pt x="140761" y="-2583"/>
                  <a:pt x="148705" y="-239"/>
                </a:cubicBezTo>
                <a:close/>
              </a:path>
            </a:pathLst>
          </a:custGeom>
          <a:solidFill>
            <a:srgbClr val="F1E6D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08" name="任意多边形: 形状 707">
            <a:extLst>
              <a:ext uri="{FF2B5EF4-FFF2-40B4-BE49-F238E27FC236}">
                <a16:creationId xmlns:a16="http://schemas.microsoft.com/office/drawing/2014/main" xmlns:p14="http://schemas.microsoft.com/office/powerpoint/2010/main" xmlns="" id="{E5953B47-DBAA-4E03-B9F4-A0CDF0610A84}"/>
              </a:ext>
            </a:extLst>
          </p:cNvPr>
          <p:cNvSpPr/>
          <p:nvPr/>
        </p:nvSpPr>
        <p:spPr>
          <a:xfrm>
            <a:off x="-8745338" y="7640772"/>
            <a:ext cx="233754" cy="635595"/>
          </a:xfrm>
          <a:custGeom>
            <a:avLst/>
            <a:gdLst>
              <a:gd name="connsiteX0" fmla="*/ 113991 w 233754"/>
              <a:gd name="connsiteY0" fmla="*/ 228286 h 635595"/>
              <a:gd name="connsiteX1" fmla="*/ 31581 w 233754"/>
              <a:gd name="connsiteY1" fmla="*/ 423910 h 635595"/>
              <a:gd name="connsiteX2" fmla="*/ 30552 w 233754"/>
              <a:gd name="connsiteY2" fmla="*/ 463057 h 635595"/>
              <a:gd name="connsiteX3" fmla="*/ 50898 w 233754"/>
              <a:gd name="connsiteY3" fmla="*/ 522379 h 635595"/>
              <a:gd name="connsiteX4" fmla="*/ 98504 w 233754"/>
              <a:gd name="connsiteY4" fmla="*/ 550954 h 635595"/>
              <a:gd name="connsiteX5" fmla="*/ 163826 w 233754"/>
              <a:gd name="connsiteY5" fmla="*/ 546154 h 635595"/>
              <a:gd name="connsiteX6" fmla="*/ 210632 w 233754"/>
              <a:gd name="connsiteY6" fmla="*/ 515235 h 635595"/>
              <a:gd name="connsiteX7" fmla="*/ 224634 w 233754"/>
              <a:gd name="connsiteY7" fmla="*/ 487346 h 635595"/>
              <a:gd name="connsiteX8" fmla="*/ 224234 w 233754"/>
              <a:gd name="connsiteY8" fmla="*/ 487003 h 635595"/>
              <a:gd name="connsiteX9" fmla="*/ 220691 w 233754"/>
              <a:gd name="connsiteY9" fmla="*/ 511292 h 635595"/>
              <a:gd name="connsiteX10" fmla="*/ 226977 w 233754"/>
              <a:gd name="connsiteY10" fmla="*/ 529066 h 635595"/>
              <a:gd name="connsiteX11" fmla="*/ 232006 w 233754"/>
              <a:gd name="connsiteY11" fmla="*/ 543296 h 635595"/>
              <a:gd name="connsiteX12" fmla="*/ 205660 w 233754"/>
              <a:gd name="connsiteY12" fmla="*/ 634736 h 635595"/>
              <a:gd name="connsiteX13" fmla="*/ 200860 w 233754"/>
              <a:gd name="connsiteY13" fmla="*/ 618391 h 635595"/>
              <a:gd name="connsiteX14" fmla="*/ 219376 w 233754"/>
              <a:gd name="connsiteY14" fmla="*/ 547182 h 635595"/>
              <a:gd name="connsiteX15" fmla="*/ 191373 w 233754"/>
              <a:gd name="connsiteY15" fmla="*/ 558612 h 635595"/>
              <a:gd name="connsiteX16" fmla="*/ 98561 w 233754"/>
              <a:gd name="connsiteY16" fmla="*/ 559012 h 635595"/>
              <a:gd name="connsiteX17" fmla="*/ 49012 w 233754"/>
              <a:gd name="connsiteY17" fmla="*/ 544096 h 635595"/>
              <a:gd name="connsiteX18" fmla="*/ 35925 w 233754"/>
              <a:gd name="connsiteY18" fmla="*/ 538381 h 635595"/>
              <a:gd name="connsiteX19" fmla="*/ 38668 w 233754"/>
              <a:gd name="connsiteY19" fmla="*/ 568613 h 635595"/>
              <a:gd name="connsiteX20" fmla="*/ 54098 w 233754"/>
              <a:gd name="connsiteY20" fmla="*/ 614333 h 635595"/>
              <a:gd name="connsiteX21" fmla="*/ 43069 w 233754"/>
              <a:gd name="connsiteY21" fmla="*/ 634851 h 635595"/>
              <a:gd name="connsiteX22" fmla="*/ 24837 w 233754"/>
              <a:gd name="connsiteY22" fmla="*/ 552612 h 635595"/>
              <a:gd name="connsiteX23" fmla="*/ 35182 w 233754"/>
              <a:gd name="connsiteY23" fmla="*/ 530323 h 635595"/>
              <a:gd name="connsiteX24" fmla="*/ 38153 w 233754"/>
              <a:gd name="connsiteY24" fmla="*/ 519808 h 635595"/>
              <a:gd name="connsiteX25" fmla="*/ 19751 w 233754"/>
              <a:gd name="connsiteY25" fmla="*/ 456943 h 635595"/>
              <a:gd name="connsiteX26" fmla="*/ 12722 w 233754"/>
              <a:gd name="connsiteY26" fmla="*/ 467687 h 635595"/>
              <a:gd name="connsiteX27" fmla="*/ 2263 w 233754"/>
              <a:gd name="connsiteY27" fmla="*/ 476373 h 635595"/>
              <a:gd name="connsiteX28" fmla="*/ 777 w 233754"/>
              <a:gd name="connsiteY28" fmla="*/ 461686 h 635595"/>
              <a:gd name="connsiteX29" fmla="*/ 13751 w 233754"/>
              <a:gd name="connsiteY29" fmla="*/ 434482 h 635595"/>
              <a:gd name="connsiteX30" fmla="*/ 38496 w 233754"/>
              <a:gd name="connsiteY30" fmla="*/ 379676 h 635595"/>
              <a:gd name="connsiteX31" fmla="*/ 71986 w 233754"/>
              <a:gd name="connsiteY31" fmla="*/ 307952 h 635595"/>
              <a:gd name="connsiteX32" fmla="*/ 111649 w 233754"/>
              <a:gd name="connsiteY32" fmla="*/ 200339 h 635595"/>
              <a:gd name="connsiteX33" fmla="*/ 164169 w 233754"/>
              <a:gd name="connsiteY33" fmla="*/ -543 h 635595"/>
              <a:gd name="connsiteX34" fmla="*/ 170284 w 233754"/>
              <a:gd name="connsiteY34" fmla="*/ 9458 h 635595"/>
              <a:gd name="connsiteX35" fmla="*/ 168855 w 233754"/>
              <a:gd name="connsiteY35" fmla="*/ 25860 h 635595"/>
              <a:gd name="connsiteX36" fmla="*/ 157940 w 233754"/>
              <a:gd name="connsiteY36" fmla="*/ 75295 h 635595"/>
              <a:gd name="connsiteX37" fmla="*/ 113991 w 233754"/>
              <a:gd name="connsiteY37" fmla="*/ 228286 h 63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33754" h="635595">
                <a:moveTo>
                  <a:pt x="113991" y="228286"/>
                </a:moveTo>
                <a:cubicBezTo>
                  <a:pt x="91989" y="295779"/>
                  <a:pt x="52270" y="355730"/>
                  <a:pt x="31581" y="423910"/>
                </a:cubicBezTo>
                <a:cubicBezTo>
                  <a:pt x="27466" y="437512"/>
                  <a:pt x="24495" y="448999"/>
                  <a:pt x="30552" y="463057"/>
                </a:cubicBezTo>
                <a:cubicBezTo>
                  <a:pt x="38725" y="482203"/>
                  <a:pt x="43697" y="503062"/>
                  <a:pt x="50898" y="522379"/>
                </a:cubicBezTo>
                <a:cubicBezTo>
                  <a:pt x="60499" y="548439"/>
                  <a:pt x="72043" y="555812"/>
                  <a:pt x="98504" y="550954"/>
                </a:cubicBezTo>
                <a:cubicBezTo>
                  <a:pt x="120221" y="546840"/>
                  <a:pt x="142166" y="549297"/>
                  <a:pt x="163826" y="546154"/>
                </a:cubicBezTo>
                <a:cubicBezTo>
                  <a:pt x="199945" y="547640"/>
                  <a:pt x="199888" y="547640"/>
                  <a:pt x="210632" y="515235"/>
                </a:cubicBezTo>
                <a:cubicBezTo>
                  <a:pt x="213889" y="505291"/>
                  <a:pt x="215147" y="494204"/>
                  <a:pt x="224634" y="487346"/>
                </a:cubicBezTo>
                <a:lnTo>
                  <a:pt x="224234" y="487003"/>
                </a:lnTo>
                <a:cubicBezTo>
                  <a:pt x="223091" y="495119"/>
                  <a:pt x="221890" y="503177"/>
                  <a:pt x="220691" y="511292"/>
                </a:cubicBezTo>
                <a:cubicBezTo>
                  <a:pt x="219604" y="518322"/>
                  <a:pt x="216461" y="525408"/>
                  <a:pt x="226977" y="529066"/>
                </a:cubicBezTo>
                <a:cubicBezTo>
                  <a:pt x="232692" y="531009"/>
                  <a:pt x="232692" y="537524"/>
                  <a:pt x="232006" y="543296"/>
                </a:cubicBezTo>
                <a:cubicBezTo>
                  <a:pt x="226805" y="574672"/>
                  <a:pt x="220576" y="605646"/>
                  <a:pt x="205660" y="634736"/>
                </a:cubicBezTo>
                <a:cubicBezTo>
                  <a:pt x="199488" y="629478"/>
                  <a:pt x="202002" y="623306"/>
                  <a:pt x="200860" y="618391"/>
                </a:cubicBezTo>
                <a:lnTo>
                  <a:pt x="219376" y="547182"/>
                </a:lnTo>
                <a:cubicBezTo>
                  <a:pt x="212004" y="557698"/>
                  <a:pt x="205946" y="560612"/>
                  <a:pt x="191373" y="558612"/>
                </a:cubicBezTo>
                <a:cubicBezTo>
                  <a:pt x="160590" y="554087"/>
                  <a:pt x="129303" y="554222"/>
                  <a:pt x="98561" y="559012"/>
                </a:cubicBezTo>
                <a:cubicBezTo>
                  <a:pt x="80602" y="562385"/>
                  <a:pt x="62124" y="556823"/>
                  <a:pt x="49012" y="544096"/>
                </a:cubicBezTo>
                <a:cubicBezTo>
                  <a:pt x="45640" y="541125"/>
                  <a:pt x="42840" y="537238"/>
                  <a:pt x="35925" y="538381"/>
                </a:cubicBezTo>
                <a:cubicBezTo>
                  <a:pt x="29638" y="548611"/>
                  <a:pt x="39296" y="558440"/>
                  <a:pt x="38668" y="568613"/>
                </a:cubicBezTo>
                <a:cubicBezTo>
                  <a:pt x="47812" y="582197"/>
                  <a:pt x="53142" y="597986"/>
                  <a:pt x="54098" y="614333"/>
                </a:cubicBezTo>
                <a:cubicBezTo>
                  <a:pt x="54098" y="622791"/>
                  <a:pt x="56670" y="633365"/>
                  <a:pt x="43069" y="634851"/>
                </a:cubicBezTo>
                <a:cubicBezTo>
                  <a:pt x="33010" y="608333"/>
                  <a:pt x="24666" y="581358"/>
                  <a:pt x="24837" y="552612"/>
                </a:cubicBezTo>
                <a:cubicBezTo>
                  <a:pt x="24837" y="543868"/>
                  <a:pt x="22666" y="533466"/>
                  <a:pt x="35182" y="530323"/>
                </a:cubicBezTo>
                <a:cubicBezTo>
                  <a:pt x="42326" y="528494"/>
                  <a:pt x="39354" y="523865"/>
                  <a:pt x="38153" y="519808"/>
                </a:cubicBezTo>
                <a:lnTo>
                  <a:pt x="19751" y="456943"/>
                </a:lnTo>
                <a:cubicBezTo>
                  <a:pt x="14836" y="459343"/>
                  <a:pt x="14036" y="463972"/>
                  <a:pt x="12722" y="467687"/>
                </a:cubicBezTo>
                <a:cubicBezTo>
                  <a:pt x="10607" y="472773"/>
                  <a:pt x="9350" y="479916"/>
                  <a:pt x="2263" y="476373"/>
                </a:cubicBezTo>
                <a:cubicBezTo>
                  <a:pt x="-3452" y="473630"/>
                  <a:pt x="-1394" y="466715"/>
                  <a:pt x="777" y="461686"/>
                </a:cubicBezTo>
                <a:cubicBezTo>
                  <a:pt x="4835" y="452485"/>
                  <a:pt x="9007" y="443341"/>
                  <a:pt x="13751" y="434482"/>
                </a:cubicBezTo>
                <a:cubicBezTo>
                  <a:pt x="23363" y="416860"/>
                  <a:pt x="31634" y="398540"/>
                  <a:pt x="38496" y="379676"/>
                </a:cubicBezTo>
                <a:cubicBezTo>
                  <a:pt x="47398" y="354776"/>
                  <a:pt x="58610" y="330763"/>
                  <a:pt x="71986" y="307952"/>
                </a:cubicBezTo>
                <a:cubicBezTo>
                  <a:pt x="91474" y="274520"/>
                  <a:pt x="100561" y="236858"/>
                  <a:pt x="111649" y="200339"/>
                </a:cubicBezTo>
                <a:cubicBezTo>
                  <a:pt x="132165" y="134216"/>
                  <a:pt x="151654" y="67751"/>
                  <a:pt x="164169" y="-543"/>
                </a:cubicBezTo>
                <a:cubicBezTo>
                  <a:pt x="173884" y="-1915"/>
                  <a:pt x="171770" y="3972"/>
                  <a:pt x="170284" y="9458"/>
                </a:cubicBezTo>
                <a:lnTo>
                  <a:pt x="168855" y="25860"/>
                </a:lnTo>
                <a:cubicBezTo>
                  <a:pt x="168855" y="43005"/>
                  <a:pt x="171656" y="61007"/>
                  <a:pt x="157940" y="75295"/>
                </a:cubicBezTo>
                <a:cubicBezTo>
                  <a:pt x="143309" y="126120"/>
                  <a:pt x="128660" y="177117"/>
                  <a:pt x="113991" y="228286"/>
                </a:cubicBezTo>
                <a:close/>
              </a:path>
            </a:pathLst>
          </a:custGeom>
          <a:solidFill>
            <a:srgbClr val="75656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0" name="任意多边形: 形状 709">
            <a:extLst>
              <a:ext uri="{FF2B5EF4-FFF2-40B4-BE49-F238E27FC236}">
                <a16:creationId xmlns:a16="http://schemas.microsoft.com/office/drawing/2014/main" xmlns:p14="http://schemas.microsoft.com/office/powerpoint/2010/main" xmlns="" id="{727360F5-0A25-4917-980B-5B3DE39F5FA1}"/>
              </a:ext>
            </a:extLst>
          </p:cNvPr>
          <p:cNvSpPr/>
          <p:nvPr/>
        </p:nvSpPr>
        <p:spPr>
          <a:xfrm>
            <a:off x="-8710984" y="6294758"/>
            <a:ext cx="247098" cy="274423"/>
          </a:xfrm>
          <a:custGeom>
            <a:avLst/>
            <a:gdLst>
              <a:gd name="connsiteX0" fmla="*/ 48776 w 247098"/>
              <a:gd name="connsiteY0" fmla="*/ 273679 h 274423"/>
              <a:gd name="connsiteX1" fmla="*/ 25916 w 247098"/>
              <a:gd name="connsiteY1" fmla="*/ 237389 h 274423"/>
              <a:gd name="connsiteX2" fmla="*/ 26316 w 247098"/>
              <a:gd name="connsiteY2" fmla="*/ 229788 h 274423"/>
              <a:gd name="connsiteX3" fmla="*/ 28431 w 247098"/>
              <a:gd name="connsiteY3" fmla="*/ 182183 h 274423"/>
              <a:gd name="connsiteX4" fmla="*/ 25344 w 247098"/>
              <a:gd name="connsiteY4" fmla="*/ 161951 h 274423"/>
              <a:gd name="connsiteX5" fmla="*/ 5228 w 247098"/>
              <a:gd name="connsiteY5" fmla="*/ 129604 h 274423"/>
              <a:gd name="connsiteX6" fmla="*/ 13629 w 247098"/>
              <a:gd name="connsiteY6" fmla="*/ 93714 h 274423"/>
              <a:gd name="connsiteX7" fmla="*/ 22773 w 247098"/>
              <a:gd name="connsiteY7" fmla="*/ 87999 h 274423"/>
              <a:gd name="connsiteX8" fmla="*/ 63464 w 247098"/>
              <a:gd name="connsiteY8" fmla="*/ 29077 h 274423"/>
              <a:gd name="connsiteX9" fmla="*/ 83123 w 247098"/>
              <a:gd name="connsiteY9" fmla="*/ 6217 h 274423"/>
              <a:gd name="connsiteX10" fmla="*/ 223540 w 247098"/>
              <a:gd name="connsiteY10" fmla="*/ 5589 h 274423"/>
              <a:gd name="connsiteX11" fmla="*/ 245657 w 247098"/>
              <a:gd name="connsiteY11" fmla="*/ 15533 h 274423"/>
              <a:gd name="connsiteX12" fmla="*/ 243143 w 247098"/>
              <a:gd name="connsiteY12" fmla="*/ 19419 h 274423"/>
              <a:gd name="connsiteX13" fmla="*/ 196280 w 247098"/>
              <a:gd name="connsiteY13" fmla="*/ 29706 h 274423"/>
              <a:gd name="connsiteX14" fmla="*/ 90839 w 247098"/>
              <a:gd name="connsiteY14" fmla="*/ 33249 h 274423"/>
              <a:gd name="connsiteX15" fmla="*/ 85467 w 247098"/>
              <a:gd name="connsiteY15" fmla="*/ 39478 h 274423"/>
              <a:gd name="connsiteX16" fmla="*/ 57406 w 247098"/>
              <a:gd name="connsiteY16" fmla="*/ 128061 h 274423"/>
              <a:gd name="connsiteX17" fmla="*/ 54491 w 247098"/>
              <a:gd name="connsiteY17" fmla="*/ 180239 h 274423"/>
              <a:gd name="connsiteX18" fmla="*/ 53291 w 247098"/>
              <a:gd name="connsiteY18" fmla="*/ 193726 h 274423"/>
              <a:gd name="connsiteX19" fmla="*/ 54434 w 247098"/>
              <a:gd name="connsiteY19" fmla="*/ 239446 h 274423"/>
              <a:gd name="connsiteX20" fmla="*/ 48776 w 247098"/>
              <a:gd name="connsiteY20" fmla="*/ 273679 h 274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7098" h="274423">
                <a:moveTo>
                  <a:pt x="48776" y="273679"/>
                </a:moveTo>
                <a:cubicBezTo>
                  <a:pt x="23002" y="266136"/>
                  <a:pt x="20201" y="261735"/>
                  <a:pt x="25916" y="237389"/>
                </a:cubicBezTo>
                <a:cubicBezTo>
                  <a:pt x="26545" y="234818"/>
                  <a:pt x="28030" y="232531"/>
                  <a:pt x="26316" y="229788"/>
                </a:cubicBezTo>
                <a:cubicBezTo>
                  <a:pt x="15749" y="215393"/>
                  <a:pt x="16630" y="195583"/>
                  <a:pt x="28431" y="182183"/>
                </a:cubicBezTo>
                <a:cubicBezTo>
                  <a:pt x="33117" y="176067"/>
                  <a:pt x="29802" y="168523"/>
                  <a:pt x="25344" y="161951"/>
                </a:cubicBezTo>
                <a:cubicBezTo>
                  <a:pt x="18201" y="151435"/>
                  <a:pt x="11685" y="140520"/>
                  <a:pt x="5228" y="129604"/>
                </a:cubicBezTo>
                <a:cubicBezTo>
                  <a:pt x="-5345" y="111716"/>
                  <a:pt x="-3916" y="106116"/>
                  <a:pt x="13629" y="93714"/>
                </a:cubicBezTo>
                <a:cubicBezTo>
                  <a:pt x="16405" y="91405"/>
                  <a:pt x="19481" y="89483"/>
                  <a:pt x="22773" y="87999"/>
                </a:cubicBezTo>
                <a:cubicBezTo>
                  <a:pt x="50491" y="78055"/>
                  <a:pt x="59063" y="54681"/>
                  <a:pt x="63464" y="29077"/>
                </a:cubicBezTo>
                <a:cubicBezTo>
                  <a:pt x="65578" y="16733"/>
                  <a:pt x="71007" y="8446"/>
                  <a:pt x="83123" y="6217"/>
                </a:cubicBezTo>
                <a:cubicBezTo>
                  <a:pt x="129470" y="-2849"/>
                  <a:pt x="177114" y="-3062"/>
                  <a:pt x="223540" y="5589"/>
                </a:cubicBezTo>
                <a:cubicBezTo>
                  <a:pt x="231594" y="7110"/>
                  <a:pt x="239173" y="10518"/>
                  <a:pt x="245657" y="15533"/>
                </a:cubicBezTo>
                <a:cubicBezTo>
                  <a:pt x="244801" y="16790"/>
                  <a:pt x="244000" y="18104"/>
                  <a:pt x="243143" y="19419"/>
                </a:cubicBezTo>
                <a:cubicBezTo>
                  <a:pt x="229084" y="29991"/>
                  <a:pt x="212625" y="28963"/>
                  <a:pt x="196280" y="29706"/>
                </a:cubicBezTo>
                <a:cubicBezTo>
                  <a:pt x="161133" y="31306"/>
                  <a:pt x="125700" y="25534"/>
                  <a:pt x="90839" y="33249"/>
                </a:cubicBezTo>
                <a:cubicBezTo>
                  <a:pt x="88795" y="35093"/>
                  <a:pt x="86990" y="37186"/>
                  <a:pt x="85467" y="39478"/>
                </a:cubicBezTo>
                <a:cubicBezTo>
                  <a:pt x="69994" y="66706"/>
                  <a:pt x="60433" y="96890"/>
                  <a:pt x="57406" y="128061"/>
                </a:cubicBezTo>
                <a:cubicBezTo>
                  <a:pt x="52376" y="145206"/>
                  <a:pt x="55691" y="162865"/>
                  <a:pt x="54491" y="180239"/>
                </a:cubicBezTo>
                <a:cubicBezTo>
                  <a:pt x="54462" y="184760"/>
                  <a:pt x="54061" y="189271"/>
                  <a:pt x="53291" y="193726"/>
                </a:cubicBezTo>
                <a:cubicBezTo>
                  <a:pt x="46376" y="209157"/>
                  <a:pt x="55120" y="224188"/>
                  <a:pt x="54434" y="239446"/>
                </a:cubicBezTo>
                <a:cubicBezTo>
                  <a:pt x="53748" y="250991"/>
                  <a:pt x="56720" y="263221"/>
                  <a:pt x="48776" y="273679"/>
                </a:cubicBezTo>
                <a:close/>
              </a:path>
            </a:pathLst>
          </a:custGeom>
          <a:solidFill>
            <a:srgbClr val="EFE7D9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2" name="任意多边形: 形状 711">
            <a:extLst>
              <a:ext uri="{FF2B5EF4-FFF2-40B4-BE49-F238E27FC236}">
                <a16:creationId xmlns:a16="http://schemas.microsoft.com/office/drawing/2014/main" xmlns:p14="http://schemas.microsoft.com/office/powerpoint/2010/main" xmlns="" id="{91FE9C78-D5CF-4D50-B36D-15F6EBD5ACC8}"/>
              </a:ext>
            </a:extLst>
          </p:cNvPr>
          <p:cNvSpPr/>
          <p:nvPr/>
        </p:nvSpPr>
        <p:spPr>
          <a:xfrm>
            <a:off x="-7504246" y="7410659"/>
            <a:ext cx="354851" cy="65274"/>
          </a:xfrm>
          <a:custGeom>
            <a:avLst/>
            <a:gdLst>
              <a:gd name="connsiteX0" fmla="*/ 289077 w 354851"/>
              <a:gd name="connsiteY0" fmla="*/ 52348 h 65274"/>
              <a:gd name="connsiteX1" fmla="*/ 282619 w 354851"/>
              <a:gd name="connsiteY1" fmla="*/ 48747 h 65274"/>
              <a:gd name="connsiteX2" fmla="*/ 190379 w 354851"/>
              <a:gd name="connsiteY2" fmla="*/ 58292 h 65274"/>
              <a:gd name="connsiteX3" fmla="*/ 89738 w 354851"/>
              <a:gd name="connsiteY3" fmla="*/ 64007 h 65274"/>
              <a:gd name="connsiteX4" fmla="*/ -1360 w 354851"/>
              <a:gd name="connsiteY4" fmla="*/ 48062 h 65274"/>
              <a:gd name="connsiteX5" fmla="*/ 49332 w 354851"/>
              <a:gd name="connsiteY5" fmla="*/ -745 h 65274"/>
              <a:gd name="connsiteX6" fmla="*/ 141687 w 354851"/>
              <a:gd name="connsiteY6" fmla="*/ 17715 h 65274"/>
              <a:gd name="connsiteX7" fmla="*/ 220440 w 354851"/>
              <a:gd name="connsiteY7" fmla="*/ 23944 h 65274"/>
              <a:gd name="connsiteX8" fmla="*/ 326396 w 354851"/>
              <a:gd name="connsiteY8" fmla="*/ 16572 h 65274"/>
              <a:gd name="connsiteX9" fmla="*/ 352913 w 354851"/>
              <a:gd name="connsiteY9" fmla="*/ 21830 h 65274"/>
              <a:gd name="connsiteX10" fmla="*/ 335026 w 354851"/>
              <a:gd name="connsiteY10" fmla="*/ 38460 h 65274"/>
              <a:gd name="connsiteX11" fmla="*/ 331882 w 354851"/>
              <a:gd name="connsiteY11" fmla="*/ 42804 h 65274"/>
              <a:gd name="connsiteX12" fmla="*/ 289077 w 354851"/>
              <a:gd name="connsiteY12" fmla="*/ 52348 h 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4851" h="65274">
                <a:moveTo>
                  <a:pt x="289077" y="52348"/>
                </a:moveTo>
                <a:lnTo>
                  <a:pt x="282619" y="48747"/>
                </a:lnTo>
                <a:cubicBezTo>
                  <a:pt x="252044" y="53777"/>
                  <a:pt x="221639" y="59835"/>
                  <a:pt x="190379" y="58292"/>
                </a:cubicBezTo>
                <a:cubicBezTo>
                  <a:pt x="156660" y="56634"/>
                  <a:pt x="123627" y="66921"/>
                  <a:pt x="89738" y="64007"/>
                </a:cubicBezTo>
                <a:cubicBezTo>
                  <a:pt x="58819" y="61320"/>
                  <a:pt x="28072" y="58863"/>
                  <a:pt x="-1360" y="48062"/>
                </a:cubicBezTo>
                <a:cubicBezTo>
                  <a:pt x="-2789" y="22173"/>
                  <a:pt x="14700" y="5314"/>
                  <a:pt x="49332" y="-745"/>
                </a:cubicBezTo>
                <a:cubicBezTo>
                  <a:pt x="78003" y="13290"/>
                  <a:pt x="109824" y="19651"/>
                  <a:pt x="141687" y="17715"/>
                </a:cubicBezTo>
                <a:cubicBezTo>
                  <a:pt x="168262" y="16629"/>
                  <a:pt x="193865" y="23830"/>
                  <a:pt x="220440" y="23944"/>
                </a:cubicBezTo>
                <a:cubicBezTo>
                  <a:pt x="255860" y="23264"/>
                  <a:pt x="291223" y="20803"/>
                  <a:pt x="326396" y="16572"/>
                </a:cubicBezTo>
                <a:cubicBezTo>
                  <a:pt x="336168" y="15657"/>
                  <a:pt x="349256" y="10457"/>
                  <a:pt x="352913" y="21830"/>
                </a:cubicBezTo>
                <a:cubicBezTo>
                  <a:pt x="356228" y="32117"/>
                  <a:pt x="342169" y="33831"/>
                  <a:pt x="335026" y="38460"/>
                </a:cubicBezTo>
                <a:cubicBezTo>
                  <a:pt x="333579" y="39574"/>
                  <a:pt x="332488" y="41082"/>
                  <a:pt x="331882" y="42804"/>
                </a:cubicBezTo>
                <a:cubicBezTo>
                  <a:pt x="318223" y="48805"/>
                  <a:pt x="303479" y="49776"/>
                  <a:pt x="289077" y="52348"/>
                </a:cubicBezTo>
                <a:close/>
              </a:path>
            </a:pathLst>
          </a:custGeom>
          <a:solidFill>
            <a:srgbClr val="8D551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23" name="任意多边形: 形状 722">
            <a:extLst>
              <a:ext uri="{FF2B5EF4-FFF2-40B4-BE49-F238E27FC236}">
                <a16:creationId xmlns:a16="http://schemas.microsoft.com/office/drawing/2014/main" xmlns:p14="http://schemas.microsoft.com/office/powerpoint/2010/main" xmlns="" id="{E68EAE6F-DB31-4993-9779-45108B46604E}"/>
              </a:ext>
            </a:extLst>
          </p:cNvPr>
          <p:cNvSpPr/>
          <p:nvPr/>
        </p:nvSpPr>
        <p:spPr>
          <a:xfrm>
            <a:off x="-7479253" y="6353727"/>
            <a:ext cx="211301" cy="363161"/>
          </a:xfrm>
          <a:custGeom>
            <a:avLst/>
            <a:gdLst>
              <a:gd name="connsiteX0" fmla="*/ 60344 w 211301"/>
              <a:gd name="connsiteY0" fmla="*/ 319124 h 363161"/>
              <a:gd name="connsiteX1" fmla="*/ 89662 w 211301"/>
              <a:gd name="connsiteY1" fmla="*/ 293120 h 363161"/>
              <a:gd name="connsiteX2" fmla="*/ 115779 w 211301"/>
              <a:gd name="connsiteY2" fmla="*/ 262088 h 363161"/>
              <a:gd name="connsiteX3" fmla="*/ 116408 w 211301"/>
              <a:gd name="connsiteY3" fmla="*/ 252830 h 363161"/>
              <a:gd name="connsiteX4" fmla="*/ 108978 w 211301"/>
              <a:gd name="connsiteY4" fmla="*/ 251630 h 363161"/>
              <a:gd name="connsiteX5" fmla="*/ 80860 w 211301"/>
              <a:gd name="connsiteY5" fmla="*/ 249058 h 363161"/>
              <a:gd name="connsiteX6" fmla="*/ 16624 w 211301"/>
              <a:gd name="connsiteY6" fmla="*/ 292606 h 363161"/>
              <a:gd name="connsiteX7" fmla="*/ -921 w 211301"/>
              <a:gd name="connsiteY7" fmla="*/ 274947 h 363161"/>
              <a:gd name="connsiteX8" fmla="*/ 17310 w 211301"/>
              <a:gd name="connsiteY8" fmla="*/ 273518 h 363161"/>
              <a:gd name="connsiteX9" fmla="*/ 49371 w 211301"/>
              <a:gd name="connsiteY9" fmla="*/ 264774 h 363161"/>
              <a:gd name="connsiteX10" fmla="*/ 55086 w 211301"/>
              <a:gd name="connsiteY10" fmla="*/ 229512 h 363161"/>
              <a:gd name="connsiteX11" fmla="*/ 49371 w 211301"/>
              <a:gd name="connsiteY11" fmla="*/ 214310 h 363161"/>
              <a:gd name="connsiteX12" fmla="*/ 37941 w 211301"/>
              <a:gd name="connsiteY12" fmla="*/ 206995 h 363161"/>
              <a:gd name="connsiteX13" fmla="*/ 75260 w 211301"/>
              <a:gd name="connsiteY13" fmla="*/ 224140 h 363161"/>
              <a:gd name="connsiteX14" fmla="*/ 100063 w 211301"/>
              <a:gd name="connsiteY14" fmla="*/ 228312 h 363161"/>
              <a:gd name="connsiteX15" fmla="*/ 119722 w 211301"/>
              <a:gd name="connsiteY15" fmla="*/ 222597 h 363161"/>
              <a:gd name="connsiteX16" fmla="*/ 150354 w 211301"/>
              <a:gd name="connsiteY16" fmla="*/ 205452 h 363161"/>
              <a:gd name="connsiteX17" fmla="*/ 163556 w 211301"/>
              <a:gd name="connsiteY17" fmla="*/ 192651 h 363161"/>
              <a:gd name="connsiteX18" fmla="*/ 171615 w 211301"/>
              <a:gd name="connsiteY18" fmla="*/ 176420 h 363161"/>
              <a:gd name="connsiteX19" fmla="*/ 181445 w 211301"/>
              <a:gd name="connsiteY19" fmla="*/ 194765 h 363161"/>
              <a:gd name="connsiteX20" fmla="*/ 188417 w 211301"/>
              <a:gd name="connsiteY20" fmla="*/ 150417 h 363161"/>
              <a:gd name="connsiteX21" fmla="*/ 202076 w 211301"/>
              <a:gd name="connsiteY21" fmla="*/ 110012 h 363161"/>
              <a:gd name="connsiteX22" fmla="*/ 163957 w 211301"/>
              <a:gd name="connsiteY22" fmla="*/ 24287 h 363161"/>
              <a:gd name="connsiteX23" fmla="*/ 143326 w 211301"/>
              <a:gd name="connsiteY23" fmla="*/ -745 h 363161"/>
              <a:gd name="connsiteX24" fmla="*/ 209734 w 211301"/>
              <a:gd name="connsiteY24" fmla="*/ 119270 h 363161"/>
              <a:gd name="connsiteX25" fmla="*/ 207734 w 211301"/>
              <a:gd name="connsiteY25" fmla="*/ 135501 h 363161"/>
              <a:gd name="connsiteX26" fmla="*/ 193961 w 211301"/>
              <a:gd name="connsiteY26" fmla="*/ 197051 h 363161"/>
              <a:gd name="connsiteX27" fmla="*/ 161271 w 211301"/>
              <a:gd name="connsiteY27" fmla="*/ 244943 h 363161"/>
              <a:gd name="connsiteX28" fmla="*/ 156813 w 211301"/>
              <a:gd name="connsiteY28" fmla="*/ 247229 h 363161"/>
              <a:gd name="connsiteX29" fmla="*/ 129610 w 211301"/>
              <a:gd name="connsiteY29" fmla="*/ 261402 h 363161"/>
              <a:gd name="connsiteX30" fmla="*/ 104406 w 211301"/>
              <a:gd name="connsiteY30" fmla="*/ 293235 h 363161"/>
              <a:gd name="connsiteX31" fmla="*/ 94691 w 211301"/>
              <a:gd name="connsiteY31" fmla="*/ 337469 h 363161"/>
              <a:gd name="connsiteX32" fmla="*/ 78060 w 211301"/>
              <a:gd name="connsiteY32" fmla="*/ 360329 h 363161"/>
              <a:gd name="connsiteX33" fmla="*/ 62801 w 211301"/>
              <a:gd name="connsiteY33" fmla="*/ 359586 h 363161"/>
              <a:gd name="connsiteX34" fmla="*/ 61943 w 211301"/>
              <a:gd name="connsiteY34" fmla="*/ 348384 h 363161"/>
              <a:gd name="connsiteX35" fmla="*/ 62801 w 211301"/>
              <a:gd name="connsiteY35" fmla="*/ 347526 h 363161"/>
              <a:gd name="connsiteX36" fmla="*/ 60344 w 211301"/>
              <a:gd name="connsiteY36" fmla="*/ 319124 h 363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11301" h="363161">
                <a:moveTo>
                  <a:pt x="60344" y="319124"/>
                </a:moveTo>
                <a:cubicBezTo>
                  <a:pt x="73130" y="314605"/>
                  <a:pt x="83649" y="305276"/>
                  <a:pt x="89662" y="293120"/>
                </a:cubicBezTo>
                <a:cubicBezTo>
                  <a:pt x="95891" y="280776"/>
                  <a:pt x="106407" y="271918"/>
                  <a:pt x="115779" y="262088"/>
                </a:cubicBezTo>
                <a:cubicBezTo>
                  <a:pt x="118466" y="259231"/>
                  <a:pt x="119894" y="256087"/>
                  <a:pt x="116408" y="252830"/>
                </a:cubicBezTo>
                <a:cubicBezTo>
                  <a:pt x="114471" y="250828"/>
                  <a:pt x="111447" y="250339"/>
                  <a:pt x="108978" y="251630"/>
                </a:cubicBezTo>
                <a:cubicBezTo>
                  <a:pt x="99206" y="256144"/>
                  <a:pt x="89433" y="263746"/>
                  <a:pt x="80860" y="249058"/>
                </a:cubicBezTo>
                <a:cubicBezTo>
                  <a:pt x="64687" y="275118"/>
                  <a:pt x="52971" y="302950"/>
                  <a:pt x="16624" y="292606"/>
                </a:cubicBezTo>
                <a:cubicBezTo>
                  <a:pt x="3651" y="293749"/>
                  <a:pt x="-3493" y="285863"/>
                  <a:pt x="-921" y="274947"/>
                </a:cubicBezTo>
                <a:cubicBezTo>
                  <a:pt x="1651" y="264031"/>
                  <a:pt x="11252" y="271461"/>
                  <a:pt x="17310" y="273518"/>
                </a:cubicBezTo>
                <a:cubicBezTo>
                  <a:pt x="28755" y="278004"/>
                  <a:pt x="41787" y="274449"/>
                  <a:pt x="49371" y="264774"/>
                </a:cubicBezTo>
                <a:cubicBezTo>
                  <a:pt x="58933" y="255613"/>
                  <a:pt x="61265" y="241224"/>
                  <a:pt x="55086" y="229512"/>
                </a:cubicBezTo>
                <a:cubicBezTo>
                  <a:pt x="52026" y="224957"/>
                  <a:pt x="50069" y="219753"/>
                  <a:pt x="49371" y="214310"/>
                </a:cubicBezTo>
                <a:lnTo>
                  <a:pt x="37941" y="206995"/>
                </a:lnTo>
                <a:cubicBezTo>
                  <a:pt x="56801" y="199452"/>
                  <a:pt x="67602" y="210825"/>
                  <a:pt x="75260" y="224140"/>
                </a:cubicBezTo>
                <a:cubicBezTo>
                  <a:pt x="82918" y="237456"/>
                  <a:pt x="89547" y="239571"/>
                  <a:pt x="100063" y="228312"/>
                </a:cubicBezTo>
                <a:cubicBezTo>
                  <a:pt x="105036" y="222887"/>
                  <a:pt x="112616" y="220684"/>
                  <a:pt x="119722" y="222597"/>
                </a:cubicBezTo>
                <a:cubicBezTo>
                  <a:pt x="132844" y="225764"/>
                  <a:pt x="146192" y="218293"/>
                  <a:pt x="150354" y="205452"/>
                </a:cubicBezTo>
                <a:cubicBezTo>
                  <a:pt x="152292" y="199218"/>
                  <a:pt x="157266" y="194396"/>
                  <a:pt x="163556" y="192651"/>
                </a:cubicBezTo>
                <a:cubicBezTo>
                  <a:pt x="171444" y="190536"/>
                  <a:pt x="169272" y="182078"/>
                  <a:pt x="171615" y="176420"/>
                </a:cubicBezTo>
                <a:cubicBezTo>
                  <a:pt x="179787" y="180478"/>
                  <a:pt x="171615" y="191108"/>
                  <a:pt x="181445" y="194765"/>
                </a:cubicBezTo>
                <a:cubicBezTo>
                  <a:pt x="191103" y="180992"/>
                  <a:pt x="181445" y="163218"/>
                  <a:pt x="188417" y="150417"/>
                </a:cubicBezTo>
                <a:cubicBezTo>
                  <a:pt x="195389" y="137615"/>
                  <a:pt x="202819" y="124242"/>
                  <a:pt x="202076" y="110012"/>
                </a:cubicBezTo>
                <a:cubicBezTo>
                  <a:pt x="200347" y="77721"/>
                  <a:pt x="186776" y="47200"/>
                  <a:pt x="163957" y="24287"/>
                </a:cubicBezTo>
                <a:cubicBezTo>
                  <a:pt x="156470" y="16515"/>
                  <a:pt x="146812" y="10628"/>
                  <a:pt x="143326" y="-745"/>
                </a:cubicBezTo>
                <a:cubicBezTo>
                  <a:pt x="188532" y="26573"/>
                  <a:pt x="211505" y="66235"/>
                  <a:pt x="209734" y="119270"/>
                </a:cubicBezTo>
                <a:cubicBezTo>
                  <a:pt x="210168" y="124760"/>
                  <a:pt x="209487" y="130281"/>
                  <a:pt x="207734" y="135501"/>
                </a:cubicBezTo>
                <a:cubicBezTo>
                  <a:pt x="199274" y="154956"/>
                  <a:pt x="194599" y="175845"/>
                  <a:pt x="193961" y="197051"/>
                </a:cubicBezTo>
                <a:cubicBezTo>
                  <a:pt x="192075" y="219911"/>
                  <a:pt x="169843" y="227455"/>
                  <a:pt x="161271" y="244943"/>
                </a:cubicBezTo>
                <a:cubicBezTo>
                  <a:pt x="160642" y="246200"/>
                  <a:pt x="157384" y="247686"/>
                  <a:pt x="156813" y="247229"/>
                </a:cubicBezTo>
                <a:cubicBezTo>
                  <a:pt x="137496" y="231741"/>
                  <a:pt x="136753" y="254716"/>
                  <a:pt x="129610" y="261402"/>
                </a:cubicBezTo>
                <a:cubicBezTo>
                  <a:pt x="120345" y="271300"/>
                  <a:pt x="111915" y="281947"/>
                  <a:pt x="104406" y="293235"/>
                </a:cubicBezTo>
                <a:cubicBezTo>
                  <a:pt x="101435" y="307980"/>
                  <a:pt x="92120" y="320838"/>
                  <a:pt x="94691" y="337469"/>
                </a:cubicBezTo>
                <a:cubicBezTo>
                  <a:pt x="96349" y="348099"/>
                  <a:pt x="87147" y="355243"/>
                  <a:pt x="78060" y="360329"/>
                </a:cubicBezTo>
                <a:cubicBezTo>
                  <a:pt x="73337" y="363365"/>
                  <a:pt x="67206" y="363067"/>
                  <a:pt x="62801" y="359586"/>
                </a:cubicBezTo>
                <a:cubicBezTo>
                  <a:pt x="59471" y="356729"/>
                  <a:pt x="59087" y="351714"/>
                  <a:pt x="61943" y="348384"/>
                </a:cubicBezTo>
                <a:cubicBezTo>
                  <a:pt x="62207" y="348077"/>
                  <a:pt x="62493" y="347790"/>
                  <a:pt x="62801" y="347526"/>
                </a:cubicBezTo>
                <a:cubicBezTo>
                  <a:pt x="71602" y="336555"/>
                  <a:pt x="59544" y="328496"/>
                  <a:pt x="60344" y="319124"/>
                </a:cubicBezTo>
                <a:close/>
              </a:path>
            </a:pathLst>
          </a:custGeom>
          <a:solidFill>
            <a:srgbClr val="270B0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25" name="任意多边形: 形状 724">
            <a:extLst>
              <a:ext uri="{FF2B5EF4-FFF2-40B4-BE49-F238E27FC236}">
                <a16:creationId xmlns:a16="http://schemas.microsoft.com/office/drawing/2014/main" xmlns:p14="http://schemas.microsoft.com/office/powerpoint/2010/main" xmlns="" id="{27A3B17D-D7D1-465C-9A40-1F0FBC4E1335}"/>
              </a:ext>
            </a:extLst>
          </p:cNvPr>
          <p:cNvSpPr/>
          <p:nvPr/>
        </p:nvSpPr>
        <p:spPr>
          <a:xfrm>
            <a:off x="-8585958" y="7523135"/>
            <a:ext cx="110529" cy="198744"/>
          </a:xfrm>
          <a:custGeom>
            <a:avLst/>
            <a:gdLst>
              <a:gd name="connsiteX0" fmla="*/ -1440 w 110529"/>
              <a:gd name="connsiteY0" fmla="*/ 192532 h 198744"/>
              <a:gd name="connsiteX1" fmla="*/ 9476 w 110529"/>
              <a:gd name="connsiteY1" fmla="*/ 143097 h 198744"/>
              <a:gd name="connsiteX2" fmla="*/ 16962 w 110529"/>
              <a:gd name="connsiteY2" fmla="*/ 139383 h 198744"/>
              <a:gd name="connsiteX3" fmla="*/ 78969 w 110529"/>
              <a:gd name="connsiteY3" fmla="*/ 16281 h 198744"/>
              <a:gd name="connsiteX4" fmla="*/ 96915 w 110529"/>
              <a:gd name="connsiteY4" fmla="*/ -349 h 198744"/>
              <a:gd name="connsiteX5" fmla="*/ 108916 w 110529"/>
              <a:gd name="connsiteY5" fmla="*/ 24340 h 198744"/>
              <a:gd name="connsiteX6" fmla="*/ 103544 w 110529"/>
              <a:gd name="connsiteY6" fmla="*/ 55486 h 198744"/>
              <a:gd name="connsiteX7" fmla="*/ 100344 w 110529"/>
              <a:gd name="connsiteY7" fmla="*/ 27483 h 198744"/>
              <a:gd name="connsiteX8" fmla="*/ 58853 w 110529"/>
              <a:gd name="connsiteY8" fmla="*/ 126352 h 198744"/>
              <a:gd name="connsiteX9" fmla="*/ 49766 w 110529"/>
              <a:gd name="connsiteY9" fmla="*/ 143497 h 198744"/>
              <a:gd name="connsiteX10" fmla="*/ 93143 w 110529"/>
              <a:gd name="connsiteY10" fmla="*/ 129439 h 198744"/>
              <a:gd name="connsiteX11" fmla="*/ 104481 w 110529"/>
              <a:gd name="connsiteY11" fmla="*/ 133249 h 198744"/>
              <a:gd name="connsiteX12" fmla="*/ 104573 w 110529"/>
              <a:gd name="connsiteY12" fmla="*/ 133439 h 198744"/>
              <a:gd name="connsiteX13" fmla="*/ 100915 w 110529"/>
              <a:gd name="connsiteY13" fmla="*/ 142754 h 198744"/>
              <a:gd name="connsiteX14" fmla="*/ 37307 w 110529"/>
              <a:gd name="connsiteY14" fmla="*/ 192990 h 198744"/>
              <a:gd name="connsiteX15" fmla="*/ -1441 w 110529"/>
              <a:gd name="connsiteY15" fmla="*/ 192533 h 198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10529" h="198744">
                <a:moveTo>
                  <a:pt x="-1440" y="192532"/>
                </a:moveTo>
                <a:cubicBezTo>
                  <a:pt x="-431" y="175582"/>
                  <a:pt x="3253" y="158897"/>
                  <a:pt x="9476" y="143097"/>
                </a:cubicBezTo>
                <a:cubicBezTo>
                  <a:pt x="14447" y="146926"/>
                  <a:pt x="15190" y="142412"/>
                  <a:pt x="16962" y="139383"/>
                </a:cubicBezTo>
                <a:cubicBezTo>
                  <a:pt x="37574" y="98349"/>
                  <a:pt x="58244" y="57315"/>
                  <a:pt x="78969" y="16281"/>
                </a:cubicBezTo>
                <a:cubicBezTo>
                  <a:pt x="82856" y="8566"/>
                  <a:pt x="86170" y="-3035"/>
                  <a:pt x="96915" y="-349"/>
                </a:cubicBezTo>
                <a:cubicBezTo>
                  <a:pt x="107659" y="2337"/>
                  <a:pt x="109773" y="13767"/>
                  <a:pt x="108916" y="24340"/>
                </a:cubicBezTo>
                <a:cubicBezTo>
                  <a:pt x="108059" y="34912"/>
                  <a:pt x="111945" y="46285"/>
                  <a:pt x="103544" y="55486"/>
                </a:cubicBezTo>
                <a:cubicBezTo>
                  <a:pt x="92114" y="45999"/>
                  <a:pt x="103544" y="35941"/>
                  <a:pt x="100344" y="27483"/>
                </a:cubicBezTo>
                <a:cubicBezTo>
                  <a:pt x="99772" y="64687"/>
                  <a:pt x="83199" y="97206"/>
                  <a:pt x="58853" y="126352"/>
                </a:cubicBezTo>
                <a:cubicBezTo>
                  <a:pt x="56338" y="130982"/>
                  <a:pt x="53881" y="135668"/>
                  <a:pt x="49766" y="143497"/>
                </a:cubicBezTo>
                <a:lnTo>
                  <a:pt x="93143" y="129439"/>
                </a:lnTo>
                <a:cubicBezTo>
                  <a:pt x="97326" y="127360"/>
                  <a:pt x="102402" y="129066"/>
                  <a:pt x="104481" y="133249"/>
                </a:cubicBezTo>
                <a:cubicBezTo>
                  <a:pt x="104513" y="133312"/>
                  <a:pt x="104543" y="133375"/>
                  <a:pt x="104573" y="133439"/>
                </a:cubicBezTo>
                <a:cubicBezTo>
                  <a:pt x="106402" y="137439"/>
                  <a:pt x="103315" y="140126"/>
                  <a:pt x="100915" y="142754"/>
                </a:cubicBezTo>
                <a:cubicBezTo>
                  <a:pt x="83162" y="163457"/>
                  <a:pt x="61560" y="180517"/>
                  <a:pt x="37307" y="192990"/>
                </a:cubicBezTo>
                <a:cubicBezTo>
                  <a:pt x="25252" y="199830"/>
                  <a:pt x="10449" y="199655"/>
                  <a:pt x="-1441" y="192533"/>
                </a:cubicBezTo>
                <a:close/>
              </a:path>
            </a:pathLst>
          </a:custGeom>
          <a:solidFill>
            <a:srgbClr val="F1E6D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32" name="任意多边形: 形状 731">
            <a:extLst>
              <a:ext uri="{FF2B5EF4-FFF2-40B4-BE49-F238E27FC236}">
                <a16:creationId xmlns:a16="http://schemas.microsoft.com/office/drawing/2014/main" xmlns:p14="http://schemas.microsoft.com/office/powerpoint/2010/main" xmlns="" id="{750D4E06-2E1B-41A4-ABFB-F0AF020EC73A}"/>
              </a:ext>
            </a:extLst>
          </p:cNvPr>
          <p:cNvSpPr/>
          <p:nvPr/>
        </p:nvSpPr>
        <p:spPr>
          <a:xfrm>
            <a:off x="-7191841" y="6374033"/>
            <a:ext cx="233427" cy="151237"/>
          </a:xfrm>
          <a:custGeom>
            <a:avLst/>
            <a:gdLst>
              <a:gd name="connsiteX0" fmla="*/ 69482 w 233427"/>
              <a:gd name="connsiteY0" fmla="*/ 145084 h 151237"/>
              <a:gd name="connsiteX1" fmla="*/ 41993 w 233427"/>
              <a:gd name="connsiteY1" fmla="*/ 109880 h 151237"/>
              <a:gd name="connsiteX2" fmla="*/ -1441 w 233427"/>
              <a:gd name="connsiteY2" fmla="*/ 9410 h 151237"/>
              <a:gd name="connsiteX3" fmla="*/ 12789 w 233427"/>
              <a:gd name="connsiteY3" fmla="*/ 13868 h 151237"/>
              <a:gd name="connsiteX4" fmla="*/ 58509 w 233427"/>
              <a:gd name="connsiteY4" fmla="*/ 103651 h 151237"/>
              <a:gd name="connsiteX5" fmla="*/ 106573 w 233427"/>
              <a:gd name="connsiteY5" fmla="*/ 115995 h 151237"/>
              <a:gd name="connsiteX6" fmla="*/ 152293 w 233427"/>
              <a:gd name="connsiteY6" fmla="*/ 54330 h 151237"/>
              <a:gd name="connsiteX7" fmla="*/ 166752 w 233427"/>
              <a:gd name="connsiteY7" fmla="*/ 2038 h 151237"/>
              <a:gd name="connsiteX8" fmla="*/ 188640 w 233427"/>
              <a:gd name="connsiteY8" fmla="*/ 15411 h 151237"/>
              <a:gd name="connsiteX9" fmla="*/ 230702 w 233427"/>
              <a:gd name="connsiteY9" fmla="*/ 85592 h 151237"/>
              <a:gd name="connsiteX10" fmla="*/ 209099 w 233427"/>
              <a:gd name="connsiteY10" fmla="*/ 117538 h 151237"/>
              <a:gd name="connsiteX11" fmla="*/ 169094 w 233427"/>
              <a:gd name="connsiteY11" fmla="*/ 130168 h 151237"/>
              <a:gd name="connsiteX12" fmla="*/ 103486 w 233427"/>
              <a:gd name="connsiteY12" fmla="*/ 148914 h 151237"/>
              <a:gd name="connsiteX13" fmla="*/ 69482 w 233427"/>
              <a:gd name="connsiteY13" fmla="*/ 145084 h 15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3427" h="151237">
                <a:moveTo>
                  <a:pt x="69482" y="145084"/>
                </a:moveTo>
                <a:cubicBezTo>
                  <a:pt x="52966" y="139369"/>
                  <a:pt x="49308" y="122625"/>
                  <a:pt x="41993" y="109880"/>
                </a:cubicBezTo>
                <a:cubicBezTo>
                  <a:pt x="23705" y="78219"/>
                  <a:pt x="4274" y="47015"/>
                  <a:pt x="-1441" y="9410"/>
                </a:cubicBezTo>
                <a:cubicBezTo>
                  <a:pt x="4845" y="6039"/>
                  <a:pt x="8846" y="9925"/>
                  <a:pt x="12789" y="13868"/>
                </a:cubicBezTo>
                <a:cubicBezTo>
                  <a:pt x="26197" y="44694"/>
                  <a:pt x="41465" y="74676"/>
                  <a:pt x="58509" y="103651"/>
                </a:cubicBezTo>
                <a:cubicBezTo>
                  <a:pt x="73769" y="128625"/>
                  <a:pt x="80912" y="130682"/>
                  <a:pt x="106573" y="115995"/>
                </a:cubicBezTo>
                <a:cubicBezTo>
                  <a:pt x="130043" y="103053"/>
                  <a:pt x="146729" y="80548"/>
                  <a:pt x="152293" y="54330"/>
                </a:cubicBezTo>
                <a:cubicBezTo>
                  <a:pt x="156465" y="36785"/>
                  <a:pt x="156751" y="18040"/>
                  <a:pt x="166752" y="2038"/>
                </a:cubicBezTo>
                <a:cubicBezTo>
                  <a:pt x="181382" y="-5449"/>
                  <a:pt x="184697" y="3238"/>
                  <a:pt x="188640" y="15411"/>
                </a:cubicBezTo>
                <a:cubicBezTo>
                  <a:pt x="197155" y="41872"/>
                  <a:pt x="207671" y="67589"/>
                  <a:pt x="230702" y="85592"/>
                </a:cubicBezTo>
                <a:cubicBezTo>
                  <a:pt x="236417" y="105194"/>
                  <a:pt x="221958" y="110680"/>
                  <a:pt x="209099" y="117538"/>
                </a:cubicBezTo>
                <a:cubicBezTo>
                  <a:pt x="195612" y="121139"/>
                  <a:pt x="182239" y="125253"/>
                  <a:pt x="169094" y="130168"/>
                </a:cubicBezTo>
                <a:cubicBezTo>
                  <a:pt x="147892" y="138798"/>
                  <a:pt x="124518" y="139941"/>
                  <a:pt x="103486" y="148914"/>
                </a:cubicBezTo>
                <a:cubicBezTo>
                  <a:pt x="91142" y="154343"/>
                  <a:pt x="81141" y="143942"/>
                  <a:pt x="69482" y="145084"/>
                </a:cubicBezTo>
                <a:close/>
              </a:path>
            </a:pathLst>
          </a:custGeom>
          <a:solidFill>
            <a:srgbClr val="9BCFD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38" name="任意多边形: 形状 737">
            <a:extLst>
              <a:ext uri="{FF2B5EF4-FFF2-40B4-BE49-F238E27FC236}">
                <a16:creationId xmlns:a16="http://schemas.microsoft.com/office/drawing/2014/main" xmlns:p14="http://schemas.microsoft.com/office/powerpoint/2010/main" xmlns="" id="{D84CB010-E187-4453-ABF9-395C35769DC3}"/>
              </a:ext>
            </a:extLst>
          </p:cNvPr>
          <p:cNvSpPr/>
          <p:nvPr/>
        </p:nvSpPr>
        <p:spPr>
          <a:xfrm>
            <a:off x="-8155789" y="6453282"/>
            <a:ext cx="189619" cy="128263"/>
          </a:xfrm>
          <a:custGeom>
            <a:avLst/>
            <a:gdLst>
              <a:gd name="connsiteX0" fmla="*/ -1441 w 189619"/>
              <a:gd name="connsiteY0" fmla="*/ 64121 h 128263"/>
              <a:gd name="connsiteX1" fmla="*/ 61767 w 189619"/>
              <a:gd name="connsiteY1" fmla="*/ 5199 h 128263"/>
              <a:gd name="connsiteX2" fmla="*/ 116916 w 189619"/>
              <a:gd name="connsiteY2" fmla="*/ -516 h 128263"/>
              <a:gd name="connsiteX3" fmla="*/ 130175 w 189619"/>
              <a:gd name="connsiteY3" fmla="*/ 25659 h 128263"/>
              <a:gd name="connsiteX4" fmla="*/ 130975 w 189619"/>
              <a:gd name="connsiteY4" fmla="*/ 52577 h 128263"/>
              <a:gd name="connsiteX5" fmla="*/ 121317 w 189619"/>
              <a:gd name="connsiteY5" fmla="*/ 79266 h 128263"/>
              <a:gd name="connsiteX6" fmla="*/ 116630 w 189619"/>
              <a:gd name="connsiteY6" fmla="*/ 85381 h 128263"/>
              <a:gd name="connsiteX7" fmla="*/ 119545 w 189619"/>
              <a:gd name="connsiteY7" fmla="*/ 86752 h 128263"/>
              <a:gd name="connsiteX8" fmla="*/ 123774 w 189619"/>
              <a:gd name="connsiteY8" fmla="*/ 75722 h 128263"/>
              <a:gd name="connsiteX9" fmla="*/ 145720 w 189619"/>
              <a:gd name="connsiteY9" fmla="*/ 67264 h 128263"/>
              <a:gd name="connsiteX10" fmla="*/ 132404 w 189619"/>
              <a:gd name="connsiteY10" fmla="*/ 54006 h 128263"/>
              <a:gd name="connsiteX11" fmla="*/ 136405 w 189619"/>
              <a:gd name="connsiteY11" fmla="*/ 39204 h 128263"/>
              <a:gd name="connsiteX12" fmla="*/ 187840 w 189619"/>
              <a:gd name="connsiteY12" fmla="*/ 41090 h 128263"/>
              <a:gd name="connsiteX13" fmla="*/ 183611 w 189619"/>
              <a:gd name="connsiteY13" fmla="*/ 55549 h 128263"/>
              <a:gd name="connsiteX14" fmla="*/ 174238 w 189619"/>
              <a:gd name="connsiteY14" fmla="*/ 60177 h 128263"/>
              <a:gd name="connsiteX15" fmla="*/ 127775 w 189619"/>
              <a:gd name="connsiteY15" fmla="*/ 116985 h 128263"/>
              <a:gd name="connsiteX16" fmla="*/ 121260 w 189619"/>
              <a:gd name="connsiteY16" fmla="*/ 121157 h 128263"/>
              <a:gd name="connsiteX17" fmla="*/ 67653 w 189619"/>
              <a:gd name="connsiteY17" fmla="*/ 126872 h 128263"/>
              <a:gd name="connsiteX18" fmla="*/ 49365 w 189619"/>
              <a:gd name="connsiteY18" fmla="*/ 88010 h 128263"/>
              <a:gd name="connsiteX19" fmla="*/ 42335 w 189619"/>
              <a:gd name="connsiteY19" fmla="*/ 71607 h 128263"/>
              <a:gd name="connsiteX20" fmla="*/ 98971 w 189619"/>
              <a:gd name="connsiteY20" fmla="*/ 18858 h 128263"/>
              <a:gd name="connsiteX21" fmla="*/ 27077 w 189619"/>
              <a:gd name="connsiteY21" fmla="*/ 47433 h 128263"/>
              <a:gd name="connsiteX22" fmla="*/ -1441 w 189619"/>
              <a:gd name="connsiteY22" fmla="*/ 64121 h 12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9619" h="128263">
                <a:moveTo>
                  <a:pt x="-1441" y="64121"/>
                </a:moveTo>
                <a:cubicBezTo>
                  <a:pt x="14904" y="39432"/>
                  <a:pt x="32049" y="15601"/>
                  <a:pt x="61767" y="5199"/>
                </a:cubicBezTo>
                <a:cubicBezTo>
                  <a:pt x="80283" y="5199"/>
                  <a:pt x="98171" y="-2116"/>
                  <a:pt x="116916" y="-516"/>
                </a:cubicBezTo>
                <a:cubicBezTo>
                  <a:pt x="131547" y="3027"/>
                  <a:pt x="134061" y="12515"/>
                  <a:pt x="130175" y="25659"/>
                </a:cubicBezTo>
                <a:cubicBezTo>
                  <a:pt x="127432" y="34632"/>
                  <a:pt x="121545" y="43947"/>
                  <a:pt x="130975" y="52577"/>
                </a:cubicBezTo>
                <a:cubicBezTo>
                  <a:pt x="140176" y="65950"/>
                  <a:pt x="123031" y="69722"/>
                  <a:pt x="121317" y="79266"/>
                </a:cubicBezTo>
                <a:cubicBezTo>
                  <a:pt x="120003" y="81494"/>
                  <a:pt x="118002" y="83266"/>
                  <a:pt x="116630" y="85381"/>
                </a:cubicBezTo>
                <a:cubicBezTo>
                  <a:pt x="115830" y="86581"/>
                  <a:pt x="117545" y="87781"/>
                  <a:pt x="119545" y="86752"/>
                </a:cubicBezTo>
                <a:cubicBezTo>
                  <a:pt x="124117" y="84466"/>
                  <a:pt x="119545" y="78466"/>
                  <a:pt x="123774" y="75722"/>
                </a:cubicBezTo>
                <a:cubicBezTo>
                  <a:pt x="129489" y="70007"/>
                  <a:pt x="138862" y="72179"/>
                  <a:pt x="145720" y="67264"/>
                </a:cubicBezTo>
                <a:cubicBezTo>
                  <a:pt x="145720" y="58692"/>
                  <a:pt x="134690" y="60464"/>
                  <a:pt x="132404" y="54006"/>
                </a:cubicBezTo>
                <a:cubicBezTo>
                  <a:pt x="129147" y="47548"/>
                  <a:pt x="129947" y="37546"/>
                  <a:pt x="136405" y="39204"/>
                </a:cubicBezTo>
                <a:cubicBezTo>
                  <a:pt x="153550" y="43718"/>
                  <a:pt x="171095" y="33489"/>
                  <a:pt x="187840" y="41090"/>
                </a:cubicBezTo>
                <a:cubicBezTo>
                  <a:pt x="187840" y="46233"/>
                  <a:pt x="189954" y="52234"/>
                  <a:pt x="183611" y="55549"/>
                </a:cubicBezTo>
                <a:cubicBezTo>
                  <a:pt x="180410" y="57263"/>
                  <a:pt x="174523" y="58292"/>
                  <a:pt x="174238" y="60177"/>
                </a:cubicBezTo>
                <a:cubicBezTo>
                  <a:pt x="170409" y="88752"/>
                  <a:pt x="135662" y="91896"/>
                  <a:pt x="127775" y="116985"/>
                </a:cubicBezTo>
                <a:cubicBezTo>
                  <a:pt x="126433" y="119374"/>
                  <a:pt x="123990" y="120937"/>
                  <a:pt x="121260" y="121157"/>
                </a:cubicBezTo>
                <a:cubicBezTo>
                  <a:pt x="102858" y="118871"/>
                  <a:pt x="86055" y="130301"/>
                  <a:pt x="67653" y="126872"/>
                </a:cubicBezTo>
                <a:cubicBezTo>
                  <a:pt x="75882" y="107212"/>
                  <a:pt x="61938" y="97554"/>
                  <a:pt x="49365" y="88010"/>
                </a:cubicBezTo>
                <a:cubicBezTo>
                  <a:pt x="43193" y="83266"/>
                  <a:pt x="35249" y="78923"/>
                  <a:pt x="42335" y="71607"/>
                </a:cubicBezTo>
                <a:cubicBezTo>
                  <a:pt x="60567" y="52691"/>
                  <a:pt x="68910" y="22630"/>
                  <a:pt x="98971" y="18858"/>
                </a:cubicBezTo>
                <a:cubicBezTo>
                  <a:pt x="69882" y="12286"/>
                  <a:pt x="46622" y="23887"/>
                  <a:pt x="27077" y="47433"/>
                </a:cubicBezTo>
                <a:cubicBezTo>
                  <a:pt x="20161" y="56063"/>
                  <a:pt x="13246" y="67378"/>
                  <a:pt x="-1441" y="64121"/>
                </a:cubicBezTo>
                <a:close/>
              </a:path>
            </a:pathLst>
          </a:custGeom>
          <a:solidFill>
            <a:srgbClr val="574E5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42" name="任意多边形: 形状 741">
            <a:extLst>
              <a:ext uri="{FF2B5EF4-FFF2-40B4-BE49-F238E27FC236}">
                <a16:creationId xmlns:a16="http://schemas.microsoft.com/office/drawing/2014/main" xmlns:p14="http://schemas.microsoft.com/office/powerpoint/2010/main" xmlns="" id="{849A64FD-06AE-45EF-BEF4-A4C31EE76314}"/>
              </a:ext>
            </a:extLst>
          </p:cNvPr>
          <p:cNvSpPr/>
          <p:nvPr/>
        </p:nvSpPr>
        <p:spPr>
          <a:xfrm>
            <a:off x="-8705229" y="8209845"/>
            <a:ext cx="224599" cy="156762"/>
          </a:xfrm>
          <a:custGeom>
            <a:avLst/>
            <a:gdLst>
              <a:gd name="connsiteX0" fmla="*/ 2960 w 224599"/>
              <a:gd name="connsiteY0" fmla="*/ 65435 h 156762"/>
              <a:gd name="connsiteX1" fmla="*/ 7017 w 224599"/>
              <a:gd name="connsiteY1" fmla="*/ 41318 h 156762"/>
              <a:gd name="connsiteX2" fmla="*/ -1441 w 224599"/>
              <a:gd name="connsiteY2" fmla="*/ -745 h 156762"/>
              <a:gd name="connsiteX3" fmla="*/ 47251 w 224599"/>
              <a:gd name="connsiteY3" fmla="*/ 84980 h 156762"/>
              <a:gd name="connsiteX4" fmla="*/ 74568 w 224599"/>
              <a:gd name="connsiteY4" fmla="*/ 129385 h 156762"/>
              <a:gd name="connsiteX5" fmla="*/ 103143 w 224599"/>
              <a:gd name="connsiteY5" fmla="*/ 131900 h 156762"/>
              <a:gd name="connsiteX6" fmla="*/ 156521 w 224599"/>
              <a:gd name="connsiteY6" fmla="*/ 130185 h 156762"/>
              <a:gd name="connsiteX7" fmla="*/ 223158 w 224599"/>
              <a:gd name="connsiteY7" fmla="*/ 142987 h 156762"/>
              <a:gd name="connsiteX8" fmla="*/ 193498 w 224599"/>
              <a:gd name="connsiteY8" fmla="*/ 155675 h 156762"/>
              <a:gd name="connsiteX9" fmla="*/ 88856 w 224599"/>
              <a:gd name="connsiteY9" fmla="*/ 155675 h 156762"/>
              <a:gd name="connsiteX10" fmla="*/ 74225 w 224599"/>
              <a:gd name="connsiteY10" fmla="*/ 155675 h 156762"/>
              <a:gd name="connsiteX11" fmla="*/ 60795 w 224599"/>
              <a:gd name="connsiteY11" fmla="*/ 155274 h 156762"/>
              <a:gd name="connsiteX12" fmla="*/ 11303 w 224599"/>
              <a:gd name="connsiteY12" fmla="*/ 104468 h 156762"/>
              <a:gd name="connsiteX13" fmla="*/ 9246 w 224599"/>
              <a:gd name="connsiteY13" fmla="*/ 94067 h 15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4599" h="156762">
                <a:moveTo>
                  <a:pt x="2960" y="65435"/>
                </a:moveTo>
                <a:cubicBezTo>
                  <a:pt x="13361" y="58977"/>
                  <a:pt x="8331" y="49490"/>
                  <a:pt x="7017" y="41318"/>
                </a:cubicBezTo>
                <a:cubicBezTo>
                  <a:pt x="4845" y="27202"/>
                  <a:pt x="1302" y="13257"/>
                  <a:pt x="-1441" y="-745"/>
                </a:cubicBezTo>
                <a:cubicBezTo>
                  <a:pt x="27134" y="20744"/>
                  <a:pt x="35134" y="53948"/>
                  <a:pt x="47251" y="84980"/>
                </a:cubicBezTo>
                <a:cubicBezTo>
                  <a:pt x="53652" y="101440"/>
                  <a:pt x="54051" y="121156"/>
                  <a:pt x="74568" y="129385"/>
                </a:cubicBezTo>
                <a:cubicBezTo>
                  <a:pt x="84170" y="133272"/>
                  <a:pt x="92571" y="135900"/>
                  <a:pt x="103143" y="131900"/>
                </a:cubicBezTo>
                <a:cubicBezTo>
                  <a:pt x="120308" y="125703"/>
                  <a:pt x="138994" y="125103"/>
                  <a:pt x="156521" y="130185"/>
                </a:cubicBezTo>
                <a:cubicBezTo>
                  <a:pt x="178410" y="135558"/>
                  <a:pt x="201327" y="136529"/>
                  <a:pt x="223158" y="142987"/>
                </a:cubicBezTo>
                <a:cubicBezTo>
                  <a:pt x="218358" y="159218"/>
                  <a:pt x="204356" y="153674"/>
                  <a:pt x="193498" y="155675"/>
                </a:cubicBezTo>
                <a:cubicBezTo>
                  <a:pt x="158636" y="155675"/>
                  <a:pt x="123717" y="155675"/>
                  <a:pt x="88856" y="155675"/>
                </a:cubicBezTo>
                <a:cubicBezTo>
                  <a:pt x="83990" y="156132"/>
                  <a:pt x="79092" y="156132"/>
                  <a:pt x="74225" y="155675"/>
                </a:cubicBezTo>
                <a:cubicBezTo>
                  <a:pt x="69768" y="155675"/>
                  <a:pt x="65253" y="155675"/>
                  <a:pt x="60795" y="155274"/>
                </a:cubicBezTo>
                <a:cubicBezTo>
                  <a:pt x="16847" y="152245"/>
                  <a:pt x="12561" y="147845"/>
                  <a:pt x="11303" y="104468"/>
                </a:cubicBezTo>
                <a:cubicBezTo>
                  <a:pt x="11430" y="100888"/>
                  <a:pt x="10725" y="97328"/>
                  <a:pt x="9246" y="94067"/>
                </a:cubicBezTo>
                <a:close/>
              </a:path>
            </a:pathLst>
          </a:custGeom>
          <a:solidFill>
            <a:srgbClr val="D3C9B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50" name="任意多边形: 形状 749">
            <a:extLst>
              <a:ext uri="{FF2B5EF4-FFF2-40B4-BE49-F238E27FC236}">
                <a16:creationId xmlns:a16="http://schemas.microsoft.com/office/drawing/2014/main" xmlns:p14="http://schemas.microsoft.com/office/powerpoint/2010/main" xmlns="" id="{E2F1F15A-DAC3-468A-AA26-F658D96CAFC2}"/>
              </a:ext>
            </a:extLst>
          </p:cNvPr>
          <p:cNvSpPr/>
          <p:nvPr/>
        </p:nvSpPr>
        <p:spPr>
          <a:xfrm>
            <a:off x="-7439298" y="6647421"/>
            <a:ext cx="138689" cy="97892"/>
          </a:xfrm>
          <a:custGeom>
            <a:avLst/>
            <a:gdLst>
              <a:gd name="connsiteX0" fmla="*/ 20388 w 138689"/>
              <a:gd name="connsiteY0" fmla="*/ 25430 h 97892"/>
              <a:gd name="connsiteX1" fmla="*/ 39762 w 138689"/>
              <a:gd name="connsiteY1" fmla="*/ 39603 h 97892"/>
              <a:gd name="connsiteX2" fmla="*/ 25589 w 138689"/>
              <a:gd name="connsiteY2" fmla="*/ 61034 h 97892"/>
              <a:gd name="connsiteX3" fmla="*/ 46392 w 138689"/>
              <a:gd name="connsiteY3" fmla="*/ 35088 h 97892"/>
              <a:gd name="connsiteX4" fmla="*/ 47821 w 138689"/>
              <a:gd name="connsiteY4" fmla="*/ 20572 h 97892"/>
              <a:gd name="connsiteX5" fmla="*/ 64508 w 138689"/>
              <a:gd name="connsiteY5" fmla="*/ -745 h 97892"/>
              <a:gd name="connsiteX6" fmla="*/ 110228 w 138689"/>
              <a:gd name="connsiteY6" fmla="*/ 20058 h 97892"/>
              <a:gd name="connsiteX7" fmla="*/ 129659 w 138689"/>
              <a:gd name="connsiteY7" fmla="*/ 36860 h 97892"/>
              <a:gd name="connsiteX8" fmla="*/ 136403 w 138689"/>
              <a:gd name="connsiteY8" fmla="*/ 49033 h 97892"/>
              <a:gd name="connsiteX9" fmla="*/ 129317 w 138689"/>
              <a:gd name="connsiteY9" fmla="*/ 52233 h 97892"/>
              <a:gd name="connsiteX10" fmla="*/ 79139 w 138689"/>
              <a:gd name="connsiteY10" fmla="*/ 26116 h 97892"/>
              <a:gd name="connsiteX11" fmla="*/ 112971 w 138689"/>
              <a:gd name="connsiteY11" fmla="*/ 46404 h 97892"/>
              <a:gd name="connsiteX12" fmla="*/ 117086 w 138689"/>
              <a:gd name="connsiteY12" fmla="*/ 85095 h 97892"/>
              <a:gd name="connsiteX13" fmla="*/ 68909 w 138689"/>
              <a:gd name="connsiteY13" fmla="*/ 90810 h 97892"/>
              <a:gd name="connsiteX14" fmla="*/ 87083 w 138689"/>
              <a:gd name="connsiteY14" fmla="*/ 80751 h 97892"/>
              <a:gd name="connsiteX15" fmla="*/ 26732 w 138689"/>
              <a:gd name="connsiteY15" fmla="*/ 81151 h 97892"/>
              <a:gd name="connsiteX16" fmla="*/ -185 w 138689"/>
              <a:gd name="connsiteY16" fmla="*/ 62463 h 97892"/>
              <a:gd name="connsiteX17" fmla="*/ 5530 w 138689"/>
              <a:gd name="connsiteY17" fmla="*/ 26916 h 97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8689" h="97892">
                <a:moveTo>
                  <a:pt x="20388" y="25430"/>
                </a:moveTo>
                <a:cubicBezTo>
                  <a:pt x="25890" y="31339"/>
                  <a:pt x="32464" y="36149"/>
                  <a:pt x="39762" y="39603"/>
                </a:cubicBezTo>
                <a:cubicBezTo>
                  <a:pt x="41363" y="51548"/>
                  <a:pt x="26161" y="51490"/>
                  <a:pt x="25589" y="61034"/>
                </a:cubicBezTo>
                <a:cubicBezTo>
                  <a:pt x="46849" y="59091"/>
                  <a:pt x="52736" y="52748"/>
                  <a:pt x="46392" y="35088"/>
                </a:cubicBezTo>
                <a:cubicBezTo>
                  <a:pt x="43878" y="30408"/>
                  <a:pt x="44442" y="24673"/>
                  <a:pt x="47821" y="20572"/>
                </a:cubicBezTo>
                <a:cubicBezTo>
                  <a:pt x="53536" y="13486"/>
                  <a:pt x="58965" y="6342"/>
                  <a:pt x="64508" y="-745"/>
                </a:cubicBezTo>
                <a:cubicBezTo>
                  <a:pt x="79710" y="6227"/>
                  <a:pt x="94798" y="13371"/>
                  <a:pt x="110228" y="20058"/>
                </a:cubicBezTo>
                <a:cubicBezTo>
                  <a:pt x="118376" y="23370"/>
                  <a:pt x="125206" y="29276"/>
                  <a:pt x="129659" y="36860"/>
                </a:cubicBezTo>
                <a:cubicBezTo>
                  <a:pt x="133888" y="39832"/>
                  <a:pt x="139374" y="42061"/>
                  <a:pt x="136403" y="49033"/>
                </a:cubicBezTo>
                <a:cubicBezTo>
                  <a:pt x="134317" y="50628"/>
                  <a:pt x="131893" y="51723"/>
                  <a:pt x="129317" y="52233"/>
                </a:cubicBezTo>
                <a:cubicBezTo>
                  <a:pt x="109143" y="48347"/>
                  <a:pt x="95484" y="32117"/>
                  <a:pt x="79139" y="26116"/>
                </a:cubicBezTo>
                <a:cubicBezTo>
                  <a:pt x="88682" y="32631"/>
                  <a:pt x="101199" y="38917"/>
                  <a:pt x="112971" y="46404"/>
                </a:cubicBezTo>
                <a:cubicBezTo>
                  <a:pt x="131088" y="57834"/>
                  <a:pt x="133888" y="70235"/>
                  <a:pt x="117086" y="85095"/>
                </a:cubicBezTo>
                <a:cubicBezTo>
                  <a:pt x="101541" y="91324"/>
                  <a:pt x="86968" y="105268"/>
                  <a:pt x="68909" y="90810"/>
                </a:cubicBezTo>
                <a:lnTo>
                  <a:pt x="87083" y="80751"/>
                </a:lnTo>
                <a:cubicBezTo>
                  <a:pt x="62851" y="80751"/>
                  <a:pt x="44620" y="79437"/>
                  <a:pt x="26732" y="81151"/>
                </a:cubicBezTo>
                <a:cubicBezTo>
                  <a:pt x="11073" y="82694"/>
                  <a:pt x="2101" y="78351"/>
                  <a:pt x="-185" y="62463"/>
                </a:cubicBezTo>
                <a:cubicBezTo>
                  <a:pt x="-3039" y="50323"/>
                  <a:pt x="-985" y="37549"/>
                  <a:pt x="5530" y="26916"/>
                </a:cubicBezTo>
                <a:close/>
              </a:path>
            </a:pathLst>
          </a:custGeom>
          <a:solidFill>
            <a:srgbClr val="72A6A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54" name="任意多边形: 形状 753">
            <a:extLst>
              <a:ext uri="{FF2B5EF4-FFF2-40B4-BE49-F238E27FC236}">
                <a16:creationId xmlns:a16="http://schemas.microsoft.com/office/drawing/2014/main" xmlns:p14="http://schemas.microsoft.com/office/powerpoint/2010/main" xmlns="" id="{E4B223A1-7408-4A5C-9C8C-FB1C1206284C}"/>
              </a:ext>
            </a:extLst>
          </p:cNvPr>
          <p:cNvSpPr/>
          <p:nvPr/>
        </p:nvSpPr>
        <p:spPr>
          <a:xfrm>
            <a:off x="-7308312" y="6628756"/>
            <a:ext cx="222023" cy="421514"/>
          </a:xfrm>
          <a:custGeom>
            <a:avLst/>
            <a:gdLst>
              <a:gd name="connsiteX0" fmla="*/ 5131 w 222023"/>
              <a:gd name="connsiteY0" fmla="*/ 66384 h 421514"/>
              <a:gd name="connsiteX1" fmla="*/ -1441 w 222023"/>
              <a:gd name="connsiteY1" fmla="*/ 55525 h 421514"/>
              <a:gd name="connsiteX2" fmla="*/ 73254 w 222023"/>
              <a:gd name="connsiteY2" fmla="*/ 111532 h 421514"/>
              <a:gd name="connsiteX3" fmla="*/ 128632 w 222023"/>
              <a:gd name="connsiteY3" fmla="*/ 178854 h 421514"/>
              <a:gd name="connsiteX4" fmla="*/ 213272 w 222023"/>
              <a:gd name="connsiteY4" fmla="*/ 375 h 421514"/>
              <a:gd name="connsiteX5" fmla="*/ 219486 w 222023"/>
              <a:gd name="connsiteY5" fmla="*/ 723 h 421514"/>
              <a:gd name="connsiteX6" fmla="*/ 220359 w 222023"/>
              <a:gd name="connsiteY6" fmla="*/ 2204 h 421514"/>
              <a:gd name="connsiteX7" fmla="*/ 208929 w 222023"/>
              <a:gd name="connsiteY7" fmla="*/ 31979 h 421514"/>
              <a:gd name="connsiteX8" fmla="*/ 144063 w 222023"/>
              <a:gd name="connsiteY8" fmla="*/ 250978 h 421514"/>
              <a:gd name="connsiteX9" fmla="*/ 128004 w 222023"/>
              <a:gd name="connsiteY9" fmla="*/ 330988 h 421514"/>
              <a:gd name="connsiteX10" fmla="*/ 141206 w 222023"/>
              <a:gd name="connsiteY10" fmla="*/ 355391 h 421514"/>
              <a:gd name="connsiteX11" fmla="*/ 161780 w 222023"/>
              <a:gd name="connsiteY11" fmla="*/ 381280 h 421514"/>
              <a:gd name="connsiteX12" fmla="*/ 191326 w 222023"/>
              <a:gd name="connsiteY12" fmla="*/ 356363 h 421514"/>
              <a:gd name="connsiteX13" fmla="*/ 194926 w 222023"/>
              <a:gd name="connsiteY13" fmla="*/ 363107 h 421514"/>
              <a:gd name="connsiteX14" fmla="*/ 168924 w 222023"/>
              <a:gd name="connsiteY14" fmla="*/ 415398 h 421514"/>
              <a:gd name="connsiteX15" fmla="*/ 158465 w 222023"/>
              <a:gd name="connsiteY15" fmla="*/ 420770 h 421514"/>
              <a:gd name="connsiteX16" fmla="*/ 151264 w 222023"/>
              <a:gd name="connsiteY16" fmla="*/ 417913 h 421514"/>
              <a:gd name="connsiteX17" fmla="*/ 91543 w 222023"/>
              <a:gd name="connsiteY17" fmla="*/ 339903 h 421514"/>
              <a:gd name="connsiteX18" fmla="*/ 123603 w 222023"/>
              <a:gd name="connsiteY18" fmla="*/ 246578 h 421514"/>
              <a:gd name="connsiteX19" fmla="*/ 69254 w 222023"/>
              <a:gd name="connsiteY19" fmla="*/ 132677 h 421514"/>
              <a:gd name="connsiteX20" fmla="*/ 36564 w 222023"/>
              <a:gd name="connsiteY20" fmla="*/ 99873 h 421514"/>
              <a:gd name="connsiteX21" fmla="*/ 5131 w 222023"/>
              <a:gd name="connsiteY21" fmla="*/ 66384 h 42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22023" h="421514">
                <a:moveTo>
                  <a:pt x="5131" y="66384"/>
                </a:moveTo>
                <a:cubicBezTo>
                  <a:pt x="2902" y="62783"/>
                  <a:pt x="731" y="59125"/>
                  <a:pt x="-1441" y="55525"/>
                </a:cubicBezTo>
                <a:cubicBezTo>
                  <a:pt x="30506" y="64783"/>
                  <a:pt x="51880" y="88558"/>
                  <a:pt x="73254" y="111532"/>
                </a:cubicBezTo>
                <a:cubicBezTo>
                  <a:pt x="92342" y="132049"/>
                  <a:pt x="109030" y="154794"/>
                  <a:pt x="128632" y="178854"/>
                </a:cubicBezTo>
                <a:cubicBezTo>
                  <a:pt x="148978" y="114104"/>
                  <a:pt x="168009" y="50839"/>
                  <a:pt x="213272" y="375"/>
                </a:cubicBezTo>
                <a:cubicBezTo>
                  <a:pt x="215084" y="-1245"/>
                  <a:pt x="217866" y="-1089"/>
                  <a:pt x="219486" y="723"/>
                </a:cubicBezTo>
                <a:cubicBezTo>
                  <a:pt x="219872" y="1154"/>
                  <a:pt x="220168" y="1657"/>
                  <a:pt x="220359" y="2204"/>
                </a:cubicBezTo>
                <a:cubicBezTo>
                  <a:pt x="221959" y="14263"/>
                  <a:pt x="214644" y="22950"/>
                  <a:pt x="208929" y="31979"/>
                </a:cubicBezTo>
                <a:cubicBezTo>
                  <a:pt x="165837" y="98673"/>
                  <a:pt x="141206" y="170682"/>
                  <a:pt x="144063" y="250978"/>
                </a:cubicBezTo>
                <a:cubicBezTo>
                  <a:pt x="145035" y="278753"/>
                  <a:pt x="136062" y="304813"/>
                  <a:pt x="128004" y="330988"/>
                </a:cubicBezTo>
                <a:cubicBezTo>
                  <a:pt x="123318" y="343904"/>
                  <a:pt x="134462" y="348705"/>
                  <a:pt x="141206" y="355391"/>
                </a:cubicBezTo>
                <a:cubicBezTo>
                  <a:pt x="148731" y="363469"/>
                  <a:pt x="155610" y="372125"/>
                  <a:pt x="161780" y="381280"/>
                </a:cubicBezTo>
                <a:cubicBezTo>
                  <a:pt x="172352" y="373336"/>
                  <a:pt x="173896" y="355163"/>
                  <a:pt x="191326" y="356363"/>
                </a:cubicBezTo>
                <a:cubicBezTo>
                  <a:pt x="193206" y="358175"/>
                  <a:pt x="194466" y="360535"/>
                  <a:pt x="194926" y="363107"/>
                </a:cubicBezTo>
                <a:cubicBezTo>
                  <a:pt x="191726" y="383223"/>
                  <a:pt x="180639" y="399454"/>
                  <a:pt x="168924" y="415398"/>
                </a:cubicBezTo>
                <a:cubicBezTo>
                  <a:pt x="166256" y="418465"/>
                  <a:pt x="162512" y="420389"/>
                  <a:pt x="158465" y="420770"/>
                </a:cubicBezTo>
                <a:cubicBezTo>
                  <a:pt x="155835" y="420552"/>
                  <a:pt x="153329" y="419558"/>
                  <a:pt x="151264" y="417913"/>
                </a:cubicBezTo>
                <a:cubicBezTo>
                  <a:pt x="138390" y="387210"/>
                  <a:pt x="117822" y="360343"/>
                  <a:pt x="91543" y="339903"/>
                </a:cubicBezTo>
                <a:cubicBezTo>
                  <a:pt x="114402" y="312986"/>
                  <a:pt x="118860" y="279496"/>
                  <a:pt x="123603" y="246578"/>
                </a:cubicBezTo>
                <a:cubicBezTo>
                  <a:pt x="130690" y="197086"/>
                  <a:pt x="97429" y="165768"/>
                  <a:pt x="69254" y="132677"/>
                </a:cubicBezTo>
                <a:cubicBezTo>
                  <a:pt x="59252" y="121247"/>
                  <a:pt x="47480" y="110789"/>
                  <a:pt x="36564" y="99873"/>
                </a:cubicBezTo>
                <a:cubicBezTo>
                  <a:pt x="27877" y="86900"/>
                  <a:pt x="9761" y="82900"/>
                  <a:pt x="5131" y="66384"/>
                </a:cubicBezTo>
                <a:close/>
              </a:path>
            </a:pathLst>
          </a:custGeom>
          <a:solidFill>
            <a:srgbClr val="493C3A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55" name="任意多边形: 形状 754">
            <a:extLst>
              <a:ext uri="{FF2B5EF4-FFF2-40B4-BE49-F238E27FC236}">
                <a16:creationId xmlns:a16="http://schemas.microsoft.com/office/drawing/2014/main" xmlns:p14="http://schemas.microsoft.com/office/powerpoint/2010/main" xmlns="" id="{72742360-787B-47A9-B9C5-7059AFFE03A9}"/>
              </a:ext>
            </a:extLst>
          </p:cNvPr>
          <p:cNvSpPr/>
          <p:nvPr/>
        </p:nvSpPr>
        <p:spPr>
          <a:xfrm>
            <a:off x="-8064610" y="6421699"/>
            <a:ext cx="171684" cy="88103"/>
          </a:xfrm>
          <a:custGeom>
            <a:avLst/>
            <a:gdLst>
              <a:gd name="connsiteX0" fmla="*/ 42711 w 171684"/>
              <a:gd name="connsiteY0" fmla="*/ 87017 h 88103"/>
              <a:gd name="connsiteX1" fmla="*/ 30710 w 171684"/>
              <a:gd name="connsiteY1" fmla="*/ 59928 h 88103"/>
              <a:gd name="connsiteX2" fmla="*/ 31852 w 171684"/>
              <a:gd name="connsiteY2" fmla="*/ 37068 h 88103"/>
              <a:gd name="connsiteX3" fmla="*/ -1351 w 171684"/>
              <a:gd name="connsiteY3" fmla="*/ 32267 h 88103"/>
              <a:gd name="connsiteX4" fmla="*/ 3392 w 171684"/>
              <a:gd name="connsiteY4" fmla="*/ 15636 h 88103"/>
              <a:gd name="connsiteX5" fmla="*/ 23737 w 171684"/>
              <a:gd name="connsiteY5" fmla="*/ 7464 h 88103"/>
              <a:gd name="connsiteX6" fmla="*/ 84545 w 171684"/>
              <a:gd name="connsiteY6" fmla="*/ -423 h 88103"/>
              <a:gd name="connsiteX7" fmla="*/ 151867 w 171684"/>
              <a:gd name="connsiteY7" fmla="*/ -423 h 88103"/>
              <a:gd name="connsiteX8" fmla="*/ 170213 w 171684"/>
              <a:gd name="connsiteY8" fmla="*/ 10607 h 88103"/>
              <a:gd name="connsiteX9" fmla="*/ 155639 w 171684"/>
              <a:gd name="connsiteY9" fmla="*/ 24152 h 88103"/>
              <a:gd name="connsiteX10" fmla="*/ 129579 w 171684"/>
              <a:gd name="connsiteY10" fmla="*/ 28838 h 88103"/>
              <a:gd name="connsiteX11" fmla="*/ 128608 w 171684"/>
              <a:gd name="connsiteY11" fmla="*/ 31067 h 88103"/>
              <a:gd name="connsiteX12" fmla="*/ 130379 w 171684"/>
              <a:gd name="connsiteY12" fmla="*/ 33010 h 88103"/>
              <a:gd name="connsiteX13" fmla="*/ 112777 w 171684"/>
              <a:gd name="connsiteY13" fmla="*/ 37867 h 88103"/>
              <a:gd name="connsiteX14" fmla="*/ 91632 w 171684"/>
              <a:gd name="connsiteY14" fmla="*/ 52041 h 88103"/>
              <a:gd name="connsiteX15" fmla="*/ 96661 w 171684"/>
              <a:gd name="connsiteY15" fmla="*/ 72901 h 88103"/>
              <a:gd name="connsiteX16" fmla="*/ 51740 w 171684"/>
              <a:gd name="connsiteY16" fmla="*/ 77073 h 88103"/>
              <a:gd name="connsiteX17" fmla="*/ 42140 w 171684"/>
              <a:gd name="connsiteY17" fmla="*/ 87359 h 8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1684" h="88103">
                <a:moveTo>
                  <a:pt x="42711" y="87017"/>
                </a:moveTo>
                <a:cubicBezTo>
                  <a:pt x="25909" y="83187"/>
                  <a:pt x="21680" y="75073"/>
                  <a:pt x="30710" y="59928"/>
                </a:cubicBezTo>
                <a:cubicBezTo>
                  <a:pt x="35624" y="51698"/>
                  <a:pt x="42140" y="45297"/>
                  <a:pt x="31852" y="37068"/>
                </a:cubicBezTo>
                <a:cubicBezTo>
                  <a:pt x="21337" y="31353"/>
                  <a:pt x="8992" y="38668"/>
                  <a:pt x="-1351" y="32267"/>
                </a:cubicBezTo>
                <a:cubicBezTo>
                  <a:pt x="-1351" y="26209"/>
                  <a:pt x="-2495" y="19923"/>
                  <a:pt x="3392" y="15636"/>
                </a:cubicBezTo>
                <a:cubicBezTo>
                  <a:pt x="9278" y="11350"/>
                  <a:pt x="14822" y="3749"/>
                  <a:pt x="23737" y="7464"/>
                </a:cubicBezTo>
                <a:cubicBezTo>
                  <a:pt x="45683" y="16779"/>
                  <a:pt x="65057" y="8149"/>
                  <a:pt x="84545" y="-423"/>
                </a:cubicBezTo>
                <a:cubicBezTo>
                  <a:pt x="107005" y="-880"/>
                  <a:pt x="129465" y="-823"/>
                  <a:pt x="151867" y="-423"/>
                </a:cubicBezTo>
                <a:cubicBezTo>
                  <a:pt x="159926" y="-423"/>
                  <a:pt x="169470" y="-423"/>
                  <a:pt x="170213" y="10607"/>
                </a:cubicBezTo>
                <a:cubicBezTo>
                  <a:pt x="170842" y="19637"/>
                  <a:pt x="161698" y="20951"/>
                  <a:pt x="155639" y="24152"/>
                </a:cubicBezTo>
                <a:cubicBezTo>
                  <a:pt x="147467" y="28381"/>
                  <a:pt x="137866" y="25180"/>
                  <a:pt x="129579" y="28838"/>
                </a:cubicBezTo>
                <a:cubicBezTo>
                  <a:pt x="128903" y="29371"/>
                  <a:pt x="128538" y="30208"/>
                  <a:pt x="128608" y="31067"/>
                </a:cubicBezTo>
                <a:cubicBezTo>
                  <a:pt x="128608" y="31810"/>
                  <a:pt x="129750" y="32324"/>
                  <a:pt x="130379" y="33010"/>
                </a:cubicBezTo>
                <a:cubicBezTo>
                  <a:pt x="125791" y="37641"/>
                  <a:pt x="119091" y="39491"/>
                  <a:pt x="112777" y="37867"/>
                </a:cubicBezTo>
                <a:cubicBezTo>
                  <a:pt x="101347" y="36667"/>
                  <a:pt x="97632" y="45411"/>
                  <a:pt x="91632" y="52041"/>
                </a:cubicBezTo>
                <a:cubicBezTo>
                  <a:pt x="82544" y="62042"/>
                  <a:pt x="96547" y="65585"/>
                  <a:pt x="96661" y="72901"/>
                </a:cubicBezTo>
                <a:cubicBezTo>
                  <a:pt x="82259" y="79930"/>
                  <a:pt x="67686" y="84331"/>
                  <a:pt x="51740" y="77073"/>
                </a:cubicBezTo>
                <a:cubicBezTo>
                  <a:pt x="44083" y="73587"/>
                  <a:pt x="43854" y="74101"/>
                  <a:pt x="42140" y="87359"/>
                </a:cubicBezTo>
                <a:close/>
              </a:path>
            </a:pathLst>
          </a:custGeom>
          <a:solidFill>
            <a:srgbClr val="F0ECE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63" name="任意多边形: 形状 762">
            <a:extLst>
              <a:ext uri="{FF2B5EF4-FFF2-40B4-BE49-F238E27FC236}">
                <a16:creationId xmlns:a16="http://schemas.microsoft.com/office/drawing/2014/main" xmlns:p14="http://schemas.microsoft.com/office/powerpoint/2010/main" xmlns="" id="{D59BFF68-AC11-434D-A675-D3A86351D8EE}"/>
              </a:ext>
            </a:extLst>
          </p:cNvPr>
          <p:cNvSpPr/>
          <p:nvPr/>
        </p:nvSpPr>
        <p:spPr>
          <a:xfrm>
            <a:off x="-7777953" y="8297398"/>
            <a:ext cx="299024" cy="118777"/>
          </a:xfrm>
          <a:custGeom>
            <a:avLst/>
            <a:gdLst>
              <a:gd name="connsiteX0" fmla="*/ 35460 w 299024"/>
              <a:gd name="connsiteY0" fmla="*/ 93610 h 118777"/>
              <a:gd name="connsiteX1" fmla="*/ 121185 w 299024"/>
              <a:gd name="connsiteY1" fmla="*/ 96639 h 118777"/>
              <a:gd name="connsiteX2" fmla="*/ 225884 w 299024"/>
              <a:gd name="connsiteY2" fmla="*/ 93210 h 118777"/>
              <a:gd name="connsiteX3" fmla="*/ 263489 w 299024"/>
              <a:gd name="connsiteY3" fmla="*/ 89610 h 118777"/>
              <a:gd name="connsiteX4" fmla="*/ 277776 w 299024"/>
              <a:gd name="connsiteY4" fmla="*/ 69950 h 118777"/>
              <a:gd name="connsiteX5" fmla="*/ 277776 w 299024"/>
              <a:gd name="connsiteY5" fmla="*/ 23658 h 118777"/>
              <a:gd name="connsiteX6" fmla="*/ 281948 w 299024"/>
              <a:gd name="connsiteY6" fmla="*/ 5828 h 118777"/>
              <a:gd name="connsiteX7" fmla="*/ 297208 w 299024"/>
              <a:gd name="connsiteY7" fmla="*/ 100354 h 118777"/>
              <a:gd name="connsiteX8" fmla="*/ 289321 w 299024"/>
              <a:gd name="connsiteY8" fmla="*/ 115899 h 118777"/>
              <a:gd name="connsiteX9" fmla="*/ 224341 w 299024"/>
              <a:gd name="connsiteY9" fmla="*/ 109040 h 118777"/>
              <a:gd name="connsiteX10" fmla="*/ 132558 w 299024"/>
              <a:gd name="connsiteY10" fmla="*/ 112755 h 118777"/>
              <a:gd name="connsiteX11" fmla="*/ 3399 w 299024"/>
              <a:gd name="connsiteY11" fmla="*/ 98468 h 118777"/>
              <a:gd name="connsiteX12" fmla="*/ 5743 w 299024"/>
              <a:gd name="connsiteY12" fmla="*/ 51662 h 118777"/>
              <a:gd name="connsiteX13" fmla="*/ 27688 w 299024"/>
              <a:gd name="connsiteY13" fmla="*/ 33545 h 118777"/>
              <a:gd name="connsiteX14" fmla="*/ 139702 w 299024"/>
              <a:gd name="connsiteY14" fmla="*/ -745 h 118777"/>
              <a:gd name="connsiteX15" fmla="*/ 140924 w 299024"/>
              <a:gd name="connsiteY15" fmla="*/ 6508 h 118777"/>
              <a:gd name="connsiteX16" fmla="*/ 138959 w 299024"/>
              <a:gd name="connsiteY16" fmla="*/ 8171 h 118777"/>
              <a:gd name="connsiteX17" fmla="*/ 57577 w 299024"/>
              <a:gd name="connsiteY17" fmla="*/ 39546 h 118777"/>
              <a:gd name="connsiteX18" fmla="*/ 43233 w 299024"/>
              <a:gd name="connsiteY18" fmla="*/ 46290 h 118777"/>
              <a:gd name="connsiteX19" fmla="*/ 17744 w 299024"/>
              <a:gd name="connsiteY19" fmla="*/ 67264 h 118777"/>
              <a:gd name="connsiteX20" fmla="*/ 35460 w 299024"/>
              <a:gd name="connsiteY20" fmla="*/ 93610 h 118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9024" h="118777">
                <a:moveTo>
                  <a:pt x="35460" y="93610"/>
                </a:moveTo>
                <a:cubicBezTo>
                  <a:pt x="63692" y="103325"/>
                  <a:pt x="93867" y="102068"/>
                  <a:pt x="121185" y="96639"/>
                </a:cubicBezTo>
                <a:cubicBezTo>
                  <a:pt x="156561" y="89553"/>
                  <a:pt x="191022" y="93553"/>
                  <a:pt x="225884" y="93210"/>
                </a:cubicBezTo>
                <a:cubicBezTo>
                  <a:pt x="238457" y="93210"/>
                  <a:pt x="251030" y="94296"/>
                  <a:pt x="263489" y="89610"/>
                </a:cubicBezTo>
                <a:cubicBezTo>
                  <a:pt x="273376" y="85895"/>
                  <a:pt x="278233" y="80866"/>
                  <a:pt x="277776" y="69950"/>
                </a:cubicBezTo>
                <a:cubicBezTo>
                  <a:pt x="277091" y="54520"/>
                  <a:pt x="277776" y="39089"/>
                  <a:pt x="277776" y="23658"/>
                </a:cubicBezTo>
                <a:cubicBezTo>
                  <a:pt x="277776" y="17429"/>
                  <a:pt x="276576" y="10800"/>
                  <a:pt x="281948" y="5828"/>
                </a:cubicBezTo>
                <a:cubicBezTo>
                  <a:pt x="294807" y="36060"/>
                  <a:pt x="290178" y="69150"/>
                  <a:pt x="297208" y="100354"/>
                </a:cubicBezTo>
                <a:cubicBezTo>
                  <a:pt x="298755" y="106769"/>
                  <a:pt x="295412" y="113359"/>
                  <a:pt x="289321" y="115899"/>
                </a:cubicBezTo>
                <a:cubicBezTo>
                  <a:pt x="267318" y="117327"/>
                  <a:pt x="246115" y="110812"/>
                  <a:pt x="224341" y="109040"/>
                </a:cubicBezTo>
                <a:cubicBezTo>
                  <a:pt x="193721" y="106077"/>
                  <a:pt x="162839" y="107326"/>
                  <a:pt x="132558" y="112755"/>
                </a:cubicBezTo>
                <a:cubicBezTo>
                  <a:pt x="88781" y="121156"/>
                  <a:pt x="44433" y="121614"/>
                  <a:pt x="3399" y="98468"/>
                </a:cubicBezTo>
                <a:cubicBezTo>
                  <a:pt x="-5516" y="82409"/>
                  <a:pt x="-544" y="66978"/>
                  <a:pt x="5743" y="51662"/>
                </a:cubicBezTo>
                <a:cubicBezTo>
                  <a:pt x="8849" y="41827"/>
                  <a:pt x="17443" y="34733"/>
                  <a:pt x="27688" y="33545"/>
                </a:cubicBezTo>
                <a:cubicBezTo>
                  <a:pt x="68036" y="31316"/>
                  <a:pt x="104554" y="17657"/>
                  <a:pt x="139702" y="-745"/>
                </a:cubicBezTo>
                <a:cubicBezTo>
                  <a:pt x="142042" y="921"/>
                  <a:pt x="142589" y="4167"/>
                  <a:pt x="140924" y="6508"/>
                </a:cubicBezTo>
                <a:cubicBezTo>
                  <a:pt x="140419" y="7218"/>
                  <a:pt x="139743" y="7790"/>
                  <a:pt x="138959" y="8171"/>
                </a:cubicBezTo>
                <a:cubicBezTo>
                  <a:pt x="114499" y="25316"/>
                  <a:pt x="89581" y="41718"/>
                  <a:pt x="57577" y="39546"/>
                </a:cubicBezTo>
                <a:cubicBezTo>
                  <a:pt x="53585" y="43189"/>
                  <a:pt x="48585" y="45540"/>
                  <a:pt x="43233" y="46290"/>
                </a:cubicBezTo>
                <a:cubicBezTo>
                  <a:pt x="31803" y="49605"/>
                  <a:pt x="21287" y="54062"/>
                  <a:pt x="17744" y="67264"/>
                </a:cubicBezTo>
                <a:cubicBezTo>
                  <a:pt x="13000" y="83209"/>
                  <a:pt x="28945" y="85209"/>
                  <a:pt x="35460" y="93610"/>
                </a:cubicBezTo>
                <a:close/>
              </a:path>
            </a:pathLst>
          </a:custGeom>
          <a:solidFill>
            <a:srgbClr val="35252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65" name="任意多边形: 形状 764">
            <a:extLst>
              <a:ext uri="{FF2B5EF4-FFF2-40B4-BE49-F238E27FC236}">
                <a16:creationId xmlns:a16="http://schemas.microsoft.com/office/drawing/2014/main" xmlns:p14="http://schemas.microsoft.com/office/powerpoint/2010/main" xmlns="" id="{811870A4-8601-4A17-8A8C-1E9714211444}"/>
              </a:ext>
            </a:extLst>
          </p:cNvPr>
          <p:cNvSpPr/>
          <p:nvPr/>
        </p:nvSpPr>
        <p:spPr>
          <a:xfrm>
            <a:off x="-7691960" y="7547476"/>
            <a:ext cx="45561" cy="558812"/>
          </a:xfrm>
          <a:custGeom>
            <a:avLst/>
            <a:gdLst>
              <a:gd name="connsiteX0" fmla="*/ -1441 w 45561"/>
              <a:gd name="connsiteY0" fmla="*/ 42460 h 558812"/>
              <a:gd name="connsiteX1" fmla="*/ 1531 w 45561"/>
              <a:gd name="connsiteY1" fmla="*/ -745 h 558812"/>
              <a:gd name="connsiteX2" fmla="*/ 8961 w 45561"/>
              <a:gd name="connsiteY2" fmla="*/ 73093 h 558812"/>
              <a:gd name="connsiteX3" fmla="*/ 21877 w 45561"/>
              <a:gd name="connsiteY3" fmla="*/ 244543 h 558812"/>
              <a:gd name="connsiteX4" fmla="*/ 36107 w 45561"/>
              <a:gd name="connsiteY4" fmla="*/ 390904 h 558812"/>
              <a:gd name="connsiteX5" fmla="*/ 43708 w 45561"/>
              <a:gd name="connsiteY5" fmla="*/ 538008 h 558812"/>
              <a:gd name="connsiteX6" fmla="*/ 37993 w 45561"/>
              <a:gd name="connsiteY6" fmla="*/ 558068 h 558812"/>
              <a:gd name="connsiteX7" fmla="*/ 15647 w 45561"/>
              <a:gd name="connsiteY7" fmla="*/ 304722 h 558812"/>
              <a:gd name="connsiteX8" fmla="*/ -755 w 45561"/>
              <a:gd name="connsiteY8" fmla="*/ 78294 h 558812"/>
              <a:gd name="connsiteX9" fmla="*/ -1441 w 45561"/>
              <a:gd name="connsiteY9" fmla="*/ 42460 h 55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561" h="558812">
                <a:moveTo>
                  <a:pt x="-1441" y="42460"/>
                </a:moveTo>
                <a:cubicBezTo>
                  <a:pt x="2160" y="28287"/>
                  <a:pt x="-1441" y="13885"/>
                  <a:pt x="1531" y="-745"/>
                </a:cubicBezTo>
                <a:cubicBezTo>
                  <a:pt x="5360" y="23829"/>
                  <a:pt x="6274" y="48576"/>
                  <a:pt x="8961" y="73093"/>
                </a:cubicBezTo>
                <a:cubicBezTo>
                  <a:pt x="15190" y="130243"/>
                  <a:pt x="17076" y="187393"/>
                  <a:pt x="21877" y="244543"/>
                </a:cubicBezTo>
                <a:cubicBezTo>
                  <a:pt x="25934" y="293406"/>
                  <a:pt x="33307" y="341698"/>
                  <a:pt x="36107" y="390904"/>
                </a:cubicBezTo>
                <a:cubicBezTo>
                  <a:pt x="38907" y="440110"/>
                  <a:pt x="45879" y="488745"/>
                  <a:pt x="43708" y="538008"/>
                </a:cubicBezTo>
                <a:cubicBezTo>
                  <a:pt x="43365" y="545095"/>
                  <a:pt x="45136" y="552810"/>
                  <a:pt x="37993" y="558068"/>
                </a:cubicBezTo>
                <a:cubicBezTo>
                  <a:pt x="30506" y="473658"/>
                  <a:pt x="22505" y="389247"/>
                  <a:pt x="15647" y="304722"/>
                </a:cubicBezTo>
                <a:cubicBezTo>
                  <a:pt x="9532" y="229284"/>
                  <a:pt x="4503" y="153789"/>
                  <a:pt x="-755" y="78294"/>
                </a:cubicBezTo>
                <a:cubicBezTo>
                  <a:pt x="-1498" y="66292"/>
                  <a:pt x="-1212" y="54291"/>
                  <a:pt x="-1441" y="42460"/>
                </a:cubicBezTo>
                <a:close/>
              </a:path>
            </a:pathLst>
          </a:custGeom>
          <a:solidFill>
            <a:srgbClr val="2A161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68" name="任意多边形: 形状 767">
            <a:extLst>
              <a:ext uri="{FF2B5EF4-FFF2-40B4-BE49-F238E27FC236}">
                <a16:creationId xmlns:a16="http://schemas.microsoft.com/office/drawing/2014/main" xmlns:p14="http://schemas.microsoft.com/office/powerpoint/2010/main" xmlns="" id="{4FA6D825-CAE9-4D07-A4F4-E04B7CBF02FF}"/>
              </a:ext>
            </a:extLst>
          </p:cNvPr>
          <p:cNvSpPr/>
          <p:nvPr/>
        </p:nvSpPr>
        <p:spPr>
          <a:xfrm>
            <a:off x="-8881140" y="8023124"/>
            <a:ext cx="119169" cy="147170"/>
          </a:xfrm>
          <a:custGeom>
            <a:avLst/>
            <a:gdLst>
              <a:gd name="connsiteX0" fmla="*/ 85659 w 119169"/>
              <a:gd name="connsiteY0" fmla="*/ 65847 h 147170"/>
              <a:gd name="connsiteX1" fmla="*/ 117434 w 119169"/>
              <a:gd name="connsiteY1" fmla="*/ 127111 h 147170"/>
              <a:gd name="connsiteX2" fmla="*/ 106861 w 119169"/>
              <a:gd name="connsiteY2" fmla="*/ 144600 h 147170"/>
              <a:gd name="connsiteX3" fmla="*/ 90688 w 119169"/>
              <a:gd name="connsiteY3" fmla="*/ 139227 h 147170"/>
              <a:gd name="connsiteX4" fmla="*/ 3877 w 119169"/>
              <a:gd name="connsiteY4" fmla="*/ 28585 h 147170"/>
              <a:gd name="connsiteX5" fmla="*/ 2905 w 119169"/>
              <a:gd name="connsiteY5" fmla="*/ 810 h 147170"/>
              <a:gd name="connsiteX6" fmla="*/ 27251 w 119169"/>
              <a:gd name="connsiteY6" fmla="*/ 12640 h 147170"/>
              <a:gd name="connsiteX7" fmla="*/ 85659 w 119169"/>
              <a:gd name="connsiteY7" fmla="*/ 65847 h 14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169" h="147170">
                <a:moveTo>
                  <a:pt x="85659" y="65847"/>
                </a:moveTo>
                <a:cubicBezTo>
                  <a:pt x="112862" y="77277"/>
                  <a:pt x="112519" y="103852"/>
                  <a:pt x="117434" y="127111"/>
                </a:cubicBezTo>
                <a:cubicBezTo>
                  <a:pt x="119148" y="135227"/>
                  <a:pt x="113091" y="140599"/>
                  <a:pt x="106861" y="144600"/>
                </a:cubicBezTo>
                <a:cubicBezTo>
                  <a:pt x="99660" y="149286"/>
                  <a:pt x="94517" y="144028"/>
                  <a:pt x="90688" y="139227"/>
                </a:cubicBezTo>
                <a:cubicBezTo>
                  <a:pt x="61370" y="102651"/>
                  <a:pt x="29423" y="68076"/>
                  <a:pt x="3877" y="28585"/>
                </a:cubicBezTo>
                <a:cubicBezTo>
                  <a:pt x="-1838" y="19555"/>
                  <a:pt x="-4067" y="10297"/>
                  <a:pt x="2905" y="810"/>
                </a:cubicBezTo>
                <a:cubicBezTo>
                  <a:pt x="15764" y="-4905"/>
                  <a:pt x="20736" y="6525"/>
                  <a:pt x="27251" y="12640"/>
                </a:cubicBezTo>
                <a:cubicBezTo>
                  <a:pt x="46511" y="30699"/>
                  <a:pt x="65370" y="48987"/>
                  <a:pt x="85659" y="65847"/>
                </a:cubicBezTo>
                <a:close/>
              </a:path>
            </a:pathLst>
          </a:custGeom>
          <a:solidFill>
            <a:srgbClr val="F1E6D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70" name="任意多边形: 形状 769">
            <a:extLst>
              <a:ext uri="{FF2B5EF4-FFF2-40B4-BE49-F238E27FC236}">
                <a16:creationId xmlns:a16="http://schemas.microsoft.com/office/drawing/2014/main" xmlns:p14="http://schemas.microsoft.com/office/powerpoint/2010/main" xmlns="" id="{F925CBD6-2E4D-4BE7-999B-B730E5886CB3}"/>
              </a:ext>
            </a:extLst>
          </p:cNvPr>
          <p:cNvSpPr/>
          <p:nvPr/>
        </p:nvSpPr>
        <p:spPr>
          <a:xfrm>
            <a:off x="-7774411" y="8395652"/>
            <a:ext cx="286819" cy="30692"/>
          </a:xfrm>
          <a:custGeom>
            <a:avLst/>
            <a:gdLst>
              <a:gd name="connsiteX0" fmla="*/ -543 w 286819"/>
              <a:gd name="connsiteY0" fmla="*/ 386 h 30692"/>
              <a:gd name="connsiteX1" fmla="*/ 101755 w 286819"/>
              <a:gd name="connsiteY1" fmla="*/ 11473 h 30692"/>
              <a:gd name="connsiteX2" fmla="*/ 125873 w 286819"/>
              <a:gd name="connsiteY2" fmla="*/ 8329 h 30692"/>
              <a:gd name="connsiteX3" fmla="*/ 214284 w 286819"/>
              <a:gd name="connsiteY3" fmla="*/ 2615 h 30692"/>
              <a:gd name="connsiteX4" fmla="*/ 274977 w 286819"/>
              <a:gd name="connsiteY4" fmla="*/ 615 h 30692"/>
              <a:gd name="connsiteX5" fmla="*/ 267776 w 286819"/>
              <a:gd name="connsiteY5" fmla="*/ 15645 h 30692"/>
              <a:gd name="connsiteX6" fmla="*/ 285378 w 286819"/>
              <a:gd name="connsiteY6" fmla="*/ 17931 h 30692"/>
              <a:gd name="connsiteX7" fmla="*/ 188509 w 286819"/>
              <a:gd name="connsiteY7" fmla="*/ 25360 h 30692"/>
              <a:gd name="connsiteX8" fmla="*/ 166849 w 286819"/>
              <a:gd name="connsiteY8" fmla="*/ 25360 h 30692"/>
              <a:gd name="connsiteX9" fmla="*/ 22317 w 286819"/>
              <a:gd name="connsiteY9" fmla="*/ 23017 h 30692"/>
              <a:gd name="connsiteX10" fmla="*/ -543 w 286819"/>
              <a:gd name="connsiteY10" fmla="*/ 386 h 30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6819" h="30692">
                <a:moveTo>
                  <a:pt x="-543" y="386"/>
                </a:moveTo>
                <a:cubicBezTo>
                  <a:pt x="33747" y="5186"/>
                  <a:pt x="67008" y="13587"/>
                  <a:pt x="101755" y="11473"/>
                </a:cubicBezTo>
                <a:cubicBezTo>
                  <a:pt x="109919" y="11903"/>
                  <a:pt x="118093" y="10838"/>
                  <a:pt x="125873" y="8329"/>
                </a:cubicBezTo>
                <a:cubicBezTo>
                  <a:pt x="154448" y="-4643"/>
                  <a:pt x="184795" y="-929"/>
                  <a:pt x="214284" y="2615"/>
                </a:cubicBezTo>
                <a:cubicBezTo>
                  <a:pt x="235087" y="5072"/>
                  <a:pt x="255317" y="8787"/>
                  <a:pt x="274977" y="615"/>
                </a:cubicBezTo>
                <a:cubicBezTo>
                  <a:pt x="281778" y="12045"/>
                  <a:pt x="267205" y="8958"/>
                  <a:pt x="267776" y="15645"/>
                </a:cubicBezTo>
                <a:cubicBezTo>
                  <a:pt x="272863" y="20045"/>
                  <a:pt x="279206" y="16559"/>
                  <a:pt x="285378" y="17931"/>
                </a:cubicBezTo>
                <a:cubicBezTo>
                  <a:pt x="253661" y="28103"/>
                  <a:pt x="221085" y="27875"/>
                  <a:pt x="188509" y="25360"/>
                </a:cubicBezTo>
                <a:cubicBezTo>
                  <a:pt x="181317" y="24474"/>
                  <a:pt x="174043" y="24474"/>
                  <a:pt x="166849" y="25360"/>
                </a:cubicBezTo>
                <a:cubicBezTo>
                  <a:pt x="118558" y="33075"/>
                  <a:pt x="70323" y="30218"/>
                  <a:pt x="22317" y="23017"/>
                </a:cubicBezTo>
                <a:cubicBezTo>
                  <a:pt x="10487" y="21017"/>
                  <a:pt x="-5401" y="20446"/>
                  <a:pt x="-543" y="386"/>
                </a:cubicBezTo>
                <a:close/>
              </a:path>
            </a:pathLst>
          </a:custGeom>
          <a:solidFill>
            <a:srgbClr val="6F737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71" name="任意多边形: 形状 770">
            <a:extLst>
              <a:ext uri="{FF2B5EF4-FFF2-40B4-BE49-F238E27FC236}">
                <a16:creationId xmlns:a16="http://schemas.microsoft.com/office/drawing/2014/main" xmlns:p14="http://schemas.microsoft.com/office/powerpoint/2010/main" xmlns="" id="{AF05FB8F-85E3-48A3-9EC1-57A8765B2348}"/>
              </a:ext>
            </a:extLst>
          </p:cNvPr>
          <p:cNvSpPr/>
          <p:nvPr/>
        </p:nvSpPr>
        <p:spPr>
          <a:xfrm>
            <a:off x="-8508862" y="7530788"/>
            <a:ext cx="80583" cy="549071"/>
          </a:xfrm>
          <a:custGeom>
            <a:avLst/>
            <a:gdLst>
              <a:gd name="connsiteX0" fmla="*/ -1441 w 80583"/>
              <a:gd name="connsiteY0" fmla="*/ 547152 h 549071"/>
              <a:gd name="connsiteX1" fmla="*/ 17190 w 80583"/>
              <a:gd name="connsiteY1" fmla="*/ 431138 h 549071"/>
              <a:gd name="connsiteX2" fmla="*/ 70797 w 80583"/>
              <a:gd name="connsiteY2" fmla="*/ -745 h 549071"/>
              <a:gd name="connsiteX3" fmla="*/ 77540 w 80583"/>
              <a:gd name="connsiteY3" fmla="*/ 24344 h 549071"/>
              <a:gd name="connsiteX4" fmla="*/ 76283 w 80583"/>
              <a:gd name="connsiteY4" fmla="*/ 70636 h 549071"/>
              <a:gd name="connsiteX5" fmla="*/ 39878 w 80583"/>
              <a:gd name="connsiteY5" fmla="*/ 370845 h 549071"/>
              <a:gd name="connsiteX6" fmla="*/ 2902 w 80583"/>
              <a:gd name="connsiteY6" fmla="*/ 546695 h 549071"/>
              <a:gd name="connsiteX7" fmla="*/ -1441 w 80583"/>
              <a:gd name="connsiteY7" fmla="*/ 547152 h 549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83" h="549071">
                <a:moveTo>
                  <a:pt x="-1441" y="547152"/>
                </a:moveTo>
                <a:cubicBezTo>
                  <a:pt x="-1041" y="507548"/>
                  <a:pt x="9989" y="469600"/>
                  <a:pt x="17190" y="431138"/>
                </a:cubicBezTo>
                <a:cubicBezTo>
                  <a:pt x="44222" y="288263"/>
                  <a:pt x="64053" y="144588"/>
                  <a:pt x="70797" y="-745"/>
                </a:cubicBezTo>
                <a:cubicBezTo>
                  <a:pt x="84456" y="4399"/>
                  <a:pt x="77140" y="16058"/>
                  <a:pt x="77540" y="24344"/>
                </a:cubicBezTo>
                <a:cubicBezTo>
                  <a:pt x="78226" y="39718"/>
                  <a:pt x="79883" y="55320"/>
                  <a:pt x="76283" y="70636"/>
                </a:cubicBezTo>
                <a:cubicBezTo>
                  <a:pt x="71939" y="171677"/>
                  <a:pt x="57195" y="271461"/>
                  <a:pt x="39878" y="370845"/>
                </a:cubicBezTo>
                <a:cubicBezTo>
                  <a:pt x="29591" y="429880"/>
                  <a:pt x="20105" y="489145"/>
                  <a:pt x="2902" y="546695"/>
                </a:cubicBezTo>
                <a:cubicBezTo>
                  <a:pt x="1645" y="548696"/>
                  <a:pt x="159" y="548867"/>
                  <a:pt x="-1441" y="547152"/>
                </a:cubicBezTo>
                <a:close/>
              </a:path>
            </a:pathLst>
          </a:custGeom>
          <a:solidFill>
            <a:srgbClr val="39252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73" name="任意多边形: 形状 772">
            <a:extLst>
              <a:ext uri="{FF2B5EF4-FFF2-40B4-BE49-F238E27FC236}">
                <a16:creationId xmlns:a16="http://schemas.microsoft.com/office/drawing/2014/main" xmlns:p14="http://schemas.microsoft.com/office/powerpoint/2010/main" xmlns="" id="{CAB0422E-7984-46E1-9787-6DE6E2A95DF2}"/>
              </a:ext>
            </a:extLst>
          </p:cNvPr>
          <p:cNvSpPr/>
          <p:nvPr/>
        </p:nvSpPr>
        <p:spPr>
          <a:xfrm>
            <a:off x="-8953560" y="7436229"/>
            <a:ext cx="254418" cy="202106"/>
          </a:xfrm>
          <a:custGeom>
            <a:avLst/>
            <a:gdLst>
              <a:gd name="connsiteX0" fmla="*/ 63267 w 254418"/>
              <a:gd name="connsiteY0" fmla="*/ 93186 h 202106"/>
              <a:gd name="connsiteX1" fmla="*/ 84584 w 254418"/>
              <a:gd name="connsiteY1" fmla="*/ 105474 h 202106"/>
              <a:gd name="connsiteX2" fmla="*/ 212543 w 254418"/>
              <a:gd name="connsiteY2" fmla="*/ 182454 h 202106"/>
              <a:gd name="connsiteX3" fmla="*/ 223001 w 254418"/>
              <a:gd name="connsiteY3" fmla="*/ 185140 h 202106"/>
              <a:gd name="connsiteX4" fmla="*/ 227801 w 254418"/>
              <a:gd name="connsiteY4" fmla="*/ 183483 h 202106"/>
              <a:gd name="connsiteX5" fmla="*/ 178881 w 254418"/>
              <a:gd name="connsiteY5" fmla="*/ 153480 h 202106"/>
              <a:gd name="connsiteX6" fmla="*/ 10746 w 254418"/>
              <a:gd name="connsiteY6" fmla="*/ 19177 h 202106"/>
              <a:gd name="connsiteX7" fmla="*/ -1256 w 254418"/>
              <a:gd name="connsiteY7" fmla="*/ -654 h 202106"/>
              <a:gd name="connsiteX8" fmla="*/ 13489 w 254418"/>
              <a:gd name="connsiteY8" fmla="*/ 9690 h 202106"/>
              <a:gd name="connsiteX9" fmla="*/ 203912 w 254418"/>
              <a:gd name="connsiteY9" fmla="*/ 155023 h 202106"/>
              <a:gd name="connsiteX10" fmla="*/ 243175 w 254418"/>
              <a:gd name="connsiteY10" fmla="*/ 179711 h 202106"/>
              <a:gd name="connsiteX11" fmla="*/ 252262 w 254418"/>
              <a:gd name="connsiteY11" fmla="*/ 194627 h 202106"/>
              <a:gd name="connsiteX12" fmla="*/ 233231 w 254418"/>
              <a:gd name="connsiteY12" fmla="*/ 200342 h 202106"/>
              <a:gd name="connsiteX13" fmla="*/ 196712 w 254418"/>
              <a:gd name="connsiteY13" fmla="*/ 189541 h 202106"/>
              <a:gd name="connsiteX14" fmla="*/ 63267 w 254418"/>
              <a:gd name="connsiteY14" fmla="*/ 93186 h 20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4418" h="202106">
                <a:moveTo>
                  <a:pt x="63267" y="93186"/>
                </a:moveTo>
                <a:cubicBezTo>
                  <a:pt x="74697" y="89700"/>
                  <a:pt x="78583" y="100216"/>
                  <a:pt x="84584" y="105474"/>
                </a:cubicBezTo>
                <a:cubicBezTo>
                  <a:pt x="122703" y="138849"/>
                  <a:pt x="164250" y="166224"/>
                  <a:pt x="212543" y="182454"/>
                </a:cubicBezTo>
                <a:cubicBezTo>
                  <a:pt x="215976" y="183543"/>
                  <a:pt x="219468" y="184441"/>
                  <a:pt x="223001" y="185140"/>
                </a:cubicBezTo>
                <a:cubicBezTo>
                  <a:pt x="223801" y="185140"/>
                  <a:pt x="224716" y="184626"/>
                  <a:pt x="227801" y="183483"/>
                </a:cubicBezTo>
                <a:lnTo>
                  <a:pt x="178881" y="153480"/>
                </a:lnTo>
                <a:cubicBezTo>
                  <a:pt x="117331" y="115646"/>
                  <a:pt x="58866" y="73984"/>
                  <a:pt x="10746" y="19177"/>
                </a:cubicBezTo>
                <a:cubicBezTo>
                  <a:pt x="5659" y="13462"/>
                  <a:pt x="-2799" y="9290"/>
                  <a:pt x="-1256" y="-654"/>
                </a:cubicBezTo>
                <a:cubicBezTo>
                  <a:pt x="6688" y="-1625"/>
                  <a:pt x="9317" y="5461"/>
                  <a:pt x="13489" y="9690"/>
                </a:cubicBezTo>
                <a:cubicBezTo>
                  <a:pt x="69968" y="66671"/>
                  <a:pt x="134049" y="115578"/>
                  <a:pt x="203912" y="155023"/>
                </a:cubicBezTo>
                <a:cubicBezTo>
                  <a:pt x="217286" y="162738"/>
                  <a:pt x="230145" y="171368"/>
                  <a:pt x="243175" y="179711"/>
                </a:cubicBezTo>
                <a:cubicBezTo>
                  <a:pt x="248604" y="183197"/>
                  <a:pt x="255176" y="187770"/>
                  <a:pt x="252262" y="194627"/>
                </a:cubicBezTo>
                <a:cubicBezTo>
                  <a:pt x="249347" y="201485"/>
                  <a:pt x="240832" y="202514"/>
                  <a:pt x="233231" y="200342"/>
                </a:cubicBezTo>
                <a:cubicBezTo>
                  <a:pt x="220877" y="197384"/>
                  <a:pt x="208688" y="193779"/>
                  <a:pt x="196712" y="189541"/>
                </a:cubicBezTo>
                <a:cubicBezTo>
                  <a:pt x="144477" y="168281"/>
                  <a:pt x="98585" y="137992"/>
                  <a:pt x="63267" y="93186"/>
                </a:cubicBezTo>
                <a:close/>
              </a:path>
            </a:pathLst>
          </a:custGeom>
          <a:solidFill>
            <a:srgbClr val="382523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77" name="任意多边形: 形状 776">
            <a:extLst>
              <a:ext uri="{FF2B5EF4-FFF2-40B4-BE49-F238E27FC236}">
                <a16:creationId xmlns:a16="http://schemas.microsoft.com/office/drawing/2014/main" xmlns:p14="http://schemas.microsoft.com/office/powerpoint/2010/main" xmlns="" id="{9D6D5B01-9D94-4817-8EE5-A38B0EE57294}"/>
              </a:ext>
            </a:extLst>
          </p:cNvPr>
          <p:cNvSpPr/>
          <p:nvPr/>
        </p:nvSpPr>
        <p:spPr>
          <a:xfrm>
            <a:off x="-8502281" y="6308007"/>
            <a:ext cx="77367" cy="288321"/>
          </a:xfrm>
          <a:custGeom>
            <a:avLst/>
            <a:gdLst>
              <a:gd name="connsiteX0" fmla="*/ 36783 w 77367"/>
              <a:gd name="connsiteY0" fmla="*/ 2227 h 288321"/>
              <a:gd name="connsiteX1" fmla="*/ 46556 w 77367"/>
              <a:gd name="connsiteY1" fmla="*/ -745 h 288321"/>
              <a:gd name="connsiteX2" fmla="*/ 75474 w 77367"/>
              <a:gd name="connsiteY2" fmla="*/ 36688 h 288321"/>
              <a:gd name="connsiteX3" fmla="*/ 67930 w 77367"/>
              <a:gd name="connsiteY3" fmla="*/ 201624 h 288321"/>
              <a:gd name="connsiteX4" fmla="*/ 31068 w 77367"/>
              <a:gd name="connsiteY4" fmla="*/ 278776 h 288321"/>
              <a:gd name="connsiteX5" fmla="*/ 17352 w 77367"/>
              <a:gd name="connsiteY5" fmla="*/ 278776 h 288321"/>
              <a:gd name="connsiteX6" fmla="*/ 1351 w 77367"/>
              <a:gd name="connsiteY6" fmla="*/ 287577 h 288321"/>
              <a:gd name="connsiteX7" fmla="*/ 7465 w 77367"/>
              <a:gd name="connsiteY7" fmla="*/ 261288 h 288321"/>
              <a:gd name="connsiteX8" fmla="*/ 27811 w 77367"/>
              <a:gd name="connsiteY8" fmla="*/ 229970 h 288321"/>
              <a:gd name="connsiteX9" fmla="*/ 41755 w 77367"/>
              <a:gd name="connsiteY9" fmla="*/ 156132 h 288321"/>
              <a:gd name="connsiteX10" fmla="*/ 48670 w 77367"/>
              <a:gd name="connsiteY10" fmla="*/ 58520 h 288321"/>
              <a:gd name="connsiteX11" fmla="*/ 38955 w 77367"/>
              <a:gd name="connsiteY11" fmla="*/ 33603 h 288321"/>
              <a:gd name="connsiteX12" fmla="*/ 34726 w 77367"/>
              <a:gd name="connsiteY12" fmla="*/ 4684 h 288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367" h="288321">
                <a:moveTo>
                  <a:pt x="36783" y="2227"/>
                </a:moveTo>
                <a:cubicBezTo>
                  <a:pt x="40339" y="3537"/>
                  <a:pt x="44332" y="2323"/>
                  <a:pt x="46556" y="-745"/>
                </a:cubicBezTo>
                <a:cubicBezTo>
                  <a:pt x="68730" y="2056"/>
                  <a:pt x="74731" y="17543"/>
                  <a:pt x="75474" y="36688"/>
                </a:cubicBezTo>
                <a:cubicBezTo>
                  <a:pt x="77703" y="91838"/>
                  <a:pt x="71131" y="146702"/>
                  <a:pt x="67930" y="201624"/>
                </a:cubicBezTo>
                <a:cubicBezTo>
                  <a:pt x="66273" y="230942"/>
                  <a:pt x="58501" y="260373"/>
                  <a:pt x="31068" y="278776"/>
                </a:cubicBezTo>
                <a:cubicBezTo>
                  <a:pt x="26496" y="272147"/>
                  <a:pt x="21753" y="276775"/>
                  <a:pt x="17352" y="278776"/>
                </a:cubicBezTo>
                <a:cubicBezTo>
                  <a:pt x="11637" y="281233"/>
                  <a:pt x="8094" y="287177"/>
                  <a:pt x="1351" y="287577"/>
                </a:cubicBezTo>
                <a:cubicBezTo>
                  <a:pt x="-5107" y="276890"/>
                  <a:pt x="779" y="268603"/>
                  <a:pt x="7465" y="261288"/>
                </a:cubicBezTo>
                <a:cubicBezTo>
                  <a:pt x="15416" y="251656"/>
                  <a:pt x="22241" y="241149"/>
                  <a:pt x="27811" y="229970"/>
                </a:cubicBezTo>
                <a:cubicBezTo>
                  <a:pt x="46613" y="208024"/>
                  <a:pt x="35526" y="180421"/>
                  <a:pt x="41755" y="156132"/>
                </a:cubicBezTo>
                <a:cubicBezTo>
                  <a:pt x="49242" y="124014"/>
                  <a:pt x="41012" y="90810"/>
                  <a:pt x="48670" y="58520"/>
                </a:cubicBezTo>
                <a:cubicBezTo>
                  <a:pt x="50728" y="49776"/>
                  <a:pt x="42955" y="41717"/>
                  <a:pt x="38955" y="33603"/>
                </a:cubicBezTo>
                <a:cubicBezTo>
                  <a:pt x="33819" y="24887"/>
                  <a:pt x="32301" y="14506"/>
                  <a:pt x="34726" y="4684"/>
                </a:cubicBezTo>
                <a:close/>
              </a:path>
            </a:pathLst>
          </a:custGeom>
          <a:solidFill>
            <a:srgbClr val="EFE7D9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78" name="任意多边形: 形状 777">
            <a:extLst>
              <a:ext uri="{FF2B5EF4-FFF2-40B4-BE49-F238E27FC236}">
                <a16:creationId xmlns:a16="http://schemas.microsoft.com/office/drawing/2014/main" xmlns:p14="http://schemas.microsoft.com/office/powerpoint/2010/main" xmlns="" id="{195AD9E8-0153-4481-B1F6-35301C707AA7}"/>
              </a:ext>
            </a:extLst>
          </p:cNvPr>
          <p:cNvSpPr/>
          <p:nvPr/>
        </p:nvSpPr>
        <p:spPr>
          <a:xfrm>
            <a:off x="-8165156" y="6465837"/>
            <a:ext cx="128470" cy="116147"/>
          </a:xfrm>
          <a:custGeom>
            <a:avLst/>
            <a:gdLst>
              <a:gd name="connsiteX0" fmla="*/ 7925 w 128470"/>
              <a:gd name="connsiteY0" fmla="*/ 51565 h 116147"/>
              <a:gd name="connsiteX1" fmla="*/ 50045 w 128470"/>
              <a:gd name="connsiteY1" fmla="*/ 12818 h 116147"/>
              <a:gd name="connsiteX2" fmla="*/ 83821 w 128470"/>
              <a:gd name="connsiteY2" fmla="*/ -498 h 116147"/>
              <a:gd name="connsiteX3" fmla="*/ 126054 w 128470"/>
              <a:gd name="connsiteY3" fmla="*/ -498 h 116147"/>
              <a:gd name="connsiteX4" fmla="*/ 124226 w 128470"/>
              <a:gd name="connsiteY4" fmla="*/ 8302 h 116147"/>
              <a:gd name="connsiteX5" fmla="*/ 54217 w 128470"/>
              <a:gd name="connsiteY5" fmla="*/ 64367 h 116147"/>
              <a:gd name="connsiteX6" fmla="*/ 68104 w 128470"/>
              <a:gd name="connsiteY6" fmla="*/ 74768 h 116147"/>
              <a:gd name="connsiteX7" fmla="*/ 79534 w 128470"/>
              <a:gd name="connsiteY7" fmla="*/ 84712 h 116147"/>
              <a:gd name="connsiteX8" fmla="*/ 82106 w 128470"/>
              <a:gd name="connsiteY8" fmla="*/ 108429 h 116147"/>
              <a:gd name="connsiteX9" fmla="*/ 77077 w 128470"/>
              <a:gd name="connsiteY9" fmla="*/ 114488 h 116147"/>
              <a:gd name="connsiteX10" fmla="*/ 77591 w 128470"/>
              <a:gd name="connsiteY10" fmla="*/ 114488 h 116147"/>
              <a:gd name="connsiteX11" fmla="*/ 62847 w 128470"/>
              <a:gd name="connsiteY11" fmla="*/ 111116 h 116147"/>
              <a:gd name="connsiteX12" fmla="*/ 9811 w 128470"/>
              <a:gd name="connsiteY12" fmla="*/ 75740 h 116147"/>
              <a:gd name="connsiteX13" fmla="*/ 496 w 128470"/>
              <a:gd name="connsiteY13" fmla="*/ 57451 h 116147"/>
              <a:gd name="connsiteX14" fmla="*/ 7925 w 128470"/>
              <a:gd name="connsiteY14" fmla="*/ 51565 h 116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470" h="116147">
                <a:moveTo>
                  <a:pt x="7925" y="51565"/>
                </a:moveTo>
                <a:cubicBezTo>
                  <a:pt x="25070" y="42021"/>
                  <a:pt x="36500" y="26476"/>
                  <a:pt x="50045" y="12818"/>
                </a:cubicBezTo>
                <a:cubicBezTo>
                  <a:pt x="58393" y="3044"/>
                  <a:pt x="71049" y="-1946"/>
                  <a:pt x="83821" y="-498"/>
                </a:cubicBezTo>
                <a:cubicBezTo>
                  <a:pt x="98108" y="759"/>
                  <a:pt x="112395" y="-498"/>
                  <a:pt x="126054" y="-498"/>
                </a:cubicBezTo>
                <a:cubicBezTo>
                  <a:pt x="128226" y="4816"/>
                  <a:pt x="126397" y="8132"/>
                  <a:pt x="124226" y="8302"/>
                </a:cubicBezTo>
                <a:cubicBezTo>
                  <a:pt x="86849" y="10646"/>
                  <a:pt x="75705" y="44422"/>
                  <a:pt x="54217" y="64367"/>
                </a:cubicBezTo>
                <a:cubicBezTo>
                  <a:pt x="56103" y="73454"/>
                  <a:pt x="71362" y="58652"/>
                  <a:pt x="68104" y="74768"/>
                </a:cubicBezTo>
                <a:cubicBezTo>
                  <a:pt x="66904" y="81226"/>
                  <a:pt x="74905" y="82369"/>
                  <a:pt x="79534" y="84712"/>
                </a:cubicBezTo>
                <a:cubicBezTo>
                  <a:pt x="98622" y="94656"/>
                  <a:pt x="98680" y="94542"/>
                  <a:pt x="82106" y="108429"/>
                </a:cubicBezTo>
                <a:cubicBezTo>
                  <a:pt x="80234" y="110278"/>
                  <a:pt x="78550" y="112308"/>
                  <a:pt x="77077" y="114488"/>
                </a:cubicBezTo>
                <a:lnTo>
                  <a:pt x="77591" y="114488"/>
                </a:lnTo>
                <a:cubicBezTo>
                  <a:pt x="72449" y="116485"/>
                  <a:pt x="66610" y="115149"/>
                  <a:pt x="62847" y="111116"/>
                </a:cubicBezTo>
                <a:cubicBezTo>
                  <a:pt x="46044" y="98086"/>
                  <a:pt x="31528" y="82026"/>
                  <a:pt x="9811" y="75740"/>
                </a:cubicBezTo>
                <a:cubicBezTo>
                  <a:pt x="3239" y="73854"/>
                  <a:pt x="-5334" y="68082"/>
                  <a:pt x="496" y="57451"/>
                </a:cubicBezTo>
                <a:cubicBezTo>
                  <a:pt x="267" y="52251"/>
                  <a:pt x="1638" y="48765"/>
                  <a:pt x="7925" y="51565"/>
                </a:cubicBezTo>
                <a:close/>
              </a:path>
            </a:pathLst>
          </a:custGeom>
          <a:solidFill>
            <a:srgbClr val="F9C1B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79" name="任意多边形: 形状 778">
            <a:extLst>
              <a:ext uri="{FF2B5EF4-FFF2-40B4-BE49-F238E27FC236}">
                <a16:creationId xmlns:a16="http://schemas.microsoft.com/office/drawing/2014/main" xmlns:p14="http://schemas.microsoft.com/office/powerpoint/2010/main" xmlns="" id="{D4C1384C-B4E2-4DC9-A12F-24525257F32F}"/>
              </a:ext>
            </a:extLst>
          </p:cNvPr>
          <p:cNvSpPr/>
          <p:nvPr/>
        </p:nvSpPr>
        <p:spPr>
          <a:xfrm>
            <a:off x="-7088342" y="7563649"/>
            <a:ext cx="88184" cy="531495"/>
          </a:xfrm>
          <a:custGeom>
            <a:avLst/>
            <a:gdLst>
              <a:gd name="connsiteX0" fmla="*/ 54509 w 88184"/>
              <a:gd name="connsiteY0" fmla="*/ 294721 h 531495"/>
              <a:gd name="connsiteX1" fmla="*/ 83713 w 88184"/>
              <a:gd name="connsiteY1" fmla="*/ 502519 h 531495"/>
              <a:gd name="connsiteX2" fmla="*/ 81770 w 88184"/>
              <a:gd name="connsiteY2" fmla="*/ 530750 h 531495"/>
              <a:gd name="connsiteX3" fmla="*/ 54052 w 88184"/>
              <a:gd name="connsiteY3" fmla="*/ 408164 h 531495"/>
              <a:gd name="connsiteX4" fmla="*/ 45593 w 88184"/>
              <a:gd name="connsiteY4" fmla="*/ 318667 h 531495"/>
              <a:gd name="connsiteX5" fmla="*/ 12447 w 88184"/>
              <a:gd name="connsiteY5" fmla="*/ 116185 h 531495"/>
              <a:gd name="connsiteX6" fmla="*/ 3360 w 88184"/>
              <a:gd name="connsiteY6" fmla="*/ 53891 h 531495"/>
              <a:gd name="connsiteX7" fmla="*/ 159 w 88184"/>
              <a:gd name="connsiteY7" fmla="*/ 36746 h 531495"/>
              <a:gd name="connsiteX8" fmla="*/ -1441 w 88184"/>
              <a:gd name="connsiteY8" fmla="*/ 20973 h 531495"/>
              <a:gd name="connsiteX9" fmla="*/ -183 w 88184"/>
              <a:gd name="connsiteY9" fmla="*/ -401 h 531495"/>
              <a:gd name="connsiteX10" fmla="*/ 2674 w 88184"/>
              <a:gd name="connsiteY10" fmla="*/ -745 h 531495"/>
              <a:gd name="connsiteX11" fmla="*/ 54509 w 88184"/>
              <a:gd name="connsiteY11" fmla="*/ 294721 h 53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184" h="531495">
                <a:moveTo>
                  <a:pt x="54509" y="294721"/>
                </a:moveTo>
                <a:cubicBezTo>
                  <a:pt x="60795" y="364444"/>
                  <a:pt x="67711" y="434109"/>
                  <a:pt x="83713" y="502519"/>
                </a:cubicBezTo>
                <a:cubicBezTo>
                  <a:pt x="85999" y="512062"/>
                  <a:pt x="90056" y="521892"/>
                  <a:pt x="81770" y="530750"/>
                </a:cubicBezTo>
                <a:cubicBezTo>
                  <a:pt x="68808" y="490820"/>
                  <a:pt x="59530" y="449786"/>
                  <a:pt x="54052" y="408164"/>
                </a:cubicBezTo>
                <a:cubicBezTo>
                  <a:pt x="50452" y="378560"/>
                  <a:pt x="48794" y="348499"/>
                  <a:pt x="45593" y="318667"/>
                </a:cubicBezTo>
                <a:cubicBezTo>
                  <a:pt x="38336" y="250544"/>
                  <a:pt x="22219" y="183907"/>
                  <a:pt x="12447" y="116185"/>
                </a:cubicBezTo>
                <a:lnTo>
                  <a:pt x="3360" y="53891"/>
                </a:lnTo>
                <a:cubicBezTo>
                  <a:pt x="731" y="48176"/>
                  <a:pt x="3360" y="41946"/>
                  <a:pt x="159" y="36746"/>
                </a:cubicBezTo>
                <a:cubicBezTo>
                  <a:pt x="-355" y="31488"/>
                  <a:pt x="-926" y="26230"/>
                  <a:pt x="-1441" y="20973"/>
                </a:cubicBezTo>
                <a:cubicBezTo>
                  <a:pt x="-983" y="13829"/>
                  <a:pt x="-584" y="6685"/>
                  <a:pt x="-183" y="-401"/>
                </a:cubicBezTo>
                <a:lnTo>
                  <a:pt x="2674" y="-745"/>
                </a:lnTo>
                <a:cubicBezTo>
                  <a:pt x="19857" y="97630"/>
                  <a:pt x="37135" y="196118"/>
                  <a:pt x="54509" y="294721"/>
                </a:cubicBezTo>
                <a:close/>
              </a:path>
            </a:pathLst>
          </a:custGeom>
          <a:solidFill>
            <a:srgbClr val="2F1D1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83" name="任意多边形: 形状 782">
            <a:extLst>
              <a:ext uri="{FF2B5EF4-FFF2-40B4-BE49-F238E27FC236}">
                <a16:creationId xmlns:a16="http://schemas.microsoft.com/office/drawing/2014/main" xmlns:p14="http://schemas.microsoft.com/office/powerpoint/2010/main" xmlns="" id="{16A35B40-5E73-4043-96A5-DFE38EBE217B}"/>
              </a:ext>
            </a:extLst>
          </p:cNvPr>
          <p:cNvSpPr/>
          <p:nvPr/>
        </p:nvSpPr>
        <p:spPr>
          <a:xfrm>
            <a:off x="-8904068" y="6624275"/>
            <a:ext cx="150261" cy="99564"/>
          </a:xfrm>
          <a:custGeom>
            <a:avLst/>
            <a:gdLst>
              <a:gd name="connsiteX0" fmla="*/ 141048 w 150261"/>
              <a:gd name="connsiteY0" fmla="*/ 32802 h 99564"/>
              <a:gd name="connsiteX1" fmla="*/ 148821 w 150261"/>
              <a:gd name="connsiteY1" fmla="*/ 38803 h 99564"/>
              <a:gd name="connsiteX2" fmla="*/ 130418 w 150261"/>
              <a:gd name="connsiteY2" fmla="*/ 49262 h 99564"/>
              <a:gd name="connsiteX3" fmla="*/ 91156 w 150261"/>
              <a:gd name="connsiteY3" fmla="*/ 57662 h 99564"/>
              <a:gd name="connsiteX4" fmla="*/ 25205 w 150261"/>
              <a:gd name="connsiteY4" fmla="*/ 90638 h 99564"/>
              <a:gd name="connsiteX5" fmla="*/ -512 w 150261"/>
              <a:gd name="connsiteY5" fmla="*/ 98754 h 99564"/>
              <a:gd name="connsiteX6" fmla="*/ 16175 w 150261"/>
              <a:gd name="connsiteY6" fmla="*/ 58749 h 99564"/>
              <a:gd name="connsiteX7" fmla="*/ 32349 w 150261"/>
              <a:gd name="connsiteY7" fmla="*/ 28344 h 99564"/>
              <a:gd name="connsiteX8" fmla="*/ 46694 w 150261"/>
              <a:gd name="connsiteY8" fmla="*/ -745 h 99564"/>
              <a:gd name="connsiteX9" fmla="*/ 108701 w 150261"/>
              <a:gd name="connsiteY9" fmla="*/ 22115 h 99564"/>
              <a:gd name="connsiteX10" fmla="*/ 108244 w 150261"/>
              <a:gd name="connsiteY10" fmla="*/ 22115 h 99564"/>
              <a:gd name="connsiteX11" fmla="*/ 141048 w 150261"/>
              <a:gd name="connsiteY11" fmla="*/ 32802 h 9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0261" h="99564">
                <a:moveTo>
                  <a:pt x="141048" y="32802"/>
                </a:moveTo>
                <a:lnTo>
                  <a:pt x="148821" y="38803"/>
                </a:lnTo>
                <a:cubicBezTo>
                  <a:pt x="144191" y="44975"/>
                  <a:pt x="136533" y="45718"/>
                  <a:pt x="130418" y="49262"/>
                </a:cubicBezTo>
                <a:cubicBezTo>
                  <a:pt x="116772" y="47855"/>
                  <a:pt x="103031" y="50795"/>
                  <a:pt x="91156" y="57662"/>
                </a:cubicBezTo>
                <a:cubicBezTo>
                  <a:pt x="69496" y="69092"/>
                  <a:pt x="47208" y="79723"/>
                  <a:pt x="25205" y="90638"/>
                </a:cubicBezTo>
                <a:cubicBezTo>
                  <a:pt x="17032" y="94696"/>
                  <a:pt x="9088" y="99439"/>
                  <a:pt x="-512" y="98754"/>
                </a:cubicBezTo>
                <a:cubicBezTo>
                  <a:pt x="-5370" y="81094"/>
                  <a:pt x="10117" y="71779"/>
                  <a:pt x="16175" y="58749"/>
                </a:cubicBezTo>
                <a:cubicBezTo>
                  <a:pt x="20976" y="48290"/>
                  <a:pt x="30463" y="40347"/>
                  <a:pt x="32349" y="28344"/>
                </a:cubicBezTo>
                <a:cubicBezTo>
                  <a:pt x="37149" y="18629"/>
                  <a:pt x="41893" y="8914"/>
                  <a:pt x="46694" y="-745"/>
                </a:cubicBezTo>
                <a:cubicBezTo>
                  <a:pt x="63839" y="16858"/>
                  <a:pt x="89041" y="11600"/>
                  <a:pt x="108701" y="22115"/>
                </a:cubicBezTo>
                <a:lnTo>
                  <a:pt x="108244" y="22115"/>
                </a:lnTo>
                <a:cubicBezTo>
                  <a:pt x="119503" y="24344"/>
                  <a:pt x="128303" y="34231"/>
                  <a:pt x="141048" y="32802"/>
                </a:cubicBezTo>
                <a:close/>
              </a:path>
            </a:pathLst>
          </a:custGeom>
          <a:solidFill>
            <a:srgbClr val="D4CAB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84" name="任意多边形: 形状 783">
            <a:extLst>
              <a:ext uri="{FF2B5EF4-FFF2-40B4-BE49-F238E27FC236}">
                <a16:creationId xmlns:a16="http://schemas.microsoft.com/office/drawing/2014/main" xmlns:p14="http://schemas.microsoft.com/office/powerpoint/2010/main" xmlns="" id="{9A603EDC-E77D-4E5D-B668-7620C870DAB4}"/>
              </a:ext>
            </a:extLst>
          </p:cNvPr>
          <p:cNvSpPr/>
          <p:nvPr/>
        </p:nvSpPr>
        <p:spPr>
          <a:xfrm>
            <a:off x="-7890876" y="7073588"/>
            <a:ext cx="324904" cy="350615"/>
          </a:xfrm>
          <a:custGeom>
            <a:avLst/>
            <a:gdLst>
              <a:gd name="connsiteX0" fmla="*/ 255196 w 324904"/>
              <a:gd name="connsiteY0" fmla="*/ 159104 h 350615"/>
              <a:gd name="connsiteX1" fmla="*/ 222050 w 324904"/>
              <a:gd name="connsiteY1" fmla="*/ 208653 h 350615"/>
              <a:gd name="connsiteX2" fmla="*/ 145468 w 324904"/>
              <a:gd name="connsiteY2" fmla="*/ 293064 h 350615"/>
              <a:gd name="connsiteX3" fmla="*/ 127409 w 324904"/>
              <a:gd name="connsiteY3" fmla="*/ 313009 h 350615"/>
              <a:gd name="connsiteX4" fmla="*/ 62087 w 324904"/>
              <a:gd name="connsiteY4" fmla="*/ 341584 h 350615"/>
              <a:gd name="connsiteX5" fmla="*/ 50256 w 324904"/>
              <a:gd name="connsiteY5" fmla="*/ 346842 h 350615"/>
              <a:gd name="connsiteX6" fmla="*/ 30254 w 324904"/>
              <a:gd name="connsiteY6" fmla="*/ 349870 h 350615"/>
              <a:gd name="connsiteX7" fmla="*/ -1179 w 324904"/>
              <a:gd name="connsiteY7" fmla="*/ 325639 h 350615"/>
              <a:gd name="connsiteX8" fmla="*/ -207 w 324904"/>
              <a:gd name="connsiteY8" fmla="*/ 318038 h 350615"/>
              <a:gd name="connsiteX9" fmla="*/ 25968 w 324904"/>
              <a:gd name="connsiteY9" fmla="*/ 326267 h 350615"/>
              <a:gd name="connsiteX10" fmla="*/ -1007 w 324904"/>
              <a:gd name="connsiteY10" fmla="*/ 304722 h 350615"/>
              <a:gd name="connsiteX11" fmla="*/ 4079 w 324904"/>
              <a:gd name="connsiteY11" fmla="*/ 299351 h 350615"/>
              <a:gd name="connsiteX12" fmla="*/ 49456 w 324904"/>
              <a:gd name="connsiteY12" fmla="*/ 316495 h 350615"/>
              <a:gd name="connsiteX13" fmla="*/ 111635 w 324904"/>
              <a:gd name="connsiteY13" fmla="*/ 305636 h 350615"/>
              <a:gd name="connsiteX14" fmla="*/ 296687 w 324904"/>
              <a:gd name="connsiteY14" fmla="*/ 25945 h 350615"/>
              <a:gd name="connsiteX15" fmla="*/ 313832 w 324904"/>
              <a:gd name="connsiteY15" fmla="*/ -745 h 350615"/>
              <a:gd name="connsiteX16" fmla="*/ 317262 w 324904"/>
              <a:gd name="connsiteY16" fmla="*/ 32345 h 350615"/>
              <a:gd name="connsiteX17" fmla="*/ 282972 w 324904"/>
              <a:gd name="connsiteY17" fmla="*/ 124643 h 350615"/>
              <a:gd name="connsiteX18" fmla="*/ 255196 w 324904"/>
              <a:gd name="connsiteY18" fmla="*/ 159104 h 35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4904" h="350615">
                <a:moveTo>
                  <a:pt x="255196" y="159104"/>
                </a:moveTo>
                <a:cubicBezTo>
                  <a:pt x="241252" y="173677"/>
                  <a:pt x="233879" y="192594"/>
                  <a:pt x="222050" y="208653"/>
                </a:cubicBezTo>
                <a:cubicBezTo>
                  <a:pt x="199190" y="239457"/>
                  <a:pt x="171643" y="265803"/>
                  <a:pt x="145468" y="293064"/>
                </a:cubicBezTo>
                <a:cubicBezTo>
                  <a:pt x="139296" y="299579"/>
                  <a:pt x="131295" y="304494"/>
                  <a:pt x="127409" y="313009"/>
                </a:cubicBezTo>
                <a:cubicBezTo>
                  <a:pt x="110550" y="333697"/>
                  <a:pt x="90319" y="346156"/>
                  <a:pt x="62087" y="341584"/>
                </a:cubicBezTo>
                <a:cubicBezTo>
                  <a:pt x="58543" y="340955"/>
                  <a:pt x="54200" y="344956"/>
                  <a:pt x="50256" y="346842"/>
                </a:cubicBezTo>
                <a:cubicBezTo>
                  <a:pt x="43970" y="350328"/>
                  <a:pt x="36826" y="348271"/>
                  <a:pt x="30254" y="349870"/>
                </a:cubicBezTo>
                <a:cubicBezTo>
                  <a:pt x="16755" y="346740"/>
                  <a:pt x="5283" y="337896"/>
                  <a:pt x="-1179" y="325639"/>
                </a:cubicBezTo>
                <a:cubicBezTo>
                  <a:pt x="-1739" y="323069"/>
                  <a:pt x="-1396" y="320384"/>
                  <a:pt x="-207" y="318038"/>
                </a:cubicBezTo>
                <a:cubicBezTo>
                  <a:pt x="11794" y="311580"/>
                  <a:pt x="17567" y="325296"/>
                  <a:pt x="25968" y="326267"/>
                </a:cubicBezTo>
                <a:cubicBezTo>
                  <a:pt x="18367" y="318495"/>
                  <a:pt x="3108" y="318552"/>
                  <a:pt x="-1007" y="304722"/>
                </a:cubicBezTo>
                <a:cubicBezTo>
                  <a:pt x="-327" y="302188"/>
                  <a:pt x="1585" y="300168"/>
                  <a:pt x="4079" y="299351"/>
                </a:cubicBezTo>
                <a:cubicBezTo>
                  <a:pt x="21624" y="298493"/>
                  <a:pt x="34597" y="310094"/>
                  <a:pt x="49456" y="316495"/>
                </a:cubicBezTo>
                <a:cubicBezTo>
                  <a:pt x="72831" y="326553"/>
                  <a:pt x="91919" y="323524"/>
                  <a:pt x="111635" y="305636"/>
                </a:cubicBezTo>
                <a:cubicBezTo>
                  <a:pt x="197360" y="227913"/>
                  <a:pt x="256511" y="133443"/>
                  <a:pt x="296687" y="25945"/>
                </a:cubicBezTo>
                <a:cubicBezTo>
                  <a:pt x="300402" y="16001"/>
                  <a:pt x="301888" y="4285"/>
                  <a:pt x="313832" y="-745"/>
                </a:cubicBezTo>
                <a:cubicBezTo>
                  <a:pt x="331320" y="8399"/>
                  <a:pt x="320233" y="22115"/>
                  <a:pt x="317262" y="32345"/>
                </a:cubicBezTo>
                <a:cubicBezTo>
                  <a:pt x="308289" y="63949"/>
                  <a:pt x="292916" y="93325"/>
                  <a:pt x="282972" y="124643"/>
                </a:cubicBezTo>
                <a:cubicBezTo>
                  <a:pt x="274113" y="136301"/>
                  <a:pt x="267084" y="149674"/>
                  <a:pt x="255196" y="159104"/>
                </a:cubicBezTo>
                <a:close/>
              </a:path>
            </a:pathLst>
          </a:custGeom>
          <a:solidFill>
            <a:srgbClr val="46383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86" name="任意多边形: 形状 785">
            <a:extLst>
              <a:ext uri="{FF2B5EF4-FFF2-40B4-BE49-F238E27FC236}">
                <a16:creationId xmlns:a16="http://schemas.microsoft.com/office/drawing/2014/main" xmlns:p14="http://schemas.microsoft.com/office/powerpoint/2010/main" xmlns="" id="{93F2AEAD-DD38-4D5F-8A52-A5AA6D3C795C}"/>
              </a:ext>
            </a:extLst>
          </p:cNvPr>
          <p:cNvSpPr/>
          <p:nvPr/>
        </p:nvSpPr>
        <p:spPr>
          <a:xfrm>
            <a:off x="-8450969" y="7398086"/>
            <a:ext cx="213683" cy="92386"/>
          </a:xfrm>
          <a:custGeom>
            <a:avLst/>
            <a:gdLst>
              <a:gd name="connsiteX0" fmla="*/ 16961 w 213683"/>
              <a:gd name="connsiteY0" fmla="*/ 49947 h 92386"/>
              <a:gd name="connsiteX1" fmla="*/ -1441 w 213683"/>
              <a:gd name="connsiteY1" fmla="*/ 29145 h 92386"/>
              <a:gd name="connsiteX2" fmla="*/ 14847 w 213683"/>
              <a:gd name="connsiteY2" fmla="*/ 32288 h 92386"/>
              <a:gd name="connsiteX3" fmla="*/ 73197 w 213683"/>
              <a:gd name="connsiteY3" fmla="*/ 72636 h 92386"/>
              <a:gd name="connsiteX4" fmla="*/ 103372 w 213683"/>
              <a:gd name="connsiteY4" fmla="*/ 82523 h 92386"/>
              <a:gd name="connsiteX5" fmla="*/ 115488 w 213683"/>
              <a:gd name="connsiteY5" fmla="*/ 73151 h 92386"/>
              <a:gd name="connsiteX6" fmla="*/ 126918 w 213683"/>
              <a:gd name="connsiteY6" fmla="*/ 70293 h 92386"/>
              <a:gd name="connsiteX7" fmla="*/ 169780 w 213683"/>
              <a:gd name="connsiteY7" fmla="*/ 72865 h 92386"/>
              <a:gd name="connsiteX8" fmla="*/ 125832 w 213683"/>
              <a:gd name="connsiteY8" fmla="*/ 50633 h 92386"/>
              <a:gd name="connsiteX9" fmla="*/ 167037 w 213683"/>
              <a:gd name="connsiteY9" fmla="*/ 52405 h 92386"/>
              <a:gd name="connsiteX10" fmla="*/ 128118 w 213683"/>
              <a:gd name="connsiteY10" fmla="*/ 24573 h 92386"/>
              <a:gd name="connsiteX11" fmla="*/ 164351 w 213683"/>
              <a:gd name="connsiteY11" fmla="*/ 30288 h 92386"/>
              <a:gd name="connsiteX12" fmla="*/ 154464 w 213683"/>
              <a:gd name="connsiteY12" fmla="*/ -745 h 92386"/>
              <a:gd name="connsiteX13" fmla="*/ 212243 w 213683"/>
              <a:gd name="connsiteY13" fmla="*/ 55662 h 92386"/>
              <a:gd name="connsiteX14" fmla="*/ 79826 w 213683"/>
              <a:gd name="connsiteY14" fmla="*/ 87152 h 92386"/>
              <a:gd name="connsiteX15" fmla="*/ 56338 w 213683"/>
              <a:gd name="connsiteY15" fmla="*/ 73665 h 92386"/>
              <a:gd name="connsiteX16" fmla="*/ 16961 w 213683"/>
              <a:gd name="connsiteY16" fmla="*/ 49947 h 9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3683" h="92386">
                <a:moveTo>
                  <a:pt x="16961" y="49947"/>
                </a:moveTo>
                <a:cubicBezTo>
                  <a:pt x="13989" y="40632"/>
                  <a:pt x="2674" y="38517"/>
                  <a:pt x="-1441" y="29145"/>
                </a:cubicBezTo>
                <a:cubicBezTo>
                  <a:pt x="5245" y="24287"/>
                  <a:pt x="10332" y="29145"/>
                  <a:pt x="14847" y="32288"/>
                </a:cubicBezTo>
                <a:cubicBezTo>
                  <a:pt x="34506" y="45489"/>
                  <a:pt x="53994" y="58863"/>
                  <a:pt x="73197" y="72636"/>
                </a:cubicBezTo>
                <a:cubicBezTo>
                  <a:pt x="82398" y="79265"/>
                  <a:pt x="91656" y="84066"/>
                  <a:pt x="103372" y="82523"/>
                </a:cubicBezTo>
                <a:cubicBezTo>
                  <a:pt x="109087" y="81666"/>
                  <a:pt x="118174" y="86695"/>
                  <a:pt x="115488" y="73151"/>
                </a:cubicBezTo>
                <a:cubicBezTo>
                  <a:pt x="114573" y="68407"/>
                  <a:pt x="122746" y="70578"/>
                  <a:pt x="126918" y="70293"/>
                </a:cubicBezTo>
                <a:cubicBezTo>
                  <a:pt x="140519" y="69378"/>
                  <a:pt x="153493" y="77322"/>
                  <a:pt x="169780" y="72865"/>
                </a:cubicBezTo>
                <a:cubicBezTo>
                  <a:pt x="156921" y="59891"/>
                  <a:pt x="136233" y="64978"/>
                  <a:pt x="125832" y="50633"/>
                </a:cubicBezTo>
                <a:cubicBezTo>
                  <a:pt x="140177" y="44004"/>
                  <a:pt x="152807" y="56348"/>
                  <a:pt x="167037" y="52405"/>
                </a:cubicBezTo>
                <a:cubicBezTo>
                  <a:pt x="156807" y="40403"/>
                  <a:pt x="139719" y="38118"/>
                  <a:pt x="128118" y="24573"/>
                </a:cubicBezTo>
                <a:cubicBezTo>
                  <a:pt x="141548" y="20001"/>
                  <a:pt x="150578" y="31202"/>
                  <a:pt x="164351" y="30288"/>
                </a:cubicBezTo>
                <a:cubicBezTo>
                  <a:pt x="149949" y="22058"/>
                  <a:pt x="152921" y="10514"/>
                  <a:pt x="154464" y="-745"/>
                </a:cubicBezTo>
                <a:cubicBezTo>
                  <a:pt x="180125" y="11485"/>
                  <a:pt x="192526" y="36632"/>
                  <a:pt x="212243" y="55662"/>
                </a:cubicBezTo>
                <a:cubicBezTo>
                  <a:pt x="172238" y="89952"/>
                  <a:pt x="128004" y="97953"/>
                  <a:pt x="79826" y="87152"/>
                </a:cubicBezTo>
                <a:cubicBezTo>
                  <a:pt x="71425" y="85266"/>
                  <a:pt x="64167" y="78236"/>
                  <a:pt x="56338" y="73665"/>
                </a:cubicBezTo>
                <a:cubicBezTo>
                  <a:pt x="43250" y="66007"/>
                  <a:pt x="32849" y="53605"/>
                  <a:pt x="16961" y="49947"/>
                </a:cubicBezTo>
                <a:close/>
              </a:path>
            </a:pathLst>
          </a:custGeom>
          <a:solidFill>
            <a:srgbClr val="8C747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97" name="任意多边形: 形状 796">
            <a:extLst>
              <a:ext uri="{FF2B5EF4-FFF2-40B4-BE49-F238E27FC236}">
                <a16:creationId xmlns:a16="http://schemas.microsoft.com/office/drawing/2014/main" xmlns:p14="http://schemas.microsoft.com/office/powerpoint/2010/main" xmlns="" id="{000C2045-E3ED-4FC1-899F-1D2F477C2FC4}"/>
              </a:ext>
            </a:extLst>
          </p:cNvPr>
          <p:cNvSpPr/>
          <p:nvPr/>
        </p:nvSpPr>
        <p:spPr>
          <a:xfrm>
            <a:off x="-7192651" y="6286778"/>
            <a:ext cx="260867" cy="173476"/>
          </a:xfrm>
          <a:custGeom>
            <a:avLst/>
            <a:gdLst>
              <a:gd name="connsiteX0" fmla="*/ 10228 w 260867"/>
              <a:gd name="connsiteY0" fmla="*/ 102265 h 173476"/>
              <a:gd name="connsiteX1" fmla="*/ -516 w 260867"/>
              <a:gd name="connsiteY1" fmla="*/ 96550 h 173476"/>
              <a:gd name="connsiteX2" fmla="*/ 4685 w 260867"/>
              <a:gd name="connsiteY2" fmla="*/ 77862 h 173476"/>
              <a:gd name="connsiteX3" fmla="*/ 30345 w 260867"/>
              <a:gd name="connsiteY3" fmla="*/ 89692 h 173476"/>
              <a:gd name="connsiteX4" fmla="*/ 182593 w 260867"/>
              <a:gd name="connsiteY4" fmla="*/ 79577 h 173476"/>
              <a:gd name="connsiteX5" fmla="*/ 213682 w 260867"/>
              <a:gd name="connsiteY5" fmla="*/ 56717 h 173476"/>
              <a:gd name="connsiteX6" fmla="*/ 210196 w 260867"/>
              <a:gd name="connsiteY6" fmla="*/ 21113 h 173476"/>
              <a:gd name="connsiteX7" fmla="*/ 202938 w 260867"/>
              <a:gd name="connsiteY7" fmla="*/ 1167 h 173476"/>
              <a:gd name="connsiteX8" fmla="*/ 221912 w 260867"/>
              <a:gd name="connsiteY8" fmla="*/ 13683 h 173476"/>
              <a:gd name="connsiteX9" fmla="*/ 229970 w 260867"/>
              <a:gd name="connsiteY9" fmla="*/ 32371 h 173476"/>
              <a:gd name="connsiteX10" fmla="*/ 235685 w 260867"/>
              <a:gd name="connsiteY10" fmla="*/ 46259 h 173476"/>
              <a:gd name="connsiteX11" fmla="*/ 212825 w 260867"/>
              <a:gd name="connsiteY11" fmla="*/ 81235 h 173476"/>
              <a:gd name="connsiteX12" fmla="*/ 217111 w 260867"/>
              <a:gd name="connsiteY12" fmla="*/ 136442 h 173476"/>
              <a:gd name="connsiteX13" fmla="*/ 241000 w 260867"/>
              <a:gd name="connsiteY13" fmla="*/ 134784 h 173476"/>
              <a:gd name="connsiteX14" fmla="*/ 257802 w 260867"/>
              <a:gd name="connsiteY14" fmla="*/ 135756 h 173476"/>
              <a:gd name="connsiteX15" fmla="*/ 255630 w 260867"/>
              <a:gd name="connsiteY15" fmla="*/ 150901 h 173476"/>
              <a:gd name="connsiteX16" fmla="*/ 228942 w 260867"/>
              <a:gd name="connsiteY16" fmla="*/ 172732 h 173476"/>
              <a:gd name="connsiteX17" fmla="*/ 210253 w 260867"/>
              <a:gd name="connsiteY17" fmla="*/ 164331 h 173476"/>
              <a:gd name="connsiteX18" fmla="*/ 182022 w 260867"/>
              <a:gd name="connsiteY18" fmla="*/ 97408 h 173476"/>
              <a:gd name="connsiteX19" fmla="*/ 168763 w 260867"/>
              <a:gd name="connsiteY19" fmla="*/ 91350 h 173476"/>
              <a:gd name="connsiteX20" fmla="*/ 10228 w 260867"/>
              <a:gd name="connsiteY20" fmla="*/ 102266 h 173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60867" h="173476">
                <a:moveTo>
                  <a:pt x="10228" y="102265"/>
                </a:moveTo>
                <a:lnTo>
                  <a:pt x="-516" y="96550"/>
                </a:lnTo>
                <a:cubicBezTo>
                  <a:pt x="-2812" y="89845"/>
                  <a:pt x="-745" y="82418"/>
                  <a:pt x="4685" y="77862"/>
                </a:cubicBezTo>
                <a:cubicBezTo>
                  <a:pt x="9486" y="87252"/>
                  <a:pt x="20087" y="92140"/>
                  <a:pt x="30345" y="89692"/>
                </a:cubicBezTo>
                <a:cubicBezTo>
                  <a:pt x="80866" y="82835"/>
                  <a:pt x="131501" y="77405"/>
                  <a:pt x="182593" y="79577"/>
                </a:cubicBezTo>
                <a:cubicBezTo>
                  <a:pt x="199738" y="80320"/>
                  <a:pt x="207510" y="67232"/>
                  <a:pt x="213682" y="56717"/>
                </a:cubicBezTo>
                <a:cubicBezTo>
                  <a:pt x="219855" y="46202"/>
                  <a:pt x="225684" y="31743"/>
                  <a:pt x="210196" y="21113"/>
                </a:cubicBezTo>
                <a:cubicBezTo>
                  <a:pt x="203509" y="16540"/>
                  <a:pt x="207282" y="7168"/>
                  <a:pt x="202938" y="1167"/>
                </a:cubicBezTo>
                <a:cubicBezTo>
                  <a:pt x="217111" y="-7176"/>
                  <a:pt x="210768" y="14540"/>
                  <a:pt x="221912" y="13683"/>
                </a:cubicBezTo>
                <a:cubicBezTo>
                  <a:pt x="238429" y="12369"/>
                  <a:pt x="231342" y="24085"/>
                  <a:pt x="229970" y="32371"/>
                </a:cubicBezTo>
                <a:cubicBezTo>
                  <a:pt x="228140" y="37778"/>
                  <a:pt x="230580" y="43706"/>
                  <a:pt x="235685" y="46259"/>
                </a:cubicBezTo>
                <a:cubicBezTo>
                  <a:pt x="236886" y="63404"/>
                  <a:pt x="221169" y="70147"/>
                  <a:pt x="212825" y="81235"/>
                </a:cubicBezTo>
                <a:cubicBezTo>
                  <a:pt x="197338" y="101923"/>
                  <a:pt x="198709" y="118611"/>
                  <a:pt x="217111" y="136442"/>
                </a:cubicBezTo>
                <a:cubicBezTo>
                  <a:pt x="226713" y="145814"/>
                  <a:pt x="233228" y="139128"/>
                  <a:pt x="241000" y="134784"/>
                </a:cubicBezTo>
                <a:cubicBezTo>
                  <a:pt x="246715" y="131641"/>
                  <a:pt x="252944" y="128669"/>
                  <a:pt x="257802" y="135756"/>
                </a:cubicBezTo>
                <a:cubicBezTo>
                  <a:pt x="260607" y="140711"/>
                  <a:pt x="259715" y="146934"/>
                  <a:pt x="255630" y="150901"/>
                </a:cubicBezTo>
                <a:cubicBezTo>
                  <a:pt x="248430" y="160101"/>
                  <a:pt x="241686" y="170160"/>
                  <a:pt x="228942" y="172732"/>
                </a:cubicBezTo>
                <a:cubicBezTo>
                  <a:pt x="221340" y="172732"/>
                  <a:pt x="213225" y="172103"/>
                  <a:pt x="210253" y="164331"/>
                </a:cubicBezTo>
                <a:cubicBezTo>
                  <a:pt x="201681" y="141471"/>
                  <a:pt x="182364" y="123469"/>
                  <a:pt x="182022" y="97408"/>
                </a:cubicBezTo>
                <a:cubicBezTo>
                  <a:pt x="182022" y="85978"/>
                  <a:pt x="173963" y="91693"/>
                  <a:pt x="168763" y="91350"/>
                </a:cubicBezTo>
                <a:cubicBezTo>
                  <a:pt x="116599" y="101734"/>
                  <a:pt x="63322" y="105402"/>
                  <a:pt x="10228" y="102266"/>
                </a:cubicBezTo>
                <a:close/>
              </a:path>
            </a:pathLst>
          </a:custGeom>
          <a:solidFill>
            <a:srgbClr val="442F2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07" name="任意多边形: 形状 806">
            <a:extLst>
              <a:ext uri="{FF2B5EF4-FFF2-40B4-BE49-F238E27FC236}">
                <a16:creationId xmlns:a16="http://schemas.microsoft.com/office/drawing/2014/main" xmlns:p14="http://schemas.microsoft.com/office/powerpoint/2010/main" xmlns="" id="{6956F368-0FAB-43F3-869A-C6CFAF54298B}"/>
              </a:ext>
            </a:extLst>
          </p:cNvPr>
          <p:cNvSpPr/>
          <p:nvPr/>
        </p:nvSpPr>
        <p:spPr>
          <a:xfrm>
            <a:off x="-7461246" y="7338421"/>
            <a:ext cx="385200" cy="115728"/>
          </a:xfrm>
          <a:custGeom>
            <a:avLst/>
            <a:gdLst>
              <a:gd name="connsiteX0" fmla="*/ 288881 w 385200"/>
              <a:gd name="connsiteY0" fmla="*/ 114984 h 115728"/>
              <a:gd name="connsiteX1" fmla="*/ 284767 w 385200"/>
              <a:gd name="connsiteY1" fmla="*/ 108812 h 115728"/>
              <a:gd name="connsiteX2" fmla="*/ 306998 w 385200"/>
              <a:gd name="connsiteY2" fmla="*/ 94182 h 115728"/>
              <a:gd name="connsiteX3" fmla="*/ 253735 w 385200"/>
              <a:gd name="connsiteY3" fmla="*/ 98754 h 115728"/>
              <a:gd name="connsiteX4" fmla="*/ 129262 w 385200"/>
              <a:gd name="connsiteY4" fmla="*/ 98754 h 115728"/>
              <a:gd name="connsiteX5" fmla="*/ 47937 w 385200"/>
              <a:gd name="connsiteY5" fmla="*/ 93382 h 115728"/>
              <a:gd name="connsiteX6" fmla="*/ 3645 w 385200"/>
              <a:gd name="connsiteY6" fmla="*/ 75265 h 115728"/>
              <a:gd name="connsiteX7" fmla="*/ -1441 w 385200"/>
              <a:gd name="connsiteY7" fmla="*/ 62978 h 115728"/>
              <a:gd name="connsiteX8" fmla="*/ 9989 w 385200"/>
              <a:gd name="connsiteY8" fmla="*/ 47204 h 115728"/>
              <a:gd name="connsiteX9" fmla="*/ 88171 w 385200"/>
              <a:gd name="connsiteY9" fmla="*/ 81494 h 115728"/>
              <a:gd name="connsiteX10" fmla="*/ 293911 w 385200"/>
              <a:gd name="connsiteY10" fmla="*/ 78923 h 115728"/>
              <a:gd name="connsiteX11" fmla="*/ 346946 w 385200"/>
              <a:gd name="connsiteY11" fmla="*/ 32689 h 115728"/>
              <a:gd name="connsiteX12" fmla="*/ 374721 w 385200"/>
              <a:gd name="connsiteY12" fmla="*/ 14286 h 115728"/>
              <a:gd name="connsiteX13" fmla="*/ 382207 w 385200"/>
              <a:gd name="connsiteY13" fmla="*/ -745 h 115728"/>
              <a:gd name="connsiteX14" fmla="*/ 365748 w 385200"/>
              <a:gd name="connsiteY14" fmla="*/ 38060 h 115728"/>
              <a:gd name="connsiteX15" fmla="*/ 361291 w 385200"/>
              <a:gd name="connsiteY15" fmla="*/ 47319 h 115728"/>
              <a:gd name="connsiteX16" fmla="*/ 349861 w 385200"/>
              <a:gd name="connsiteY16" fmla="*/ 80580 h 115728"/>
              <a:gd name="connsiteX17" fmla="*/ 288881 w 385200"/>
              <a:gd name="connsiteY17" fmla="*/ 114984 h 115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85200" h="115728">
                <a:moveTo>
                  <a:pt x="288881" y="114984"/>
                </a:moveTo>
                <a:cubicBezTo>
                  <a:pt x="287338" y="112870"/>
                  <a:pt x="279280" y="113384"/>
                  <a:pt x="284767" y="108812"/>
                </a:cubicBezTo>
                <a:cubicBezTo>
                  <a:pt x="291453" y="103097"/>
                  <a:pt x="299911" y="100125"/>
                  <a:pt x="306998" y="94182"/>
                </a:cubicBezTo>
                <a:cubicBezTo>
                  <a:pt x="289174" y="94735"/>
                  <a:pt x="271392" y="96261"/>
                  <a:pt x="253735" y="98754"/>
                </a:cubicBezTo>
                <a:cubicBezTo>
                  <a:pt x="212447" y="104555"/>
                  <a:pt x="170550" y="104555"/>
                  <a:pt x="129262" y="98754"/>
                </a:cubicBezTo>
                <a:cubicBezTo>
                  <a:pt x="102401" y="95039"/>
                  <a:pt x="75140" y="97953"/>
                  <a:pt x="47937" y="93382"/>
                </a:cubicBezTo>
                <a:cubicBezTo>
                  <a:pt x="31890" y="91145"/>
                  <a:pt x="16660" y="84915"/>
                  <a:pt x="3645" y="75265"/>
                </a:cubicBezTo>
                <a:cubicBezTo>
                  <a:pt x="736" y="71784"/>
                  <a:pt x="-1039" y="67497"/>
                  <a:pt x="-1441" y="62978"/>
                </a:cubicBezTo>
                <a:cubicBezTo>
                  <a:pt x="-641" y="55549"/>
                  <a:pt x="-698" y="47547"/>
                  <a:pt x="9989" y="47204"/>
                </a:cubicBezTo>
                <a:cubicBezTo>
                  <a:pt x="26049" y="81494"/>
                  <a:pt x="58567" y="78123"/>
                  <a:pt x="88171" y="81494"/>
                </a:cubicBezTo>
                <a:cubicBezTo>
                  <a:pt x="156751" y="88353"/>
                  <a:pt x="224987" y="94239"/>
                  <a:pt x="293911" y="78923"/>
                </a:cubicBezTo>
                <a:cubicBezTo>
                  <a:pt x="322029" y="72636"/>
                  <a:pt x="340374" y="60920"/>
                  <a:pt x="346946" y="32689"/>
                </a:cubicBezTo>
                <a:cubicBezTo>
                  <a:pt x="352891" y="22619"/>
                  <a:pt x="363130" y="15835"/>
                  <a:pt x="374721" y="14286"/>
                </a:cubicBezTo>
                <a:cubicBezTo>
                  <a:pt x="379636" y="10514"/>
                  <a:pt x="376264" y="2513"/>
                  <a:pt x="382207" y="-745"/>
                </a:cubicBezTo>
                <a:cubicBezTo>
                  <a:pt x="382207" y="14515"/>
                  <a:pt x="391237" y="33545"/>
                  <a:pt x="365748" y="38060"/>
                </a:cubicBezTo>
                <a:cubicBezTo>
                  <a:pt x="362319" y="38689"/>
                  <a:pt x="362376" y="43775"/>
                  <a:pt x="361291" y="47319"/>
                </a:cubicBezTo>
                <a:cubicBezTo>
                  <a:pt x="357747" y="58463"/>
                  <a:pt x="353804" y="69493"/>
                  <a:pt x="349861" y="80580"/>
                </a:cubicBezTo>
                <a:cubicBezTo>
                  <a:pt x="331115" y="95153"/>
                  <a:pt x="314713" y="113442"/>
                  <a:pt x="288881" y="114984"/>
                </a:cubicBezTo>
                <a:close/>
              </a:path>
            </a:pathLst>
          </a:custGeom>
          <a:solidFill>
            <a:srgbClr val="38201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09" name="任意多边形: 形状 808">
            <a:extLst>
              <a:ext uri="{FF2B5EF4-FFF2-40B4-BE49-F238E27FC236}">
                <a16:creationId xmlns:a16="http://schemas.microsoft.com/office/drawing/2014/main" xmlns:p14="http://schemas.microsoft.com/office/powerpoint/2010/main" xmlns="" id="{4466915D-3E17-406E-8F4D-8AD098F81389}"/>
              </a:ext>
            </a:extLst>
          </p:cNvPr>
          <p:cNvSpPr/>
          <p:nvPr/>
        </p:nvSpPr>
        <p:spPr>
          <a:xfrm>
            <a:off x="-6742755" y="6679819"/>
            <a:ext cx="53236" cy="468178"/>
          </a:xfrm>
          <a:custGeom>
            <a:avLst/>
            <a:gdLst>
              <a:gd name="connsiteX0" fmla="*/ -1441 w 53236"/>
              <a:gd name="connsiteY0" fmla="*/ 3662 h 468178"/>
              <a:gd name="connsiteX1" fmla="*/ 22505 w 53236"/>
              <a:gd name="connsiteY1" fmla="*/ 347 h 468178"/>
              <a:gd name="connsiteX2" fmla="*/ 38049 w 53236"/>
              <a:gd name="connsiteY2" fmla="*/ 60698 h 468178"/>
              <a:gd name="connsiteX3" fmla="*/ 50908 w 53236"/>
              <a:gd name="connsiteY3" fmla="*/ 333875 h 468178"/>
              <a:gd name="connsiteX4" fmla="*/ 43993 w 53236"/>
              <a:gd name="connsiteY4" fmla="*/ 467434 h 468178"/>
              <a:gd name="connsiteX5" fmla="*/ 42793 w 53236"/>
              <a:gd name="connsiteY5" fmla="*/ 433144 h 468178"/>
              <a:gd name="connsiteX6" fmla="*/ 37935 w 53236"/>
              <a:gd name="connsiteY6" fmla="*/ 416285 h 468178"/>
              <a:gd name="connsiteX7" fmla="*/ 29877 w 53236"/>
              <a:gd name="connsiteY7" fmla="*/ 385938 h 468178"/>
              <a:gd name="connsiteX8" fmla="*/ 28563 w 53236"/>
              <a:gd name="connsiteY8" fmla="*/ 266209 h 468178"/>
              <a:gd name="connsiteX9" fmla="*/ 18847 w 53236"/>
              <a:gd name="connsiteY9" fmla="*/ 58983 h 468178"/>
              <a:gd name="connsiteX10" fmla="*/ -1441 w 53236"/>
              <a:gd name="connsiteY10" fmla="*/ 3662 h 46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236" h="468178">
                <a:moveTo>
                  <a:pt x="-1441" y="3662"/>
                </a:moveTo>
                <a:cubicBezTo>
                  <a:pt x="5817" y="-2967"/>
                  <a:pt x="14275" y="-339"/>
                  <a:pt x="22505" y="347"/>
                </a:cubicBezTo>
                <a:cubicBezTo>
                  <a:pt x="32449" y="18927"/>
                  <a:pt x="37781" y="39625"/>
                  <a:pt x="38049" y="60698"/>
                </a:cubicBezTo>
                <a:cubicBezTo>
                  <a:pt x="39878" y="152137"/>
                  <a:pt x="47079" y="242778"/>
                  <a:pt x="50908" y="333875"/>
                </a:cubicBezTo>
                <a:cubicBezTo>
                  <a:pt x="53258" y="378514"/>
                  <a:pt x="50940" y="423276"/>
                  <a:pt x="43993" y="467434"/>
                </a:cubicBezTo>
                <a:cubicBezTo>
                  <a:pt x="40849" y="456004"/>
                  <a:pt x="43250" y="444574"/>
                  <a:pt x="42793" y="433144"/>
                </a:cubicBezTo>
                <a:cubicBezTo>
                  <a:pt x="42793" y="427087"/>
                  <a:pt x="44107" y="420629"/>
                  <a:pt x="37935" y="416285"/>
                </a:cubicBezTo>
                <a:cubicBezTo>
                  <a:pt x="28506" y="407941"/>
                  <a:pt x="27934" y="396340"/>
                  <a:pt x="29877" y="385938"/>
                </a:cubicBezTo>
                <a:cubicBezTo>
                  <a:pt x="37478" y="345933"/>
                  <a:pt x="34163" y="305928"/>
                  <a:pt x="28563" y="266209"/>
                </a:cubicBezTo>
                <a:cubicBezTo>
                  <a:pt x="18790" y="197343"/>
                  <a:pt x="28563" y="127791"/>
                  <a:pt x="18847" y="58983"/>
                </a:cubicBezTo>
                <a:cubicBezTo>
                  <a:pt x="15875" y="38637"/>
                  <a:pt x="11818" y="19836"/>
                  <a:pt x="-1441" y="3662"/>
                </a:cubicBezTo>
                <a:close/>
              </a:path>
            </a:pathLst>
          </a:custGeom>
          <a:solidFill>
            <a:srgbClr val="5A484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13" name="任意多边形: 形状 812">
            <a:extLst>
              <a:ext uri="{FF2B5EF4-FFF2-40B4-BE49-F238E27FC236}">
                <a16:creationId xmlns:a16="http://schemas.microsoft.com/office/drawing/2014/main" xmlns:p14="http://schemas.microsoft.com/office/powerpoint/2010/main" xmlns="" id="{5DF39432-8FA6-40A4-BDC6-BEABE960EFE2}"/>
              </a:ext>
            </a:extLst>
          </p:cNvPr>
          <p:cNvSpPr/>
          <p:nvPr/>
        </p:nvSpPr>
        <p:spPr>
          <a:xfrm>
            <a:off x="-7954236" y="7376508"/>
            <a:ext cx="93168" cy="89845"/>
          </a:xfrm>
          <a:custGeom>
            <a:avLst/>
            <a:gdLst>
              <a:gd name="connsiteX0" fmla="*/ 64010 w 93168"/>
              <a:gd name="connsiteY0" fmla="*/ 20091 h 89845"/>
              <a:gd name="connsiteX1" fmla="*/ 91728 w 93168"/>
              <a:gd name="connsiteY1" fmla="*/ 42951 h 89845"/>
              <a:gd name="connsiteX2" fmla="*/ 34578 w 93168"/>
              <a:gd name="connsiteY2" fmla="*/ 88671 h 89845"/>
              <a:gd name="connsiteX3" fmla="*/ 24691 w 93168"/>
              <a:gd name="connsiteY3" fmla="*/ 84956 h 89845"/>
              <a:gd name="connsiteX4" fmla="*/ 631 w 93168"/>
              <a:gd name="connsiteY4" fmla="*/ 65868 h 89845"/>
              <a:gd name="connsiteX5" fmla="*/ 1203 w 93168"/>
              <a:gd name="connsiteY5" fmla="*/ 55009 h 89845"/>
              <a:gd name="connsiteX6" fmla="*/ 3831 w 93168"/>
              <a:gd name="connsiteY6" fmla="*/ 29177 h 89845"/>
              <a:gd name="connsiteX7" fmla="*/ 12004 w 93168"/>
              <a:gd name="connsiteY7" fmla="*/ 20262 h 89845"/>
              <a:gd name="connsiteX8" fmla="*/ 31264 w 93168"/>
              <a:gd name="connsiteY8" fmla="*/ 4146 h 89845"/>
              <a:gd name="connsiteX9" fmla="*/ 41208 w 93168"/>
              <a:gd name="connsiteY9" fmla="*/ -712 h 89845"/>
              <a:gd name="connsiteX10" fmla="*/ 64010 w 93168"/>
              <a:gd name="connsiteY10" fmla="*/ 20091 h 89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168" h="89845">
                <a:moveTo>
                  <a:pt x="64010" y="20091"/>
                </a:moveTo>
                <a:lnTo>
                  <a:pt x="91728" y="42951"/>
                </a:lnTo>
                <a:cubicBezTo>
                  <a:pt x="87213" y="73583"/>
                  <a:pt x="63839" y="92214"/>
                  <a:pt x="34578" y="88671"/>
                </a:cubicBezTo>
                <a:cubicBezTo>
                  <a:pt x="30977" y="88214"/>
                  <a:pt x="26234" y="87813"/>
                  <a:pt x="24691" y="84956"/>
                </a:cubicBezTo>
                <a:cubicBezTo>
                  <a:pt x="19490" y="75012"/>
                  <a:pt x="20290" y="58838"/>
                  <a:pt x="631" y="65868"/>
                </a:cubicBezTo>
                <a:cubicBezTo>
                  <a:pt x="-1884" y="66725"/>
                  <a:pt x="-2570" y="57809"/>
                  <a:pt x="1203" y="55009"/>
                </a:cubicBezTo>
                <a:cubicBezTo>
                  <a:pt x="11832" y="47065"/>
                  <a:pt x="17376" y="39979"/>
                  <a:pt x="3831" y="29177"/>
                </a:cubicBezTo>
                <a:cubicBezTo>
                  <a:pt x="1373" y="27234"/>
                  <a:pt x="8346" y="22662"/>
                  <a:pt x="12004" y="20262"/>
                </a:cubicBezTo>
                <a:cubicBezTo>
                  <a:pt x="19033" y="15633"/>
                  <a:pt x="28806" y="14547"/>
                  <a:pt x="31264" y="4146"/>
                </a:cubicBezTo>
                <a:cubicBezTo>
                  <a:pt x="33451" y="842"/>
                  <a:pt x="37257" y="-1018"/>
                  <a:pt x="41208" y="-712"/>
                </a:cubicBezTo>
                <a:cubicBezTo>
                  <a:pt x="53780" y="431"/>
                  <a:pt x="57838" y="11518"/>
                  <a:pt x="64010" y="20091"/>
                </a:cubicBezTo>
                <a:close/>
              </a:path>
            </a:pathLst>
          </a:custGeom>
          <a:solidFill>
            <a:srgbClr val="FCD8D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15" name="任意多边形: 形状 814">
            <a:extLst>
              <a:ext uri="{FF2B5EF4-FFF2-40B4-BE49-F238E27FC236}">
                <a16:creationId xmlns:a16="http://schemas.microsoft.com/office/drawing/2014/main" xmlns:p14="http://schemas.microsoft.com/office/powerpoint/2010/main" xmlns="" id="{CAB0CC6E-4FF1-48B8-A202-B231712FE158}"/>
              </a:ext>
            </a:extLst>
          </p:cNvPr>
          <p:cNvSpPr/>
          <p:nvPr/>
        </p:nvSpPr>
        <p:spPr>
          <a:xfrm>
            <a:off x="-8622644" y="8280963"/>
            <a:ext cx="195734" cy="106948"/>
          </a:xfrm>
          <a:custGeom>
            <a:avLst/>
            <a:gdLst>
              <a:gd name="connsiteX0" fmla="*/ 112455 w 195734"/>
              <a:gd name="connsiteY0" fmla="*/ 77470 h 106948"/>
              <a:gd name="connsiteX1" fmla="*/ 140458 w 195734"/>
              <a:gd name="connsiteY1" fmla="*/ 71755 h 106948"/>
              <a:gd name="connsiteX2" fmla="*/ 184406 w 195734"/>
              <a:gd name="connsiteY2" fmla="*/ 55868 h 106948"/>
              <a:gd name="connsiteX3" fmla="*/ 138687 w 195734"/>
              <a:gd name="connsiteY3" fmla="*/ 36379 h 106948"/>
              <a:gd name="connsiteX4" fmla="*/ 97025 w 195734"/>
              <a:gd name="connsiteY4" fmla="*/ 10662 h 106948"/>
              <a:gd name="connsiteX5" fmla="*/ 95710 w 195734"/>
              <a:gd name="connsiteY5" fmla="*/ 5976 h 106948"/>
              <a:gd name="connsiteX6" fmla="*/ 101882 w 195734"/>
              <a:gd name="connsiteY6" fmla="*/ -197 h 106948"/>
              <a:gd name="connsiteX7" fmla="*/ 174120 w 195734"/>
              <a:gd name="connsiteY7" fmla="*/ 37636 h 106948"/>
              <a:gd name="connsiteX8" fmla="*/ 194294 w 195734"/>
              <a:gd name="connsiteY8" fmla="*/ 68326 h 106948"/>
              <a:gd name="connsiteX9" fmla="*/ 173835 w 195734"/>
              <a:gd name="connsiteY9" fmla="*/ 96215 h 106948"/>
              <a:gd name="connsiteX10" fmla="*/ 112570 w 195734"/>
              <a:gd name="connsiteY10" fmla="*/ 105759 h 106948"/>
              <a:gd name="connsiteX11" fmla="*/ 41989 w 195734"/>
              <a:gd name="connsiteY11" fmla="*/ 99301 h 106948"/>
              <a:gd name="connsiteX12" fmla="*/ -1330 w 195734"/>
              <a:gd name="connsiteY12" fmla="*/ 103245 h 106948"/>
              <a:gd name="connsiteX13" fmla="*/ 18443 w 195734"/>
              <a:gd name="connsiteY13" fmla="*/ 86557 h 106948"/>
              <a:gd name="connsiteX14" fmla="*/ 59363 w 195734"/>
              <a:gd name="connsiteY14" fmla="*/ 86557 h 106948"/>
              <a:gd name="connsiteX15" fmla="*/ 165605 w 195734"/>
              <a:gd name="connsiteY15" fmla="*/ 80842 h 106948"/>
              <a:gd name="connsiteX16" fmla="*/ 73822 w 195734"/>
              <a:gd name="connsiteY16" fmla="*/ 88443 h 106948"/>
              <a:gd name="connsiteX17" fmla="*/ 83480 w 195734"/>
              <a:gd name="connsiteY17" fmla="*/ 79642 h 106948"/>
              <a:gd name="connsiteX18" fmla="*/ 112455 w 195734"/>
              <a:gd name="connsiteY18" fmla="*/ 77470 h 10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95734" h="106948">
                <a:moveTo>
                  <a:pt x="112455" y="77470"/>
                </a:moveTo>
                <a:cubicBezTo>
                  <a:pt x="121771" y="75470"/>
                  <a:pt x="132344" y="79870"/>
                  <a:pt x="140458" y="71755"/>
                </a:cubicBezTo>
                <a:cubicBezTo>
                  <a:pt x="155840" y="68759"/>
                  <a:pt x="170665" y="63400"/>
                  <a:pt x="184406" y="55868"/>
                </a:cubicBezTo>
                <a:cubicBezTo>
                  <a:pt x="168920" y="44894"/>
                  <a:pt x="151888" y="44438"/>
                  <a:pt x="138687" y="36379"/>
                </a:cubicBezTo>
                <a:cubicBezTo>
                  <a:pt x="125485" y="28321"/>
                  <a:pt x="110912" y="19234"/>
                  <a:pt x="97025" y="10662"/>
                </a:cubicBezTo>
                <a:cubicBezTo>
                  <a:pt x="96823" y="9042"/>
                  <a:pt x="96380" y="7463"/>
                  <a:pt x="95710" y="5976"/>
                </a:cubicBezTo>
                <a:cubicBezTo>
                  <a:pt x="93995" y="261"/>
                  <a:pt x="96111" y="-1854"/>
                  <a:pt x="101882" y="-197"/>
                </a:cubicBezTo>
                <a:cubicBezTo>
                  <a:pt x="123872" y="16054"/>
                  <a:pt x="148238" y="28815"/>
                  <a:pt x="174120" y="37636"/>
                </a:cubicBezTo>
                <a:cubicBezTo>
                  <a:pt x="190294" y="42952"/>
                  <a:pt x="194294" y="50381"/>
                  <a:pt x="194294" y="68326"/>
                </a:cubicBezTo>
                <a:cubicBezTo>
                  <a:pt x="194294" y="82899"/>
                  <a:pt x="188579" y="90557"/>
                  <a:pt x="173835" y="96215"/>
                </a:cubicBezTo>
                <a:cubicBezTo>
                  <a:pt x="154457" y="104204"/>
                  <a:pt x="133459" y="107476"/>
                  <a:pt x="112570" y="105759"/>
                </a:cubicBezTo>
                <a:cubicBezTo>
                  <a:pt x="89023" y="103645"/>
                  <a:pt x="65307" y="105416"/>
                  <a:pt x="41989" y="99301"/>
                </a:cubicBezTo>
                <a:cubicBezTo>
                  <a:pt x="27644" y="95529"/>
                  <a:pt x="13414" y="102902"/>
                  <a:pt x="-1330" y="103245"/>
                </a:cubicBezTo>
                <a:cubicBezTo>
                  <a:pt x="-2702" y="88328"/>
                  <a:pt x="8957" y="87757"/>
                  <a:pt x="18443" y="86557"/>
                </a:cubicBezTo>
                <a:cubicBezTo>
                  <a:pt x="32045" y="84899"/>
                  <a:pt x="46676" y="82842"/>
                  <a:pt x="59363" y="86557"/>
                </a:cubicBezTo>
                <a:cubicBezTo>
                  <a:pt x="97139" y="97987"/>
                  <a:pt x="133258" y="92901"/>
                  <a:pt x="165605" y="80842"/>
                </a:cubicBezTo>
                <a:cubicBezTo>
                  <a:pt x="137887" y="88157"/>
                  <a:pt x="106911" y="101244"/>
                  <a:pt x="73822" y="88443"/>
                </a:cubicBezTo>
                <a:cubicBezTo>
                  <a:pt x="72393" y="80385"/>
                  <a:pt x="77879" y="80099"/>
                  <a:pt x="83480" y="79642"/>
                </a:cubicBezTo>
                <a:cubicBezTo>
                  <a:pt x="92967" y="78785"/>
                  <a:pt x="102911" y="81471"/>
                  <a:pt x="112455" y="77470"/>
                </a:cubicBezTo>
                <a:close/>
              </a:path>
            </a:pathLst>
          </a:custGeom>
          <a:solidFill>
            <a:srgbClr val="47333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16" name="任意多边形: 形状 815">
            <a:extLst>
              <a:ext uri="{FF2B5EF4-FFF2-40B4-BE49-F238E27FC236}">
                <a16:creationId xmlns:a16="http://schemas.microsoft.com/office/drawing/2014/main" xmlns:p14="http://schemas.microsoft.com/office/powerpoint/2010/main" xmlns="" id="{AA576090-4A1E-465B-AC2B-8CA92CEE2A04}"/>
              </a:ext>
            </a:extLst>
          </p:cNvPr>
          <p:cNvSpPr/>
          <p:nvPr/>
        </p:nvSpPr>
        <p:spPr>
          <a:xfrm>
            <a:off x="-8544694" y="6282843"/>
            <a:ext cx="124601" cy="381946"/>
          </a:xfrm>
          <a:custGeom>
            <a:avLst/>
            <a:gdLst>
              <a:gd name="connsiteX0" fmla="*/ 73482 w 124601"/>
              <a:gd name="connsiteY0" fmla="*/ 303940 h 381946"/>
              <a:gd name="connsiteX1" fmla="*/ 104572 w 124601"/>
              <a:gd name="connsiteY1" fmla="*/ 229988 h 381946"/>
              <a:gd name="connsiteX2" fmla="*/ 116002 w 124601"/>
              <a:gd name="connsiteY2" fmla="*/ 116316 h 381946"/>
              <a:gd name="connsiteX3" fmla="*/ 113715 w 124601"/>
              <a:gd name="connsiteY3" fmla="*/ 54309 h 381946"/>
              <a:gd name="connsiteX4" fmla="*/ 89198 w 124601"/>
              <a:gd name="connsiteY4" fmla="*/ 24419 h 381946"/>
              <a:gd name="connsiteX5" fmla="*/ 65881 w 124601"/>
              <a:gd name="connsiteY5" fmla="*/ 2874 h 381946"/>
              <a:gd name="connsiteX6" fmla="*/ 69138 w 124601"/>
              <a:gd name="connsiteY6" fmla="*/ -670 h 381946"/>
              <a:gd name="connsiteX7" fmla="*/ 104685 w 124601"/>
              <a:gd name="connsiteY7" fmla="*/ 24248 h 381946"/>
              <a:gd name="connsiteX8" fmla="*/ 123088 w 124601"/>
              <a:gd name="connsiteY8" fmla="*/ 70425 h 381946"/>
              <a:gd name="connsiteX9" fmla="*/ 118916 w 124601"/>
              <a:gd name="connsiteY9" fmla="*/ 209928 h 381946"/>
              <a:gd name="connsiteX10" fmla="*/ 64452 w 124601"/>
              <a:gd name="connsiteY10" fmla="*/ 324799 h 381946"/>
              <a:gd name="connsiteX11" fmla="*/ 35020 w 124601"/>
              <a:gd name="connsiteY11" fmla="*/ 349374 h 381946"/>
              <a:gd name="connsiteX12" fmla="*/ 35419 w 124601"/>
              <a:gd name="connsiteY12" fmla="*/ 368005 h 381946"/>
              <a:gd name="connsiteX13" fmla="*/ 28505 w 124601"/>
              <a:gd name="connsiteY13" fmla="*/ 374806 h 381946"/>
              <a:gd name="connsiteX14" fmla="*/ 12903 w 124601"/>
              <a:gd name="connsiteY14" fmla="*/ 376063 h 381946"/>
              <a:gd name="connsiteX15" fmla="*/ 1473 w 124601"/>
              <a:gd name="connsiteY15" fmla="*/ 379835 h 381946"/>
              <a:gd name="connsiteX16" fmla="*/ 3587 w 124601"/>
              <a:gd name="connsiteY16" fmla="*/ 366462 h 381946"/>
              <a:gd name="connsiteX17" fmla="*/ 44678 w 124601"/>
              <a:gd name="connsiteY17" fmla="*/ 331658 h 381946"/>
              <a:gd name="connsiteX18" fmla="*/ 73482 w 124601"/>
              <a:gd name="connsiteY18" fmla="*/ 303940 h 38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4601" h="381946">
                <a:moveTo>
                  <a:pt x="73482" y="303940"/>
                </a:moveTo>
                <a:cubicBezTo>
                  <a:pt x="93084" y="283195"/>
                  <a:pt x="100056" y="256620"/>
                  <a:pt x="104572" y="229988"/>
                </a:cubicBezTo>
                <a:cubicBezTo>
                  <a:pt x="110915" y="192498"/>
                  <a:pt x="111544" y="154207"/>
                  <a:pt x="116002" y="116316"/>
                </a:cubicBezTo>
                <a:cubicBezTo>
                  <a:pt x="118173" y="96257"/>
                  <a:pt x="112458" y="75397"/>
                  <a:pt x="113715" y="54309"/>
                </a:cubicBezTo>
                <a:cubicBezTo>
                  <a:pt x="114458" y="41107"/>
                  <a:pt x="102285" y="30249"/>
                  <a:pt x="89198" y="24419"/>
                </a:cubicBezTo>
                <a:lnTo>
                  <a:pt x="65881" y="2874"/>
                </a:lnTo>
                <a:cubicBezTo>
                  <a:pt x="65252" y="131"/>
                  <a:pt x="66338" y="-1069"/>
                  <a:pt x="69138" y="-670"/>
                </a:cubicBezTo>
                <a:cubicBezTo>
                  <a:pt x="83483" y="4074"/>
                  <a:pt x="93656" y="14703"/>
                  <a:pt x="104685" y="24248"/>
                </a:cubicBezTo>
                <a:cubicBezTo>
                  <a:pt x="118916" y="36535"/>
                  <a:pt x="123831" y="51451"/>
                  <a:pt x="123088" y="70425"/>
                </a:cubicBezTo>
                <a:cubicBezTo>
                  <a:pt x="121259" y="116888"/>
                  <a:pt x="116687" y="163237"/>
                  <a:pt x="118916" y="209928"/>
                </a:cubicBezTo>
                <a:cubicBezTo>
                  <a:pt x="121144" y="256620"/>
                  <a:pt x="97885" y="293824"/>
                  <a:pt x="64452" y="324799"/>
                </a:cubicBezTo>
                <a:cubicBezTo>
                  <a:pt x="55079" y="333486"/>
                  <a:pt x="45135" y="341545"/>
                  <a:pt x="35020" y="349374"/>
                </a:cubicBezTo>
                <a:cubicBezTo>
                  <a:pt x="26218" y="356118"/>
                  <a:pt x="31991" y="361890"/>
                  <a:pt x="35419" y="368005"/>
                </a:cubicBezTo>
                <a:cubicBezTo>
                  <a:pt x="34772" y="371499"/>
                  <a:pt x="32009" y="374217"/>
                  <a:pt x="28505" y="374806"/>
                </a:cubicBezTo>
                <a:cubicBezTo>
                  <a:pt x="22447" y="364691"/>
                  <a:pt x="17875" y="369091"/>
                  <a:pt x="12903" y="376063"/>
                </a:cubicBezTo>
                <a:cubicBezTo>
                  <a:pt x="10217" y="379721"/>
                  <a:pt x="5702" y="383207"/>
                  <a:pt x="1473" y="379835"/>
                </a:cubicBezTo>
                <a:cubicBezTo>
                  <a:pt x="-4242" y="375149"/>
                  <a:pt x="-470" y="370005"/>
                  <a:pt x="3587" y="366462"/>
                </a:cubicBezTo>
                <a:cubicBezTo>
                  <a:pt x="17017" y="354575"/>
                  <a:pt x="30390" y="342516"/>
                  <a:pt x="44678" y="331658"/>
                </a:cubicBezTo>
                <a:cubicBezTo>
                  <a:pt x="55562" y="323852"/>
                  <a:pt x="65263" y="314517"/>
                  <a:pt x="73482" y="303940"/>
                </a:cubicBezTo>
                <a:close/>
              </a:path>
            </a:pathLst>
          </a:custGeom>
          <a:solidFill>
            <a:srgbClr val="80727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23" name="任意多边形: 形状 822">
            <a:extLst>
              <a:ext uri="{FF2B5EF4-FFF2-40B4-BE49-F238E27FC236}">
                <a16:creationId xmlns:a16="http://schemas.microsoft.com/office/drawing/2014/main" xmlns:p14="http://schemas.microsoft.com/office/powerpoint/2010/main" xmlns="" id="{8550106B-8598-4BCE-A792-71C71B33B94B}"/>
              </a:ext>
            </a:extLst>
          </p:cNvPr>
          <p:cNvSpPr/>
          <p:nvPr/>
        </p:nvSpPr>
        <p:spPr>
          <a:xfrm>
            <a:off x="-8953458" y="6871906"/>
            <a:ext cx="66548" cy="399192"/>
          </a:xfrm>
          <a:custGeom>
            <a:avLst/>
            <a:gdLst>
              <a:gd name="connsiteX0" fmla="*/ 9558 w 66548"/>
              <a:gd name="connsiteY0" fmla="*/ -745 h 399192"/>
              <a:gd name="connsiteX1" fmla="*/ 50934 w 66548"/>
              <a:gd name="connsiteY1" fmla="*/ 210710 h 399192"/>
              <a:gd name="connsiteX2" fmla="*/ 62364 w 66548"/>
              <a:gd name="connsiteY2" fmla="*/ 296435 h 399192"/>
              <a:gd name="connsiteX3" fmla="*/ 65108 w 66548"/>
              <a:gd name="connsiteY3" fmla="*/ 300778 h 399192"/>
              <a:gd name="connsiteX4" fmla="*/ 64193 w 66548"/>
              <a:gd name="connsiteY4" fmla="*/ 398448 h 399192"/>
              <a:gd name="connsiteX5" fmla="*/ 58936 w 66548"/>
              <a:gd name="connsiteY5" fmla="*/ 353699 h 399192"/>
              <a:gd name="connsiteX6" fmla="*/ 54421 w 66548"/>
              <a:gd name="connsiteY6" fmla="*/ 327525 h 399192"/>
              <a:gd name="connsiteX7" fmla="*/ 46134 w 66548"/>
              <a:gd name="connsiteY7" fmla="*/ 301807 h 399192"/>
              <a:gd name="connsiteX8" fmla="*/ 43219 w 66548"/>
              <a:gd name="connsiteY8" fmla="*/ 252886 h 399192"/>
              <a:gd name="connsiteX9" fmla="*/ 40705 w 66548"/>
              <a:gd name="connsiteY9" fmla="*/ 244085 h 399192"/>
              <a:gd name="connsiteX10" fmla="*/ 71 w 66548"/>
              <a:gd name="connsiteY10" fmla="*/ 36517 h 399192"/>
              <a:gd name="connsiteX11" fmla="*/ 9558 w 66548"/>
              <a:gd name="connsiteY11" fmla="*/ -745 h 39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548" h="399192">
                <a:moveTo>
                  <a:pt x="9558" y="-745"/>
                </a:moveTo>
                <a:cubicBezTo>
                  <a:pt x="19342" y="70466"/>
                  <a:pt x="33156" y="141064"/>
                  <a:pt x="50934" y="210710"/>
                </a:cubicBezTo>
                <a:cubicBezTo>
                  <a:pt x="58135" y="238770"/>
                  <a:pt x="68080" y="266317"/>
                  <a:pt x="62364" y="296435"/>
                </a:cubicBezTo>
                <a:cubicBezTo>
                  <a:pt x="62364" y="297635"/>
                  <a:pt x="64136" y="299293"/>
                  <a:pt x="65108" y="300778"/>
                </a:cubicBezTo>
                <a:cubicBezTo>
                  <a:pt x="64803" y="333354"/>
                  <a:pt x="64498" y="365910"/>
                  <a:pt x="64193" y="398448"/>
                </a:cubicBezTo>
                <a:cubicBezTo>
                  <a:pt x="57964" y="384103"/>
                  <a:pt x="60707" y="368615"/>
                  <a:pt x="58936" y="353699"/>
                </a:cubicBezTo>
                <a:cubicBezTo>
                  <a:pt x="57849" y="344898"/>
                  <a:pt x="59564" y="335640"/>
                  <a:pt x="54421" y="327525"/>
                </a:cubicBezTo>
                <a:cubicBezTo>
                  <a:pt x="46134" y="320724"/>
                  <a:pt x="46820" y="311065"/>
                  <a:pt x="46134" y="301807"/>
                </a:cubicBezTo>
                <a:cubicBezTo>
                  <a:pt x="46134" y="285462"/>
                  <a:pt x="48591" y="268946"/>
                  <a:pt x="43219" y="252886"/>
                </a:cubicBezTo>
                <a:cubicBezTo>
                  <a:pt x="42215" y="250002"/>
                  <a:pt x="41376" y="247064"/>
                  <a:pt x="40705" y="244085"/>
                </a:cubicBezTo>
                <a:cubicBezTo>
                  <a:pt x="21674" y="175963"/>
                  <a:pt x="4586" y="107440"/>
                  <a:pt x="71" y="36517"/>
                </a:cubicBezTo>
                <a:cubicBezTo>
                  <a:pt x="-1015" y="23258"/>
                  <a:pt x="-5644" y="8514"/>
                  <a:pt x="9558" y="-745"/>
                </a:cubicBezTo>
                <a:close/>
              </a:path>
            </a:pathLst>
          </a:custGeom>
          <a:solidFill>
            <a:srgbClr val="4B383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31" name="任意多边形: 形状 830">
            <a:extLst>
              <a:ext uri="{FF2B5EF4-FFF2-40B4-BE49-F238E27FC236}">
                <a16:creationId xmlns:a16="http://schemas.microsoft.com/office/drawing/2014/main" xmlns:p14="http://schemas.microsoft.com/office/powerpoint/2010/main" xmlns="" id="{EDEAEEB7-4434-448E-9EFC-8F7AEE4FC222}"/>
              </a:ext>
            </a:extLst>
          </p:cNvPr>
          <p:cNvSpPr/>
          <p:nvPr/>
        </p:nvSpPr>
        <p:spPr>
          <a:xfrm>
            <a:off x="-7982480" y="7393000"/>
            <a:ext cx="143187" cy="80201"/>
          </a:xfrm>
          <a:custGeom>
            <a:avLst/>
            <a:gdLst>
              <a:gd name="connsiteX0" fmla="*/ 44019 w 143187"/>
              <a:gd name="connsiteY0" fmla="*/ 6285 h 80201"/>
              <a:gd name="connsiteX1" fmla="*/ 39733 w 143187"/>
              <a:gd name="connsiteY1" fmla="*/ 14000 h 80201"/>
              <a:gd name="connsiteX2" fmla="*/ 54935 w 143187"/>
              <a:gd name="connsiteY2" fmla="*/ 17543 h 80201"/>
              <a:gd name="connsiteX3" fmla="*/ 44477 w 143187"/>
              <a:gd name="connsiteY3" fmla="*/ 32117 h 80201"/>
              <a:gd name="connsiteX4" fmla="*/ 27332 w 143187"/>
              <a:gd name="connsiteY4" fmla="*/ 45261 h 80201"/>
              <a:gd name="connsiteX5" fmla="*/ 58822 w 143187"/>
              <a:gd name="connsiteY5" fmla="*/ 38575 h 80201"/>
              <a:gd name="connsiteX6" fmla="*/ 54763 w 143187"/>
              <a:gd name="connsiteY6" fmla="*/ 48576 h 80201"/>
              <a:gd name="connsiteX7" fmla="*/ 60455 w 143187"/>
              <a:gd name="connsiteY7" fmla="*/ 66187 h 80201"/>
              <a:gd name="connsiteX8" fmla="*/ 68936 w 143187"/>
              <a:gd name="connsiteY8" fmla="*/ 67378 h 80201"/>
              <a:gd name="connsiteX9" fmla="*/ 119743 w 143187"/>
              <a:gd name="connsiteY9" fmla="*/ 26287 h 80201"/>
              <a:gd name="connsiteX10" fmla="*/ 141746 w 143187"/>
              <a:gd name="connsiteY10" fmla="*/ 27145 h 80201"/>
              <a:gd name="connsiteX11" fmla="*/ 119572 w 143187"/>
              <a:gd name="connsiteY11" fmla="*/ 50862 h 80201"/>
              <a:gd name="connsiteX12" fmla="*/ 107685 w 143187"/>
              <a:gd name="connsiteY12" fmla="*/ 64921 h 80201"/>
              <a:gd name="connsiteX13" fmla="*/ 8529 w 143187"/>
              <a:gd name="connsiteY13" fmla="*/ 69150 h 80201"/>
              <a:gd name="connsiteX14" fmla="*/ 5100 w 143187"/>
              <a:gd name="connsiteY14" fmla="*/ 48976 h 80201"/>
              <a:gd name="connsiteX15" fmla="*/ 19159 w 143187"/>
              <a:gd name="connsiteY15" fmla="*/ 36288 h 80201"/>
              <a:gd name="connsiteX16" fmla="*/ 23731 w 143187"/>
              <a:gd name="connsiteY16" fmla="*/ 18229 h 80201"/>
              <a:gd name="connsiteX17" fmla="*/ 37104 w 143187"/>
              <a:gd name="connsiteY17" fmla="*/ -745 h 80201"/>
              <a:gd name="connsiteX18" fmla="*/ 44019 w 143187"/>
              <a:gd name="connsiteY18" fmla="*/ 6285 h 8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3187" h="80201">
                <a:moveTo>
                  <a:pt x="44019" y="6285"/>
                </a:moveTo>
                <a:cubicBezTo>
                  <a:pt x="44534" y="10171"/>
                  <a:pt x="33447" y="8800"/>
                  <a:pt x="39733" y="14000"/>
                </a:cubicBezTo>
                <a:cubicBezTo>
                  <a:pt x="43162" y="16914"/>
                  <a:pt x="50420" y="12971"/>
                  <a:pt x="54935" y="17543"/>
                </a:cubicBezTo>
                <a:cubicBezTo>
                  <a:pt x="54935" y="24973"/>
                  <a:pt x="48820" y="28059"/>
                  <a:pt x="44477" y="32117"/>
                </a:cubicBezTo>
                <a:cubicBezTo>
                  <a:pt x="40133" y="36174"/>
                  <a:pt x="34590" y="39774"/>
                  <a:pt x="27332" y="45261"/>
                </a:cubicBezTo>
                <a:cubicBezTo>
                  <a:pt x="40361" y="47376"/>
                  <a:pt x="48077" y="36403"/>
                  <a:pt x="58822" y="38575"/>
                </a:cubicBezTo>
                <a:cubicBezTo>
                  <a:pt x="62707" y="43947"/>
                  <a:pt x="56135" y="45261"/>
                  <a:pt x="54763" y="48576"/>
                </a:cubicBezTo>
                <a:cubicBezTo>
                  <a:pt x="51472" y="55011"/>
                  <a:pt x="54020" y="62895"/>
                  <a:pt x="60455" y="66187"/>
                </a:cubicBezTo>
                <a:cubicBezTo>
                  <a:pt x="63069" y="67525"/>
                  <a:pt x="66056" y="67944"/>
                  <a:pt x="68936" y="67378"/>
                </a:cubicBezTo>
                <a:cubicBezTo>
                  <a:pt x="92426" y="62292"/>
                  <a:pt x="114656" y="54348"/>
                  <a:pt x="119743" y="26287"/>
                </a:cubicBezTo>
                <a:lnTo>
                  <a:pt x="141746" y="27145"/>
                </a:lnTo>
                <a:cubicBezTo>
                  <a:pt x="131801" y="32860"/>
                  <a:pt x="120886" y="36746"/>
                  <a:pt x="119572" y="50862"/>
                </a:cubicBezTo>
                <a:cubicBezTo>
                  <a:pt x="118385" y="57325"/>
                  <a:pt x="113861" y="62676"/>
                  <a:pt x="107685" y="64921"/>
                </a:cubicBezTo>
                <a:cubicBezTo>
                  <a:pt x="75224" y="79437"/>
                  <a:pt x="42362" y="86752"/>
                  <a:pt x="8529" y="69150"/>
                </a:cubicBezTo>
                <a:cubicBezTo>
                  <a:pt x="-3815" y="62749"/>
                  <a:pt x="-4387" y="59891"/>
                  <a:pt x="5100" y="48976"/>
                </a:cubicBezTo>
                <a:cubicBezTo>
                  <a:pt x="9428" y="44365"/>
                  <a:pt x="14130" y="40121"/>
                  <a:pt x="19159" y="36288"/>
                </a:cubicBezTo>
                <a:cubicBezTo>
                  <a:pt x="24874" y="31374"/>
                  <a:pt x="32704" y="29602"/>
                  <a:pt x="23731" y="18229"/>
                </a:cubicBezTo>
                <a:cubicBezTo>
                  <a:pt x="16359" y="8857"/>
                  <a:pt x="32132" y="5599"/>
                  <a:pt x="37104" y="-745"/>
                </a:cubicBezTo>
                <a:cubicBezTo>
                  <a:pt x="39962" y="1141"/>
                  <a:pt x="43848" y="1941"/>
                  <a:pt x="44019" y="6285"/>
                </a:cubicBezTo>
                <a:close/>
              </a:path>
            </a:pathLst>
          </a:custGeom>
          <a:solidFill>
            <a:srgbClr val="A38D8A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40" name="任意多边形: 形状 839">
            <a:extLst>
              <a:ext uri="{FF2B5EF4-FFF2-40B4-BE49-F238E27FC236}">
                <a16:creationId xmlns:a16="http://schemas.microsoft.com/office/drawing/2014/main" xmlns:p14="http://schemas.microsoft.com/office/powerpoint/2010/main" xmlns="" id="{3ABA3841-1C6A-4E14-916D-03C96E89A8A4}"/>
              </a:ext>
            </a:extLst>
          </p:cNvPr>
          <p:cNvSpPr/>
          <p:nvPr/>
        </p:nvSpPr>
        <p:spPr>
          <a:xfrm>
            <a:off x="-7113821" y="8187728"/>
            <a:ext cx="212188" cy="50166"/>
          </a:xfrm>
          <a:custGeom>
            <a:avLst/>
            <a:gdLst>
              <a:gd name="connsiteX0" fmla="*/ 7865 w 212188"/>
              <a:gd name="connsiteY0" fmla="*/ -745 h 50166"/>
              <a:gd name="connsiteX1" fmla="*/ 19923 w 212188"/>
              <a:gd name="connsiteY1" fmla="*/ 9942 h 50166"/>
              <a:gd name="connsiteX2" fmla="*/ 19923 w 212188"/>
              <a:gd name="connsiteY2" fmla="*/ 9942 h 50166"/>
              <a:gd name="connsiteX3" fmla="*/ 36268 w 212188"/>
              <a:gd name="connsiteY3" fmla="*/ 15657 h 50166"/>
              <a:gd name="connsiteX4" fmla="*/ 108506 w 212188"/>
              <a:gd name="connsiteY4" fmla="*/ 11428 h 50166"/>
              <a:gd name="connsiteX5" fmla="*/ 134223 w 212188"/>
              <a:gd name="connsiteY5" fmla="*/ 14743 h 50166"/>
              <a:gd name="connsiteX6" fmla="*/ 79131 w 212188"/>
              <a:gd name="connsiteY6" fmla="*/ 31888 h 50166"/>
              <a:gd name="connsiteX7" fmla="*/ 43069 w 212188"/>
              <a:gd name="connsiteY7" fmla="*/ 32287 h 50166"/>
              <a:gd name="connsiteX8" fmla="*/ 157369 w 212188"/>
              <a:gd name="connsiteY8" fmla="*/ 23258 h 50166"/>
              <a:gd name="connsiteX9" fmla="*/ 210747 w 212188"/>
              <a:gd name="connsiteY9" fmla="*/ 32002 h 50166"/>
              <a:gd name="connsiteX10" fmla="*/ 205832 w 212188"/>
              <a:gd name="connsiteY10" fmla="*/ 33145 h 50166"/>
              <a:gd name="connsiteX11" fmla="*/ 160855 w 212188"/>
              <a:gd name="connsiteY11" fmla="*/ 37089 h 50166"/>
              <a:gd name="connsiteX12" fmla="*/ 37125 w 212188"/>
              <a:gd name="connsiteY12" fmla="*/ 46347 h 50166"/>
              <a:gd name="connsiteX13" fmla="*/ 26381 w 212188"/>
              <a:gd name="connsiteY13" fmla="*/ 44460 h 50166"/>
              <a:gd name="connsiteX14" fmla="*/ 7865 w 212188"/>
              <a:gd name="connsiteY14" fmla="*/ -745 h 50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12188" h="50166">
                <a:moveTo>
                  <a:pt x="7865" y="-745"/>
                </a:moveTo>
                <a:cubicBezTo>
                  <a:pt x="13180" y="1370"/>
                  <a:pt x="12665" y="10000"/>
                  <a:pt x="19923" y="9942"/>
                </a:cubicBezTo>
                <a:lnTo>
                  <a:pt x="19923" y="9942"/>
                </a:lnTo>
                <a:cubicBezTo>
                  <a:pt x="23352" y="17314"/>
                  <a:pt x="30268" y="16114"/>
                  <a:pt x="36268" y="15657"/>
                </a:cubicBezTo>
                <a:cubicBezTo>
                  <a:pt x="60385" y="14800"/>
                  <a:pt x="84617" y="18343"/>
                  <a:pt x="108506" y="11428"/>
                </a:cubicBezTo>
                <a:cubicBezTo>
                  <a:pt x="117069" y="7969"/>
                  <a:pt x="126817" y="9226"/>
                  <a:pt x="134223" y="14743"/>
                </a:cubicBezTo>
                <a:cubicBezTo>
                  <a:pt x="119879" y="33088"/>
                  <a:pt x="98219" y="29373"/>
                  <a:pt x="79131" y="31888"/>
                </a:cubicBezTo>
                <a:cubicBezTo>
                  <a:pt x="67147" y="33120"/>
                  <a:pt x="55076" y="33254"/>
                  <a:pt x="43069" y="32287"/>
                </a:cubicBezTo>
                <a:cubicBezTo>
                  <a:pt x="78330" y="34459"/>
                  <a:pt x="117364" y="27830"/>
                  <a:pt x="157369" y="23258"/>
                </a:cubicBezTo>
                <a:cubicBezTo>
                  <a:pt x="174514" y="21258"/>
                  <a:pt x="196116" y="10856"/>
                  <a:pt x="210747" y="32002"/>
                </a:cubicBezTo>
                <a:cubicBezTo>
                  <a:pt x="209046" y="32029"/>
                  <a:pt x="207371" y="32419"/>
                  <a:pt x="205832" y="33145"/>
                </a:cubicBezTo>
                <a:cubicBezTo>
                  <a:pt x="191144" y="38289"/>
                  <a:pt x="175485" y="31773"/>
                  <a:pt x="160855" y="37089"/>
                </a:cubicBezTo>
                <a:cubicBezTo>
                  <a:pt x="120819" y="49365"/>
                  <a:pt x="78543" y="52528"/>
                  <a:pt x="37125" y="46347"/>
                </a:cubicBezTo>
                <a:cubicBezTo>
                  <a:pt x="33525" y="45832"/>
                  <a:pt x="29925" y="45146"/>
                  <a:pt x="26381" y="44460"/>
                </a:cubicBezTo>
                <a:cubicBezTo>
                  <a:pt x="-3794" y="39260"/>
                  <a:pt x="-8537" y="27373"/>
                  <a:pt x="7865" y="-745"/>
                </a:cubicBezTo>
                <a:close/>
              </a:path>
            </a:pathLst>
          </a:custGeom>
          <a:solidFill>
            <a:srgbClr val="382B2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47" name="任意多边形: 形状 846">
            <a:extLst>
              <a:ext uri="{FF2B5EF4-FFF2-40B4-BE49-F238E27FC236}">
                <a16:creationId xmlns:a16="http://schemas.microsoft.com/office/drawing/2014/main" xmlns:p14="http://schemas.microsoft.com/office/powerpoint/2010/main" xmlns="" id="{67405963-0AC0-46EB-AFF6-FF200E30B530}"/>
              </a:ext>
            </a:extLst>
          </p:cNvPr>
          <p:cNvSpPr/>
          <p:nvPr/>
        </p:nvSpPr>
        <p:spPr>
          <a:xfrm>
            <a:off x="-9038688" y="6834187"/>
            <a:ext cx="70211" cy="377019"/>
          </a:xfrm>
          <a:custGeom>
            <a:avLst/>
            <a:gdLst>
              <a:gd name="connsiteX0" fmla="*/ 62498 w 70211"/>
              <a:gd name="connsiteY0" fmla="*/ -745 h 377019"/>
              <a:gd name="connsiteX1" fmla="*/ 66328 w 70211"/>
              <a:gd name="connsiteY1" fmla="*/ 26916 h 377019"/>
              <a:gd name="connsiteX2" fmla="*/ 21636 w 70211"/>
              <a:gd name="connsiteY2" fmla="*/ 282091 h 377019"/>
              <a:gd name="connsiteX3" fmla="*/ 6434 w 70211"/>
              <a:gd name="connsiteY3" fmla="*/ 376274 h 377019"/>
              <a:gd name="connsiteX4" fmla="*/ 719 w 70211"/>
              <a:gd name="connsiteY4" fmla="*/ 359701 h 377019"/>
              <a:gd name="connsiteX5" fmla="*/ 25637 w 70211"/>
              <a:gd name="connsiteY5" fmla="*/ 200652 h 377019"/>
              <a:gd name="connsiteX6" fmla="*/ 62498 w 70211"/>
              <a:gd name="connsiteY6" fmla="*/ -745 h 377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1" h="377019">
                <a:moveTo>
                  <a:pt x="62498" y="-745"/>
                </a:moveTo>
                <a:cubicBezTo>
                  <a:pt x="72614" y="7199"/>
                  <a:pt x="67814" y="18058"/>
                  <a:pt x="66328" y="26916"/>
                </a:cubicBezTo>
                <a:cubicBezTo>
                  <a:pt x="51868" y="112069"/>
                  <a:pt x="36495" y="197051"/>
                  <a:pt x="21636" y="282091"/>
                </a:cubicBezTo>
                <a:cubicBezTo>
                  <a:pt x="15921" y="313409"/>
                  <a:pt x="11520" y="344956"/>
                  <a:pt x="6434" y="376274"/>
                </a:cubicBezTo>
                <a:cubicBezTo>
                  <a:pt x="-6882" y="374560"/>
                  <a:pt x="719" y="365930"/>
                  <a:pt x="719" y="359701"/>
                </a:cubicBezTo>
                <a:cubicBezTo>
                  <a:pt x="5862" y="306151"/>
                  <a:pt x="16549" y="253516"/>
                  <a:pt x="25637" y="200652"/>
                </a:cubicBezTo>
                <a:cubicBezTo>
                  <a:pt x="37409" y="133387"/>
                  <a:pt x="50325" y="66407"/>
                  <a:pt x="62498" y="-745"/>
                </a:cubicBezTo>
                <a:close/>
              </a:path>
            </a:pathLst>
          </a:custGeom>
          <a:solidFill>
            <a:srgbClr val="6B5A5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49" name="任意多边形: 形状 848">
            <a:extLst>
              <a:ext uri="{FF2B5EF4-FFF2-40B4-BE49-F238E27FC236}">
                <a16:creationId xmlns:a16="http://schemas.microsoft.com/office/drawing/2014/main" xmlns:p14="http://schemas.microsoft.com/office/powerpoint/2010/main" xmlns="" id="{8521200E-A53F-4DC7-92ED-E5FC4173FC2E}"/>
              </a:ext>
            </a:extLst>
          </p:cNvPr>
          <p:cNvSpPr/>
          <p:nvPr/>
        </p:nvSpPr>
        <p:spPr>
          <a:xfrm>
            <a:off x="-8880454" y="6223310"/>
            <a:ext cx="177339" cy="249402"/>
          </a:xfrm>
          <a:custGeom>
            <a:avLst/>
            <a:gdLst>
              <a:gd name="connsiteX0" fmla="*/ 155896 w 177339"/>
              <a:gd name="connsiteY0" fmla="*/ 27316 h 249402"/>
              <a:gd name="connsiteX1" fmla="*/ 27423 w 177339"/>
              <a:gd name="connsiteY1" fmla="*/ 170763 h 249402"/>
              <a:gd name="connsiteX2" fmla="*/ 19765 w 177339"/>
              <a:gd name="connsiteY2" fmla="*/ 235399 h 249402"/>
              <a:gd name="connsiteX3" fmla="*/ 18679 w 177339"/>
              <a:gd name="connsiteY3" fmla="*/ 248658 h 249402"/>
              <a:gd name="connsiteX4" fmla="*/ 13764 w 177339"/>
              <a:gd name="connsiteY4" fmla="*/ 170705 h 249402"/>
              <a:gd name="connsiteX5" fmla="*/ 162697 w 177339"/>
              <a:gd name="connsiteY5" fmla="*/ 7999 h 249402"/>
              <a:gd name="connsiteX6" fmla="*/ 175899 w 177339"/>
              <a:gd name="connsiteY6" fmla="*/ -745 h 2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339" h="249402">
                <a:moveTo>
                  <a:pt x="155896" y="27316"/>
                </a:moveTo>
                <a:cubicBezTo>
                  <a:pt x="113148" y="75151"/>
                  <a:pt x="70743" y="123443"/>
                  <a:pt x="27423" y="170763"/>
                </a:cubicBezTo>
                <a:cubicBezTo>
                  <a:pt x="8735" y="191165"/>
                  <a:pt x="7763" y="212139"/>
                  <a:pt x="19765" y="235399"/>
                </a:cubicBezTo>
                <a:cubicBezTo>
                  <a:pt x="22409" y="239564"/>
                  <a:pt x="21965" y="244979"/>
                  <a:pt x="18679" y="248658"/>
                </a:cubicBezTo>
                <a:cubicBezTo>
                  <a:pt x="-5553" y="218312"/>
                  <a:pt x="-8753" y="197223"/>
                  <a:pt x="13764" y="170705"/>
                </a:cubicBezTo>
                <a:cubicBezTo>
                  <a:pt x="61656" y="114928"/>
                  <a:pt x="109490" y="58977"/>
                  <a:pt x="162697" y="7999"/>
                </a:cubicBezTo>
                <a:cubicBezTo>
                  <a:pt x="166888" y="4781"/>
                  <a:pt x="171299" y="1859"/>
                  <a:pt x="175899" y="-745"/>
                </a:cubicBezTo>
                <a:close/>
              </a:path>
            </a:pathLst>
          </a:custGeom>
          <a:solidFill>
            <a:srgbClr val="3C282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50" name="任意多边形: 形状 849">
            <a:extLst>
              <a:ext uri="{FF2B5EF4-FFF2-40B4-BE49-F238E27FC236}">
                <a16:creationId xmlns:a16="http://schemas.microsoft.com/office/drawing/2014/main" xmlns:p14="http://schemas.microsoft.com/office/powerpoint/2010/main" xmlns="" id="{3A77BD96-D23A-42B6-AD8F-C847071F8570}"/>
              </a:ext>
            </a:extLst>
          </p:cNvPr>
          <p:cNvSpPr/>
          <p:nvPr/>
        </p:nvSpPr>
        <p:spPr>
          <a:xfrm>
            <a:off x="-8694314" y="8348319"/>
            <a:ext cx="256039" cy="38713"/>
          </a:xfrm>
          <a:custGeom>
            <a:avLst/>
            <a:gdLst>
              <a:gd name="connsiteX0" fmla="*/ 146006 w 256039"/>
              <a:gd name="connsiteY0" fmla="*/ 19486 h 38713"/>
              <a:gd name="connsiteX1" fmla="*/ 252020 w 256039"/>
              <a:gd name="connsiteY1" fmla="*/ -745 h 38713"/>
              <a:gd name="connsiteX2" fmla="*/ 244476 w 256039"/>
              <a:gd name="connsiteY2" fmla="*/ 18057 h 38713"/>
              <a:gd name="connsiteX3" fmla="*/ 150750 w 256039"/>
              <a:gd name="connsiteY3" fmla="*/ 29487 h 38713"/>
              <a:gd name="connsiteX4" fmla="*/ 88284 w 256039"/>
              <a:gd name="connsiteY4" fmla="*/ 27201 h 38713"/>
              <a:gd name="connsiteX5" fmla="*/ 69826 w 256039"/>
              <a:gd name="connsiteY5" fmla="*/ 36060 h 38713"/>
              <a:gd name="connsiteX6" fmla="*/ 11990 w 256039"/>
              <a:gd name="connsiteY6" fmla="*/ 30345 h 38713"/>
              <a:gd name="connsiteX7" fmla="*/ -1441 w 256039"/>
              <a:gd name="connsiteY7" fmla="*/ 18915 h 38713"/>
              <a:gd name="connsiteX8" fmla="*/ 24048 w 256039"/>
              <a:gd name="connsiteY8" fmla="*/ 11428 h 38713"/>
              <a:gd name="connsiteX9" fmla="*/ 62682 w 256039"/>
              <a:gd name="connsiteY9" fmla="*/ 9599 h 38713"/>
              <a:gd name="connsiteX10" fmla="*/ 75255 w 256039"/>
              <a:gd name="connsiteY10" fmla="*/ 9599 h 38713"/>
              <a:gd name="connsiteX11" fmla="*/ 146006 w 256039"/>
              <a:gd name="connsiteY11" fmla="*/ 19486 h 3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6039" h="38713">
                <a:moveTo>
                  <a:pt x="146006" y="19486"/>
                </a:moveTo>
                <a:cubicBezTo>
                  <a:pt x="183097" y="23487"/>
                  <a:pt x="218587" y="18800"/>
                  <a:pt x="252020" y="-745"/>
                </a:cubicBezTo>
                <a:cubicBezTo>
                  <a:pt x="257735" y="9828"/>
                  <a:pt x="253391" y="15886"/>
                  <a:pt x="244476" y="18057"/>
                </a:cubicBezTo>
                <a:cubicBezTo>
                  <a:pt x="213729" y="25716"/>
                  <a:pt x="183268" y="35545"/>
                  <a:pt x="150750" y="29487"/>
                </a:cubicBezTo>
                <a:cubicBezTo>
                  <a:pt x="130137" y="25813"/>
                  <a:pt x="109111" y="25043"/>
                  <a:pt x="88284" y="27201"/>
                </a:cubicBezTo>
                <a:cubicBezTo>
                  <a:pt x="80855" y="27888"/>
                  <a:pt x="73540" y="28058"/>
                  <a:pt x="69826" y="36060"/>
                </a:cubicBezTo>
                <a:cubicBezTo>
                  <a:pt x="49937" y="40974"/>
                  <a:pt x="30906" y="35431"/>
                  <a:pt x="11990" y="30345"/>
                </a:cubicBezTo>
                <a:cubicBezTo>
                  <a:pt x="6275" y="28859"/>
                  <a:pt x="-240" y="26630"/>
                  <a:pt x="-1441" y="18915"/>
                </a:cubicBezTo>
                <a:cubicBezTo>
                  <a:pt x="2388" y="912"/>
                  <a:pt x="15247" y="9199"/>
                  <a:pt x="24048" y="11428"/>
                </a:cubicBezTo>
                <a:cubicBezTo>
                  <a:pt x="37536" y="14914"/>
                  <a:pt x="50166" y="18229"/>
                  <a:pt x="62682" y="9599"/>
                </a:cubicBezTo>
                <a:lnTo>
                  <a:pt x="75255" y="9599"/>
                </a:lnTo>
                <a:cubicBezTo>
                  <a:pt x="98514" y="16972"/>
                  <a:pt x="124061" y="5885"/>
                  <a:pt x="146006" y="19486"/>
                </a:cubicBezTo>
                <a:close/>
              </a:path>
            </a:pathLst>
          </a:custGeom>
          <a:solidFill>
            <a:srgbClr val="CABFA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55" name="任意多边形: 形状 854">
            <a:extLst>
              <a:ext uri="{FF2B5EF4-FFF2-40B4-BE49-F238E27FC236}">
                <a16:creationId xmlns:a16="http://schemas.microsoft.com/office/drawing/2014/main" xmlns:p14="http://schemas.microsoft.com/office/powerpoint/2010/main" xmlns="" id="{F6B1D229-9363-41D8-9D41-9E9B3EB3465D}"/>
              </a:ext>
            </a:extLst>
          </p:cNvPr>
          <p:cNvSpPr/>
          <p:nvPr/>
        </p:nvSpPr>
        <p:spPr>
          <a:xfrm>
            <a:off x="-7735794" y="6771264"/>
            <a:ext cx="165506" cy="61436"/>
          </a:xfrm>
          <a:custGeom>
            <a:avLst/>
            <a:gdLst>
              <a:gd name="connsiteX0" fmla="*/ 86170 w 165506"/>
              <a:gd name="connsiteY0" fmla="*/ -745 h 61436"/>
              <a:gd name="connsiteX1" fmla="*/ 164065 w 165506"/>
              <a:gd name="connsiteY1" fmla="*/ 54919 h 61436"/>
              <a:gd name="connsiteX2" fmla="*/ 144234 w 165506"/>
              <a:gd name="connsiteY2" fmla="*/ 54063 h 61436"/>
              <a:gd name="connsiteX3" fmla="*/ 54051 w 165506"/>
              <a:gd name="connsiteY3" fmla="*/ 43376 h 61436"/>
              <a:gd name="connsiteX4" fmla="*/ 42621 w 165506"/>
              <a:gd name="connsiteY4" fmla="*/ 45890 h 61436"/>
              <a:gd name="connsiteX5" fmla="*/ -1441 w 165506"/>
              <a:gd name="connsiteY5" fmla="*/ 60692 h 61436"/>
              <a:gd name="connsiteX6" fmla="*/ 86170 w 165506"/>
              <a:gd name="connsiteY6" fmla="*/ -745 h 61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506" h="61436">
                <a:moveTo>
                  <a:pt x="86170" y="-745"/>
                </a:moveTo>
                <a:cubicBezTo>
                  <a:pt x="117088" y="10685"/>
                  <a:pt x="145263" y="26344"/>
                  <a:pt x="164065" y="54919"/>
                </a:cubicBezTo>
                <a:cubicBezTo>
                  <a:pt x="157208" y="60063"/>
                  <a:pt x="150750" y="56120"/>
                  <a:pt x="144234" y="54063"/>
                </a:cubicBezTo>
                <a:cubicBezTo>
                  <a:pt x="115659" y="39032"/>
                  <a:pt x="85084" y="38746"/>
                  <a:pt x="54051" y="43376"/>
                </a:cubicBezTo>
                <a:cubicBezTo>
                  <a:pt x="50450" y="44975"/>
                  <a:pt x="46562" y="45831"/>
                  <a:pt x="42621" y="45890"/>
                </a:cubicBezTo>
                <a:cubicBezTo>
                  <a:pt x="26277" y="40518"/>
                  <a:pt x="18047" y="58349"/>
                  <a:pt x="-1441" y="60692"/>
                </a:cubicBezTo>
                <a:cubicBezTo>
                  <a:pt x="23623" y="34866"/>
                  <a:pt x="53350" y="14020"/>
                  <a:pt x="86170" y="-745"/>
                </a:cubicBezTo>
                <a:close/>
              </a:path>
            </a:pathLst>
          </a:custGeom>
          <a:solidFill>
            <a:srgbClr val="83979A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57" name="任意多边形: 形状 856">
            <a:extLst>
              <a:ext uri="{FF2B5EF4-FFF2-40B4-BE49-F238E27FC236}">
                <a16:creationId xmlns:a16="http://schemas.microsoft.com/office/drawing/2014/main" xmlns:p14="http://schemas.microsoft.com/office/powerpoint/2010/main" xmlns="" id="{9789994A-E9F7-4C62-B420-D7872F249409}"/>
              </a:ext>
            </a:extLst>
          </p:cNvPr>
          <p:cNvSpPr/>
          <p:nvPr/>
        </p:nvSpPr>
        <p:spPr>
          <a:xfrm>
            <a:off x="-7704019" y="6827501"/>
            <a:ext cx="212255" cy="186974"/>
          </a:xfrm>
          <a:custGeom>
            <a:avLst/>
            <a:gdLst>
              <a:gd name="connsiteX0" fmla="*/ 10618 w 212255"/>
              <a:gd name="connsiteY0" fmla="*/ 37603 h 186974"/>
              <a:gd name="connsiteX1" fmla="*/ -1441 w 212255"/>
              <a:gd name="connsiteY1" fmla="*/ 38517 h 186974"/>
              <a:gd name="connsiteX2" fmla="*/ 5932 w 212255"/>
              <a:gd name="connsiteY2" fmla="*/ -745 h 186974"/>
              <a:gd name="connsiteX3" fmla="*/ 61424 w 212255"/>
              <a:gd name="connsiteY3" fmla="*/ 3770 h 186974"/>
              <a:gd name="connsiteX4" fmla="*/ 88914 w 212255"/>
              <a:gd name="connsiteY4" fmla="*/ 8456 h 186974"/>
              <a:gd name="connsiteX5" fmla="*/ 189840 w 212255"/>
              <a:gd name="connsiteY5" fmla="*/ 123442 h 186974"/>
              <a:gd name="connsiteX6" fmla="*/ 206414 w 212255"/>
              <a:gd name="connsiteY6" fmla="*/ 154646 h 186974"/>
              <a:gd name="connsiteX7" fmla="*/ 210814 w 212255"/>
              <a:gd name="connsiteY7" fmla="*/ 166076 h 186974"/>
              <a:gd name="connsiteX8" fmla="*/ 185840 w 212255"/>
              <a:gd name="connsiteY8" fmla="*/ 185335 h 186974"/>
              <a:gd name="connsiteX9" fmla="*/ 164637 w 212255"/>
              <a:gd name="connsiteY9" fmla="*/ 125156 h 186974"/>
              <a:gd name="connsiteX10" fmla="*/ 130347 w 212255"/>
              <a:gd name="connsiteY10" fmla="*/ 75608 h 186974"/>
              <a:gd name="connsiteX11" fmla="*/ 10618 w 212255"/>
              <a:gd name="connsiteY11" fmla="*/ 37603 h 18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2255" h="186974">
                <a:moveTo>
                  <a:pt x="10618" y="37603"/>
                </a:moveTo>
                <a:lnTo>
                  <a:pt x="-1441" y="38517"/>
                </a:lnTo>
                <a:cubicBezTo>
                  <a:pt x="1588" y="25544"/>
                  <a:pt x="-2526" y="11199"/>
                  <a:pt x="5932" y="-745"/>
                </a:cubicBezTo>
                <a:cubicBezTo>
                  <a:pt x="23077" y="16857"/>
                  <a:pt x="42850" y="2913"/>
                  <a:pt x="61424" y="3770"/>
                </a:cubicBezTo>
                <a:cubicBezTo>
                  <a:pt x="70783" y="3807"/>
                  <a:pt x="80071" y="5390"/>
                  <a:pt x="88914" y="8456"/>
                </a:cubicBezTo>
                <a:cubicBezTo>
                  <a:pt x="136290" y="34688"/>
                  <a:pt x="162523" y="79551"/>
                  <a:pt x="189840" y="123442"/>
                </a:cubicBezTo>
                <a:cubicBezTo>
                  <a:pt x="196013" y="133386"/>
                  <a:pt x="200299" y="144530"/>
                  <a:pt x="206414" y="154646"/>
                </a:cubicBezTo>
                <a:cubicBezTo>
                  <a:pt x="208689" y="158093"/>
                  <a:pt x="210191" y="161993"/>
                  <a:pt x="210814" y="166076"/>
                </a:cubicBezTo>
                <a:cubicBezTo>
                  <a:pt x="206757" y="178077"/>
                  <a:pt x="202356" y="189564"/>
                  <a:pt x="185840" y="185335"/>
                </a:cubicBezTo>
                <a:cubicBezTo>
                  <a:pt x="187954" y="162076"/>
                  <a:pt x="176524" y="143559"/>
                  <a:pt x="164637" y="125156"/>
                </a:cubicBezTo>
                <a:cubicBezTo>
                  <a:pt x="153779" y="108011"/>
                  <a:pt x="140805" y="92638"/>
                  <a:pt x="130347" y="75608"/>
                </a:cubicBezTo>
                <a:cubicBezTo>
                  <a:pt x="101144" y="26459"/>
                  <a:pt x="60281" y="19258"/>
                  <a:pt x="10618" y="37603"/>
                </a:cubicBezTo>
                <a:close/>
              </a:path>
            </a:pathLst>
          </a:custGeom>
          <a:solidFill>
            <a:srgbClr val="4A3A3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59" name="任意多边形: 形状 858">
            <a:extLst>
              <a:ext uri="{FF2B5EF4-FFF2-40B4-BE49-F238E27FC236}">
                <a16:creationId xmlns:a16="http://schemas.microsoft.com/office/drawing/2014/main" xmlns:p14="http://schemas.microsoft.com/office/powerpoint/2010/main" xmlns="" id="{1B4E0D06-D332-443E-85BC-A02479CE5C00}"/>
              </a:ext>
            </a:extLst>
          </p:cNvPr>
          <p:cNvSpPr/>
          <p:nvPr/>
        </p:nvSpPr>
        <p:spPr>
          <a:xfrm>
            <a:off x="-6873354" y="7728699"/>
            <a:ext cx="61081" cy="324554"/>
          </a:xfrm>
          <a:custGeom>
            <a:avLst/>
            <a:gdLst>
              <a:gd name="connsiteX0" fmla="*/ 32746 w 61081"/>
              <a:gd name="connsiteY0" fmla="*/ 310779 h 324554"/>
              <a:gd name="connsiteX1" fmla="*/ -173 w 61081"/>
              <a:gd name="connsiteY1" fmla="*/ 323810 h 324554"/>
              <a:gd name="connsiteX2" fmla="*/ 10343 w 61081"/>
              <a:gd name="connsiteY2" fmla="*/ 305636 h 324554"/>
              <a:gd name="connsiteX3" fmla="*/ 24516 w 61081"/>
              <a:gd name="connsiteY3" fmla="*/ 288491 h 324554"/>
              <a:gd name="connsiteX4" fmla="*/ 42118 w 61081"/>
              <a:gd name="connsiteY4" fmla="*/ 170248 h 324554"/>
              <a:gd name="connsiteX5" fmla="*/ 52976 w 61081"/>
              <a:gd name="connsiteY5" fmla="*/ 21143 h 324554"/>
              <a:gd name="connsiteX6" fmla="*/ 56120 w 61081"/>
              <a:gd name="connsiteY6" fmla="*/ -745 h 324554"/>
              <a:gd name="connsiteX7" fmla="*/ 59149 w 61081"/>
              <a:gd name="connsiteY7" fmla="*/ 31316 h 324554"/>
              <a:gd name="connsiteX8" fmla="*/ 34974 w 61081"/>
              <a:gd name="connsiteY8" fmla="*/ 272946 h 324554"/>
              <a:gd name="connsiteX9" fmla="*/ 32288 w 61081"/>
              <a:gd name="connsiteY9" fmla="*/ 289520 h 324554"/>
              <a:gd name="connsiteX10" fmla="*/ 32746 w 61081"/>
              <a:gd name="connsiteY10" fmla="*/ 310779 h 32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081" h="324554">
                <a:moveTo>
                  <a:pt x="32746" y="310779"/>
                </a:moveTo>
                <a:lnTo>
                  <a:pt x="-173" y="323810"/>
                </a:lnTo>
                <a:cubicBezTo>
                  <a:pt x="-4174" y="312837"/>
                  <a:pt x="1827" y="307750"/>
                  <a:pt x="10343" y="305636"/>
                </a:cubicBezTo>
                <a:cubicBezTo>
                  <a:pt x="18963" y="304762"/>
                  <a:pt x="25280" y="297121"/>
                  <a:pt x="24516" y="288491"/>
                </a:cubicBezTo>
                <a:cubicBezTo>
                  <a:pt x="24516" y="248486"/>
                  <a:pt x="37317" y="209852"/>
                  <a:pt x="42118" y="170248"/>
                </a:cubicBezTo>
                <a:cubicBezTo>
                  <a:pt x="48905" y="120828"/>
                  <a:pt x="52532" y="71025"/>
                  <a:pt x="52976" y="21143"/>
                </a:cubicBezTo>
                <a:cubicBezTo>
                  <a:pt x="52455" y="13707"/>
                  <a:pt x="53527" y="6245"/>
                  <a:pt x="56120" y="-745"/>
                </a:cubicBezTo>
                <a:cubicBezTo>
                  <a:pt x="57148" y="9942"/>
                  <a:pt x="58120" y="20629"/>
                  <a:pt x="59149" y="31316"/>
                </a:cubicBezTo>
                <a:cubicBezTo>
                  <a:pt x="62177" y="112983"/>
                  <a:pt x="50862" y="193165"/>
                  <a:pt x="34974" y="272946"/>
                </a:cubicBezTo>
                <a:cubicBezTo>
                  <a:pt x="32402" y="278204"/>
                  <a:pt x="34403" y="284376"/>
                  <a:pt x="32288" y="289520"/>
                </a:cubicBezTo>
                <a:cubicBezTo>
                  <a:pt x="32460" y="296549"/>
                  <a:pt x="32631" y="303750"/>
                  <a:pt x="32746" y="310779"/>
                </a:cubicBezTo>
                <a:close/>
              </a:path>
            </a:pathLst>
          </a:custGeom>
          <a:solidFill>
            <a:srgbClr val="3A2F3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0" name="任意多边形: 形状 859">
            <a:extLst>
              <a:ext uri="{FF2B5EF4-FFF2-40B4-BE49-F238E27FC236}">
                <a16:creationId xmlns:a16="http://schemas.microsoft.com/office/drawing/2014/main" xmlns:p14="http://schemas.microsoft.com/office/powerpoint/2010/main" xmlns="" id="{BB787D71-01A3-40A3-8151-40EEAC3FED9E}"/>
              </a:ext>
            </a:extLst>
          </p:cNvPr>
          <p:cNvSpPr/>
          <p:nvPr/>
        </p:nvSpPr>
        <p:spPr>
          <a:xfrm>
            <a:off x="-7106230" y="8198644"/>
            <a:ext cx="224224" cy="28384"/>
          </a:xfrm>
          <a:custGeom>
            <a:avLst/>
            <a:gdLst>
              <a:gd name="connsiteX0" fmla="*/ 202870 w 224224"/>
              <a:gd name="connsiteY0" fmla="*/ 21543 h 28384"/>
              <a:gd name="connsiteX1" fmla="*/ 148235 w 224224"/>
              <a:gd name="connsiteY1" fmla="*/ 20686 h 28384"/>
              <a:gd name="connsiteX2" fmla="*/ 31649 w 224224"/>
              <a:gd name="connsiteY2" fmla="*/ 26058 h 28384"/>
              <a:gd name="connsiteX3" fmla="*/ -1441 w 224224"/>
              <a:gd name="connsiteY3" fmla="*/ 10113 h 28384"/>
              <a:gd name="connsiteX4" fmla="*/ 126632 w 224224"/>
              <a:gd name="connsiteY4" fmla="*/ 3998 h 28384"/>
              <a:gd name="connsiteX5" fmla="*/ 219501 w 224224"/>
              <a:gd name="connsiteY5" fmla="*/ -745 h 28384"/>
              <a:gd name="connsiteX6" fmla="*/ 215558 w 224224"/>
              <a:gd name="connsiteY6" fmla="*/ 20915 h 2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224" h="28384">
                <a:moveTo>
                  <a:pt x="202870" y="21543"/>
                </a:moveTo>
                <a:cubicBezTo>
                  <a:pt x="184811" y="12799"/>
                  <a:pt x="166123" y="17085"/>
                  <a:pt x="148235" y="20686"/>
                </a:cubicBezTo>
                <a:cubicBezTo>
                  <a:pt x="109771" y="27523"/>
                  <a:pt x="70580" y="29329"/>
                  <a:pt x="31649" y="26058"/>
                </a:cubicBezTo>
                <a:cubicBezTo>
                  <a:pt x="20848" y="25373"/>
                  <a:pt x="7875" y="26458"/>
                  <a:pt x="-1441" y="10113"/>
                </a:cubicBezTo>
                <a:cubicBezTo>
                  <a:pt x="41013" y="19743"/>
                  <a:pt x="85289" y="17630"/>
                  <a:pt x="126632" y="3998"/>
                </a:cubicBezTo>
                <a:cubicBezTo>
                  <a:pt x="157653" y="6998"/>
                  <a:pt x="188947" y="5399"/>
                  <a:pt x="219501" y="-745"/>
                </a:cubicBezTo>
                <a:cubicBezTo>
                  <a:pt x="227788" y="8228"/>
                  <a:pt x="218072" y="13885"/>
                  <a:pt x="215558" y="20915"/>
                </a:cubicBezTo>
                <a:close/>
              </a:path>
            </a:pathLst>
          </a:custGeom>
          <a:solidFill>
            <a:srgbClr val="C0CBD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2" name="任意多边形: 形状 861">
            <a:extLst>
              <a:ext uri="{FF2B5EF4-FFF2-40B4-BE49-F238E27FC236}">
                <a16:creationId xmlns:a16="http://schemas.microsoft.com/office/drawing/2014/main" xmlns:p14="http://schemas.microsoft.com/office/powerpoint/2010/main" xmlns="" id="{1A63D1C0-C8FA-4564-BC58-E7813D5ADE46}"/>
              </a:ext>
            </a:extLst>
          </p:cNvPr>
          <p:cNvSpPr/>
          <p:nvPr/>
        </p:nvSpPr>
        <p:spPr>
          <a:xfrm>
            <a:off x="-8594588" y="6651593"/>
            <a:ext cx="148477" cy="148475"/>
          </a:xfrm>
          <a:custGeom>
            <a:avLst/>
            <a:gdLst>
              <a:gd name="connsiteX0" fmla="*/ 78170 w 148477"/>
              <a:gd name="connsiteY0" fmla="*/ 6056 h 148475"/>
              <a:gd name="connsiteX1" fmla="*/ 85085 w 148477"/>
              <a:gd name="connsiteY1" fmla="*/ -745 h 148475"/>
              <a:gd name="connsiteX2" fmla="*/ 74227 w 148477"/>
              <a:gd name="connsiteY2" fmla="*/ 42918 h 148475"/>
              <a:gd name="connsiteX3" fmla="*/ 58110 w 148477"/>
              <a:gd name="connsiteY3" fmla="*/ 62463 h 148475"/>
              <a:gd name="connsiteX4" fmla="*/ 147036 w 148477"/>
              <a:gd name="connsiteY4" fmla="*/ 91838 h 148475"/>
              <a:gd name="connsiteX5" fmla="*/ 115604 w 148477"/>
              <a:gd name="connsiteY5" fmla="*/ 91838 h 148475"/>
              <a:gd name="connsiteX6" fmla="*/ 73541 w 148477"/>
              <a:gd name="connsiteY6" fmla="*/ 81037 h 148475"/>
              <a:gd name="connsiteX7" fmla="*/ 39708 w 148477"/>
              <a:gd name="connsiteY7" fmla="*/ 90581 h 148475"/>
              <a:gd name="connsiteX8" fmla="*/ -1382 w 148477"/>
              <a:gd name="connsiteY8" fmla="*/ 147731 h 148475"/>
              <a:gd name="connsiteX9" fmla="*/ 9704 w 148477"/>
              <a:gd name="connsiteY9" fmla="*/ 117213 h 148475"/>
              <a:gd name="connsiteX10" fmla="*/ 45995 w 148477"/>
              <a:gd name="connsiteY10" fmla="*/ 62806 h 148475"/>
              <a:gd name="connsiteX11" fmla="*/ 41309 w 148477"/>
              <a:gd name="connsiteY11" fmla="*/ 44404 h 148475"/>
              <a:gd name="connsiteX12" fmla="*/ 68569 w 148477"/>
              <a:gd name="connsiteY12" fmla="*/ 32459 h 148475"/>
              <a:gd name="connsiteX13" fmla="*/ 78170 w 148477"/>
              <a:gd name="connsiteY13" fmla="*/ 6056 h 1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8477" h="148475">
                <a:moveTo>
                  <a:pt x="78170" y="6056"/>
                </a:moveTo>
                <a:cubicBezTo>
                  <a:pt x="79020" y="2673"/>
                  <a:pt x="81689" y="49"/>
                  <a:pt x="85085" y="-745"/>
                </a:cubicBezTo>
                <a:cubicBezTo>
                  <a:pt x="97487" y="23315"/>
                  <a:pt x="96115" y="30345"/>
                  <a:pt x="74227" y="42918"/>
                </a:cubicBezTo>
                <a:cubicBezTo>
                  <a:pt x="66169" y="47547"/>
                  <a:pt x="57425" y="50290"/>
                  <a:pt x="58110" y="62463"/>
                </a:cubicBezTo>
                <a:cubicBezTo>
                  <a:pt x="84742" y="75208"/>
                  <a:pt x="115260" y="76122"/>
                  <a:pt x="147036" y="91838"/>
                </a:cubicBezTo>
                <a:cubicBezTo>
                  <a:pt x="136786" y="94924"/>
                  <a:pt x="125854" y="94924"/>
                  <a:pt x="115604" y="91838"/>
                </a:cubicBezTo>
                <a:cubicBezTo>
                  <a:pt x="101545" y="88466"/>
                  <a:pt x="87543" y="84694"/>
                  <a:pt x="73541" y="81037"/>
                </a:cubicBezTo>
                <a:cubicBezTo>
                  <a:pt x="51881" y="70179"/>
                  <a:pt x="52167" y="70350"/>
                  <a:pt x="39708" y="90581"/>
                </a:cubicBezTo>
                <a:cubicBezTo>
                  <a:pt x="27821" y="109898"/>
                  <a:pt x="16848" y="129786"/>
                  <a:pt x="-1382" y="147731"/>
                </a:cubicBezTo>
                <a:cubicBezTo>
                  <a:pt x="-2125" y="134415"/>
                  <a:pt x="4333" y="125728"/>
                  <a:pt x="9704" y="117213"/>
                </a:cubicBezTo>
                <a:cubicBezTo>
                  <a:pt x="20453" y="98213"/>
                  <a:pt x="32582" y="80029"/>
                  <a:pt x="45995" y="62806"/>
                </a:cubicBezTo>
                <a:cubicBezTo>
                  <a:pt x="55367" y="51376"/>
                  <a:pt x="44395" y="50005"/>
                  <a:pt x="41309" y="44404"/>
                </a:cubicBezTo>
                <a:cubicBezTo>
                  <a:pt x="49310" y="38003"/>
                  <a:pt x="59425" y="36346"/>
                  <a:pt x="68569" y="32459"/>
                </a:cubicBezTo>
                <a:cubicBezTo>
                  <a:pt x="81314" y="26858"/>
                  <a:pt x="83714" y="18001"/>
                  <a:pt x="78170" y="6056"/>
                </a:cubicBezTo>
                <a:close/>
              </a:path>
            </a:pathLst>
          </a:custGeom>
          <a:solidFill>
            <a:srgbClr val="513F3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3" name="任意多边形: 形状 862">
            <a:extLst>
              <a:ext uri="{FF2B5EF4-FFF2-40B4-BE49-F238E27FC236}">
                <a16:creationId xmlns:a16="http://schemas.microsoft.com/office/drawing/2014/main" xmlns:p14="http://schemas.microsoft.com/office/powerpoint/2010/main" xmlns="" id="{E3142B7F-757A-4E71-939E-A555CBE15897}"/>
              </a:ext>
            </a:extLst>
          </p:cNvPr>
          <p:cNvSpPr/>
          <p:nvPr/>
        </p:nvSpPr>
        <p:spPr>
          <a:xfrm>
            <a:off x="-8816329" y="7261179"/>
            <a:ext cx="253335" cy="137535"/>
          </a:xfrm>
          <a:custGeom>
            <a:avLst/>
            <a:gdLst>
              <a:gd name="connsiteX0" fmla="*/ -1441 w 253335"/>
              <a:gd name="connsiteY0" fmla="*/ 4775 h 137535"/>
              <a:gd name="connsiteX1" fmla="*/ 8103 w 253335"/>
              <a:gd name="connsiteY1" fmla="*/ 945 h 137535"/>
              <a:gd name="connsiteX2" fmla="*/ 240075 w 253335"/>
              <a:gd name="connsiteY2" fmla="*/ 122561 h 137535"/>
              <a:gd name="connsiteX3" fmla="*/ 250991 w 253335"/>
              <a:gd name="connsiteY3" fmla="*/ 136791 h 137535"/>
              <a:gd name="connsiteX4" fmla="*/ -1441 w 253335"/>
              <a:gd name="connsiteY4" fmla="*/ 4775 h 137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335" h="137535">
                <a:moveTo>
                  <a:pt x="-1441" y="4775"/>
                </a:moveTo>
                <a:cubicBezTo>
                  <a:pt x="-641" y="-2484"/>
                  <a:pt x="3874" y="-1226"/>
                  <a:pt x="8103" y="945"/>
                </a:cubicBezTo>
                <a:cubicBezTo>
                  <a:pt x="85713" y="40950"/>
                  <a:pt x="165437" y="76898"/>
                  <a:pt x="240075" y="122561"/>
                </a:cubicBezTo>
                <a:cubicBezTo>
                  <a:pt x="244990" y="125590"/>
                  <a:pt x="254934" y="126276"/>
                  <a:pt x="250991" y="136791"/>
                </a:cubicBezTo>
                <a:cubicBezTo>
                  <a:pt x="165837" y="94671"/>
                  <a:pt x="81541" y="50952"/>
                  <a:pt x="-1441" y="4775"/>
                </a:cubicBezTo>
                <a:close/>
              </a:path>
            </a:pathLst>
          </a:custGeom>
          <a:solidFill>
            <a:srgbClr val="493633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4" name="任意多边形: 形状 863">
            <a:extLst>
              <a:ext uri="{FF2B5EF4-FFF2-40B4-BE49-F238E27FC236}">
                <a16:creationId xmlns:a16="http://schemas.microsoft.com/office/drawing/2014/main" xmlns:p14="http://schemas.microsoft.com/office/powerpoint/2010/main" xmlns="" id="{F649CBF1-C6DE-45F8-AF14-3B297B07C3A1}"/>
              </a:ext>
            </a:extLst>
          </p:cNvPr>
          <p:cNvSpPr/>
          <p:nvPr/>
        </p:nvSpPr>
        <p:spPr>
          <a:xfrm>
            <a:off x="-8200938" y="6524091"/>
            <a:ext cx="115311" cy="90640"/>
          </a:xfrm>
          <a:custGeom>
            <a:avLst/>
            <a:gdLst>
              <a:gd name="connsiteX0" fmla="*/ 36221 w 115311"/>
              <a:gd name="connsiteY0" fmla="*/ -745 h 90640"/>
              <a:gd name="connsiteX1" fmla="*/ 46793 w 115311"/>
              <a:gd name="connsiteY1" fmla="*/ 10685 h 90640"/>
              <a:gd name="connsiteX2" fmla="*/ 113316 w 115311"/>
              <a:gd name="connsiteY2" fmla="*/ 56405 h 90640"/>
              <a:gd name="connsiteX3" fmla="*/ 101429 w 115311"/>
              <a:gd name="connsiteY3" fmla="*/ 88981 h 90640"/>
              <a:gd name="connsiteX4" fmla="*/ 96457 w 115311"/>
              <a:gd name="connsiteY4" fmla="*/ 89896 h 90640"/>
              <a:gd name="connsiteX5" fmla="*/ -1441 w 115311"/>
              <a:gd name="connsiteY5" fmla="*/ 9886 h 90640"/>
              <a:gd name="connsiteX6" fmla="*/ 36221 w 115311"/>
              <a:gd name="connsiteY6" fmla="*/ -745 h 90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311" h="90640">
                <a:moveTo>
                  <a:pt x="36221" y="-745"/>
                </a:moveTo>
                <a:cubicBezTo>
                  <a:pt x="37712" y="4538"/>
                  <a:pt x="41643" y="8788"/>
                  <a:pt x="46793" y="10685"/>
                </a:cubicBezTo>
                <a:cubicBezTo>
                  <a:pt x="75368" y="16801"/>
                  <a:pt x="92513" y="39260"/>
                  <a:pt x="113316" y="56405"/>
                </a:cubicBezTo>
                <a:cubicBezTo>
                  <a:pt x="116517" y="69893"/>
                  <a:pt x="104972" y="77951"/>
                  <a:pt x="101429" y="88981"/>
                </a:cubicBezTo>
                <a:cubicBezTo>
                  <a:pt x="99727" y="88941"/>
                  <a:pt x="98034" y="89253"/>
                  <a:pt x="96457" y="89896"/>
                </a:cubicBezTo>
                <a:lnTo>
                  <a:pt x="-1441" y="9886"/>
                </a:lnTo>
                <a:cubicBezTo>
                  <a:pt x="9932" y="-1887"/>
                  <a:pt x="23419" y="-173"/>
                  <a:pt x="36221" y="-745"/>
                </a:cubicBezTo>
                <a:close/>
              </a:path>
            </a:pathLst>
          </a:custGeom>
          <a:solidFill>
            <a:srgbClr val="574E5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6" name="任意多边形: 形状 865">
            <a:extLst>
              <a:ext uri="{FF2B5EF4-FFF2-40B4-BE49-F238E27FC236}">
                <a16:creationId xmlns:a16="http://schemas.microsoft.com/office/drawing/2014/main" xmlns:p14="http://schemas.microsoft.com/office/powerpoint/2010/main" xmlns="" id="{F0EF12AA-5DB2-4E6D-9ADC-29740ACF507B}"/>
              </a:ext>
            </a:extLst>
          </p:cNvPr>
          <p:cNvSpPr/>
          <p:nvPr/>
        </p:nvSpPr>
        <p:spPr>
          <a:xfrm>
            <a:off x="-8506448" y="6899509"/>
            <a:ext cx="50027" cy="291718"/>
          </a:xfrm>
          <a:custGeom>
            <a:avLst/>
            <a:gdLst>
              <a:gd name="connsiteX0" fmla="*/ 6546 w 50027"/>
              <a:gd name="connsiteY0" fmla="*/ -745 h 291718"/>
              <a:gd name="connsiteX1" fmla="*/ 17976 w 50027"/>
              <a:gd name="connsiteY1" fmla="*/ 43146 h 291718"/>
              <a:gd name="connsiteX2" fmla="*/ 19043 w 50027"/>
              <a:gd name="connsiteY2" fmla="*/ 54086 h 291718"/>
              <a:gd name="connsiteX3" fmla="*/ 18604 w 50027"/>
              <a:gd name="connsiteY3" fmla="*/ 54576 h 291718"/>
              <a:gd name="connsiteX4" fmla="*/ 32835 w 50027"/>
              <a:gd name="connsiteY4" fmla="*/ 134586 h 291718"/>
              <a:gd name="connsiteX5" fmla="*/ 46265 w 50027"/>
              <a:gd name="connsiteY5" fmla="*/ 240600 h 291718"/>
              <a:gd name="connsiteX6" fmla="*/ 47408 w 50027"/>
              <a:gd name="connsiteY6" fmla="*/ 288777 h 291718"/>
              <a:gd name="connsiteX7" fmla="*/ 38721 w 50027"/>
              <a:gd name="connsiteY7" fmla="*/ 289806 h 291718"/>
              <a:gd name="connsiteX8" fmla="*/ 22720 w 50027"/>
              <a:gd name="connsiteY8" fmla="*/ 189107 h 291718"/>
              <a:gd name="connsiteX9" fmla="*/ 18662 w 50027"/>
              <a:gd name="connsiteY9" fmla="*/ 124642 h 291718"/>
              <a:gd name="connsiteX10" fmla="*/ 888 w 50027"/>
              <a:gd name="connsiteY10" fmla="*/ 16057 h 291718"/>
              <a:gd name="connsiteX11" fmla="*/ 6546 w 50027"/>
              <a:gd name="connsiteY11" fmla="*/ -745 h 29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027" h="291718">
                <a:moveTo>
                  <a:pt x="6546" y="-745"/>
                </a:moveTo>
                <a:cubicBezTo>
                  <a:pt x="10318" y="13885"/>
                  <a:pt x="14033" y="28516"/>
                  <a:pt x="17976" y="43146"/>
                </a:cubicBezTo>
                <a:cubicBezTo>
                  <a:pt x="21292" y="45872"/>
                  <a:pt x="21770" y="50770"/>
                  <a:pt x="19043" y="54086"/>
                </a:cubicBezTo>
                <a:cubicBezTo>
                  <a:pt x="18904" y="54255"/>
                  <a:pt x="18757" y="54418"/>
                  <a:pt x="18604" y="54576"/>
                </a:cubicBezTo>
                <a:cubicBezTo>
                  <a:pt x="23405" y="81265"/>
                  <a:pt x="28892" y="107783"/>
                  <a:pt x="32835" y="134586"/>
                </a:cubicBezTo>
                <a:cubicBezTo>
                  <a:pt x="37978" y="169848"/>
                  <a:pt x="41865" y="205281"/>
                  <a:pt x="46265" y="240600"/>
                </a:cubicBezTo>
                <a:cubicBezTo>
                  <a:pt x="50151" y="256602"/>
                  <a:pt x="48151" y="272661"/>
                  <a:pt x="47408" y="288777"/>
                </a:cubicBezTo>
                <a:cubicBezTo>
                  <a:pt x="45182" y="291253"/>
                  <a:pt x="41464" y="291694"/>
                  <a:pt x="38721" y="289806"/>
                </a:cubicBezTo>
                <a:cubicBezTo>
                  <a:pt x="20776" y="258316"/>
                  <a:pt x="26377" y="222883"/>
                  <a:pt x="22720" y="189107"/>
                </a:cubicBezTo>
                <a:cubicBezTo>
                  <a:pt x="20434" y="167791"/>
                  <a:pt x="22205" y="146016"/>
                  <a:pt x="18662" y="124642"/>
                </a:cubicBezTo>
                <a:cubicBezTo>
                  <a:pt x="16547" y="87895"/>
                  <a:pt x="5746" y="52633"/>
                  <a:pt x="888" y="16057"/>
                </a:cubicBezTo>
                <a:cubicBezTo>
                  <a:pt x="431" y="9713"/>
                  <a:pt x="-6713" y="969"/>
                  <a:pt x="6546" y="-745"/>
                </a:cubicBezTo>
                <a:close/>
              </a:path>
            </a:pathLst>
          </a:custGeom>
          <a:solidFill>
            <a:srgbClr val="39252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8" name="任意多边形: 形状 867">
            <a:extLst>
              <a:ext uri="{FF2B5EF4-FFF2-40B4-BE49-F238E27FC236}">
                <a16:creationId xmlns:a16="http://schemas.microsoft.com/office/drawing/2014/main" xmlns:p14="http://schemas.microsoft.com/office/powerpoint/2010/main" xmlns="" id="{866ED541-7700-4B9E-8254-EF253F33D41C}"/>
              </a:ext>
            </a:extLst>
          </p:cNvPr>
          <p:cNvSpPr/>
          <p:nvPr/>
        </p:nvSpPr>
        <p:spPr>
          <a:xfrm>
            <a:off x="-9063372" y="7194632"/>
            <a:ext cx="32729" cy="350329"/>
          </a:xfrm>
          <a:custGeom>
            <a:avLst/>
            <a:gdLst>
              <a:gd name="connsiteX0" fmla="*/ 25574 w 32729"/>
              <a:gd name="connsiteY0" fmla="*/ -745 h 350329"/>
              <a:gd name="connsiteX1" fmla="*/ 31289 w 32729"/>
              <a:gd name="connsiteY1" fmla="*/ 15829 h 350329"/>
              <a:gd name="connsiteX2" fmla="*/ 12086 w 32729"/>
              <a:gd name="connsiteY2" fmla="*/ 180135 h 350329"/>
              <a:gd name="connsiteX3" fmla="*/ 4429 w 32729"/>
              <a:gd name="connsiteY3" fmla="*/ 321353 h 350329"/>
              <a:gd name="connsiteX4" fmla="*/ -144 w 32729"/>
              <a:gd name="connsiteY4" fmla="*/ 349584 h 350329"/>
              <a:gd name="connsiteX5" fmla="*/ 21802 w 32729"/>
              <a:gd name="connsiteY5" fmla="*/ 9257 h 350329"/>
              <a:gd name="connsiteX6" fmla="*/ 25574 w 32729"/>
              <a:gd name="connsiteY6" fmla="*/ -745 h 35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29" h="350329">
                <a:moveTo>
                  <a:pt x="25574" y="-745"/>
                </a:moveTo>
                <a:cubicBezTo>
                  <a:pt x="27574" y="4970"/>
                  <a:pt x="24603" y="11828"/>
                  <a:pt x="31289" y="15829"/>
                </a:cubicBezTo>
                <a:cubicBezTo>
                  <a:pt x="24716" y="70578"/>
                  <a:pt x="16430" y="125213"/>
                  <a:pt x="12086" y="180135"/>
                </a:cubicBezTo>
                <a:cubicBezTo>
                  <a:pt x="8372" y="227055"/>
                  <a:pt x="2257" y="273975"/>
                  <a:pt x="4429" y="321353"/>
                </a:cubicBezTo>
                <a:cubicBezTo>
                  <a:pt x="4828" y="330668"/>
                  <a:pt x="8829" y="341412"/>
                  <a:pt x="-144" y="349584"/>
                </a:cubicBezTo>
                <a:cubicBezTo>
                  <a:pt x="-5859" y="235284"/>
                  <a:pt x="8372" y="122299"/>
                  <a:pt x="21802" y="9257"/>
                </a:cubicBezTo>
                <a:cubicBezTo>
                  <a:pt x="22642" y="5780"/>
                  <a:pt x="23909" y="2420"/>
                  <a:pt x="25574" y="-745"/>
                </a:cubicBezTo>
                <a:close/>
              </a:path>
            </a:pathLst>
          </a:custGeom>
          <a:solidFill>
            <a:srgbClr val="9E928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69" name="任意多边形: 形状 868">
            <a:extLst>
              <a:ext uri="{FF2B5EF4-FFF2-40B4-BE49-F238E27FC236}">
                <a16:creationId xmlns:a16="http://schemas.microsoft.com/office/drawing/2014/main" xmlns:p14="http://schemas.microsoft.com/office/powerpoint/2010/main" xmlns="" id="{00B84436-5EA7-4DEB-9F14-2D2F86F4226B}"/>
              </a:ext>
            </a:extLst>
          </p:cNvPr>
          <p:cNvSpPr/>
          <p:nvPr/>
        </p:nvSpPr>
        <p:spPr>
          <a:xfrm>
            <a:off x="-8667147" y="6486568"/>
            <a:ext cx="164623" cy="135041"/>
          </a:xfrm>
          <a:custGeom>
            <a:avLst/>
            <a:gdLst>
              <a:gd name="connsiteX0" fmla="*/ 4939 w 164623"/>
              <a:gd name="connsiteY0" fmla="*/ 81869 h 135041"/>
              <a:gd name="connsiteX1" fmla="*/ -433 w 164623"/>
              <a:gd name="connsiteY1" fmla="*/ 23577 h 135041"/>
              <a:gd name="connsiteX2" fmla="*/ 3282 w 164623"/>
              <a:gd name="connsiteY2" fmla="*/ 317 h 135041"/>
              <a:gd name="connsiteX3" fmla="*/ 10540 w 164623"/>
              <a:gd name="connsiteY3" fmla="*/ 831 h 135041"/>
              <a:gd name="connsiteX4" fmla="*/ 18941 w 164623"/>
              <a:gd name="connsiteY4" fmla="*/ 42836 h 135041"/>
              <a:gd name="connsiteX5" fmla="*/ 46373 w 164623"/>
              <a:gd name="connsiteY5" fmla="*/ 88899 h 135041"/>
              <a:gd name="connsiteX6" fmla="*/ 160673 w 164623"/>
              <a:gd name="connsiteY6" fmla="*/ 102500 h 135041"/>
              <a:gd name="connsiteX7" fmla="*/ 162947 w 164623"/>
              <a:gd name="connsiteY7" fmla="*/ 107415 h 135041"/>
              <a:gd name="connsiteX8" fmla="*/ 161759 w 164623"/>
              <a:gd name="connsiteY8" fmla="*/ 109073 h 135041"/>
              <a:gd name="connsiteX9" fmla="*/ 124383 w 164623"/>
              <a:gd name="connsiteY9" fmla="*/ 129933 h 135041"/>
              <a:gd name="connsiteX10" fmla="*/ 65690 w 164623"/>
              <a:gd name="connsiteY10" fmla="*/ 121989 h 135041"/>
              <a:gd name="connsiteX11" fmla="*/ 4939 w 164623"/>
              <a:gd name="connsiteY11" fmla="*/ 81869 h 135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4623" h="135041">
                <a:moveTo>
                  <a:pt x="4939" y="81869"/>
                </a:moveTo>
                <a:cubicBezTo>
                  <a:pt x="2996" y="62438"/>
                  <a:pt x="4939" y="42779"/>
                  <a:pt x="-433" y="23577"/>
                </a:cubicBezTo>
                <a:cubicBezTo>
                  <a:pt x="-2596" y="15650"/>
                  <a:pt x="-1243" y="7175"/>
                  <a:pt x="3282" y="317"/>
                </a:cubicBezTo>
                <a:cubicBezTo>
                  <a:pt x="5513" y="-1273"/>
                  <a:pt x="8557" y="-1057"/>
                  <a:pt x="10540" y="831"/>
                </a:cubicBezTo>
                <a:cubicBezTo>
                  <a:pt x="17044" y="13831"/>
                  <a:pt x="19945" y="28335"/>
                  <a:pt x="18941" y="42836"/>
                </a:cubicBezTo>
                <a:cubicBezTo>
                  <a:pt x="18484" y="64267"/>
                  <a:pt x="30371" y="76154"/>
                  <a:pt x="46373" y="88899"/>
                </a:cubicBezTo>
                <a:cubicBezTo>
                  <a:pt x="82607" y="117474"/>
                  <a:pt x="120668" y="115702"/>
                  <a:pt x="160673" y="102500"/>
                </a:cubicBezTo>
                <a:cubicBezTo>
                  <a:pt x="162658" y="103230"/>
                  <a:pt x="163676" y="105431"/>
                  <a:pt x="162947" y="107415"/>
                </a:cubicBezTo>
                <a:cubicBezTo>
                  <a:pt x="162708" y="108065"/>
                  <a:pt x="162298" y="108638"/>
                  <a:pt x="161759" y="109073"/>
                </a:cubicBezTo>
                <a:cubicBezTo>
                  <a:pt x="151197" y="118983"/>
                  <a:pt x="138362" y="126146"/>
                  <a:pt x="124383" y="129933"/>
                </a:cubicBezTo>
                <a:cubicBezTo>
                  <a:pt x="103466" y="137019"/>
                  <a:pt x="84378" y="136219"/>
                  <a:pt x="65690" y="121989"/>
                </a:cubicBezTo>
                <a:cubicBezTo>
                  <a:pt x="47002" y="107759"/>
                  <a:pt x="22770" y="99014"/>
                  <a:pt x="4939" y="81869"/>
                </a:cubicBezTo>
                <a:close/>
              </a:path>
            </a:pathLst>
          </a:custGeom>
          <a:solidFill>
            <a:srgbClr val="483D3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79" name="任意多边形: 形状 878">
            <a:extLst>
              <a:ext uri="{FF2B5EF4-FFF2-40B4-BE49-F238E27FC236}">
                <a16:creationId xmlns:a16="http://schemas.microsoft.com/office/drawing/2014/main" xmlns:p14="http://schemas.microsoft.com/office/powerpoint/2010/main" xmlns="" id="{9A90C4B7-CA6F-472D-8084-992EC530C094}"/>
              </a:ext>
            </a:extLst>
          </p:cNvPr>
          <p:cNvSpPr/>
          <p:nvPr/>
        </p:nvSpPr>
        <p:spPr>
          <a:xfrm>
            <a:off x="-6890344" y="8045539"/>
            <a:ext cx="65638" cy="174764"/>
          </a:xfrm>
          <a:custGeom>
            <a:avLst/>
            <a:gdLst>
              <a:gd name="connsiteX0" fmla="*/ -327 w 65638"/>
              <a:gd name="connsiteY0" fmla="*/ 174020 h 174764"/>
              <a:gd name="connsiteX1" fmla="*/ 3616 w 65638"/>
              <a:gd name="connsiteY1" fmla="*/ 152360 h 174764"/>
              <a:gd name="connsiteX2" fmla="*/ 758 w 65638"/>
              <a:gd name="connsiteY2" fmla="*/ 148131 h 174764"/>
              <a:gd name="connsiteX3" fmla="*/ 10016 w 65638"/>
              <a:gd name="connsiteY3" fmla="*/ 83837 h 174764"/>
              <a:gd name="connsiteX4" fmla="*/ 28762 w 65638"/>
              <a:gd name="connsiteY4" fmla="*/ 96181 h 174764"/>
              <a:gd name="connsiteX5" fmla="*/ 52250 w 65638"/>
              <a:gd name="connsiteY5" fmla="*/ 72978 h 174764"/>
              <a:gd name="connsiteX6" fmla="*/ 50021 w 65638"/>
              <a:gd name="connsiteY6" fmla="*/ 51604 h 174764"/>
              <a:gd name="connsiteX7" fmla="*/ 52707 w 65638"/>
              <a:gd name="connsiteY7" fmla="*/ -745 h 174764"/>
              <a:gd name="connsiteX8" fmla="*/ 64137 w 65638"/>
              <a:gd name="connsiteY8" fmla="*/ 71664 h 174764"/>
              <a:gd name="connsiteX9" fmla="*/ 36648 w 65638"/>
              <a:gd name="connsiteY9" fmla="*/ 102868 h 174764"/>
              <a:gd name="connsiteX10" fmla="*/ 16303 w 65638"/>
              <a:gd name="connsiteY10" fmla="*/ 130414 h 174764"/>
              <a:gd name="connsiteX11" fmla="*/ 15789 w 65638"/>
              <a:gd name="connsiteY11" fmla="*/ 152245 h 174764"/>
              <a:gd name="connsiteX12" fmla="*/ -327 w 65638"/>
              <a:gd name="connsiteY12" fmla="*/ 174020 h 17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638" h="174764">
                <a:moveTo>
                  <a:pt x="-327" y="174020"/>
                </a:moveTo>
                <a:cubicBezTo>
                  <a:pt x="-5186" y="165676"/>
                  <a:pt x="7673" y="160590"/>
                  <a:pt x="3616" y="152360"/>
                </a:cubicBezTo>
                <a:cubicBezTo>
                  <a:pt x="2587" y="150931"/>
                  <a:pt x="472" y="149217"/>
                  <a:pt x="758" y="148131"/>
                </a:cubicBezTo>
                <a:cubicBezTo>
                  <a:pt x="5730" y="127728"/>
                  <a:pt x="1101" y="105726"/>
                  <a:pt x="10016" y="83837"/>
                </a:cubicBezTo>
                <a:cubicBezTo>
                  <a:pt x="15103" y="92981"/>
                  <a:pt x="18017" y="100982"/>
                  <a:pt x="28762" y="96181"/>
                </a:cubicBezTo>
                <a:cubicBezTo>
                  <a:pt x="39506" y="91381"/>
                  <a:pt x="50764" y="87095"/>
                  <a:pt x="52250" y="72978"/>
                </a:cubicBezTo>
                <a:cubicBezTo>
                  <a:pt x="52307" y="65793"/>
                  <a:pt x="51560" y="58623"/>
                  <a:pt x="50021" y="51604"/>
                </a:cubicBezTo>
                <a:cubicBezTo>
                  <a:pt x="47964" y="34117"/>
                  <a:pt x="42706" y="16171"/>
                  <a:pt x="52707" y="-745"/>
                </a:cubicBezTo>
                <a:cubicBezTo>
                  <a:pt x="62080" y="22515"/>
                  <a:pt x="62823" y="47261"/>
                  <a:pt x="64137" y="71664"/>
                </a:cubicBezTo>
                <a:cubicBezTo>
                  <a:pt x="64937" y="90238"/>
                  <a:pt x="57908" y="99439"/>
                  <a:pt x="36648" y="102868"/>
                </a:cubicBezTo>
                <a:cubicBezTo>
                  <a:pt x="18189" y="105839"/>
                  <a:pt x="14817" y="114812"/>
                  <a:pt x="16303" y="130414"/>
                </a:cubicBezTo>
                <a:cubicBezTo>
                  <a:pt x="16931" y="137615"/>
                  <a:pt x="14760" y="145159"/>
                  <a:pt x="15789" y="152245"/>
                </a:cubicBezTo>
                <a:cubicBezTo>
                  <a:pt x="17446" y="165333"/>
                  <a:pt x="9045" y="169791"/>
                  <a:pt x="-327" y="174020"/>
                </a:cubicBezTo>
                <a:close/>
              </a:path>
            </a:pathLst>
          </a:custGeom>
          <a:solidFill>
            <a:srgbClr val="2F1F2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82" name="任意多边形: 形状 881">
            <a:extLst>
              <a:ext uri="{FF2B5EF4-FFF2-40B4-BE49-F238E27FC236}">
                <a16:creationId xmlns:a16="http://schemas.microsoft.com/office/drawing/2014/main" xmlns:p14="http://schemas.microsoft.com/office/powerpoint/2010/main" xmlns="" id="{B0995310-D932-44CD-901A-1B8B0BAE9786}"/>
              </a:ext>
            </a:extLst>
          </p:cNvPr>
          <p:cNvSpPr/>
          <p:nvPr/>
        </p:nvSpPr>
        <p:spPr>
          <a:xfrm>
            <a:off x="-7911730" y="7168800"/>
            <a:ext cx="91132" cy="228542"/>
          </a:xfrm>
          <a:custGeom>
            <a:avLst/>
            <a:gdLst>
              <a:gd name="connsiteX0" fmla="*/ 21505 w 91132"/>
              <a:gd name="connsiteY0" fmla="*/ 227798 h 228542"/>
              <a:gd name="connsiteX1" fmla="*/ -1355 w 91132"/>
              <a:gd name="connsiteY1" fmla="*/ 206538 h 228542"/>
              <a:gd name="connsiteX2" fmla="*/ 38079 w 91132"/>
              <a:gd name="connsiteY2" fmla="*/ 80808 h 228542"/>
              <a:gd name="connsiteX3" fmla="*/ 88427 w 91132"/>
              <a:gd name="connsiteY3" fmla="*/ -745 h 228542"/>
              <a:gd name="connsiteX4" fmla="*/ 79798 w 91132"/>
              <a:gd name="connsiteY4" fmla="*/ 28287 h 228542"/>
              <a:gd name="connsiteX5" fmla="*/ 34078 w 91132"/>
              <a:gd name="connsiteY5" fmla="*/ 108297 h 228542"/>
              <a:gd name="connsiteX6" fmla="*/ 20876 w 91132"/>
              <a:gd name="connsiteY6" fmla="*/ 140815 h 228542"/>
              <a:gd name="connsiteX7" fmla="*/ 21275 w 91132"/>
              <a:gd name="connsiteY7" fmla="*/ 206824 h 228542"/>
              <a:gd name="connsiteX8" fmla="*/ 21276 w 91132"/>
              <a:gd name="connsiteY8" fmla="*/ 206824 h 228542"/>
              <a:gd name="connsiteX9" fmla="*/ 21276 w 91132"/>
              <a:gd name="connsiteY9" fmla="*/ 222426 h 228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132" h="228542">
                <a:moveTo>
                  <a:pt x="21505" y="227798"/>
                </a:moveTo>
                <a:cubicBezTo>
                  <a:pt x="11218" y="223512"/>
                  <a:pt x="5331" y="214482"/>
                  <a:pt x="-1355" y="206538"/>
                </a:cubicBezTo>
                <a:cubicBezTo>
                  <a:pt x="-2784" y="160018"/>
                  <a:pt x="13733" y="119156"/>
                  <a:pt x="38079" y="80808"/>
                </a:cubicBezTo>
                <a:cubicBezTo>
                  <a:pt x="55224" y="53777"/>
                  <a:pt x="71683" y="26459"/>
                  <a:pt x="88427" y="-745"/>
                </a:cubicBezTo>
                <a:cubicBezTo>
                  <a:pt x="92828" y="11085"/>
                  <a:pt x="84713" y="19429"/>
                  <a:pt x="79798" y="28287"/>
                </a:cubicBezTo>
                <a:cubicBezTo>
                  <a:pt x="64939" y="55205"/>
                  <a:pt x="49051" y="81551"/>
                  <a:pt x="34078" y="108297"/>
                </a:cubicBezTo>
                <a:cubicBezTo>
                  <a:pt x="27666" y="118208"/>
                  <a:pt x="23187" y="129241"/>
                  <a:pt x="20876" y="140815"/>
                </a:cubicBezTo>
                <a:cubicBezTo>
                  <a:pt x="18295" y="162751"/>
                  <a:pt x="18429" y="184921"/>
                  <a:pt x="21275" y="206824"/>
                </a:cubicBezTo>
                <a:lnTo>
                  <a:pt x="21276" y="206824"/>
                </a:lnTo>
                <a:cubicBezTo>
                  <a:pt x="15561" y="212025"/>
                  <a:pt x="24477" y="217225"/>
                  <a:pt x="21276" y="222426"/>
                </a:cubicBezTo>
                <a:close/>
              </a:path>
            </a:pathLst>
          </a:custGeom>
          <a:solidFill>
            <a:srgbClr val="625C5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83" name="任意多边形: 形状 882">
            <a:extLst>
              <a:ext uri="{FF2B5EF4-FFF2-40B4-BE49-F238E27FC236}">
                <a16:creationId xmlns:a16="http://schemas.microsoft.com/office/drawing/2014/main" xmlns:p14="http://schemas.microsoft.com/office/powerpoint/2010/main" xmlns="" id="{F118F8F6-49A9-4AEA-BB48-518E59052374}"/>
              </a:ext>
            </a:extLst>
          </p:cNvPr>
          <p:cNvSpPr/>
          <p:nvPr/>
        </p:nvSpPr>
        <p:spPr>
          <a:xfrm>
            <a:off x="-8936115" y="7602168"/>
            <a:ext cx="20573" cy="311810"/>
          </a:xfrm>
          <a:custGeom>
            <a:avLst/>
            <a:gdLst>
              <a:gd name="connsiteX0" fmla="*/ 19133 w 20573"/>
              <a:gd name="connsiteY0" fmla="*/ 255687 h 311810"/>
              <a:gd name="connsiteX1" fmla="*/ 12675 w 20573"/>
              <a:gd name="connsiteY1" fmla="*/ 265346 h 311810"/>
              <a:gd name="connsiteX2" fmla="*/ 13132 w 20573"/>
              <a:gd name="connsiteY2" fmla="*/ 311066 h 311810"/>
              <a:gd name="connsiteX3" fmla="*/ 2559 w 20573"/>
              <a:gd name="connsiteY3" fmla="*/ 273061 h 311810"/>
              <a:gd name="connsiteX4" fmla="*/ -1441 w 20573"/>
              <a:gd name="connsiteY4" fmla="*/ 217111 h 311810"/>
              <a:gd name="connsiteX5" fmla="*/ -1441 w 20573"/>
              <a:gd name="connsiteY5" fmla="*/ 174592 h 311810"/>
              <a:gd name="connsiteX6" fmla="*/ 2102 w 20573"/>
              <a:gd name="connsiteY6" fmla="*/ 130186 h 311810"/>
              <a:gd name="connsiteX7" fmla="*/ 11760 w 20573"/>
              <a:gd name="connsiteY7" fmla="*/ -745 h 311810"/>
              <a:gd name="connsiteX8" fmla="*/ 11760 w 20573"/>
              <a:gd name="connsiteY8" fmla="*/ 82809 h 311810"/>
              <a:gd name="connsiteX9" fmla="*/ 9760 w 20573"/>
              <a:gd name="connsiteY9" fmla="*/ 233456 h 311810"/>
              <a:gd name="connsiteX10" fmla="*/ 19133 w 20573"/>
              <a:gd name="connsiteY10" fmla="*/ 255687 h 311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573" h="311810">
                <a:moveTo>
                  <a:pt x="19133" y="255687"/>
                </a:moveTo>
                <a:cubicBezTo>
                  <a:pt x="14675" y="257345"/>
                  <a:pt x="11475" y="259231"/>
                  <a:pt x="12675" y="265346"/>
                </a:cubicBezTo>
                <a:cubicBezTo>
                  <a:pt x="15644" y="280427"/>
                  <a:pt x="15799" y="295928"/>
                  <a:pt x="13132" y="311066"/>
                </a:cubicBezTo>
                <a:cubicBezTo>
                  <a:pt x="6491" y="299479"/>
                  <a:pt x="2856" y="286413"/>
                  <a:pt x="2559" y="273061"/>
                </a:cubicBezTo>
                <a:cubicBezTo>
                  <a:pt x="1588" y="254373"/>
                  <a:pt x="-69" y="235742"/>
                  <a:pt x="-1441" y="217111"/>
                </a:cubicBezTo>
                <a:cubicBezTo>
                  <a:pt x="-1441" y="202938"/>
                  <a:pt x="-1441" y="188536"/>
                  <a:pt x="-1441" y="174592"/>
                </a:cubicBezTo>
                <a:cubicBezTo>
                  <a:pt x="3874" y="160133"/>
                  <a:pt x="-2012" y="144760"/>
                  <a:pt x="2102" y="130186"/>
                </a:cubicBezTo>
                <a:cubicBezTo>
                  <a:pt x="2902" y="86409"/>
                  <a:pt x="12503" y="43261"/>
                  <a:pt x="11760" y="-745"/>
                </a:cubicBezTo>
                <a:cubicBezTo>
                  <a:pt x="13303" y="27085"/>
                  <a:pt x="13303" y="54979"/>
                  <a:pt x="11760" y="82809"/>
                </a:cubicBezTo>
                <a:cubicBezTo>
                  <a:pt x="7303" y="132872"/>
                  <a:pt x="9646" y="183222"/>
                  <a:pt x="9760" y="233456"/>
                </a:cubicBezTo>
                <a:cubicBezTo>
                  <a:pt x="9475" y="242600"/>
                  <a:pt x="14618" y="248887"/>
                  <a:pt x="19133" y="255687"/>
                </a:cubicBezTo>
                <a:close/>
              </a:path>
            </a:pathLst>
          </a:custGeom>
          <a:solidFill>
            <a:srgbClr val="A1969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85" name="任意多边形: 形状 884">
            <a:extLst>
              <a:ext uri="{FF2B5EF4-FFF2-40B4-BE49-F238E27FC236}">
                <a16:creationId xmlns:a16="http://schemas.microsoft.com/office/drawing/2014/main" xmlns:p14="http://schemas.microsoft.com/office/powerpoint/2010/main" xmlns="" id="{A4FBD9DD-1434-497F-AA96-F1158C66F63F}"/>
              </a:ext>
            </a:extLst>
          </p:cNvPr>
          <p:cNvSpPr/>
          <p:nvPr/>
        </p:nvSpPr>
        <p:spPr>
          <a:xfrm>
            <a:off x="-8487203" y="6903967"/>
            <a:ext cx="248945" cy="50577"/>
          </a:xfrm>
          <a:custGeom>
            <a:avLst/>
            <a:gdLst>
              <a:gd name="connsiteX0" fmla="*/ -812 w 248945"/>
              <a:gd name="connsiteY0" fmla="*/ 49833 h 50577"/>
              <a:gd name="connsiteX1" fmla="*/ -1441 w 248945"/>
              <a:gd name="connsiteY1" fmla="*/ 38403 h 50577"/>
              <a:gd name="connsiteX2" fmla="*/ 204299 w 248945"/>
              <a:gd name="connsiteY2" fmla="*/ 14000 h 50577"/>
              <a:gd name="connsiteX3" fmla="*/ 247505 w 248945"/>
              <a:gd name="connsiteY3" fmla="*/ -745 h 50577"/>
              <a:gd name="connsiteX4" fmla="*/ 217673 w 248945"/>
              <a:gd name="connsiteY4" fmla="*/ 22115 h 50577"/>
              <a:gd name="connsiteX5" fmla="*/ 96000 w 248945"/>
              <a:gd name="connsiteY5" fmla="*/ 38060 h 50577"/>
              <a:gd name="connsiteX6" fmla="*/ 14447 w 248945"/>
              <a:gd name="connsiteY6" fmla="*/ 44918 h 50577"/>
              <a:gd name="connsiteX7" fmla="*/ -812 w 248945"/>
              <a:gd name="connsiteY7" fmla="*/ 49833 h 5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945" h="50577">
                <a:moveTo>
                  <a:pt x="-812" y="49833"/>
                </a:moveTo>
                <a:cubicBezTo>
                  <a:pt x="-812" y="46118"/>
                  <a:pt x="-1212" y="42403"/>
                  <a:pt x="-1441" y="38403"/>
                </a:cubicBezTo>
                <a:cubicBezTo>
                  <a:pt x="67139" y="30287"/>
                  <a:pt x="135719" y="22458"/>
                  <a:pt x="204299" y="14000"/>
                </a:cubicBezTo>
                <a:cubicBezTo>
                  <a:pt x="219739" y="12931"/>
                  <a:pt x="234632" y="7848"/>
                  <a:pt x="247505" y="-745"/>
                </a:cubicBezTo>
                <a:cubicBezTo>
                  <a:pt x="245104" y="16400"/>
                  <a:pt x="231046" y="19486"/>
                  <a:pt x="217673" y="22115"/>
                </a:cubicBezTo>
                <a:cubicBezTo>
                  <a:pt x="177668" y="30745"/>
                  <a:pt x="136748" y="34002"/>
                  <a:pt x="96000" y="38060"/>
                </a:cubicBezTo>
                <a:cubicBezTo>
                  <a:pt x="68854" y="40803"/>
                  <a:pt x="41650" y="42746"/>
                  <a:pt x="14447" y="44918"/>
                </a:cubicBezTo>
                <a:cubicBezTo>
                  <a:pt x="8996" y="45067"/>
                  <a:pt x="3701" y="46772"/>
                  <a:pt x="-812" y="49833"/>
                </a:cubicBezTo>
                <a:close/>
              </a:path>
            </a:pathLst>
          </a:custGeom>
          <a:solidFill>
            <a:srgbClr val="6F5E5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86" name="任意多边形: 形状 885">
            <a:extLst>
              <a:ext uri="{FF2B5EF4-FFF2-40B4-BE49-F238E27FC236}">
                <a16:creationId xmlns:a16="http://schemas.microsoft.com/office/drawing/2014/main" xmlns:p14="http://schemas.microsoft.com/office/powerpoint/2010/main" xmlns="" id="{7CA44312-3969-4C5D-A938-F170A49F6EF9}"/>
              </a:ext>
            </a:extLst>
          </p:cNvPr>
          <p:cNvSpPr/>
          <p:nvPr/>
        </p:nvSpPr>
        <p:spPr>
          <a:xfrm>
            <a:off x="-7752692" y="6575469"/>
            <a:ext cx="242412" cy="83782"/>
          </a:xfrm>
          <a:custGeom>
            <a:avLst/>
            <a:gdLst>
              <a:gd name="connsiteX0" fmla="*/ 32603 w 242412"/>
              <a:gd name="connsiteY0" fmla="*/ -745 h 83782"/>
              <a:gd name="connsiteX1" fmla="*/ 27459 w 242412"/>
              <a:gd name="connsiteY1" fmla="*/ 33545 h 83782"/>
              <a:gd name="connsiteX2" fmla="*/ 240971 w 242412"/>
              <a:gd name="connsiteY2" fmla="*/ 15372 h 83782"/>
              <a:gd name="connsiteX3" fmla="*/ 195823 w 242412"/>
              <a:gd name="connsiteY3" fmla="*/ 36060 h 83782"/>
              <a:gd name="connsiteX4" fmla="*/ 96268 w 242412"/>
              <a:gd name="connsiteY4" fmla="*/ 33374 h 83782"/>
              <a:gd name="connsiteX5" fmla="*/ 37002 w 242412"/>
              <a:gd name="connsiteY5" fmla="*/ 36746 h 83782"/>
              <a:gd name="connsiteX6" fmla="*/ 16201 w 242412"/>
              <a:gd name="connsiteY6" fmla="*/ 62235 h 83782"/>
              <a:gd name="connsiteX7" fmla="*/ 21515 w 242412"/>
              <a:gd name="connsiteY7" fmla="*/ 83037 h 83782"/>
              <a:gd name="connsiteX8" fmla="*/ 12885 w 242412"/>
              <a:gd name="connsiteY8" fmla="*/ 76294 h 83782"/>
              <a:gd name="connsiteX9" fmla="*/ 5799 w 242412"/>
              <a:gd name="connsiteY9" fmla="*/ 40003 h 83782"/>
              <a:gd name="connsiteX10" fmla="*/ 32603 w 242412"/>
              <a:gd name="connsiteY10" fmla="*/ -745 h 8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412" h="83782">
                <a:moveTo>
                  <a:pt x="32603" y="-745"/>
                </a:moveTo>
                <a:cubicBezTo>
                  <a:pt x="44889" y="12114"/>
                  <a:pt x="24887" y="18801"/>
                  <a:pt x="27459" y="33545"/>
                </a:cubicBezTo>
                <a:cubicBezTo>
                  <a:pt x="98039" y="23087"/>
                  <a:pt x="170334" y="32460"/>
                  <a:pt x="240971" y="15372"/>
                </a:cubicBezTo>
                <a:cubicBezTo>
                  <a:pt x="227890" y="25938"/>
                  <a:pt x="212366" y="33051"/>
                  <a:pt x="195823" y="36060"/>
                </a:cubicBezTo>
                <a:cubicBezTo>
                  <a:pt x="162904" y="28345"/>
                  <a:pt x="129300" y="31317"/>
                  <a:pt x="96268" y="33374"/>
                </a:cubicBezTo>
                <a:cubicBezTo>
                  <a:pt x="76608" y="34632"/>
                  <a:pt x="56720" y="38404"/>
                  <a:pt x="37002" y="36746"/>
                </a:cubicBezTo>
                <a:cubicBezTo>
                  <a:pt x="17286" y="35088"/>
                  <a:pt x="14142" y="46119"/>
                  <a:pt x="16201" y="62235"/>
                </a:cubicBezTo>
                <a:cubicBezTo>
                  <a:pt x="17000" y="69264"/>
                  <a:pt x="22372" y="75379"/>
                  <a:pt x="21515" y="83037"/>
                </a:cubicBezTo>
                <a:cubicBezTo>
                  <a:pt x="18658" y="80808"/>
                  <a:pt x="15800" y="78637"/>
                  <a:pt x="12885" y="76294"/>
                </a:cubicBezTo>
                <a:cubicBezTo>
                  <a:pt x="-4260" y="62064"/>
                  <a:pt x="-5231" y="60006"/>
                  <a:pt x="5799" y="40003"/>
                </a:cubicBezTo>
                <a:cubicBezTo>
                  <a:pt x="13686" y="25945"/>
                  <a:pt x="23630" y="12857"/>
                  <a:pt x="32603" y="-745"/>
                </a:cubicBezTo>
                <a:close/>
              </a:path>
            </a:pathLst>
          </a:custGeom>
          <a:solidFill>
            <a:srgbClr val="928B8A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98" name="任意多边形: 形状 897">
            <a:extLst>
              <a:ext uri="{FF2B5EF4-FFF2-40B4-BE49-F238E27FC236}">
                <a16:creationId xmlns:a16="http://schemas.microsoft.com/office/drawing/2014/main" xmlns:p14="http://schemas.microsoft.com/office/powerpoint/2010/main" xmlns="" id="{493C7FBF-013E-454C-A416-7EDADFD6B50C}"/>
              </a:ext>
            </a:extLst>
          </p:cNvPr>
          <p:cNvSpPr/>
          <p:nvPr/>
        </p:nvSpPr>
        <p:spPr>
          <a:xfrm>
            <a:off x="-8888647" y="8003714"/>
            <a:ext cx="109637" cy="86096"/>
          </a:xfrm>
          <a:custGeom>
            <a:avLst/>
            <a:gdLst>
              <a:gd name="connsiteX0" fmla="*/ 93166 w 109637"/>
              <a:gd name="connsiteY0" fmla="*/ 85256 h 86096"/>
              <a:gd name="connsiteX1" fmla="*/ 66763 w 109637"/>
              <a:gd name="connsiteY1" fmla="*/ 69540 h 86096"/>
              <a:gd name="connsiteX2" fmla="*/ 10413 w 109637"/>
              <a:gd name="connsiteY2" fmla="*/ 20220 h 86096"/>
              <a:gd name="connsiteX3" fmla="*/ 1155 w 109637"/>
              <a:gd name="connsiteY3" fmla="*/ 10333 h 86096"/>
              <a:gd name="connsiteX4" fmla="*/ -243 w 109637"/>
              <a:gd name="connsiteY4" fmla="*/ 1553 h 86096"/>
              <a:gd name="connsiteX5" fmla="*/ 354 w 109637"/>
              <a:gd name="connsiteY5" fmla="*/ 846 h 86096"/>
              <a:gd name="connsiteX6" fmla="*/ 7498 w 109637"/>
              <a:gd name="connsiteY6" fmla="*/ 846 h 86096"/>
              <a:gd name="connsiteX7" fmla="*/ 108196 w 109637"/>
              <a:gd name="connsiteY7" fmla="*/ 75655 h 86096"/>
              <a:gd name="connsiteX8" fmla="*/ 84136 w 109637"/>
              <a:gd name="connsiteY8" fmla="*/ 71597 h 86096"/>
              <a:gd name="connsiteX9" fmla="*/ 93166 w 109637"/>
              <a:gd name="connsiteY9" fmla="*/ 85256 h 8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9637" h="86096">
                <a:moveTo>
                  <a:pt x="93166" y="85256"/>
                </a:moveTo>
                <a:cubicBezTo>
                  <a:pt x="80536" y="86456"/>
                  <a:pt x="74649" y="76112"/>
                  <a:pt x="66763" y="69540"/>
                </a:cubicBezTo>
                <a:cubicBezTo>
                  <a:pt x="47560" y="53595"/>
                  <a:pt x="31787" y="33707"/>
                  <a:pt x="10413" y="20220"/>
                </a:cubicBezTo>
                <a:lnTo>
                  <a:pt x="1155" y="10333"/>
                </a:lnTo>
                <a:cubicBezTo>
                  <a:pt x="-1656" y="8294"/>
                  <a:pt x="-2281" y="4363"/>
                  <a:pt x="-243" y="1553"/>
                </a:cubicBezTo>
                <a:cubicBezTo>
                  <a:pt x="-61" y="1303"/>
                  <a:pt x="138" y="1067"/>
                  <a:pt x="354" y="846"/>
                </a:cubicBezTo>
                <a:cubicBezTo>
                  <a:pt x="2869" y="-1955"/>
                  <a:pt x="5612" y="-469"/>
                  <a:pt x="7498" y="846"/>
                </a:cubicBezTo>
                <a:cubicBezTo>
                  <a:pt x="40759" y="25648"/>
                  <a:pt x="77849" y="45366"/>
                  <a:pt x="108196" y="75655"/>
                </a:cubicBezTo>
                <a:cubicBezTo>
                  <a:pt x="97738" y="80856"/>
                  <a:pt x="92823" y="68168"/>
                  <a:pt x="84136" y="71597"/>
                </a:cubicBezTo>
                <a:cubicBezTo>
                  <a:pt x="87165" y="76341"/>
                  <a:pt x="90137" y="80798"/>
                  <a:pt x="93166" y="85256"/>
                </a:cubicBezTo>
                <a:close/>
              </a:path>
            </a:pathLst>
          </a:custGeom>
          <a:solidFill>
            <a:srgbClr val="36222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06" name="任意多边形: 形状 905">
            <a:extLst>
              <a:ext uri="{FF2B5EF4-FFF2-40B4-BE49-F238E27FC236}">
                <a16:creationId xmlns:a16="http://schemas.microsoft.com/office/drawing/2014/main" xmlns:p14="http://schemas.microsoft.com/office/powerpoint/2010/main" xmlns="" id="{A0464966-E423-437C-B98E-412C9A60780A}"/>
              </a:ext>
            </a:extLst>
          </p:cNvPr>
          <p:cNvSpPr/>
          <p:nvPr/>
        </p:nvSpPr>
        <p:spPr>
          <a:xfrm>
            <a:off x="-8217259" y="6682053"/>
            <a:ext cx="104217" cy="187966"/>
          </a:xfrm>
          <a:custGeom>
            <a:avLst/>
            <a:gdLst>
              <a:gd name="connsiteX0" fmla="*/ 2193 w 104217"/>
              <a:gd name="connsiteY0" fmla="*/ 187222 h 187966"/>
              <a:gd name="connsiteX1" fmla="*/ 6707 w 104217"/>
              <a:gd name="connsiteY1" fmla="*/ 161047 h 187966"/>
              <a:gd name="connsiteX2" fmla="*/ 85288 w 104217"/>
              <a:gd name="connsiteY2" fmla="*/ 18172 h 187966"/>
              <a:gd name="connsiteX3" fmla="*/ 99233 w 104217"/>
              <a:gd name="connsiteY3" fmla="*/ -745 h 187966"/>
              <a:gd name="connsiteX4" fmla="*/ 101462 w 104217"/>
              <a:gd name="connsiteY4" fmla="*/ 227 h 187966"/>
              <a:gd name="connsiteX5" fmla="*/ 102777 w 104217"/>
              <a:gd name="connsiteY5" fmla="*/ 2628 h 187966"/>
              <a:gd name="connsiteX6" fmla="*/ 2193 w 104217"/>
              <a:gd name="connsiteY6" fmla="*/ 187222 h 187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17" h="187966">
                <a:moveTo>
                  <a:pt x="2193" y="187222"/>
                </a:moveTo>
                <a:cubicBezTo>
                  <a:pt x="-6666" y="176764"/>
                  <a:pt x="2992" y="168934"/>
                  <a:pt x="6707" y="161047"/>
                </a:cubicBezTo>
                <a:cubicBezTo>
                  <a:pt x="30081" y="111841"/>
                  <a:pt x="57571" y="64807"/>
                  <a:pt x="85288" y="18172"/>
                </a:cubicBezTo>
                <a:cubicBezTo>
                  <a:pt x="89232" y="11428"/>
                  <a:pt x="91575" y="3313"/>
                  <a:pt x="99233" y="-745"/>
                </a:cubicBezTo>
                <a:cubicBezTo>
                  <a:pt x="99690" y="-745"/>
                  <a:pt x="100890" y="-287"/>
                  <a:pt x="101462" y="227"/>
                </a:cubicBezTo>
                <a:cubicBezTo>
                  <a:pt x="102001" y="968"/>
                  <a:pt x="102443" y="1774"/>
                  <a:pt x="102777" y="2628"/>
                </a:cubicBezTo>
                <a:cubicBezTo>
                  <a:pt x="70487" y="64692"/>
                  <a:pt x="37683" y="126700"/>
                  <a:pt x="2193" y="187222"/>
                </a:cubicBezTo>
                <a:close/>
              </a:path>
            </a:pathLst>
          </a:custGeom>
          <a:solidFill>
            <a:srgbClr val="432F2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09" name="任意多边形: 形状 908">
            <a:extLst>
              <a:ext uri="{FF2B5EF4-FFF2-40B4-BE49-F238E27FC236}">
                <a16:creationId xmlns:a16="http://schemas.microsoft.com/office/drawing/2014/main" xmlns:p14="http://schemas.microsoft.com/office/powerpoint/2010/main" xmlns="" id="{E4B486AE-0808-4AAE-8F8F-5E18E7045068}"/>
              </a:ext>
            </a:extLst>
          </p:cNvPr>
          <p:cNvSpPr/>
          <p:nvPr/>
        </p:nvSpPr>
        <p:spPr>
          <a:xfrm>
            <a:off x="-9058474" y="7558335"/>
            <a:ext cx="18888" cy="230199"/>
          </a:xfrm>
          <a:custGeom>
            <a:avLst/>
            <a:gdLst>
              <a:gd name="connsiteX0" fmla="*/ -1441 w 18888"/>
              <a:gd name="connsiteY0" fmla="*/ 15029 h 230199"/>
              <a:gd name="connsiteX1" fmla="*/ 502 w 18888"/>
              <a:gd name="connsiteY1" fmla="*/ -745 h 230199"/>
              <a:gd name="connsiteX2" fmla="*/ 8960 w 18888"/>
              <a:gd name="connsiteY2" fmla="*/ 46747 h 230199"/>
              <a:gd name="connsiteX3" fmla="*/ 16904 w 18888"/>
              <a:gd name="connsiteY3" fmla="*/ 207167 h 230199"/>
              <a:gd name="connsiteX4" fmla="*/ 10332 w 18888"/>
              <a:gd name="connsiteY4" fmla="*/ 229455 h 230199"/>
              <a:gd name="connsiteX5" fmla="*/ 4617 w 18888"/>
              <a:gd name="connsiteY5" fmla="*/ 204310 h 230199"/>
              <a:gd name="connsiteX6" fmla="*/ 4160 w 18888"/>
              <a:gd name="connsiteY6" fmla="*/ 76922 h 230199"/>
              <a:gd name="connsiteX7" fmla="*/ -1441 w 18888"/>
              <a:gd name="connsiteY7" fmla="*/ 15029 h 23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888" h="230199">
                <a:moveTo>
                  <a:pt x="-1441" y="15029"/>
                </a:moveTo>
                <a:lnTo>
                  <a:pt x="502" y="-745"/>
                </a:lnTo>
                <a:cubicBezTo>
                  <a:pt x="5048" y="14729"/>
                  <a:pt x="7884" y="30655"/>
                  <a:pt x="8960" y="46747"/>
                </a:cubicBezTo>
                <a:cubicBezTo>
                  <a:pt x="11589" y="100239"/>
                  <a:pt x="19591" y="153446"/>
                  <a:pt x="16904" y="207167"/>
                </a:cubicBezTo>
                <a:cubicBezTo>
                  <a:pt x="16447" y="215110"/>
                  <a:pt x="18733" y="223854"/>
                  <a:pt x="10332" y="229455"/>
                </a:cubicBezTo>
                <a:cubicBezTo>
                  <a:pt x="1703" y="222654"/>
                  <a:pt x="4617" y="213110"/>
                  <a:pt x="4617" y="204310"/>
                </a:cubicBezTo>
                <a:cubicBezTo>
                  <a:pt x="4617" y="161847"/>
                  <a:pt x="5074" y="119384"/>
                  <a:pt x="4160" y="76922"/>
                </a:cubicBezTo>
                <a:cubicBezTo>
                  <a:pt x="3588" y="56291"/>
                  <a:pt x="445" y="35660"/>
                  <a:pt x="-1441" y="15029"/>
                </a:cubicBezTo>
                <a:close/>
              </a:path>
            </a:pathLst>
          </a:custGeom>
          <a:solidFill>
            <a:srgbClr val="9E928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15" name="任意多边形: 形状 914">
            <a:extLst>
              <a:ext uri="{FF2B5EF4-FFF2-40B4-BE49-F238E27FC236}">
                <a16:creationId xmlns:a16="http://schemas.microsoft.com/office/drawing/2014/main" xmlns:p14="http://schemas.microsoft.com/office/powerpoint/2010/main" xmlns="" id="{E7E526A4-C8C8-452F-BA77-49B5B126A808}"/>
              </a:ext>
            </a:extLst>
          </p:cNvPr>
          <p:cNvSpPr/>
          <p:nvPr/>
        </p:nvSpPr>
        <p:spPr>
          <a:xfrm>
            <a:off x="-8854906" y="6504031"/>
            <a:ext cx="149219" cy="60581"/>
          </a:xfrm>
          <a:custGeom>
            <a:avLst/>
            <a:gdLst>
              <a:gd name="connsiteX0" fmla="*/ -1441 w 149219"/>
              <a:gd name="connsiteY0" fmla="*/ -745 h 60581"/>
              <a:gd name="connsiteX1" fmla="*/ 124975 w 149219"/>
              <a:gd name="connsiteY1" fmla="*/ 27031 h 60581"/>
              <a:gd name="connsiteX2" fmla="*/ 142463 w 149219"/>
              <a:gd name="connsiteY2" fmla="*/ 38461 h 60581"/>
              <a:gd name="connsiteX3" fmla="*/ 137834 w 149219"/>
              <a:gd name="connsiteY3" fmla="*/ 58120 h 60581"/>
              <a:gd name="connsiteX4" fmla="*/ 108916 w 149219"/>
              <a:gd name="connsiteY4" fmla="*/ 59092 h 60581"/>
              <a:gd name="connsiteX5" fmla="*/ 92285 w 149219"/>
              <a:gd name="connsiteY5" fmla="*/ 55205 h 60581"/>
              <a:gd name="connsiteX6" fmla="*/ 81998 w 149219"/>
              <a:gd name="connsiteY6" fmla="*/ 53320 h 60581"/>
              <a:gd name="connsiteX7" fmla="*/ 73083 w 149219"/>
              <a:gd name="connsiteY7" fmla="*/ 43318 h 60581"/>
              <a:gd name="connsiteX8" fmla="*/ 137319 w 149219"/>
              <a:gd name="connsiteY8" fmla="*/ 46176 h 60581"/>
              <a:gd name="connsiteX9" fmla="*/ 31535 w 149219"/>
              <a:gd name="connsiteY9" fmla="*/ 15544 h 60581"/>
              <a:gd name="connsiteX10" fmla="*/ -1441 w 149219"/>
              <a:gd name="connsiteY10" fmla="*/ -745 h 60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219" h="60581">
                <a:moveTo>
                  <a:pt x="-1441" y="-745"/>
                </a:moveTo>
                <a:cubicBezTo>
                  <a:pt x="41193" y="6399"/>
                  <a:pt x="83141" y="16400"/>
                  <a:pt x="124975" y="27031"/>
                </a:cubicBezTo>
                <a:cubicBezTo>
                  <a:pt x="131054" y="30444"/>
                  <a:pt x="136897" y="34263"/>
                  <a:pt x="142463" y="38461"/>
                </a:cubicBezTo>
                <a:cubicBezTo>
                  <a:pt x="151093" y="46119"/>
                  <a:pt x="148978" y="54234"/>
                  <a:pt x="137834" y="58120"/>
                </a:cubicBezTo>
                <a:cubicBezTo>
                  <a:pt x="128347" y="61378"/>
                  <a:pt x="118574" y="58977"/>
                  <a:pt x="108916" y="59092"/>
                </a:cubicBezTo>
                <a:cubicBezTo>
                  <a:pt x="104115" y="54691"/>
                  <a:pt x="97486" y="57891"/>
                  <a:pt x="92285" y="55205"/>
                </a:cubicBezTo>
                <a:lnTo>
                  <a:pt x="81998" y="53320"/>
                </a:lnTo>
                <a:lnTo>
                  <a:pt x="73083" y="43318"/>
                </a:lnTo>
                <a:cubicBezTo>
                  <a:pt x="93600" y="41832"/>
                  <a:pt x="112459" y="51091"/>
                  <a:pt x="137319" y="46176"/>
                </a:cubicBezTo>
                <a:cubicBezTo>
                  <a:pt x="104007" y="30153"/>
                  <a:pt x="68255" y="19800"/>
                  <a:pt x="31535" y="15544"/>
                </a:cubicBezTo>
                <a:cubicBezTo>
                  <a:pt x="23362" y="4742"/>
                  <a:pt x="6617" y="10685"/>
                  <a:pt x="-1441" y="-745"/>
                </a:cubicBezTo>
                <a:close/>
              </a:path>
            </a:pathLst>
          </a:custGeom>
          <a:solidFill>
            <a:srgbClr val="81716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2" name="任意多边形: 形状 921">
            <a:extLst>
              <a:ext uri="{FF2B5EF4-FFF2-40B4-BE49-F238E27FC236}">
                <a16:creationId xmlns:a16="http://schemas.microsoft.com/office/drawing/2014/main" xmlns:p14="http://schemas.microsoft.com/office/powerpoint/2010/main" xmlns="" id="{A9696107-AB6E-4F4B-8560-1F3B8DE79808}"/>
              </a:ext>
            </a:extLst>
          </p:cNvPr>
          <p:cNvSpPr/>
          <p:nvPr/>
        </p:nvSpPr>
        <p:spPr>
          <a:xfrm>
            <a:off x="-8969949" y="6653250"/>
            <a:ext cx="102964" cy="171949"/>
          </a:xfrm>
          <a:custGeom>
            <a:avLst/>
            <a:gdLst>
              <a:gd name="connsiteX0" fmla="*/ 98229 w 102964"/>
              <a:gd name="connsiteY0" fmla="*/ -744 h 171949"/>
              <a:gd name="connsiteX1" fmla="*/ 97143 w 102964"/>
              <a:gd name="connsiteY1" fmla="*/ 13029 h 171949"/>
              <a:gd name="connsiteX2" fmla="*/ 65368 w 102964"/>
              <a:gd name="connsiteY2" fmla="*/ 69779 h 171949"/>
              <a:gd name="connsiteX3" fmla="*/ 5417 w 102964"/>
              <a:gd name="connsiteY3" fmla="*/ 166077 h 171949"/>
              <a:gd name="connsiteX4" fmla="*/ -1441 w 102964"/>
              <a:gd name="connsiteY4" fmla="*/ 162876 h 171949"/>
              <a:gd name="connsiteX5" fmla="*/ 49994 w 102964"/>
              <a:gd name="connsiteY5" fmla="*/ 70979 h 171949"/>
              <a:gd name="connsiteX6" fmla="*/ 98228 w 102964"/>
              <a:gd name="connsiteY6" fmla="*/ -745 h 17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964" h="171949">
                <a:moveTo>
                  <a:pt x="98229" y="-744"/>
                </a:moveTo>
                <a:cubicBezTo>
                  <a:pt x="105144" y="4399"/>
                  <a:pt x="99372" y="8800"/>
                  <a:pt x="97143" y="13029"/>
                </a:cubicBezTo>
                <a:cubicBezTo>
                  <a:pt x="86913" y="32174"/>
                  <a:pt x="73026" y="49262"/>
                  <a:pt x="65368" y="69779"/>
                </a:cubicBezTo>
                <a:cubicBezTo>
                  <a:pt x="45422" y="101897"/>
                  <a:pt x="25705" y="134187"/>
                  <a:pt x="5417" y="166077"/>
                </a:cubicBezTo>
                <a:cubicBezTo>
                  <a:pt x="-2184" y="178078"/>
                  <a:pt x="102" y="165620"/>
                  <a:pt x="-1441" y="162876"/>
                </a:cubicBezTo>
                <a:cubicBezTo>
                  <a:pt x="15704" y="132243"/>
                  <a:pt x="32507" y="101383"/>
                  <a:pt x="49994" y="70979"/>
                </a:cubicBezTo>
                <a:cubicBezTo>
                  <a:pt x="64322" y="45939"/>
                  <a:pt x="80442" y="21969"/>
                  <a:pt x="98228" y="-745"/>
                </a:cubicBezTo>
                <a:close/>
              </a:path>
            </a:pathLst>
          </a:custGeom>
          <a:solidFill>
            <a:srgbClr val="6B5A5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3" name="任意多边形: 形状 922">
            <a:extLst>
              <a:ext uri="{FF2B5EF4-FFF2-40B4-BE49-F238E27FC236}">
                <a16:creationId xmlns:a16="http://schemas.microsoft.com/office/drawing/2014/main" xmlns:p14="http://schemas.microsoft.com/office/powerpoint/2010/main" xmlns="" id="{0FF4089E-A2A8-40DE-87F1-A2EDFFDCB751}"/>
              </a:ext>
            </a:extLst>
          </p:cNvPr>
          <p:cNvSpPr/>
          <p:nvPr/>
        </p:nvSpPr>
        <p:spPr>
          <a:xfrm>
            <a:off x="-7998152" y="6416934"/>
            <a:ext cx="114860" cy="38462"/>
          </a:xfrm>
          <a:custGeom>
            <a:avLst/>
            <a:gdLst>
              <a:gd name="connsiteX0" fmla="*/ 63921 w 114860"/>
              <a:gd name="connsiteY0" fmla="*/ 37718 h 38462"/>
              <a:gd name="connsiteX1" fmla="*/ 46776 w 114860"/>
              <a:gd name="connsiteY1" fmla="*/ 35260 h 38462"/>
              <a:gd name="connsiteX2" fmla="*/ 100897 w 114860"/>
              <a:gd name="connsiteY2" fmla="*/ 11829 h 38462"/>
              <a:gd name="connsiteX3" fmla="*/ 14486 w 114860"/>
              <a:gd name="connsiteY3" fmla="*/ 8857 h 38462"/>
              <a:gd name="connsiteX4" fmla="*/ -1401 w 114860"/>
              <a:gd name="connsiteY4" fmla="*/ -745 h 38462"/>
              <a:gd name="connsiteX5" fmla="*/ 94210 w 114860"/>
              <a:gd name="connsiteY5" fmla="*/ -173 h 38462"/>
              <a:gd name="connsiteX6" fmla="*/ 112899 w 114860"/>
              <a:gd name="connsiteY6" fmla="*/ 9657 h 38462"/>
              <a:gd name="connsiteX7" fmla="*/ 101469 w 114860"/>
              <a:gd name="connsiteY7" fmla="*/ 30974 h 38462"/>
              <a:gd name="connsiteX8" fmla="*/ 96268 w 114860"/>
              <a:gd name="connsiteY8" fmla="*/ 32631 h 38462"/>
              <a:gd name="connsiteX9" fmla="*/ 73408 w 114860"/>
              <a:gd name="connsiteY9" fmla="*/ 36574 h 3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4860" h="38462">
                <a:moveTo>
                  <a:pt x="63921" y="37718"/>
                </a:moveTo>
                <a:lnTo>
                  <a:pt x="46776" y="35260"/>
                </a:lnTo>
                <a:cubicBezTo>
                  <a:pt x="64550" y="25316"/>
                  <a:pt x="85295" y="27945"/>
                  <a:pt x="100897" y="11829"/>
                </a:cubicBezTo>
                <a:lnTo>
                  <a:pt x="14486" y="8857"/>
                </a:lnTo>
                <a:cubicBezTo>
                  <a:pt x="9343" y="5371"/>
                  <a:pt x="-2202" y="12572"/>
                  <a:pt x="-1401" y="-745"/>
                </a:cubicBezTo>
                <a:cubicBezTo>
                  <a:pt x="30488" y="-745"/>
                  <a:pt x="62378" y="-115"/>
                  <a:pt x="94210" y="-173"/>
                </a:cubicBezTo>
                <a:cubicBezTo>
                  <a:pt x="102497" y="-173"/>
                  <a:pt x="111355" y="-2344"/>
                  <a:pt x="112899" y="9657"/>
                </a:cubicBezTo>
                <a:cubicBezTo>
                  <a:pt x="114385" y="19601"/>
                  <a:pt x="113298" y="27945"/>
                  <a:pt x="101469" y="30974"/>
                </a:cubicBezTo>
                <a:cubicBezTo>
                  <a:pt x="99697" y="31431"/>
                  <a:pt x="97983" y="32059"/>
                  <a:pt x="96268" y="32631"/>
                </a:cubicBezTo>
                <a:cubicBezTo>
                  <a:pt x="89010" y="36232"/>
                  <a:pt x="80437" y="31831"/>
                  <a:pt x="73408" y="36574"/>
                </a:cubicBezTo>
                <a:close/>
              </a:path>
            </a:pathLst>
          </a:custGeom>
          <a:solidFill>
            <a:srgbClr val="49373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5" name="任意多边形: 形状 924">
            <a:extLst>
              <a:ext uri="{FF2B5EF4-FFF2-40B4-BE49-F238E27FC236}">
                <a16:creationId xmlns:a16="http://schemas.microsoft.com/office/drawing/2014/main" xmlns:p14="http://schemas.microsoft.com/office/powerpoint/2010/main" xmlns="" id="{822A8916-0FA2-4A39-8E67-E1FC0FC435DF}"/>
              </a:ext>
            </a:extLst>
          </p:cNvPr>
          <p:cNvSpPr/>
          <p:nvPr/>
        </p:nvSpPr>
        <p:spPr>
          <a:xfrm>
            <a:off x="-7770684" y="6871563"/>
            <a:ext cx="65698" cy="158478"/>
          </a:xfrm>
          <a:custGeom>
            <a:avLst/>
            <a:gdLst>
              <a:gd name="connsiteX0" fmla="*/ 61852 w 65698"/>
              <a:gd name="connsiteY0" fmla="*/ -745 h 158478"/>
              <a:gd name="connsiteX1" fmla="*/ 55851 w 65698"/>
              <a:gd name="connsiteY1" fmla="*/ 31831 h 158478"/>
              <a:gd name="connsiteX2" fmla="*/ 5788 w 65698"/>
              <a:gd name="connsiteY2" fmla="*/ 157561 h 158478"/>
              <a:gd name="connsiteX3" fmla="*/ 73 w 65698"/>
              <a:gd name="connsiteY3" fmla="*/ 147559 h 158478"/>
              <a:gd name="connsiteX4" fmla="*/ 61852 w 65698"/>
              <a:gd name="connsiteY4" fmla="*/ -745 h 1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98" h="158478">
                <a:moveTo>
                  <a:pt x="61852" y="-745"/>
                </a:moveTo>
                <a:cubicBezTo>
                  <a:pt x="68310" y="11600"/>
                  <a:pt x="60195" y="22115"/>
                  <a:pt x="55851" y="31831"/>
                </a:cubicBezTo>
                <a:cubicBezTo>
                  <a:pt x="37163" y="72922"/>
                  <a:pt x="22247" y="115441"/>
                  <a:pt x="5788" y="157561"/>
                </a:cubicBezTo>
                <a:cubicBezTo>
                  <a:pt x="-3870" y="158818"/>
                  <a:pt x="-1641" y="152989"/>
                  <a:pt x="73" y="147559"/>
                </a:cubicBezTo>
                <a:cubicBezTo>
                  <a:pt x="11674" y="94410"/>
                  <a:pt x="35506" y="46347"/>
                  <a:pt x="61852" y="-745"/>
                </a:cubicBezTo>
                <a:close/>
              </a:path>
            </a:pathLst>
          </a:custGeom>
          <a:solidFill>
            <a:srgbClr val="3A2B2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6" name="任意多边形: 形状 925">
            <a:extLst>
              <a:ext uri="{FF2B5EF4-FFF2-40B4-BE49-F238E27FC236}">
                <a16:creationId xmlns:a16="http://schemas.microsoft.com/office/drawing/2014/main" xmlns:p14="http://schemas.microsoft.com/office/powerpoint/2010/main" xmlns="" id="{B40A7506-19BB-4D00-89EF-78FD8161FEC9}"/>
              </a:ext>
            </a:extLst>
          </p:cNvPr>
          <p:cNvSpPr/>
          <p:nvPr/>
        </p:nvSpPr>
        <p:spPr>
          <a:xfrm>
            <a:off x="-8964805" y="8440752"/>
            <a:ext cx="209512" cy="22249"/>
          </a:xfrm>
          <a:custGeom>
            <a:avLst/>
            <a:gdLst>
              <a:gd name="connsiteX0" fmla="*/ 186411 w 209512"/>
              <a:gd name="connsiteY0" fmla="*/ 11578 h 22249"/>
              <a:gd name="connsiteX1" fmla="*/ 208071 w 209512"/>
              <a:gd name="connsiteY1" fmla="*/ 16378 h 22249"/>
              <a:gd name="connsiteX2" fmla="*/ 190298 w 209512"/>
              <a:gd name="connsiteY2" fmla="*/ 21179 h 22249"/>
              <a:gd name="connsiteX3" fmla="*/ 24962 w 209512"/>
              <a:gd name="connsiteY3" fmla="*/ 15978 h 22249"/>
              <a:gd name="connsiteX4" fmla="*/ -1441 w 209512"/>
              <a:gd name="connsiteY4" fmla="*/ 5177 h 22249"/>
              <a:gd name="connsiteX5" fmla="*/ 2559 w 209512"/>
              <a:gd name="connsiteY5" fmla="*/ 1805 h 22249"/>
              <a:gd name="connsiteX6" fmla="*/ 37364 w 209512"/>
              <a:gd name="connsiteY6" fmla="*/ 2434 h 22249"/>
              <a:gd name="connsiteX7" fmla="*/ 153950 w 209512"/>
              <a:gd name="connsiteY7" fmla="*/ 2434 h 22249"/>
              <a:gd name="connsiteX8" fmla="*/ 186411 w 209512"/>
              <a:gd name="connsiteY8" fmla="*/ 11578 h 2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12" h="22249">
                <a:moveTo>
                  <a:pt x="186411" y="11578"/>
                </a:moveTo>
                <a:cubicBezTo>
                  <a:pt x="192697" y="17293"/>
                  <a:pt x="201384" y="12549"/>
                  <a:pt x="208071" y="16378"/>
                </a:cubicBezTo>
                <a:cubicBezTo>
                  <a:pt x="203042" y="21294"/>
                  <a:pt x="196641" y="21008"/>
                  <a:pt x="190298" y="21179"/>
                </a:cubicBezTo>
                <a:cubicBezTo>
                  <a:pt x="135090" y="22551"/>
                  <a:pt x="80055" y="19350"/>
                  <a:pt x="24962" y="15978"/>
                </a:cubicBezTo>
                <a:cubicBezTo>
                  <a:pt x="15018" y="15350"/>
                  <a:pt x="5246" y="13978"/>
                  <a:pt x="-1441" y="5177"/>
                </a:cubicBezTo>
                <a:lnTo>
                  <a:pt x="2559" y="1805"/>
                </a:lnTo>
                <a:cubicBezTo>
                  <a:pt x="13989" y="-3510"/>
                  <a:pt x="26049" y="891"/>
                  <a:pt x="37364" y="2434"/>
                </a:cubicBezTo>
                <a:cubicBezTo>
                  <a:pt x="76340" y="7635"/>
                  <a:pt x="115088" y="1519"/>
                  <a:pt x="153950" y="2434"/>
                </a:cubicBezTo>
                <a:cubicBezTo>
                  <a:pt x="165494" y="2434"/>
                  <a:pt x="177896" y="434"/>
                  <a:pt x="186411" y="11578"/>
                </a:cubicBezTo>
                <a:close/>
              </a:path>
            </a:pathLst>
          </a:custGeom>
          <a:solidFill>
            <a:srgbClr val="9A8C8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8" name="任意多边形: 形状 927">
            <a:extLst>
              <a:ext uri="{FF2B5EF4-FFF2-40B4-BE49-F238E27FC236}">
                <a16:creationId xmlns:a16="http://schemas.microsoft.com/office/drawing/2014/main" xmlns:p14="http://schemas.microsoft.com/office/powerpoint/2010/main" xmlns="" id="{DADDA5D7-925A-49DC-832A-6F87A1043C6A}"/>
              </a:ext>
            </a:extLst>
          </p:cNvPr>
          <p:cNvSpPr/>
          <p:nvPr/>
        </p:nvSpPr>
        <p:spPr>
          <a:xfrm>
            <a:off x="-8437939" y="7297159"/>
            <a:ext cx="143274" cy="101213"/>
          </a:xfrm>
          <a:custGeom>
            <a:avLst/>
            <a:gdLst>
              <a:gd name="connsiteX0" fmla="*/ 141834 w 143274"/>
              <a:gd name="connsiteY0" fmla="*/ 100468 h 101213"/>
              <a:gd name="connsiteX1" fmla="*/ 51651 w 143274"/>
              <a:gd name="connsiteY1" fmla="*/ 58863 h 101213"/>
              <a:gd name="connsiteX2" fmla="*/ 20961 w 143274"/>
              <a:gd name="connsiteY2" fmla="*/ 62178 h 101213"/>
              <a:gd name="connsiteX3" fmla="*/ 15818 w 143274"/>
              <a:gd name="connsiteY3" fmla="*/ 56806 h 101213"/>
              <a:gd name="connsiteX4" fmla="*/ 30848 w 143274"/>
              <a:gd name="connsiteY4" fmla="*/ 37489 h 101213"/>
              <a:gd name="connsiteX5" fmla="*/ -1441 w 143274"/>
              <a:gd name="connsiteY5" fmla="*/ -745 h 101213"/>
              <a:gd name="connsiteX6" fmla="*/ 41364 w 143274"/>
              <a:gd name="connsiteY6" fmla="*/ 41318 h 101213"/>
              <a:gd name="connsiteX7" fmla="*/ 56395 w 143274"/>
              <a:gd name="connsiteY7" fmla="*/ 51148 h 101213"/>
              <a:gd name="connsiteX8" fmla="*/ 118460 w 143274"/>
              <a:gd name="connsiteY8" fmla="*/ 79380 h 101213"/>
              <a:gd name="connsiteX9" fmla="*/ 141834 w 143274"/>
              <a:gd name="connsiteY9" fmla="*/ 100468 h 101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274" h="101213">
                <a:moveTo>
                  <a:pt x="141834" y="100468"/>
                </a:moveTo>
                <a:cubicBezTo>
                  <a:pt x="111716" y="86695"/>
                  <a:pt x="81255" y="73608"/>
                  <a:pt x="51651" y="58863"/>
                </a:cubicBezTo>
                <a:cubicBezTo>
                  <a:pt x="39592" y="52862"/>
                  <a:pt x="30334" y="52805"/>
                  <a:pt x="20961" y="62178"/>
                </a:cubicBezTo>
                <a:cubicBezTo>
                  <a:pt x="18575" y="61178"/>
                  <a:pt x="16712" y="59233"/>
                  <a:pt x="15818" y="56806"/>
                </a:cubicBezTo>
                <a:cubicBezTo>
                  <a:pt x="20790" y="50462"/>
                  <a:pt x="25762" y="44118"/>
                  <a:pt x="30848" y="37489"/>
                </a:cubicBezTo>
                <a:cubicBezTo>
                  <a:pt x="24390" y="21030"/>
                  <a:pt x="2273" y="18058"/>
                  <a:pt x="-1441" y="-745"/>
                </a:cubicBezTo>
                <a:cubicBezTo>
                  <a:pt x="15018" y="10685"/>
                  <a:pt x="35820" y="18287"/>
                  <a:pt x="41364" y="41318"/>
                </a:cubicBezTo>
                <a:cubicBezTo>
                  <a:pt x="43193" y="48805"/>
                  <a:pt x="50851" y="48633"/>
                  <a:pt x="56395" y="51148"/>
                </a:cubicBezTo>
                <a:cubicBezTo>
                  <a:pt x="77140" y="60463"/>
                  <a:pt x="98057" y="69321"/>
                  <a:pt x="118460" y="79380"/>
                </a:cubicBezTo>
                <a:cubicBezTo>
                  <a:pt x="127946" y="84009"/>
                  <a:pt x="138519" y="88524"/>
                  <a:pt x="141834" y="100468"/>
                </a:cubicBezTo>
                <a:close/>
              </a:path>
            </a:pathLst>
          </a:custGeom>
          <a:solidFill>
            <a:srgbClr val="8C747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29" name="任意多边形: 形状 928">
            <a:extLst>
              <a:ext uri="{FF2B5EF4-FFF2-40B4-BE49-F238E27FC236}">
                <a16:creationId xmlns:a16="http://schemas.microsoft.com/office/drawing/2014/main" xmlns:p14="http://schemas.microsoft.com/office/powerpoint/2010/main" xmlns="" id="{754BA2C7-363E-4886-A506-08C5B0CC7D73}"/>
              </a:ext>
            </a:extLst>
          </p:cNvPr>
          <p:cNvSpPr/>
          <p:nvPr/>
        </p:nvSpPr>
        <p:spPr>
          <a:xfrm>
            <a:off x="-8336612" y="6565354"/>
            <a:ext cx="105841" cy="139788"/>
          </a:xfrm>
          <a:custGeom>
            <a:avLst/>
            <a:gdLst>
              <a:gd name="connsiteX0" fmla="*/ -1441 w 105841"/>
              <a:gd name="connsiteY0" fmla="*/ 139044 h 139788"/>
              <a:gd name="connsiteX1" fmla="*/ 104401 w 105841"/>
              <a:gd name="connsiteY1" fmla="*/ -745 h 139788"/>
              <a:gd name="connsiteX2" fmla="*/ -1441 w 105841"/>
              <a:gd name="connsiteY2" fmla="*/ 139044 h 139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841" h="139788">
                <a:moveTo>
                  <a:pt x="-1441" y="139044"/>
                </a:moveTo>
                <a:cubicBezTo>
                  <a:pt x="27060" y="87683"/>
                  <a:pt x="62695" y="40619"/>
                  <a:pt x="104401" y="-745"/>
                </a:cubicBezTo>
                <a:cubicBezTo>
                  <a:pt x="74111" y="49428"/>
                  <a:pt x="38636" y="96282"/>
                  <a:pt x="-1441" y="139044"/>
                </a:cubicBezTo>
                <a:close/>
              </a:path>
            </a:pathLst>
          </a:custGeom>
          <a:solidFill>
            <a:srgbClr val="5E4E4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30" name="任意多边形: 形状 929">
            <a:extLst>
              <a:ext uri="{FF2B5EF4-FFF2-40B4-BE49-F238E27FC236}">
                <a16:creationId xmlns:a16="http://schemas.microsoft.com/office/drawing/2014/main" xmlns:p14="http://schemas.microsoft.com/office/powerpoint/2010/main" xmlns="" id="{74607DBE-C48E-4CA3-A979-385255875D0B}"/>
              </a:ext>
            </a:extLst>
          </p:cNvPr>
          <p:cNvSpPr/>
          <p:nvPr/>
        </p:nvSpPr>
        <p:spPr>
          <a:xfrm>
            <a:off x="-7808634" y="7019810"/>
            <a:ext cx="45007" cy="157219"/>
          </a:xfrm>
          <a:custGeom>
            <a:avLst/>
            <a:gdLst>
              <a:gd name="connsiteX0" fmla="*/ 37852 w 45007"/>
              <a:gd name="connsiteY0" fmla="*/ -745 h 157219"/>
              <a:gd name="connsiteX1" fmla="*/ 43567 w 45007"/>
              <a:gd name="connsiteY1" fmla="*/ 9257 h 157219"/>
              <a:gd name="connsiteX2" fmla="*/ 27793 w 45007"/>
              <a:gd name="connsiteY2" fmla="*/ 54977 h 157219"/>
              <a:gd name="connsiteX3" fmla="*/ 10648 w 45007"/>
              <a:gd name="connsiteY3" fmla="*/ 156475 h 157219"/>
              <a:gd name="connsiteX4" fmla="*/ -1182 w 45007"/>
              <a:gd name="connsiteY4" fmla="*/ 130587 h 157219"/>
              <a:gd name="connsiteX5" fmla="*/ 23907 w 45007"/>
              <a:gd name="connsiteY5" fmla="*/ 37375 h 157219"/>
              <a:gd name="connsiteX6" fmla="*/ 37852 w 45007"/>
              <a:gd name="connsiteY6" fmla="*/ -745 h 157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07" h="157219">
                <a:moveTo>
                  <a:pt x="37852" y="-745"/>
                </a:moveTo>
                <a:cubicBezTo>
                  <a:pt x="40080" y="2456"/>
                  <a:pt x="39566" y="7256"/>
                  <a:pt x="43567" y="9257"/>
                </a:cubicBezTo>
                <a:cubicBezTo>
                  <a:pt x="39164" y="24778"/>
                  <a:pt x="33898" y="40042"/>
                  <a:pt x="27793" y="54977"/>
                </a:cubicBezTo>
                <a:cubicBezTo>
                  <a:pt x="12877" y="87038"/>
                  <a:pt x="16363" y="122071"/>
                  <a:pt x="10648" y="156475"/>
                </a:cubicBezTo>
                <a:cubicBezTo>
                  <a:pt x="-3296" y="150760"/>
                  <a:pt x="990" y="139330"/>
                  <a:pt x="-1182" y="130587"/>
                </a:cubicBezTo>
                <a:cubicBezTo>
                  <a:pt x="-3696" y="96639"/>
                  <a:pt x="12649" y="67722"/>
                  <a:pt x="23907" y="37375"/>
                </a:cubicBezTo>
                <a:cubicBezTo>
                  <a:pt x="28765" y="24802"/>
                  <a:pt x="32936" y="11886"/>
                  <a:pt x="37852" y="-745"/>
                </a:cubicBezTo>
                <a:close/>
              </a:path>
            </a:pathLst>
          </a:custGeom>
          <a:solidFill>
            <a:srgbClr val="799FA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44" name="任意多边形: 形状 943">
            <a:extLst>
              <a:ext uri="{FF2B5EF4-FFF2-40B4-BE49-F238E27FC236}">
                <a16:creationId xmlns:a16="http://schemas.microsoft.com/office/drawing/2014/main" xmlns:p14="http://schemas.microsoft.com/office/powerpoint/2010/main" xmlns="" id="{767BE401-127D-4FE4-A2A1-238A2D85DDD5}"/>
              </a:ext>
            </a:extLst>
          </p:cNvPr>
          <p:cNvSpPr/>
          <p:nvPr/>
        </p:nvSpPr>
        <p:spPr>
          <a:xfrm>
            <a:off x="-8059778" y="6414497"/>
            <a:ext cx="77723" cy="27812"/>
          </a:xfrm>
          <a:custGeom>
            <a:avLst/>
            <a:gdLst>
              <a:gd name="connsiteX0" fmla="*/ 60396 w 77723"/>
              <a:gd name="connsiteY0" fmla="*/ 1693 h 27812"/>
              <a:gd name="connsiteX1" fmla="*/ 76283 w 77723"/>
              <a:gd name="connsiteY1" fmla="*/ 11294 h 27812"/>
              <a:gd name="connsiteX2" fmla="*/ 23762 w 77723"/>
              <a:gd name="connsiteY2" fmla="*/ 22325 h 27812"/>
              <a:gd name="connsiteX3" fmla="*/ -1441 w 77723"/>
              <a:gd name="connsiteY3" fmla="*/ 22896 h 27812"/>
              <a:gd name="connsiteX4" fmla="*/ 31135 w 77723"/>
              <a:gd name="connsiteY4" fmla="*/ -364 h 27812"/>
              <a:gd name="connsiteX5" fmla="*/ 60396 w 77723"/>
              <a:gd name="connsiteY5" fmla="*/ 1693 h 2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3" h="27812">
                <a:moveTo>
                  <a:pt x="60396" y="1693"/>
                </a:moveTo>
                <a:cubicBezTo>
                  <a:pt x="63481" y="8609"/>
                  <a:pt x="72397" y="5751"/>
                  <a:pt x="76283" y="11294"/>
                </a:cubicBezTo>
                <a:cubicBezTo>
                  <a:pt x="63613" y="26970"/>
                  <a:pt x="41668" y="31579"/>
                  <a:pt x="23762" y="22325"/>
                </a:cubicBezTo>
                <a:cubicBezTo>
                  <a:pt x="14504" y="18095"/>
                  <a:pt x="6617" y="20667"/>
                  <a:pt x="-1441" y="22896"/>
                </a:cubicBezTo>
                <a:cubicBezTo>
                  <a:pt x="2160" y="4951"/>
                  <a:pt x="12961" y="-2593"/>
                  <a:pt x="31135" y="-364"/>
                </a:cubicBezTo>
                <a:cubicBezTo>
                  <a:pt x="40850" y="836"/>
                  <a:pt x="50623" y="1064"/>
                  <a:pt x="60396" y="1693"/>
                </a:cubicBezTo>
                <a:close/>
              </a:path>
            </a:pathLst>
          </a:custGeom>
          <a:solidFill>
            <a:srgbClr val="7F889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48" name="任意多边形: 形状 947">
            <a:extLst>
              <a:ext uri="{FF2B5EF4-FFF2-40B4-BE49-F238E27FC236}">
                <a16:creationId xmlns:a16="http://schemas.microsoft.com/office/drawing/2014/main" xmlns:p14="http://schemas.microsoft.com/office/powerpoint/2010/main" xmlns="" id="{9182414D-FA0E-463B-BF3E-722F70DB7511}"/>
              </a:ext>
            </a:extLst>
          </p:cNvPr>
          <p:cNvSpPr/>
          <p:nvPr/>
        </p:nvSpPr>
        <p:spPr>
          <a:xfrm>
            <a:off x="-7120917" y="6498602"/>
            <a:ext cx="105626" cy="49206"/>
          </a:xfrm>
          <a:custGeom>
            <a:avLst/>
            <a:gdLst>
              <a:gd name="connsiteX0" fmla="*/ -1441 w 105626"/>
              <a:gd name="connsiteY0" fmla="*/ 20515 h 49206"/>
              <a:gd name="connsiteX1" fmla="*/ 97257 w 105626"/>
              <a:gd name="connsiteY1" fmla="*/ -745 h 49206"/>
              <a:gd name="connsiteX2" fmla="*/ 103486 w 105626"/>
              <a:gd name="connsiteY2" fmla="*/ 11543 h 49206"/>
              <a:gd name="connsiteX3" fmla="*/ 53366 w 105626"/>
              <a:gd name="connsiteY3" fmla="*/ 48461 h 49206"/>
              <a:gd name="connsiteX4" fmla="*/ 48222 w 105626"/>
              <a:gd name="connsiteY4" fmla="*/ 43318 h 49206"/>
              <a:gd name="connsiteX5" fmla="*/ 63996 w 105626"/>
              <a:gd name="connsiteY5" fmla="*/ 22058 h 49206"/>
              <a:gd name="connsiteX6" fmla="*/ -1441 w 105626"/>
              <a:gd name="connsiteY6" fmla="*/ 20515 h 4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626" h="49206">
                <a:moveTo>
                  <a:pt x="-1441" y="20515"/>
                </a:moveTo>
                <a:cubicBezTo>
                  <a:pt x="34163" y="26230"/>
                  <a:pt x="64224" y="5656"/>
                  <a:pt x="97257" y="-745"/>
                </a:cubicBezTo>
                <a:cubicBezTo>
                  <a:pt x="102344" y="1827"/>
                  <a:pt x="105715" y="4970"/>
                  <a:pt x="103486" y="11543"/>
                </a:cubicBezTo>
                <a:cubicBezTo>
                  <a:pt x="87541" y="24916"/>
                  <a:pt x="74911" y="42689"/>
                  <a:pt x="53366" y="48461"/>
                </a:cubicBezTo>
                <a:lnTo>
                  <a:pt x="48222" y="43318"/>
                </a:lnTo>
                <a:lnTo>
                  <a:pt x="63996" y="22058"/>
                </a:lnTo>
                <a:cubicBezTo>
                  <a:pt x="40793" y="24401"/>
                  <a:pt x="18790" y="39146"/>
                  <a:pt x="-1441" y="20515"/>
                </a:cubicBezTo>
                <a:close/>
              </a:path>
            </a:pathLst>
          </a:custGeom>
          <a:solidFill>
            <a:srgbClr val="736E6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49" name="任意多边形: 形状 948">
            <a:extLst>
              <a:ext uri="{FF2B5EF4-FFF2-40B4-BE49-F238E27FC236}">
                <a16:creationId xmlns:a16="http://schemas.microsoft.com/office/drawing/2014/main" xmlns:p14="http://schemas.microsoft.com/office/powerpoint/2010/main" xmlns="" id="{0292E2C6-9E69-4712-B6E8-46CA289E8C10}"/>
              </a:ext>
            </a:extLst>
          </p:cNvPr>
          <p:cNvSpPr/>
          <p:nvPr/>
        </p:nvSpPr>
        <p:spPr>
          <a:xfrm>
            <a:off x="-9041957" y="7820914"/>
            <a:ext cx="33204" cy="198278"/>
          </a:xfrm>
          <a:custGeom>
            <a:avLst/>
            <a:gdLst>
              <a:gd name="connsiteX0" fmla="*/ -1441 w 33204"/>
              <a:gd name="connsiteY0" fmla="*/ 4823 h 198278"/>
              <a:gd name="connsiteX1" fmla="*/ 3645 w 33204"/>
              <a:gd name="connsiteY1" fmla="*/ 1394 h 198278"/>
              <a:gd name="connsiteX2" fmla="*/ 16047 w 33204"/>
              <a:gd name="connsiteY2" fmla="*/ 90034 h 198278"/>
              <a:gd name="connsiteX3" fmla="*/ 31764 w 33204"/>
              <a:gd name="connsiteY3" fmla="*/ 191818 h 198278"/>
              <a:gd name="connsiteX4" fmla="*/ 26049 w 33204"/>
              <a:gd name="connsiteY4" fmla="*/ 197533 h 198278"/>
              <a:gd name="connsiteX5" fmla="*/ 11932 w 33204"/>
              <a:gd name="connsiteY5" fmla="*/ 120952 h 198278"/>
              <a:gd name="connsiteX6" fmla="*/ -1441 w 33204"/>
              <a:gd name="connsiteY6" fmla="*/ 4823 h 1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204" h="198278">
                <a:moveTo>
                  <a:pt x="-1441" y="4823"/>
                </a:moveTo>
                <a:cubicBezTo>
                  <a:pt x="331" y="3337"/>
                  <a:pt x="2503" y="-4435"/>
                  <a:pt x="3645" y="1394"/>
                </a:cubicBezTo>
                <a:cubicBezTo>
                  <a:pt x="9360" y="30655"/>
                  <a:pt x="17076" y="59744"/>
                  <a:pt x="16047" y="90034"/>
                </a:cubicBezTo>
                <a:cubicBezTo>
                  <a:pt x="14904" y="124895"/>
                  <a:pt x="27477" y="157757"/>
                  <a:pt x="31764" y="191818"/>
                </a:cubicBezTo>
                <a:cubicBezTo>
                  <a:pt x="29820" y="193647"/>
                  <a:pt x="29477" y="197076"/>
                  <a:pt x="26049" y="197533"/>
                </a:cubicBezTo>
                <a:cubicBezTo>
                  <a:pt x="15761" y="173073"/>
                  <a:pt x="13761" y="146441"/>
                  <a:pt x="11932" y="120952"/>
                </a:cubicBezTo>
                <a:cubicBezTo>
                  <a:pt x="9132" y="81748"/>
                  <a:pt x="3588" y="43342"/>
                  <a:pt x="-1441" y="4823"/>
                </a:cubicBezTo>
                <a:close/>
              </a:path>
            </a:pathLst>
          </a:custGeom>
          <a:solidFill>
            <a:srgbClr val="A9A0A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0" name="任意多边形: 形状 949">
            <a:extLst>
              <a:ext uri="{FF2B5EF4-FFF2-40B4-BE49-F238E27FC236}">
                <a16:creationId xmlns:a16="http://schemas.microsoft.com/office/drawing/2014/main" xmlns:p14="http://schemas.microsoft.com/office/powerpoint/2010/main" xmlns="" id="{671E3497-279D-48BF-A53B-647CBD7FFC51}"/>
              </a:ext>
            </a:extLst>
          </p:cNvPr>
          <p:cNvSpPr/>
          <p:nvPr/>
        </p:nvSpPr>
        <p:spPr>
          <a:xfrm>
            <a:off x="-7419319" y="6294653"/>
            <a:ext cx="86797" cy="60632"/>
          </a:xfrm>
          <a:custGeom>
            <a:avLst/>
            <a:gdLst>
              <a:gd name="connsiteX0" fmla="*/ 60474 w 86797"/>
              <a:gd name="connsiteY0" fmla="*/ 55587 h 60632"/>
              <a:gd name="connsiteX1" fmla="*/ 55731 w 86797"/>
              <a:gd name="connsiteY1" fmla="*/ 54729 h 60632"/>
              <a:gd name="connsiteX2" fmla="*/ 38586 w 86797"/>
              <a:gd name="connsiteY2" fmla="*/ 45071 h 60632"/>
              <a:gd name="connsiteX3" fmla="*/ 11553 w 86797"/>
              <a:gd name="connsiteY3" fmla="*/ 38499 h 60632"/>
              <a:gd name="connsiteX4" fmla="*/ 1404 w 86797"/>
              <a:gd name="connsiteY4" fmla="*/ 27740 h 60632"/>
              <a:gd name="connsiteX5" fmla="*/ 466 w 86797"/>
              <a:gd name="connsiteY5" fmla="*/ 27755 h 60632"/>
              <a:gd name="connsiteX6" fmla="*/ 14639 w 86797"/>
              <a:gd name="connsiteY6" fmla="*/ 1065 h 60632"/>
              <a:gd name="connsiteX7" fmla="*/ 23783 w 86797"/>
              <a:gd name="connsiteY7" fmla="*/ 6780 h 60632"/>
              <a:gd name="connsiteX8" fmla="*/ 28413 w 86797"/>
              <a:gd name="connsiteY8" fmla="*/ 19696 h 60632"/>
              <a:gd name="connsiteX9" fmla="*/ 71504 w 86797"/>
              <a:gd name="connsiteY9" fmla="*/ 39470 h 60632"/>
              <a:gd name="connsiteX10" fmla="*/ 84705 w 86797"/>
              <a:gd name="connsiteY10" fmla="*/ 59415 h 60632"/>
              <a:gd name="connsiteX11" fmla="*/ 60474 w 86797"/>
              <a:gd name="connsiteY11" fmla="*/ 55587 h 60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6797" h="60632">
                <a:moveTo>
                  <a:pt x="60474" y="55587"/>
                </a:moveTo>
                <a:cubicBezTo>
                  <a:pt x="58850" y="55641"/>
                  <a:pt x="57233" y="55349"/>
                  <a:pt x="55731" y="54729"/>
                </a:cubicBezTo>
                <a:cubicBezTo>
                  <a:pt x="55101" y="42785"/>
                  <a:pt x="45729" y="45299"/>
                  <a:pt x="38586" y="45071"/>
                </a:cubicBezTo>
                <a:cubicBezTo>
                  <a:pt x="29041" y="44671"/>
                  <a:pt x="19155" y="46671"/>
                  <a:pt x="11553" y="38499"/>
                </a:cubicBezTo>
                <a:cubicBezTo>
                  <a:pt x="11721" y="32725"/>
                  <a:pt x="7178" y="27908"/>
                  <a:pt x="1404" y="27740"/>
                </a:cubicBezTo>
                <a:cubicBezTo>
                  <a:pt x="1091" y="27731"/>
                  <a:pt x="778" y="27736"/>
                  <a:pt x="466" y="27755"/>
                </a:cubicBezTo>
                <a:cubicBezTo>
                  <a:pt x="-5992" y="12952"/>
                  <a:pt x="5267" y="7066"/>
                  <a:pt x="14639" y="1065"/>
                </a:cubicBezTo>
                <a:cubicBezTo>
                  <a:pt x="19383" y="-2021"/>
                  <a:pt x="25098" y="-1792"/>
                  <a:pt x="23783" y="6780"/>
                </a:cubicBezTo>
                <a:cubicBezTo>
                  <a:pt x="23326" y="11810"/>
                  <a:pt x="20354" y="18210"/>
                  <a:pt x="28413" y="19696"/>
                </a:cubicBezTo>
                <a:cubicBezTo>
                  <a:pt x="44243" y="23011"/>
                  <a:pt x="55673" y="35641"/>
                  <a:pt x="71504" y="39470"/>
                </a:cubicBezTo>
                <a:cubicBezTo>
                  <a:pt x="80305" y="41584"/>
                  <a:pt x="87620" y="47928"/>
                  <a:pt x="84705" y="59415"/>
                </a:cubicBezTo>
                <a:cubicBezTo>
                  <a:pt x="76133" y="61816"/>
                  <a:pt x="69046" y="54215"/>
                  <a:pt x="60474" y="55587"/>
                </a:cubicBezTo>
                <a:close/>
              </a:path>
            </a:pathLst>
          </a:custGeom>
          <a:solidFill>
            <a:srgbClr val="270B0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4" name="任意多边形: 形状 953">
            <a:extLst>
              <a:ext uri="{FF2B5EF4-FFF2-40B4-BE49-F238E27FC236}">
                <a16:creationId xmlns:a16="http://schemas.microsoft.com/office/drawing/2014/main" xmlns:p14="http://schemas.microsoft.com/office/powerpoint/2010/main" xmlns="" id="{C765F651-3C5F-49DF-B501-F7D58FA83B7A}"/>
              </a:ext>
            </a:extLst>
          </p:cNvPr>
          <p:cNvSpPr/>
          <p:nvPr/>
        </p:nvSpPr>
        <p:spPr>
          <a:xfrm>
            <a:off x="-8844109" y="6520262"/>
            <a:ext cx="94473" cy="92297"/>
          </a:xfrm>
          <a:custGeom>
            <a:avLst/>
            <a:gdLst>
              <a:gd name="connsiteX0" fmla="*/ 21481 w 94473"/>
              <a:gd name="connsiteY0" fmla="*/ -745 h 92297"/>
              <a:gd name="connsiteX1" fmla="*/ 37426 w 94473"/>
              <a:gd name="connsiteY1" fmla="*/ 51947 h 92297"/>
              <a:gd name="connsiteX2" fmla="*/ 93033 w 94473"/>
              <a:gd name="connsiteY2" fmla="*/ 91553 h 92297"/>
              <a:gd name="connsiteX3" fmla="*/ 21024 w 94473"/>
              <a:gd name="connsiteY3" fmla="*/ 55491 h 92297"/>
              <a:gd name="connsiteX4" fmla="*/ 17823 w 94473"/>
              <a:gd name="connsiteY4" fmla="*/ 51319 h 92297"/>
              <a:gd name="connsiteX5" fmla="*/ 21481 w 94473"/>
              <a:gd name="connsiteY5" fmla="*/ -745 h 9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473" h="92297">
                <a:moveTo>
                  <a:pt x="21481" y="-745"/>
                </a:moveTo>
                <a:cubicBezTo>
                  <a:pt x="5764" y="31202"/>
                  <a:pt x="5650" y="31374"/>
                  <a:pt x="37426" y="51947"/>
                </a:cubicBezTo>
                <a:cubicBezTo>
                  <a:pt x="55542" y="63377"/>
                  <a:pt x="74459" y="74179"/>
                  <a:pt x="93033" y="91553"/>
                </a:cubicBezTo>
                <a:cubicBezTo>
                  <a:pt x="63314" y="85838"/>
                  <a:pt x="43769" y="67320"/>
                  <a:pt x="21024" y="55491"/>
                </a:cubicBezTo>
                <a:cubicBezTo>
                  <a:pt x="20072" y="54015"/>
                  <a:pt x="19002" y="52620"/>
                  <a:pt x="17823" y="51319"/>
                </a:cubicBezTo>
                <a:cubicBezTo>
                  <a:pt x="-8580" y="26516"/>
                  <a:pt x="-8294" y="21715"/>
                  <a:pt x="21481" y="-745"/>
                </a:cubicBezTo>
                <a:close/>
              </a:path>
            </a:pathLst>
          </a:custGeom>
          <a:solidFill>
            <a:srgbClr val="705E5A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5" name="任意多边形: 形状 954">
            <a:extLst>
              <a:ext uri="{FF2B5EF4-FFF2-40B4-BE49-F238E27FC236}">
                <a16:creationId xmlns:a16="http://schemas.microsoft.com/office/drawing/2014/main" xmlns:p14="http://schemas.microsoft.com/office/powerpoint/2010/main" xmlns="" id="{C6B4F7AB-6155-40ED-A0E3-DF79C8233B08}"/>
              </a:ext>
            </a:extLst>
          </p:cNvPr>
          <p:cNvSpPr/>
          <p:nvPr/>
        </p:nvSpPr>
        <p:spPr>
          <a:xfrm>
            <a:off x="-8513663" y="7354709"/>
            <a:ext cx="98126" cy="88446"/>
          </a:xfrm>
          <a:custGeom>
            <a:avLst/>
            <a:gdLst>
              <a:gd name="connsiteX0" fmla="*/ 91542 w 98126"/>
              <a:gd name="connsiteY0" fmla="*/ -745 h 88446"/>
              <a:gd name="connsiteX1" fmla="*/ 96686 w 98126"/>
              <a:gd name="connsiteY1" fmla="*/ 4627 h 88446"/>
              <a:gd name="connsiteX2" fmla="*/ 35307 w 98126"/>
              <a:gd name="connsiteY2" fmla="*/ 77436 h 88446"/>
              <a:gd name="connsiteX3" fmla="*/ 15133 w 98126"/>
              <a:gd name="connsiteY3" fmla="*/ 86123 h 88446"/>
              <a:gd name="connsiteX4" fmla="*/ -1441 w 98126"/>
              <a:gd name="connsiteY4" fmla="*/ 70064 h 88446"/>
              <a:gd name="connsiteX5" fmla="*/ 13018 w 98126"/>
              <a:gd name="connsiteY5" fmla="*/ 68578 h 88446"/>
              <a:gd name="connsiteX6" fmla="*/ 31764 w 98126"/>
              <a:gd name="connsiteY6" fmla="*/ 64178 h 88446"/>
              <a:gd name="connsiteX7" fmla="*/ 47251 w 98126"/>
              <a:gd name="connsiteY7" fmla="*/ 42575 h 88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126" h="88446">
                <a:moveTo>
                  <a:pt x="91542" y="-745"/>
                </a:moveTo>
                <a:lnTo>
                  <a:pt x="96686" y="4627"/>
                </a:lnTo>
                <a:cubicBezTo>
                  <a:pt x="76226" y="28916"/>
                  <a:pt x="55710" y="53090"/>
                  <a:pt x="35307" y="77436"/>
                </a:cubicBezTo>
                <a:cubicBezTo>
                  <a:pt x="29992" y="83837"/>
                  <a:pt x="25191" y="90923"/>
                  <a:pt x="15133" y="86123"/>
                </a:cubicBezTo>
                <a:cubicBezTo>
                  <a:pt x="11385" y="79198"/>
                  <a:pt x="5600" y="73591"/>
                  <a:pt x="-1441" y="70064"/>
                </a:cubicBezTo>
                <a:cubicBezTo>
                  <a:pt x="2274" y="59777"/>
                  <a:pt x="8789" y="65149"/>
                  <a:pt x="13018" y="68578"/>
                </a:cubicBezTo>
                <a:cubicBezTo>
                  <a:pt x="21819" y="75550"/>
                  <a:pt x="26792" y="71778"/>
                  <a:pt x="31764" y="64178"/>
                </a:cubicBezTo>
                <a:cubicBezTo>
                  <a:pt x="36736" y="56576"/>
                  <a:pt x="42108" y="49719"/>
                  <a:pt x="47251" y="42575"/>
                </a:cubicBezTo>
                <a:close/>
              </a:path>
            </a:pathLst>
          </a:custGeom>
          <a:solidFill>
            <a:srgbClr val="46322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0" name="任意多边形: 形状 959">
            <a:extLst>
              <a:ext uri="{FF2B5EF4-FFF2-40B4-BE49-F238E27FC236}">
                <a16:creationId xmlns:a16="http://schemas.microsoft.com/office/drawing/2014/main" xmlns:p14="http://schemas.microsoft.com/office/powerpoint/2010/main" xmlns="" id="{8207AF6A-19BF-4BAB-88BF-21C78A4848DA}"/>
              </a:ext>
            </a:extLst>
          </p:cNvPr>
          <p:cNvSpPr/>
          <p:nvPr/>
        </p:nvSpPr>
        <p:spPr>
          <a:xfrm>
            <a:off x="-8536315" y="7547705"/>
            <a:ext cx="56255" cy="102526"/>
          </a:xfrm>
          <a:custGeom>
            <a:avLst/>
            <a:gdLst>
              <a:gd name="connsiteX0" fmla="*/ 9210 w 56255"/>
              <a:gd name="connsiteY0" fmla="*/ 101782 h 102526"/>
              <a:gd name="connsiteX1" fmla="*/ 1038 w 56255"/>
              <a:gd name="connsiteY1" fmla="*/ 96410 h 102526"/>
              <a:gd name="connsiteX2" fmla="*/ 49387 w 56255"/>
              <a:gd name="connsiteY2" fmla="*/ -745 h 102526"/>
              <a:gd name="connsiteX3" fmla="*/ 54473 w 56255"/>
              <a:gd name="connsiteY3" fmla="*/ 14914 h 102526"/>
              <a:gd name="connsiteX4" fmla="*/ 53902 w 56255"/>
              <a:gd name="connsiteY4" fmla="*/ 31202 h 102526"/>
              <a:gd name="connsiteX5" fmla="*/ 42472 w 56255"/>
              <a:gd name="connsiteY5" fmla="*/ 64349 h 102526"/>
              <a:gd name="connsiteX6" fmla="*/ 9211 w 56255"/>
              <a:gd name="connsiteY6" fmla="*/ 101782 h 10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55" h="102526">
                <a:moveTo>
                  <a:pt x="9210" y="101782"/>
                </a:moveTo>
                <a:cubicBezTo>
                  <a:pt x="6352" y="99610"/>
                  <a:pt x="-6849" y="102239"/>
                  <a:pt x="1038" y="96410"/>
                </a:cubicBezTo>
                <a:cubicBezTo>
                  <a:pt x="34184" y="71778"/>
                  <a:pt x="40185" y="34974"/>
                  <a:pt x="49387" y="-745"/>
                </a:cubicBezTo>
                <a:cubicBezTo>
                  <a:pt x="56874" y="3427"/>
                  <a:pt x="54416" y="9599"/>
                  <a:pt x="54473" y="14914"/>
                </a:cubicBezTo>
                <a:cubicBezTo>
                  <a:pt x="54530" y="20229"/>
                  <a:pt x="54073" y="25772"/>
                  <a:pt x="53902" y="31202"/>
                </a:cubicBezTo>
                <a:cubicBezTo>
                  <a:pt x="50130" y="42232"/>
                  <a:pt x="46643" y="53433"/>
                  <a:pt x="42472" y="64349"/>
                </a:cubicBezTo>
                <a:cubicBezTo>
                  <a:pt x="35749" y="80111"/>
                  <a:pt x="24072" y="93252"/>
                  <a:pt x="9211" y="101782"/>
                </a:cubicBezTo>
                <a:close/>
              </a:path>
            </a:pathLst>
          </a:custGeom>
          <a:solidFill>
            <a:srgbClr val="3F2D2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1" name="任意多边形: 形状 960">
            <a:extLst>
              <a:ext uri="{FF2B5EF4-FFF2-40B4-BE49-F238E27FC236}">
                <a16:creationId xmlns:a16="http://schemas.microsoft.com/office/drawing/2014/main" xmlns:p14="http://schemas.microsoft.com/office/powerpoint/2010/main" xmlns="" id="{C2ECBF3C-79CF-4240-8F4E-5AC45BF22008}"/>
              </a:ext>
            </a:extLst>
          </p:cNvPr>
          <p:cNvSpPr/>
          <p:nvPr/>
        </p:nvSpPr>
        <p:spPr>
          <a:xfrm>
            <a:off x="-9014468" y="8013191"/>
            <a:ext cx="39497" cy="142074"/>
          </a:xfrm>
          <a:custGeom>
            <a:avLst/>
            <a:gdLst>
              <a:gd name="connsiteX0" fmla="*/ -1441 w 39497"/>
              <a:gd name="connsiteY0" fmla="*/ 4970 h 142074"/>
              <a:gd name="connsiteX1" fmla="*/ 4274 w 39497"/>
              <a:gd name="connsiteY1" fmla="*/ -745 h 142074"/>
              <a:gd name="connsiteX2" fmla="*/ 11875 w 39497"/>
              <a:gd name="connsiteY2" fmla="*/ 31145 h 142074"/>
              <a:gd name="connsiteX3" fmla="*/ 31477 w 39497"/>
              <a:gd name="connsiteY3" fmla="*/ 141330 h 142074"/>
              <a:gd name="connsiteX4" fmla="*/ 27877 w 39497"/>
              <a:gd name="connsiteY4" fmla="*/ 141330 h 142074"/>
              <a:gd name="connsiteX5" fmla="*/ 21247 w 39497"/>
              <a:gd name="connsiteY5" fmla="*/ 113955 h 142074"/>
              <a:gd name="connsiteX6" fmla="*/ -1441 w 39497"/>
              <a:gd name="connsiteY6" fmla="*/ 4970 h 14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97" h="142074">
                <a:moveTo>
                  <a:pt x="-1441" y="4970"/>
                </a:moveTo>
                <a:lnTo>
                  <a:pt x="4274" y="-745"/>
                </a:lnTo>
                <a:cubicBezTo>
                  <a:pt x="6788" y="9885"/>
                  <a:pt x="9322" y="20515"/>
                  <a:pt x="11875" y="31145"/>
                </a:cubicBezTo>
                <a:cubicBezTo>
                  <a:pt x="30105" y="65778"/>
                  <a:pt x="48108" y="100468"/>
                  <a:pt x="31477" y="141330"/>
                </a:cubicBezTo>
                <a:lnTo>
                  <a:pt x="27877" y="141330"/>
                </a:lnTo>
                <a:cubicBezTo>
                  <a:pt x="19076" y="133787"/>
                  <a:pt x="28677" y="121842"/>
                  <a:pt x="21247" y="113955"/>
                </a:cubicBezTo>
                <a:cubicBezTo>
                  <a:pt x="11108" y="78211"/>
                  <a:pt x="3526" y="41791"/>
                  <a:pt x="-1441" y="4970"/>
                </a:cubicBezTo>
                <a:close/>
              </a:path>
            </a:pathLst>
          </a:custGeom>
          <a:solidFill>
            <a:srgbClr val="5E4D4A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5" name="任意多边形: 形状 964">
            <a:extLst>
              <a:ext uri="{FF2B5EF4-FFF2-40B4-BE49-F238E27FC236}">
                <a16:creationId xmlns:a16="http://schemas.microsoft.com/office/drawing/2014/main" xmlns:p14="http://schemas.microsoft.com/office/powerpoint/2010/main" xmlns="" id="{0AC697CC-00A7-4B60-A98A-ED14E6E3841C}"/>
              </a:ext>
            </a:extLst>
          </p:cNvPr>
          <p:cNvSpPr/>
          <p:nvPr/>
        </p:nvSpPr>
        <p:spPr>
          <a:xfrm>
            <a:off x="-8422222" y="6730002"/>
            <a:ext cx="64236" cy="71551"/>
          </a:xfrm>
          <a:custGeom>
            <a:avLst/>
            <a:gdLst>
              <a:gd name="connsiteX0" fmla="*/ 40450 w 64236"/>
              <a:gd name="connsiteY0" fmla="*/ 70807 h 71551"/>
              <a:gd name="connsiteX1" fmla="*/ 31820 w 64236"/>
              <a:gd name="connsiteY1" fmla="*/ 45319 h 71551"/>
              <a:gd name="connsiteX2" fmla="*/ -1441 w 64236"/>
              <a:gd name="connsiteY2" fmla="*/ 10171 h 71551"/>
              <a:gd name="connsiteX3" fmla="*/ 44736 w 64236"/>
              <a:gd name="connsiteY3" fmla="*/ 18287 h 71551"/>
              <a:gd name="connsiteX4" fmla="*/ 62796 w 64236"/>
              <a:gd name="connsiteY4" fmla="*/ -745 h 71551"/>
              <a:gd name="connsiteX5" fmla="*/ 40450 w 64236"/>
              <a:gd name="connsiteY5" fmla="*/ 70807 h 71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236" h="71551">
                <a:moveTo>
                  <a:pt x="40450" y="70807"/>
                </a:moveTo>
                <a:cubicBezTo>
                  <a:pt x="31077" y="63207"/>
                  <a:pt x="32163" y="54005"/>
                  <a:pt x="31820" y="45319"/>
                </a:cubicBezTo>
                <a:cubicBezTo>
                  <a:pt x="30220" y="10114"/>
                  <a:pt x="30220" y="10114"/>
                  <a:pt x="-1441" y="10171"/>
                </a:cubicBezTo>
                <a:cubicBezTo>
                  <a:pt x="22105" y="-1659"/>
                  <a:pt x="26734" y="-916"/>
                  <a:pt x="44736" y="18287"/>
                </a:cubicBezTo>
                <a:lnTo>
                  <a:pt x="62796" y="-745"/>
                </a:lnTo>
                <a:cubicBezTo>
                  <a:pt x="53937" y="22744"/>
                  <a:pt x="38049" y="43318"/>
                  <a:pt x="40450" y="70807"/>
                </a:cubicBezTo>
                <a:close/>
              </a:path>
            </a:pathLst>
          </a:custGeom>
          <a:solidFill>
            <a:srgbClr val="5E4E4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7" name="任意多边形: 形状 966">
            <a:extLst>
              <a:ext uri="{FF2B5EF4-FFF2-40B4-BE49-F238E27FC236}">
                <a16:creationId xmlns:a16="http://schemas.microsoft.com/office/drawing/2014/main" xmlns:p14="http://schemas.microsoft.com/office/powerpoint/2010/main" xmlns="" id="{E52C68C3-6C10-4417-A0DD-8A597C3CAF47}"/>
              </a:ext>
            </a:extLst>
          </p:cNvPr>
          <p:cNvSpPr/>
          <p:nvPr/>
        </p:nvSpPr>
        <p:spPr>
          <a:xfrm>
            <a:off x="-7439417" y="6275573"/>
            <a:ext cx="49600" cy="47736"/>
          </a:xfrm>
          <a:custGeom>
            <a:avLst/>
            <a:gdLst>
              <a:gd name="connsiteX0" fmla="*/ 44053 w 49600"/>
              <a:gd name="connsiteY0" fmla="*/ 26032 h 47736"/>
              <a:gd name="connsiteX1" fmla="*/ 37710 w 49600"/>
              <a:gd name="connsiteY1" fmla="*/ 23631 h 47736"/>
              <a:gd name="connsiteX2" fmla="*/ 20565 w 49600"/>
              <a:gd name="connsiteY2" fmla="*/ 46834 h 47736"/>
              <a:gd name="connsiteX3" fmla="*/ -1266 w 49600"/>
              <a:gd name="connsiteY3" fmla="*/ 25746 h 47736"/>
              <a:gd name="connsiteX4" fmla="*/ 24451 w 49600"/>
              <a:gd name="connsiteY4" fmla="*/ 8601 h 47736"/>
              <a:gd name="connsiteX5" fmla="*/ 37767 w 49600"/>
              <a:gd name="connsiteY5" fmla="*/ 314 h 47736"/>
              <a:gd name="connsiteX6" fmla="*/ 47425 w 49600"/>
              <a:gd name="connsiteY6" fmla="*/ 19288 h 47736"/>
              <a:gd name="connsiteX7" fmla="*/ 44053 w 49600"/>
              <a:gd name="connsiteY7" fmla="*/ 26032 h 4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00" h="47736">
                <a:moveTo>
                  <a:pt x="44053" y="26032"/>
                </a:moveTo>
                <a:cubicBezTo>
                  <a:pt x="42282" y="24032"/>
                  <a:pt x="39424" y="21288"/>
                  <a:pt x="37710" y="23631"/>
                </a:cubicBezTo>
                <a:cubicBezTo>
                  <a:pt x="31995" y="31346"/>
                  <a:pt x="21765" y="35747"/>
                  <a:pt x="20565" y="46834"/>
                </a:cubicBezTo>
                <a:cubicBezTo>
                  <a:pt x="5305" y="48092"/>
                  <a:pt x="-2752" y="41862"/>
                  <a:pt x="-1266" y="25746"/>
                </a:cubicBezTo>
                <a:cubicBezTo>
                  <a:pt x="9230" y="23642"/>
                  <a:pt x="18472" y="17480"/>
                  <a:pt x="24451" y="8601"/>
                </a:cubicBezTo>
                <a:cubicBezTo>
                  <a:pt x="27537" y="4658"/>
                  <a:pt x="28794" y="-3687"/>
                  <a:pt x="37767" y="314"/>
                </a:cubicBezTo>
                <a:cubicBezTo>
                  <a:pt x="45661" y="2902"/>
                  <a:pt x="49978" y="11383"/>
                  <a:pt x="47425" y="19288"/>
                </a:cubicBezTo>
                <a:cubicBezTo>
                  <a:pt x="46569" y="21660"/>
                  <a:pt x="45437" y="23924"/>
                  <a:pt x="44053" y="26032"/>
                </a:cubicBezTo>
                <a:close/>
              </a:path>
            </a:pathLst>
          </a:custGeom>
          <a:solidFill>
            <a:srgbClr val="5D220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2" name="任意多边形: 形状 971">
            <a:extLst>
              <a:ext uri="{FF2B5EF4-FFF2-40B4-BE49-F238E27FC236}">
                <a16:creationId xmlns:a16="http://schemas.microsoft.com/office/drawing/2014/main" xmlns:p14="http://schemas.microsoft.com/office/powerpoint/2010/main" xmlns="" id="{198B00E3-F0AA-4AFE-904B-AA80BB99996B}"/>
              </a:ext>
            </a:extLst>
          </p:cNvPr>
          <p:cNvSpPr/>
          <p:nvPr/>
        </p:nvSpPr>
        <p:spPr>
          <a:xfrm>
            <a:off x="-8437882" y="7453693"/>
            <a:ext cx="11328" cy="148475"/>
          </a:xfrm>
          <a:custGeom>
            <a:avLst/>
            <a:gdLst>
              <a:gd name="connsiteX0" fmla="*/ 5303 w 11328"/>
              <a:gd name="connsiteY0" fmla="*/ 147731 h 148475"/>
              <a:gd name="connsiteX1" fmla="*/ -412 w 11328"/>
              <a:gd name="connsiteY1" fmla="*/ 76351 h 148475"/>
              <a:gd name="connsiteX2" fmla="*/ -1441 w 11328"/>
              <a:gd name="connsiteY2" fmla="*/ 14972 h 148475"/>
              <a:gd name="connsiteX3" fmla="*/ 3588 w 11328"/>
              <a:gd name="connsiteY3" fmla="*/ -745 h 148475"/>
              <a:gd name="connsiteX4" fmla="*/ 8904 w 11328"/>
              <a:gd name="connsiteY4" fmla="*/ 121099 h 148475"/>
              <a:gd name="connsiteX5" fmla="*/ 5303 w 11328"/>
              <a:gd name="connsiteY5" fmla="*/ 147731 h 1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8" h="148475">
                <a:moveTo>
                  <a:pt x="5303" y="147731"/>
                </a:moveTo>
                <a:cubicBezTo>
                  <a:pt x="1131" y="124128"/>
                  <a:pt x="8846" y="99554"/>
                  <a:pt x="-412" y="76351"/>
                </a:cubicBezTo>
                <a:lnTo>
                  <a:pt x="-1441" y="14972"/>
                </a:lnTo>
                <a:cubicBezTo>
                  <a:pt x="845" y="9942"/>
                  <a:pt x="-2012" y="3542"/>
                  <a:pt x="3588" y="-745"/>
                </a:cubicBezTo>
                <a:cubicBezTo>
                  <a:pt x="9441" y="39589"/>
                  <a:pt x="11222" y="80409"/>
                  <a:pt x="8904" y="121099"/>
                </a:cubicBezTo>
                <a:cubicBezTo>
                  <a:pt x="8789" y="130129"/>
                  <a:pt x="9589" y="139330"/>
                  <a:pt x="5303" y="147731"/>
                </a:cubicBezTo>
                <a:close/>
              </a:path>
            </a:pathLst>
          </a:custGeom>
          <a:solidFill>
            <a:srgbClr val="8C747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3" name="任意多边形: 形状 972">
            <a:extLst>
              <a:ext uri="{FF2B5EF4-FFF2-40B4-BE49-F238E27FC236}">
                <a16:creationId xmlns:a16="http://schemas.microsoft.com/office/drawing/2014/main" xmlns:p14="http://schemas.microsoft.com/office/powerpoint/2010/main" xmlns="" id="{9C88F1C9-D518-4036-9AFB-A4628CB3639E}"/>
              </a:ext>
            </a:extLst>
          </p:cNvPr>
          <p:cNvSpPr/>
          <p:nvPr/>
        </p:nvSpPr>
        <p:spPr>
          <a:xfrm>
            <a:off x="-8855820" y="6581013"/>
            <a:ext cx="61893" cy="65878"/>
          </a:xfrm>
          <a:custGeom>
            <a:avLst/>
            <a:gdLst>
              <a:gd name="connsiteX0" fmla="*/ 60453 w 61893"/>
              <a:gd name="connsiteY0" fmla="*/ 64978 h 65878"/>
              <a:gd name="connsiteX1" fmla="*/ 9989 w 61893"/>
              <a:gd name="connsiteY1" fmla="*/ 59263 h 65878"/>
              <a:gd name="connsiteX2" fmla="*/ -1441 w 61893"/>
              <a:gd name="connsiteY2" fmla="*/ 42118 h 65878"/>
              <a:gd name="connsiteX3" fmla="*/ 32849 w 61893"/>
              <a:gd name="connsiteY3" fmla="*/ -745 h 65878"/>
              <a:gd name="connsiteX4" fmla="*/ 13247 w 61893"/>
              <a:gd name="connsiteY4" fmla="*/ 44232 h 65878"/>
              <a:gd name="connsiteX5" fmla="*/ 60453 w 61893"/>
              <a:gd name="connsiteY5" fmla="*/ 64978 h 6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893" h="65878">
                <a:moveTo>
                  <a:pt x="60453" y="64978"/>
                </a:moveTo>
                <a:cubicBezTo>
                  <a:pt x="43308" y="66349"/>
                  <a:pt x="27363" y="58177"/>
                  <a:pt x="9989" y="59263"/>
                </a:cubicBezTo>
                <a:cubicBezTo>
                  <a:pt x="-1441" y="60177"/>
                  <a:pt x="-1441" y="50576"/>
                  <a:pt x="-1441" y="42118"/>
                </a:cubicBezTo>
                <a:cubicBezTo>
                  <a:pt x="8275" y="26459"/>
                  <a:pt x="17419" y="10342"/>
                  <a:pt x="32849" y="-745"/>
                </a:cubicBezTo>
                <a:cubicBezTo>
                  <a:pt x="31307" y="16000"/>
                  <a:pt x="19591" y="28459"/>
                  <a:pt x="13247" y="44232"/>
                </a:cubicBezTo>
                <a:cubicBezTo>
                  <a:pt x="26677" y="56633"/>
                  <a:pt x="48337" y="50290"/>
                  <a:pt x="60453" y="64978"/>
                </a:cubicBezTo>
                <a:close/>
              </a:path>
            </a:pathLst>
          </a:custGeom>
          <a:solidFill>
            <a:srgbClr val="93847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7" name="任意多边形: 形状 976">
            <a:extLst>
              <a:ext uri="{FF2B5EF4-FFF2-40B4-BE49-F238E27FC236}">
                <a16:creationId xmlns:a16="http://schemas.microsoft.com/office/drawing/2014/main" xmlns:p14="http://schemas.microsoft.com/office/powerpoint/2010/main" xmlns="" id="{2E5BBE37-B684-4619-99F5-F7719CE6A4D2}"/>
              </a:ext>
            </a:extLst>
          </p:cNvPr>
          <p:cNvSpPr/>
          <p:nvPr/>
        </p:nvSpPr>
        <p:spPr>
          <a:xfrm>
            <a:off x="-8696482" y="8304828"/>
            <a:ext cx="66581" cy="64818"/>
          </a:xfrm>
          <a:custGeom>
            <a:avLst/>
            <a:gdLst>
              <a:gd name="connsiteX0" fmla="*/ 65077 w 66581"/>
              <a:gd name="connsiteY0" fmla="*/ 53090 h 64818"/>
              <a:gd name="connsiteX1" fmla="*/ 55876 w 66581"/>
              <a:gd name="connsiteY1" fmla="*/ 63435 h 64818"/>
              <a:gd name="connsiteX2" fmla="*/ 16386 w 66581"/>
              <a:gd name="connsiteY2" fmla="*/ 57720 h 64818"/>
              <a:gd name="connsiteX3" fmla="*/ 955 w 66581"/>
              <a:gd name="connsiteY3" fmla="*/ 62577 h 64818"/>
              <a:gd name="connsiteX4" fmla="*/ 384 w 66581"/>
              <a:gd name="connsiteY4" fmla="*/ -745 h 64818"/>
              <a:gd name="connsiteX5" fmla="*/ 6099 w 66581"/>
              <a:gd name="connsiteY5" fmla="*/ 27145 h 64818"/>
              <a:gd name="connsiteX6" fmla="*/ 22615 w 66581"/>
              <a:gd name="connsiteY6" fmla="*/ 47490 h 64818"/>
              <a:gd name="connsiteX7" fmla="*/ 65078 w 66581"/>
              <a:gd name="connsiteY7" fmla="*/ 53090 h 6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81" h="64818">
                <a:moveTo>
                  <a:pt x="65077" y="53090"/>
                </a:moveTo>
                <a:cubicBezTo>
                  <a:pt x="65650" y="59777"/>
                  <a:pt x="62334" y="62692"/>
                  <a:pt x="55876" y="63435"/>
                </a:cubicBezTo>
                <a:cubicBezTo>
                  <a:pt x="42438" y="65223"/>
                  <a:pt x="28766" y="63244"/>
                  <a:pt x="16386" y="57720"/>
                </a:cubicBezTo>
                <a:cubicBezTo>
                  <a:pt x="8385" y="54005"/>
                  <a:pt x="4956" y="57720"/>
                  <a:pt x="955" y="62577"/>
                </a:cubicBezTo>
                <a:cubicBezTo>
                  <a:pt x="-3274" y="41489"/>
                  <a:pt x="-873" y="20343"/>
                  <a:pt x="384" y="-745"/>
                </a:cubicBezTo>
                <a:cubicBezTo>
                  <a:pt x="8613" y="7199"/>
                  <a:pt x="6099" y="17600"/>
                  <a:pt x="6099" y="27145"/>
                </a:cubicBezTo>
                <a:cubicBezTo>
                  <a:pt x="6099" y="39031"/>
                  <a:pt x="11185" y="44290"/>
                  <a:pt x="22615" y="47490"/>
                </a:cubicBezTo>
                <a:cubicBezTo>
                  <a:pt x="36399" y="51524"/>
                  <a:pt x="50720" y="53413"/>
                  <a:pt x="65078" y="53090"/>
                </a:cubicBezTo>
                <a:close/>
              </a:path>
            </a:pathLst>
          </a:custGeom>
          <a:solidFill>
            <a:srgbClr val="75656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8" name="任意多边形: 形状 977">
            <a:extLst>
              <a:ext uri="{FF2B5EF4-FFF2-40B4-BE49-F238E27FC236}">
                <a16:creationId xmlns:a16="http://schemas.microsoft.com/office/drawing/2014/main" xmlns:p14="http://schemas.microsoft.com/office/powerpoint/2010/main" xmlns="" id="{F13B9AF1-0D63-46B7-B937-FE1D098FE6AD}"/>
              </a:ext>
            </a:extLst>
          </p:cNvPr>
          <p:cNvSpPr/>
          <p:nvPr/>
        </p:nvSpPr>
        <p:spPr>
          <a:xfrm>
            <a:off x="-8530008" y="6800741"/>
            <a:ext cx="31547" cy="115570"/>
          </a:xfrm>
          <a:custGeom>
            <a:avLst/>
            <a:gdLst>
              <a:gd name="connsiteX0" fmla="*/ 30106 w 31547"/>
              <a:gd name="connsiteY0" fmla="*/ 98024 h 115570"/>
              <a:gd name="connsiteX1" fmla="*/ 24391 w 31547"/>
              <a:gd name="connsiteY1" fmla="*/ 114826 h 115570"/>
              <a:gd name="connsiteX2" fmla="*/ -1441 w 31547"/>
              <a:gd name="connsiteY2" fmla="*/ -160 h 115570"/>
              <a:gd name="connsiteX3" fmla="*/ 3017 w 31547"/>
              <a:gd name="connsiteY3" fmla="*/ -731 h 115570"/>
              <a:gd name="connsiteX4" fmla="*/ 21077 w 31547"/>
              <a:gd name="connsiteY4" fmla="*/ 53447 h 115570"/>
              <a:gd name="connsiteX5" fmla="*/ 30106 w 31547"/>
              <a:gd name="connsiteY5" fmla="*/ 98024 h 11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47" h="115570">
                <a:moveTo>
                  <a:pt x="30106" y="98024"/>
                </a:moveTo>
                <a:cubicBezTo>
                  <a:pt x="22048" y="101510"/>
                  <a:pt x="26792" y="109454"/>
                  <a:pt x="24391" y="114826"/>
                </a:cubicBezTo>
                <a:cubicBezTo>
                  <a:pt x="12447" y="77279"/>
                  <a:pt x="7246" y="38074"/>
                  <a:pt x="-1441" y="-160"/>
                </a:cubicBezTo>
                <a:cubicBezTo>
                  <a:pt x="1" y="-606"/>
                  <a:pt x="1509" y="-800"/>
                  <a:pt x="3017" y="-731"/>
                </a:cubicBezTo>
                <a:lnTo>
                  <a:pt x="21077" y="53447"/>
                </a:lnTo>
                <a:cubicBezTo>
                  <a:pt x="22334" y="68649"/>
                  <a:pt x="30163" y="82537"/>
                  <a:pt x="30106" y="98024"/>
                </a:cubicBezTo>
                <a:close/>
              </a:path>
            </a:pathLst>
          </a:custGeom>
          <a:solidFill>
            <a:srgbClr val="87797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82" name="任意多边形: 形状 981">
            <a:extLst>
              <a:ext uri="{FF2B5EF4-FFF2-40B4-BE49-F238E27FC236}">
                <a16:creationId xmlns:a16="http://schemas.microsoft.com/office/drawing/2014/main" xmlns:p14="http://schemas.microsoft.com/office/powerpoint/2010/main" xmlns="" id="{DE6F19EF-035A-4554-BA9A-387D066FEB8D}"/>
              </a:ext>
            </a:extLst>
          </p:cNvPr>
          <p:cNvSpPr/>
          <p:nvPr/>
        </p:nvSpPr>
        <p:spPr>
          <a:xfrm>
            <a:off x="-8469858" y="7189831"/>
            <a:ext cx="25175" cy="103612"/>
          </a:xfrm>
          <a:custGeom>
            <a:avLst/>
            <a:gdLst>
              <a:gd name="connsiteX0" fmla="*/ 4246 w 25175"/>
              <a:gd name="connsiteY0" fmla="*/ -745 h 103612"/>
              <a:gd name="connsiteX1" fmla="*/ 8590 w 25175"/>
              <a:gd name="connsiteY1" fmla="*/ -745 h 103612"/>
              <a:gd name="connsiteX2" fmla="*/ 13390 w 25175"/>
              <a:gd name="connsiteY2" fmla="*/ 12000 h 103612"/>
              <a:gd name="connsiteX3" fmla="*/ 23735 w 25175"/>
              <a:gd name="connsiteY3" fmla="*/ 102868 h 103612"/>
              <a:gd name="connsiteX4" fmla="*/ 3104 w 25175"/>
              <a:gd name="connsiteY4" fmla="*/ 87266 h 103612"/>
              <a:gd name="connsiteX5" fmla="*/ 4246 w 25175"/>
              <a:gd name="connsiteY5" fmla="*/ -745 h 103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75" h="103612">
                <a:moveTo>
                  <a:pt x="4246" y="-745"/>
                </a:moveTo>
                <a:lnTo>
                  <a:pt x="8590" y="-745"/>
                </a:lnTo>
                <a:cubicBezTo>
                  <a:pt x="12647" y="2628"/>
                  <a:pt x="11562" y="7885"/>
                  <a:pt x="13390" y="12000"/>
                </a:cubicBezTo>
                <a:cubicBezTo>
                  <a:pt x="16819" y="42289"/>
                  <a:pt x="20267" y="72579"/>
                  <a:pt x="23735" y="102868"/>
                </a:cubicBezTo>
                <a:cubicBezTo>
                  <a:pt x="15105" y="99954"/>
                  <a:pt x="6590" y="96525"/>
                  <a:pt x="3104" y="87266"/>
                </a:cubicBezTo>
                <a:cubicBezTo>
                  <a:pt x="3675" y="58177"/>
                  <a:pt x="-8155" y="28460"/>
                  <a:pt x="4246" y="-745"/>
                </a:cubicBezTo>
                <a:close/>
              </a:path>
            </a:pathLst>
          </a:custGeom>
          <a:solidFill>
            <a:srgbClr val="44323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1" name="任意多边形: 形状 990">
            <a:extLst>
              <a:ext uri="{FF2B5EF4-FFF2-40B4-BE49-F238E27FC236}">
                <a16:creationId xmlns:a16="http://schemas.microsoft.com/office/drawing/2014/main" xmlns:p14="http://schemas.microsoft.com/office/powerpoint/2010/main" xmlns="" id="{4E2838E6-0ED6-4B49-B315-82706B57BF69}"/>
              </a:ext>
            </a:extLst>
          </p:cNvPr>
          <p:cNvSpPr/>
          <p:nvPr/>
        </p:nvSpPr>
        <p:spPr>
          <a:xfrm>
            <a:off x="-7728393" y="6482403"/>
            <a:ext cx="27715" cy="76206"/>
          </a:xfrm>
          <a:custGeom>
            <a:avLst/>
            <a:gdLst>
              <a:gd name="connsiteX0" fmla="*/ 3045 w 27715"/>
              <a:gd name="connsiteY0" fmla="*/ -662 h 76206"/>
              <a:gd name="connsiteX1" fmla="*/ 12589 w 27715"/>
              <a:gd name="connsiteY1" fmla="*/ 8597 h 76206"/>
              <a:gd name="connsiteX2" fmla="*/ 20476 w 27715"/>
              <a:gd name="connsiteY2" fmla="*/ 49744 h 76206"/>
              <a:gd name="connsiteX3" fmla="*/ 19333 w 27715"/>
              <a:gd name="connsiteY3" fmla="*/ 75462 h 76206"/>
              <a:gd name="connsiteX4" fmla="*/ 3731 w 27715"/>
              <a:gd name="connsiteY4" fmla="*/ 35457 h 76206"/>
              <a:gd name="connsiteX5" fmla="*/ 3045 w 27715"/>
              <a:gd name="connsiteY5" fmla="*/ -662 h 76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15" h="76206">
                <a:moveTo>
                  <a:pt x="3045" y="-662"/>
                </a:moveTo>
                <a:cubicBezTo>
                  <a:pt x="9960" y="-1347"/>
                  <a:pt x="14475" y="2253"/>
                  <a:pt x="12589" y="8597"/>
                </a:cubicBezTo>
                <a:cubicBezTo>
                  <a:pt x="7617" y="24141"/>
                  <a:pt x="14361" y="36543"/>
                  <a:pt x="20476" y="49744"/>
                </a:cubicBezTo>
                <a:cubicBezTo>
                  <a:pt x="24305" y="57974"/>
                  <a:pt x="31906" y="67461"/>
                  <a:pt x="19333" y="75462"/>
                </a:cubicBezTo>
                <a:cubicBezTo>
                  <a:pt x="15002" y="61804"/>
                  <a:pt x="9790" y="48441"/>
                  <a:pt x="3731" y="35457"/>
                </a:cubicBezTo>
                <a:cubicBezTo>
                  <a:pt x="-2911" y="24398"/>
                  <a:pt x="-3172" y="10641"/>
                  <a:pt x="3045" y="-662"/>
                </a:cubicBezTo>
                <a:close/>
              </a:path>
            </a:pathLst>
          </a:custGeom>
          <a:solidFill>
            <a:srgbClr val="86706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4" name="任意多边形: 形状 993">
            <a:extLst>
              <a:ext uri="{FF2B5EF4-FFF2-40B4-BE49-F238E27FC236}">
                <a16:creationId xmlns:a16="http://schemas.microsoft.com/office/drawing/2014/main" xmlns:p14="http://schemas.microsoft.com/office/powerpoint/2010/main" xmlns="" id="{33E54C2B-473A-4E2E-A452-6E62EB961F1E}"/>
              </a:ext>
            </a:extLst>
          </p:cNvPr>
          <p:cNvSpPr/>
          <p:nvPr/>
        </p:nvSpPr>
        <p:spPr>
          <a:xfrm>
            <a:off x="-7696663" y="6812585"/>
            <a:ext cx="52766" cy="36118"/>
          </a:xfrm>
          <a:custGeom>
            <a:avLst/>
            <a:gdLst>
              <a:gd name="connsiteX0" fmla="*/ 51325 w 52766"/>
              <a:gd name="connsiteY0" fmla="*/ 24572 h 36118"/>
              <a:gd name="connsiteX1" fmla="*/ 7377 w 52766"/>
              <a:gd name="connsiteY1" fmla="*/ 35374 h 36118"/>
              <a:gd name="connsiteX2" fmla="*/ -1310 w 52766"/>
              <a:gd name="connsiteY2" fmla="*/ 13943 h 36118"/>
              <a:gd name="connsiteX3" fmla="*/ 3376 w 52766"/>
              <a:gd name="connsiteY3" fmla="*/ 4513 h 36118"/>
              <a:gd name="connsiteX4" fmla="*/ 9777 w 52766"/>
              <a:gd name="connsiteY4" fmla="*/ -745 h 36118"/>
              <a:gd name="connsiteX5" fmla="*/ 51325 w 52766"/>
              <a:gd name="connsiteY5" fmla="*/ 24572 h 36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766" h="36118">
                <a:moveTo>
                  <a:pt x="51325" y="24572"/>
                </a:moveTo>
                <a:cubicBezTo>
                  <a:pt x="35552" y="23601"/>
                  <a:pt x="22007" y="32117"/>
                  <a:pt x="7377" y="35374"/>
                </a:cubicBezTo>
                <a:cubicBezTo>
                  <a:pt x="-1424" y="30459"/>
                  <a:pt x="6234" y="19201"/>
                  <a:pt x="-1310" y="13943"/>
                </a:cubicBezTo>
                <a:cubicBezTo>
                  <a:pt x="-2224" y="9542"/>
                  <a:pt x="1890" y="7656"/>
                  <a:pt x="3376" y="4513"/>
                </a:cubicBezTo>
                <a:cubicBezTo>
                  <a:pt x="5548" y="2799"/>
                  <a:pt x="7662" y="1027"/>
                  <a:pt x="9777" y="-745"/>
                </a:cubicBezTo>
                <a:cubicBezTo>
                  <a:pt x="20236" y="13085"/>
                  <a:pt x="42810" y="7142"/>
                  <a:pt x="51325" y="24572"/>
                </a:cubicBezTo>
                <a:close/>
              </a:path>
            </a:pathLst>
          </a:custGeom>
          <a:solidFill>
            <a:srgbClr val="DBA15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5" name="任意多边形: 形状 994">
            <a:extLst>
              <a:ext uri="{FF2B5EF4-FFF2-40B4-BE49-F238E27FC236}">
                <a16:creationId xmlns:a16="http://schemas.microsoft.com/office/drawing/2014/main" xmlns:p14="http://schemas.microsoft.com/office/powerpoint/2010/main" xmlns="" id="{7AD4666B-9239-49DE-92F3-81090F6CBA6A}"/>
              </a:ext>
            </a:extLst>
          </p:cNvPr>
          <p:cNvSpPr/>
          <p:nvPr/>
        </p:nvSpPr>
        <p:spPr>
          <a:xfrm>
            <a:off x="-8678998" y="6712203"/>
            <a:ext cx="58235" cy="57689"/>
          </a:xfrm>
          <a:custGeom>
            <a:avLst/>
            <a:gdLst>
              <a:gd name="connsiteX0" fmla="*/ 37135 w 58235"/>
              <a:gd name="connsiteY0" fmla="*/ 16026 h 57689"/>
              <a:gd name="connsiteX1" fmla="*/ 56795 w 58235"/>
              <a:gd name="connsiteY1" fmla="*/ 56945 h 57689"/>
              <a:gd name="connsiteX2" fmla="*/ -1441 w 58235"/>
              <a:gd name="connsiteY2" fmla="*/ -605 h 57689"/>
              <a:gd name="connsiteX3" fmla="*/ 37135 w 58235"/>
              <a:gd name="connsiteY3" fmla="*/ 16026 h 5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35" h="57689">
                <a:moveTo>
                  <a:pt x="37135" y="16026"/>
                </a:moveTo>
                <a:cubicBezTo>
                  <a:pt x="41936" y="30313"/>
                  <a:pt x="51994" y="41971"/>
                  <a:pt x="56795" y="56945"/>
                </a:cubicBezTo>
                <a:cubicBezTo>
                  <a:pt x="38450" y="36256"/>
                  <a:pt x="21419" y="14825"/>
                  <a:pt x="-1441" y="-605"/>
                </a:cubicBezTo>
                <a:cubicBezTo>
                  <a:pt x="14504" y="-2263"/>
                  <a:pt x="23933" y="11282"/>
                  <a:pt x="37135" y="16026"/>
                </a:cubicBezTo>
                <a:close/>
              </a:path>
            </a:pathLst>
          </a:custGeom>
          <a:solidFill>
            <a:srgbClr val="A3979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7" name="任意多边形: 形状 996">
            <a:extLst>
              <a:ext uri="{FF2B5EF4-FFF2-40B4-BE49-F238E27FC236}">
                <a16:creationId xmlns:a16="http://schemas.microsoft.com/office/drawing/2014/main" xmlns:p14="http://schemas.microsoft.com/office/powerpoint/2010/main" xmlns="" id="{7722469B-72AD-4453-8DAA-DD0CBBA39968}"/>
              </a:ext>
            </a:extLst>
          </p:cNvPr>
          <p:cNvSpPr/>
          <p:nvPr/>
        </p:nvSpPr>
        <p:spPr>
          <a:xfrm>
            <a:off x="-8586872" y="6229082"/>
            <a:ext cx="64179" cy="26232"/>
          </a:xfrm>
          <a:custGeom>
            <a:avLst/>
            <a:gdLst>
              <a:gd name="connsiteX0" fmla="*/ -1441 w 64179"/>
              <a:gd name="connsiteY0" fmla="*/ -745 h 26232"/>
              <a:gd name="connsiteX1" fmla="*/ 62738 w 64179"/>
              <a:gd name="connsiteY1" fmla="*/ 25488 h 26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4179" h="26232">
                <a:moveTo>
                  <a:pt x="-1441" y="-745"/>
                </a:moveTo>
                <a:cubicBezTo>
                  <a:pt x="23019" y="1541"/>
                  <a:pt x="48108" y="798"/>
                  <a:pt x="62738" y="25488"/>
                </a:cubicBezTo>
                <a:close/>
              </a:path>
            </a:pathLst>
          </a:custGeom>
          <a:solidFill>
            <a:srgbClr val="A49B9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9" name="任意多边形: 形状 998">
            <a:extLst>
              <a:ext uri="{FF2B5EF4-FFF2-40B4-BE49-F238E27FC236}">
                <a16:creationId xmlns:a16="http://schemas.microsoft.com/office/drawing/2014/main" xmlns:p14="http://schemas.microsoft.com/office/powerpoint/2010/main" xmlns="" id="{FF915D5E-0486-4517-97F6-CEBF248613FC}"/>
              </a:ext>
            </a:extLst>
          </p:cNvPr>
          <p:cNvSpPr/>
          <p:nvPr/>
        </p:nvSpPr>
        <p:spPr>
          <a:xfrm>
            <a:off x="-7757388" y="7397743"/>
            <a:ext cx="65828" cy="44806"/>
          </a:xfrm>
          <a:custGeom>
            <a:avLst/>
            <a:gdLst>
              <a:gd name="connsiteX0" fmla="*/ -1393 w 65828"/>
              <a:gd name="connsiteY0" fmla="*/ -745 h 44806"/>
              <a:gd name="connsiteX1" fmla="*/ 45070 w 65828"/>
              <a:gd name="connsiteY1" fmla="*/ 31145 h 44806"/>
              <a:gd name="connsiteX2" fmla="*/ 64387 w 65828"/>
              <a:gd name="connsiteY2" fmla="*/ 38346 h 44806"/>
              <a:gd name="connsiteX3" fmla="*/ 55700 w 65828"/>
              <a:gd name="connsiteY3" fmla="*/ 42118 h 44806"/>
              <a:gd name="connsiteX4" fmla="*/ 53185 w 65828"/>
              <a:gd name="connsiteY4" fmla="*/ 44061 h 44806"/>
              <a:gd name="connsiteX5" fmla="*/ 23296 w 65828"/>
              <a:gd name="connsiteY5" fmla="*/ 33031 h 44806"/>
              <a:gd name="connsiteX6" fmla="*/ -1393 w 65828"/>
              <a:gd name="connsiteY6" fmla="*/ -745 h 4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28" h="44806">
                <a:moveTo>
                  <a:pt x="-1393" y="-745"/>
                </a:moveTo>
                <a:cubicBezTo>
                  <a:pt x="8837" y="17487"/>
                  <a:pt x="25353" y="26516"/>
                  <a:pt x="45070" y="31145"/>
                </a:cubicBezTo>
                <a:cubicBezTo>
                  <a:pt x="51757" y="32689"/>
                  <a:pt x="59586" y="31602"/>
                  <a:pt x="64387" y="38346"/>
                </a:cubicBezTo>
                <a:cubicBezTo>
                  <a:pt x="62273" y="41318"/>
                  <a:pt x="58672" y="40518"/>
                  <a:pt x="55700" y="42118"/>
                </a:cubicBezTo>
                <a:lnTo>
                  <a:pt x="53185" y="44061"/>
                </a:lnTo>
                <a:cubicBezTo>
                  <a:pt x="43241" y="40404"/>
                  <a:pt x="33126" y="37089"/>
                  <a:pt x="23296" y="33031"/>
                </a:cubicBezTo>
                <a:cubicBezTo>
                  <a:pt x="8380" y="26859"/>
                  <a:pt x="-2250" y="17030"/>
                  <a:pt x="-1393" y="-745"/>
                </a:cubicBezTo>
                <a:close/>
              </a:path>
            </a:pathLst>
          </a:custGeom>
          <a:solidFill>
            <a:srgbClr val="4F546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1" name="任意多边形: 形状 1000">
            <a:extLst>
              <a:ext uri="{FF2B5EF4-FFF2-40B4-BE49-F238E27FC236}">
                <a16:creationId xmlns:a16="http://schemas.microsoft.com/office/drawing/2014/main" xmlns:p14="http://schemas.microsoft.com/office/powerpoint/2010/main" xmlns="" id="{BAA4D51D-9DBA-4B89-84A1-3A77489BA3D5}"/>
              </a:ext>
            </a:extLst>
          </p:cNvPr>
          <p:cNvSpPr/>
          <p:nvPr/>
        </p:nvSpPr>
        <p:spPr>
          <a:xfrm>
            <a:off x="-8970938" y="8392496"/>
            <a:ext cx="29050" cy="54235"/>
          </a:xfrm>
          <a:custGeom>
            <a:avLst/>
            <a:gdLst>
              <a:gd name="connsiteX0" fmla="*/ 27610 w 29050"/>
              <a:gd name="connsiteY0" fmla="*/ 29830 h 54235"/>
              <a:gd name="connsiteX1" fmla="*/ 17037 w 29050"/>
              <a:gd name="connsiteY1" fmla="*/ 35545 h 54235"/>
              <a:gd name="connsiteX2" fmla="*/ 5036 w 29050"/>
              <a:gd name="connsiteY2" fmla="*/ 53491 h 54235"/>
              <a:gd name="connsiteX3" fmla="*/ 4692 w 29050"/>
              <a:gd name="connsiteY3" fmla="*/ 53491 h 54235"/>
              <a:gd name="connsiteX4" fmla="*/ 1035 w 29050"/>
              <a:gd name="connsiteY4" fmla="*/ -745 h 54235"/>
              <a:gd name="connsiteX5" fmla="*/ 9779 w 29050"/>
              <a:gd name="connsiteY5" fmla="*/ 7256 h 54235"/>
              <a:gd name="connsiteX6" fmla="*/ 27610 w 29050"/>
              <a:gd name="connsiteY6" fmla="*/ 29830 h 5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50" h="54235">
                <a:moveTo>
                  <a:pt x="27610" y="29830"/>
                </a:moveTo>
                <a:lnTo>
                  <a:pt x="17037" y="35545"/>
                </a:lnTo>
                <a:cubicBezTo>
                  <a:pt x="4635" y="35889"/>
                  <a:pt x="12293" y="49719"/>
                  <a:pt x="5036" y="53491"/>
                </a:cubicBezTo>
                <a:lnTo>
                  <a:pt x="4692" y="53491"/>
                </a:lnTo>
                <a:cubicBezTo>
                  <a:pt x="-6738" y="36346"/>
                  <a:pt x="1378" y="17372"/>
                  <a:pt x="1035" y="-745"/>
                </a:cubicBezTo>
                <a:cubicBezTo>
                  <a:pt x="6007" y="-288"/>
                  <a:pt x="10751" y="1884"/>
                  <a:pt x="9779" y="7256"/>
                </a:cubicBezTo>
                <a:cubicBezTo>
                  <a:pt x="7150" y="21944"/>
                  <a:pt x="18466" y="24858"/>
                  <a:pt x="27610" y="29830"/>
                </a:cubicBezTo>
                <a:close/>
              </a:path>
            </a:pathLst>
          </a:custGeom>
          <a:solidFill>
            <a:srgbClr val="9A8C8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3" name="任意多边形: 形状 1002">
            <a:extLst>
              <a:ext uri="{FF2B5EF4-FFF2-40B4-BE49-F238E27FC236}">
                <a16:creationId xmlns:a16="http://schemas.microsoft.com/office/drawing/2014/main" xmlns:p14="http://schemas.microsoft.com/office/powerpoint/2010/main" xmlns="" id="{518FAE88-F87D-4398-8BC5-1FAC7566F505}"/>
              </a:ext>
            </a:extLst>
          </p:cNvPr>
          <p:cNvSpPr/>
          <p:nvPr/>
        </p:nvSpPr>
        <p:spPr>
          <a:xfrm>
            <a:off x="-8579728" y="7586224"/>
            <a:ext cx="14980" cy="64350"/>
          </a:xfrm>
          <a:custGeom>
            <a:avLst/>
            <a:gdLst>
              <a:gd name="connsiteX0" fmla="*/ 4674 w 14980"/>
              <a:gd name="connsiteY0" fmla="*/ 63606 h 64350"/>
              <a:gd name="connsiteX1" fmla="*/ -1441 w 14980"/>
              <a:gd name="connsiteY1" fmla="*/ 53605 h 64350"/>
              <a:gd name="connsiteX2" fmla="*/ 12161 w 14980"/>
              <a:gd name="connsiteY2" fmla="*/ -745 h 64350"/>
              <a:gd name="connsiteX3" fmla="*/ 4674 w 14980"/>
              <a:gd name="connsiteY3" fmla="*/ 63606 h 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80" h="64350">
                <a:moveTo>
                  <a:pt x="4674" y="63606"/>
                </a:moveTo>
                <a:cubicBezTo>
                  <a:pt x="2960" y="60062"/>
                  <a:pt x="4045" y="54805"/>
                  <a:pt x="-1441" y="53605"/>
                </a:cubicBezTo>
                <a:cubicBezTo>
                  <a:pt x="-1441" y="34516"/>
                  <a:pt x="6788" y="17314"/>
                  <a:pt x="12161" y="-745"/>
                </a:cubicBezTo>
                <a:cubicBezTo>
                  <a:pt x="16047" y="21372"/>
                  <a:pt x="11132" y="42575"/>
                  <a:pt x="4674" y="63606"/>
                </a:cubicBezTo>
                <a:close/>
              </a:path>
            </a:pathLst>
          </a:custGeom>
          <a:solidFill>
            <a:srgbClr val="F1E6D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7" name="任意多边形: 形状 1006">
            <a:extLst>
              <a:ext uri="{FF2B5EF4-FFF2-40B4-BE49-F238E27FC236}">
                <a16:creationId xmlns:a16="http://schemas.microsoft.com/office/drawing/2014/main" xmlns:p14="http://schemas.microsoft.com/office/powerpoint/2010/main" xmlns="" id="{7FE4E7BD-C6A9-45C2-AF0C-1209B89D912E}"/>
              </a:ext>
            </a:extLst>
          </p:cNvPr>
          <p:cNvSpPr/>
          <p:nvPr/>
        </p:nvSpPr>
        <p:spPr>
          <a:xfrm>
            <a:off x="-7182490" y="6244970"/>
            <a:ext cx="13758" cy="55778"/>
          </a:xfrm>
          <a:custGeom>
            <a:avLst/>
            <a:gdLst>
              <a:gd name="connsiteX0" fmla="*/ 5783 w 13758"/>
              <a:gd name="connsiteY0" fmla="*/ -745 h 55778"/>
              <a:gd name="connsiteX1" fmla="*/ 11498 w 13758"/>
              <a:gd name="connsiteY1" fmla="*/ 15428 h 55778"/>
              <a:gd name="connsiteX2" fmla="*/ 5783 w 13758"/>
              <a:gd name="connsiteY2" fmla="*/ 55034 h 55778"/>
              <a:gd name="connsiteX3" fmla="*/ 5783 w 13758"/>
              <a:gd name="connsiteY3" fmla="*/ -745 h 5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58" h="55778">
                <a:moveTo>
                  <a:pt x="5783" y="-745"/>
                </a:moveTo>
                <a:cubicBezTo>
                  <a:pt x="13727" y="2456"/>
                  <a:pt x="12698" y="9428"/>
                  <a:pt x="11498" y="15428"/>
                </a:cubicBezTo>
                <a:cubicBezTo>
                  <a:pt x="9326" y="28573"/>
                  <a:pt x="13555" y="42632"/>
                  <a:pt x="5783" y="55034"/>
                </a:cubicBezTo>
                <a:cubicBezTo>
                  <a:pt x="-8734" y="36574"/>
                  <a:pt x="2582" y="17886"/>
                  <a:pt x="5783" y="-745"/>
                </a:cubicBezTo>
                <a:close/>
              </a:path>
            </a:pathLst>
          </a:custGeom>
          <a:solidFill>
            <a:srgbClr val="71210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9" name="任意多边形: 形状 1008">
            <a:extLst>
              <a:ext uri="{FF2B5EF4-FFF2-40B4-BE49-F238E27FC236}">
                <a16:creationId xmlns:a16="http://schemas.microsoft.com/office/drawing/2014/main" xmlns:p14="http://schemas.microsoft.com/office/powerpoint/2010/main" xmlns="" id="{4B007C66-FEA7-4EAE-8FAD-927FA85724B0}"/>
              </a:ext>
            </a:extLst>
          </p:cNvPr>
          <p:cNvSpPr/>
          <p:nvPr/>
        </p:nvSpPr>
        <p:spPr>
          <a:xfrm>
            <a:off x="-8505822" y="6541236"/>
            <a:ext cx="35341" cy="55493"/>
          </a:xfrm>
          <a:custGeom>
            <a:avLst/>
            <a:gdLst>
              <a:gd name="connsiteX0" fmla="*/ 549 w 35341"/>
              <a:gd name="connsiteY0" fmla="*/ 54405 h 55493"/>
              <a:gd name="connsiteX1" fmla="*/ 948 w 35341"/>
              <a:gd name="connsiteY1" fmla="*/ 51034 h 55493"/>
              <a:gd name="connsiteX2" fmla="*/ 29810 w 35341"/>
              <a:gd name="connsiteY2" fmla="*/ -745 h 55493"/>
              <a:gd name="connsiteX3" fmla="*/ 33867 w 35341"/>
              <a:gd name="connsiteY3" fmla="*/ 227 h 55493"/>
              <a:gd name="connsiteX4" fmla="*/ 16722 w 35341"/>
              <a:gd name="connsiteY4" fmla="*/ 31774 h 55493"/>
              <a:gd name="connsiteX5" fmla="*/ 5292 w 35341"/>
              <a:gd name="connsiteY5" fmla="*/ 54348 h 55493"/>
              <a:gd name="connsiteX6" fmla="*/ 3120 w 35341"/>
              <a:gd name="connsiteY6" fmla="*/ 54748 h 5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41" h="55493">
                <a:moveTo>
                  <a:pt x="549" y="54405"/>
                </a:moveTo>
                <a:cubicBezTo>
                  <a:pt x="39" y="53295"/>
                  <a:pt x="194" y="51993"/>
                  <a:pt x="948" y="51034"/>
                </a:cubicBezTo>
                <a:cubicBezTo>
                  <a:pt x="-8595" y="23087"/>
                  <a:pt x="12378" y="12057"/>
                  <a:pt x="29810" y="-745"/>
                </a:cubicBezTo>
                <a:lnTo>
                  <a:pt x="33867" y="227"/>
                </a:lnTo>
                <a:cubicBezTo>
                  <a:pt x="34553" y="14229"/>
                  <a:pt x="24609" y="22745"/>
                  <a:pt x="16722" y="31774"/>
                </a:cubicBezTo>
                <a:cubicBezTo>
                  <a:pt x="10664" y="38517"/>
                  <a:pt x="4264" y="44404"/>
                  <a:pt x="5292" y="54348"/>
                </a:cubicBezTo>
                <a:lnTo>
                  <a:pt x="3120" y="54748"/>
                </a:lnTo>
                <a:close/>
              </a:path>
            </a:pathLst>
          </a:custGeom>
          <a:solidFill>
            <a:srgbClr val="76757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6" name="任意多边形: 形状 1015">
            <a:extLst>
              <a:ext uri="{FF2B5EF4-FFF2-40B4-BE49-F238E27FC236}">
                <a16:creationId xmlns:a16="http://schemas.microsoft.com/office/drawing/2014/main" xmlns:p14="http://schemas.microsoft.com/office/powerpoint/2010/main" xmlns="" id="{673661F9-E972-4FA0-BDDE-802BF22B94FE}"/>
              </a:ext>
            </a:extLst>
          </p:cNvPr>
          <p:cNvSpPr/>
          <p:nvPr/>
        </p:nvSpPr>
        <p:spPr>
          <a:xfrm>
            <a:off x="-8459828" y="7140568"/>
            <a:ext cx="6611" cy="62008"/>
          </a:xfrm>
          <a:custGeom>
            <a:avLst/>
            <a:gdLst>
              <a:gd name="connsiteX0" fmla="*/ 3359 w 6611"/>
              <a:gd name="connsiteY0" fmla="*/ 61264 h 62008"/>
              <a:gd name="connsiteX1" fmla="*/ -1441 w 6611"/>
              <a:gd name="connsiteY1" fmla="*/ 48519 h 62008"/>
              <a:gd name="connsiteX2" fmla="*/ -526 w 6611"/>
              <a:gd name="connsiteY2" fmla="*/ -745 h 62008"/>
              <a:gd name="connsiteX3" fmla="*/ 3359 w 6611"/>
              <a:gd name="connsiteY3" fmla="*/ 61264 h 62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1" h="62008">
                <a:moveTo>
                  <a:pt x="3359" y="61264"/>
                </a:moveTo>
                <a:lnTo>
                  <a:pt x="-1441" y="48519"/>
                </a:lnTo>
                <a:cubicBezTo>
                  <a:pt x="2560" y="32174"/>
                  <a:pt x="-2813" y="15657"/>
                  <a:pt x="-526" y="-745"/>
                </a:cubicBezTo>
                <a:cubicBezTo>
                  <a:pt x="8675" y="19429"/>
                  <a:pt x="4160" y="40461"/>
                  <a:pt x="3359" y="61264"/>
                </a:cubicBezTo>
                <a:close/>
              </a:path>
            </a:pathLst>
          </a:custGeom>
          <a:solidFill>
            <a:srgbClr val="EFE4D3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9" name="任意多边形: 形状 1018">
            <a:extLst>
              <a:ext uri="{FF2B5EF4-FFF2-40B4-BE49-F238E27FC236}">
                <a16:creationId xmlns:a16="http://schemas.microsoft.com/office/drawing/2014/main" xmlns:p14="http://schemas.microsoft.com/office/powerpoint/2010/main" xmlns="" id="{DDDC134E-A149-4078-98E7-3B929C7F4CEC}"/>
              </a:ext>
            </a:extLst>
          </p:cNvPr>
          <p:cNvSpPr/>
          <p:nvPr/>
        </p:nvSpPr>
        <p:spPr>
          <a:xfrm>
            <a:off x="-8092582" y="6454768"/>
            <a:ext cx="61264" cy="5823"/>
          </a:xfrm>
          <a:custGeom>
            <a:avLst/>
            <a:gdLst>
              <a:gd name="connsiteX0" fmla="*/ 26620 w 61264"/>
              <a:gd name="connsiteY0" fmla="*/ -745 h 5823"/>
              <a:gd name="connsiteX1" fmla="*/ 59824 w 61264"/>
              <a:gd name="connsiteY1" fmla="*/ 4056 h 5823"/>
              <a:gd name="connsiteX2" fmla="*/ -1441 w 61264"/>
              <a:gd name="connsiteY2" fmla="*/ 3713 h 5823"/>
              <a:gd name="connsiteX3" fmla="*/ 26620 w 61264"/>
              <a:gd name="connsiteY3" fmla="*/ -745 h 5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64" h="5823">
                <a:moveTo>
                  <a:pt x="26620" y="-745"/>
                </a:moveTo>
                <a:cubicBezTo>
                  <a:pt x="37364" y="2799"/>
                  <a:pt x="49480" y="-2688"/>
                  <a:pt x="59824" y="4056"/>
                </a:cubicBezTo>
                <a:cubicBezTo>
                  <a:pt x="39364" y="4056"/>
                  <a:pt x="18962" y="6571"/>
                  <a:pt x="-1441" y="3713"/>
                </a:cubicBezTo>
                <a:cubicBezTo>
                  <a:pt x="7189" y="-2116"/>
                  <a:pt x="17590" y="2856"/>
                  <a:pt x="26620" y="-745"/>
                </a:cubicBezTo>
                <a:close/>
              </a:path>
            </a:pathLst>
          </a:custGeom>
          <a:solidFill>
            <a:srgbClr val="7F889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1" name="任意多边形: 形状 1030">
            <a:extLst>
              <a:ext uri="{FF2B5EF4-FFF2-40B4-BE49-F238E27FC236}">
                <a16:creationId xmlns:a16="http://schemas.microsoft.com/office/drawing/2014/main" xmlns:p14="http://schemas.microsoft.com/office/powerpoint/2010/main" xmlns="" id="{1E283DD1-7BBE-4653-83F0-32CF0ADA93F0}"/>
              </a:ext>
            </a:extLst>
          </p:cNvPr>
          <p:cNvSpPr/>
          <p:nvPr/>
        </p:nvSpPr>
        <p:spPr>
          <a:xfrm>
            <a:off x="-8937334" y="7733214"/>
            <a:ext cx="5654" cy="44405"/>
          </a:xfrm>
          <a:custGeom>
            <a:avLst/>
            <a:gdLst>
              <a:gd name="connsiteX0" fmla="*/ 3263 w 5654"/>
              <a:gd name="connsiteY0" fmla="*/ -745 h 44405"/>
              <a:gd name="connsiteX1" fmla="*/ -280 w 5654"/>
              <a:gd name="connsiteY1" fmla="*/ 43661 h 44405"/>
              <a:gd name="connsiteX2" fmla="*/ 3263 w 5654"/>
              <a:gd name="connsiteY2" fmla="*/ -745 h 44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54" h="44405">
                <a:moveTo>
                  <a:pt x="3263" y="-745"/>
                </a:moveTo>
                <a:cubicBezTo>
                  <a:pt x="3263" y="14171"/>
                  <a:pt x="6978" y="29373"/>
                  <a:pt x="-280" y="43661"/>
                </a:cubicBezTo>
                <a:cubicBezTo>
                  <a:pt x="6" y="28801"/>
                  <a:pt x="-4795" y="13486"/>
                  <a:pt x="3263" y="-745"/>
                </a:cubicBezTo>
                <a:close/>
              </a:path>
            </a:pathLst>
          </a:custGeom>
          <a:solidFill>
            <a:srgbClr val="F2E6D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3" name="任意多边形: 形状 1032">
            <a:extLst>
              <a:ext uri="{FF2B5EF4-FFF2-40B4-BE49-F238E27FC236}">
                <a16:creationId xmlns:a16="http://schemas.microsoft.com/office/drawing/2014/main" xmlns:p14="http://schemas.microsoft.com/office/powerpoint/2010/main" xmlns="" id="{8CD3B83E-3FF6-47AC-AE6D-75446BA4FA5C}"/>
              </a:ext>
            </a:extLst>
          </p:cNvPr>
          <p:cNvSpPr/>
          <p:nvPr/>
        </p:nvSpPr>
        <p:spPr>
          <a:xfrm>
            <a:off x="-8991860" y="8128234"/>
            <a:ext cx="6710" cy="43834"/>
          </a:xfrm>
          <a:custGeom>
            <a:avLst/>
            <a:gdLst>
              <a:gd name="connsiteX0" fmla="*/ -1360 w 6710"/>
              <a:gd name="connsiteY0" fmla="*/ -745 h 43834"/>
              <a:gd name="connsiteX1" fmla="*/ 5269 w 6710"/>
              <a:gd name="connsiteY1" fmla="*/ 26630 h 43834"/>
              <a:gd name="connsiteX2" fmla="*/ 3040 w 6710"/>
              <a:gd name="connsiteY2" fmla="*/ 43090 h 43834"/>
              <a:gd name="connsiteX3" fmla="*/ -1360 w 6710"/>
              <a:gd name="connsiteY3" fmla="*/ -745 h 4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0" h="43834">
                <a:moveTo>
                  <a:pt x="-1360" y="-745"/>
                </a:moveTo>
                <a:cubicBezTo>
                  <a:pt x="6983" y="6913"/>
                  <a:pt x="4869" y="17086"/>
                  <a:pt x="5269" y="26630"/>
                </a:cubicBezTo>
                <a:lnTo>
                  <a:pt x="3040" y="43090"/>
                </a:lnTo>
                <a:cubicBezTo>
                  <a:pt x="-4789" y="29145"/>
                  <a:pt x="411" y="13828"/>
                  <a:pt x="-1360" y="-745"/>
                </a:cubicBezTo>
                <a:close/>
              </a:path>
            </a:pathLst>
          </a:custGeom>
          <a:solidFill>
            <a:srgbClr val="D2C8B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5" name="任意多边形: 形状 1034">
            <a:extLst>
              <a:ext uri="{FF2B5EF4-FFF2-40B4-BE49-F238E27FC236}">
                <a16:creationId xmlns:a16="http://schemas.microsoft.com/office/drawing/2014/main" xmlns:p14="http://schemas.microsoft.com/office/powerpoint/2010/main" xmlns="" id="{AC401871-1240-46B3-A49B-C9C26516C0FB}"/>
              </a:ext>
            </a:extLst>
          </p:cNvPr>
          <p:cNvSpPr/>
          <p:nvPr/>
        </p:nvSpPr>
        <p:spPr>
          <a:xfrm>
            <a:off x="-6951811" y="8220907"/>
            <a:ext cx="44977" cy="7029"/>
          </a:xfrm>
          <a:custGeom>
            <a:avLst/>
            <a:gdLst>
              <a:gd name="connsiteX0" fmla="*/ -1441 w 44977"/>
              <a:gd name="connsiteY0" fmla="*/ 4367 h 7029"/>
              <a:gd name="connsiteX1" fmla="*/ 43536 w 44977"/>
              <a:gd name="connsiteY1" fmla="*/ 424 h 7029"/>
              <a:gd name="connsiteX2" fmla="*/ -1441 w 44977"/>
              <a:gd name="connsiteY2" fmla="*/ 4367 h 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977" h="7029">
                <a:moveTo>
                  <a:pt x="-1441" y="4367"/>
                </a:moveTo>
                <a:cubicBezTo>
                  <a:pt x="12847" y="-4834"/>
                  <a:pt x="28506" y="1395"/>
                  <a:pt x="43536" y="424"/>
                </a:cubicBezTo>
                <a:cubicBezTo>
                  <a:pt x="29249" y="10082"/>
                  <a:pt x="13704" y="5052"/>
                  <a:pt x="-1441" y="4367"/>
                </a:cubicBezTo>
                <a:close/>
              </a:path>
            </a:pathLst>
          </a:custGeom>
          <a:solidFill>
            <a:srgbClr val="C0CBD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6" name="任意多边形: 形状 1035">
            <a:extLst>
              <a:ext uri="{FF2B5EF4-FFF2-40B4-BE49-F238E27FC236}">
                <a16:creationId xmlns:a16="http://schemas.microsoft.com/office/drawing/2014/main" xmlns:p14="http://schemas.microsoft.com/office/powerpoint/2010/main" xmlns="" id="{390D30DE-8EC4-4EC0-BEBB-6647DC00A377}"/>
              </a:ext>
            </a:extLst>
          </p:cNvPr>
          <p:cNvSpPr/>
          <p:nvPr/>
        </p:nvSpPr>
        <p:spPr>
          <a:xfrm>
            <a:off x="-7943820" y="7381113"/>
            <a:ext cx="25352" cy="18916"/>
          </a:xfrm>
          <a:custGeom>
            <a:avLst/>
            <a:gdLst>
              <a:gd name="connsiteX0" fmla="*/ 5360 w 25352"/>
              <a:gd name="connsiteY0" fmla="*/ 18172 h 18916"/>
              <a:gd name="connsiteX1" fmla="*/ -1441 w 25352"/>
              <a:gd name="connsiteY1" fmla="*/ 11142 h 18916"/>
              <a:gd name="connsiteX2" fmla="*/ 20562 w 25352"/>
              <a:gd name="connsiteY2" fmla="*/ -745 h 18916"/>
              <a:gd name="connsiteX3" fmla="*/ 22276 w 25352"/>
              <a:gd name="connsiteY3" fmla="*/ 7256 h 18916"/>
              <a:gd name="connsiteX4" fmla="*/ 5360 w 25352"/>
              <a:gd name="connsiteY4" fmla="*/ 18172 h 18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52" h="18916">
                <a:moveTo>
                  <a:pt x="5360" y="18172"/>
                </a:moveTo>
                <a:cubicBezTo>
                  <a:pt x="2005" y="17203"/>
                  <a:pt x="-584" y="14527"/>
                  <a:pt x="-1441" y="11142"/>
                </a:cubicBezTo>
                <a:lnTo>
                  <a:pt x="20562" y="-745"/>
                </a:lnTo>
                <a:cubicBezTo>
                  <a:pt x="24219" y="1313"/>
                  <a:pt x="25020" y="3941"/>
                  <a:pt x="22276" y="7256"/>
                </a:cubicBezTo>
                <a:cubicBezTo>
                  <a:pt x="17879" y="12530"/>
                  <a:pt x="11977" y="16338"/>
                  <a:pt x="5360" y="18172"/>
                </a:cubicBezTo>
                <a:close/>
              </a:path>
            </a:pathLst>
          </a:custGeom>
          <a:solidFill>
            <a:srgbClr val="7C676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9" name="任意多边形: 形状 1038">
            <a:extLst>
              <a:ext uri="{FF2B5EF4-FFF2-40B4-BE49-F238E27FC236}">
                <a16:creationId xmlns:a16="http://schemas.microsoft.com/office/drawing/2014/main" xmlns:p14="http://schemas.microsoft.com/office/powerpoint/2010/main" xmlns="" id="{CEB95763-7713-4CCA-AA84-749D1127B4B3}"/>
              </a:ext>
            </a:extLst>
          </p:cNvPr>
          <p:cNvSpPr/>
          <p:nvPr/>
        </p:nvSpPr>
        <p:spPr>
          <a:xfrm>
            <a:off x="-8706658" y="6696046"/>
            <a:ext cx="27889" cy="16830"/>
          </a:xfrm>
          <a:custGeom>
            <a:avLst/>
            <a:gdLst>
              <a:gd name="connsiteX0" fmla="*/ 26448 w 27889"/>
              <a:gd name="connsiteY0" fmla="*/ 15724 h 16830"/>
              <a:gd name="connsiteX1" fmla="*/ 5017 w 27889"/>
              <a:gd name="connsiteY1" fmla="*/ 9152 h 16830"/>
              <a:gd name="connsiteX2" fmla="*/ -1441 w 27889"/>
              <a:gd name="connsiteY2" fmla="*/ -678 h 16830"/>
              <a:gd name="connsiteX3" fmla="*/ 26334 w 27889"/>
              <a:gd name="connsiteY3" fmla="*/ 10067 h 1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89" h="16830">
                <a:moveTo>
                  <a:pt x="26448" y="15724"/>
                </a:moveTo>
                <a:cubicBezTo>
                  <a:pt x="17989" y="17839"/>
                  <a:pt x="12675" y="10009"/>
                  <a:pt x="5017" y="9152"/>
                </a:cubicBezTo>
                <a:cubicBezTo>
                  <a:pt x="2902" y="5837"/>
                  <a:pt x="731" y="2580"/>
                  <a:pt x="-1441" y="-678"/>
                </a:cubicBezTo>
                <a:cubicBezTo>
                  <a:pt x="9531" y="-1649"/>
                  <a:pt x="16390" y="8237"/>
                  <a:pt x="26334" y="10067"/>
                </a:cubicBezTo>
                <a:close/>
              </a:path>
            </a:pathLst>
          </a:custGeom>
          <a:solidFill>
            <a:srgbClr val="A3979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0" name="任意多边形: 形状 1039">
            <a:extLst>
              <a:ext uri="{FF2B5EF4-FFF2-40B4-BE49-F238E27FC236}">
                <a16:creationId xmlns:a16="http://schemas.microsoft.com/office/drawing/2014/main" xmlns:p14="http://schemas.microsoft.com/office/powerpoint/2010/main" xmlns="" id="{E8FE7818-4A67-4A04-8F59-58756B0631A5}"/>
              </a:ext>
            </a:extLst>
          </p:cNvPr>
          <p:cNvSpPr/>
          <p:nvPr/>
        </p:nvSpPr>
        <p:spPr>
          <a:xfrm>
            <a:off x="-8513671" y="8077939"/>
            <a:ext cx="9330" cy="25378"/>
          </a:xfrm>
          <a:custGeom>
            <a:avLst/>
            <a:gdLst>
              <a:gd name="connsiteX0" fmla="*/ 3368 w 9330"/>
              <a:gd name="connsiteY0" fmla="*/ 2 h 25378"/>
              <a:gd name="connsiteX1" fmla="*/ 7712 w 9330"/>
              <a:gd name="connsiteY1" fmla="*/ -455 h 25378"/>
              <a:gd name="connsiteX2" fmla="*/ 1082 w 9330"/>
              <a:gd name="connsiteY2" fmla="*/ 24634 h 25378"/>
              <a:gd name="connsiteX3" fmla="*/ 3368 w 9330"/>
              <a:gd name="connsiteY3" fmla="*/ 2 h 25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30" h="25378">
                <a:moveTo>
                  <a:pt x="3368" y="2"/>
                </a:moveTo>
                <a:cubicBezTo>
                  <a:pt x="4674" y="-796"/>
                  <a:pt x="6269" y="-964"/>
                  <a:pt x="7712" y="-455"/>
                </a:cubicBezTo>
                <a:cubicBezTo>
                  <a:pt x="9026" y="8117"/>
                  <a:pt x="2683" y="14461"/>
                  <a:pt x="1082" y="24634"/>
                </a:cubicBezTo>
                <a:cubicBezTo>
                  <a:pt x="-1718" y="14461"/>
                  <a:pt x="-3604" y="6803"/>
                  <a:pt x="3368" y="2"/>
                </a:cubicBezTo>
                <a:close/>
              </a:path>
            </a:pathLst>
          </a:custGeom>
          <a:solidFill>
            <a:srgbClr val="75656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1" name="任意多边形: 形状 1040">
            <a:extLst>
              <a:ext uri="{FF2B5EF4-FFF2-40B4-BE49-F238E27FC236}">
                <a16:creationId xmlns:a16="http://schemas.microsoft.com/office/drawing/2014/main" xmlns:p14="http://schemas.microsoft.com/office/powerpoint/2010/main" xmlns="" id="{5E80B6F1-38CD-4602-8BD8-DAA867AA80DF}"/>
              </a:ext>
            </a:extLst>
          </p:cNvPr>
          <p:cNvSpPr/>
          <p:nvPr/>
        </p:nvSpPr>
        <p:spPr>
          <a:xfrm>
            <a:off x="-8503033" y="6268859"/>
            <a:ext cx="28575" cy="17601"/>
          </a:xfrm>
          <a:custGeom>
            <a:avLst/>
            <a:gdLst>
              <a:gd name="connsiteX0" fmla="*/ 23991 w 28575"/>
              <a:gd name="connsiteY0" fmla="*/ 16857 h 17601"/>
              <a:gd name="connsiteX1" fmla="*/ -1441 w 28575"/>
              <a:gd name="connsiteY1" fmla="*/ -745 h 17601"/>
              <a:gd name="connsiteX2" fmla="*/ 27134 w 28575"/>
              <a:gd name="connsiteY2" fmla="*/ 13314 h 17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75" h="17601">
                <a:moveTo>
                  <a:pt x="23991" y="16857"/>
                </a:moveTo>
                <a:cubicBezTo>
                  <a:pt x="14115" y="13325"/>
                  <a:pt x="5344" y="7254"/>
                  <a:pt x="-1441" y="-745"/>
                </a:cubicBezTo>
                <a:cubicBezTo>
                  <a:pt x="9590" y="-103"/>
                  <a:pt x="19894" y="4967"/>
                  <a:pt x="27134" y="13314"/>
                </a:cubicBezTo>
                <a:close/>
              </a:path>
            </a:pathLst>
          </a:custGeom>
          <a:solidFill>
            <a:srgbClr val="80727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5" name="任意多边形: 形状 1044">
            <a:extLst>
              <a:ext uri="{FF2B5EF4-FFF2-40B4-BE49-F238E27FC236}">
                <a16:creationId xmlns:a16="http://schemas.microsoft.com/office/drawing/2014/main" xmlns:p14="http://schemas.microsoft.com/office/powerpoint/2010/main" xmlns="" id="{5A71240E-48C8-4D1C-AEAB-8FFE04CB0E8A}"/>
              </a:ext>
            </a:extLst>
          </p:cNvPr>
          <p:cNvSpPr/>
          <p:nvPr/>
        </p:nvSpPr>
        <p:spPr>
          <a:xfrm>
            <a:off x="-7093828" y="6608444"/>
            <a:ext cx="19218" cy="21832"/>
          </a:xfrm>
          <a:custGeom>
            <a:avLst/>
            <a:gdLst>
              <a:gd name="connsiteX0" fmla="*/ 4274 w 19218"/>
              <a:gd name="connsiteY0" fmla="*/ 21087 h 21832"/>
              <a:gd name="connsiteX1" fmla="*/ -1441 w 19218"/>
              <a:gd name="connsiteY1" fmla="*/ 20687 h 21832"/>
              <a:gd name="connsiteX2" fmla="*/ 9989 w 19218"/>
              <a:gd name="connsiteY2" fmla="*/ -745 h 21832"/>
              <a:gd name="connsiteX3" fmla="*/ 15704 w 19218"/>
              <a:gd name="connsiteY3" fmla="*/ 3885 h 21832"/>
              <a:gd name="connsiteX4" fmla="*/ 4274 w 19218"/>
              <a:gd name="connsiteY4" fmla="*/ 21087 h 21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" h="21832">
                <a:moveTo>
                  <a:pt x="4274" y="21087"/>
                </a:moveTo>
                <a:lnTo>
                  <a:pt x="-1441" y="20687"/>
                </a:lnTo>
                <a:cubicBezTo>
                  <a:pt x="-12" y="12343"/>
                  <a:pt x="11075" y="9257"/>
                  <a:pt x="9989" y="-745"/>
                </a:cubicBezTo>
                <a:lnTo>
                  <a:pt x="15704" y="3885"/>
                </a:lnTo>
                <a:cubicBezTo>
                  <a:pt x="20619" y="15429"/>
                  <a:pt x="16790" y="21144"/>
                  <a:pt x="4274" y="21087"/>
                </a:cubicBezTo>
                <a:close/>
              </a:path>
            </a:pathLst>
          </a:custGeom>
          <a:solidFill>
            <a:srgbClr val="AEA08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9" name="任意多边形: 形状 1048">
            <a:extLst>
              <a:ext uri="{FF2B5EF4-FFF2-40B4-BE49-F238E27FC236}">
                <a16:creationId xmlns:a16="http://schemas.microsoft.com/office/drawing/2014/main" xmlns:p14="http://schemas.microsoft.com/office/powerpoint/2010/main" xmlns="" id="{0A4010C0-1493-4D61-9D70-0AA0D3DE26D2}"/>
              </a:ext>
            </a:extLst>
          </p:cNvPr>
          <p:cNvSpPr/>
          <p:nvPr/>
        </p:nvSpPr>
        <p:spPr>
          <a:xfrm>
            <a:off x="-8969777" y="7414374"/>
            <a:ext cx="17145" cy="22517"/>
          </a:xfrm>
          <a:custGeom>
            <a:avLst/>
            <a:gdLst>
              <a:gd name="connsiteX0" fmla="*/ 15704 w 17145"/>
              <a:gd name="connsiteY0" fmla="*/ 21773 h 22517"/>
              <a:gd name="connsiteX1" fmla="*/ -1441 w 17145"/>
              <a:gd name="connsiteY1" fmla="*/ -745 h 22517"/>
              <a:gd name="connsiteX2" fmla="*/ 15704 w 17145"/>
              <a:gd name="connsiteY2" fmla="*/ 21773 h 22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" h="22517">
                <a:moveTo>
                  <a:pt x="15704" y="21773"/>
                </a:moveTo>
                <a:cubicBezTo>
                  <a:pt x="3931" y="18858"/>
                  <a:pt x="2274" y="8342"/>
                  <a:pt x="-1441" y="-745"/>
                </a:cubicBezTo>
                <a:cubicBezTo>
                  <a:pt x="4274" y="6685"/>
                  <a:pt x="14732" y="10800"/>
                  <a:pt x="15704" y="21773"/>
                </a:cubicBezTo>
                <a:close/>
              </a:path>
            </a:pathLst>
          </a:custGeom>
          <a:solidFill>
            <a:srgbClr val="382523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56" name="任意多边形: 形状 1055">
            <a:extLst>
              <a:ext uri="{FF2B5EF4-FFF2-40B4-BE49-F238E27FC236}">
                <a16:creationId xmlns:a16="http://schemas.microsoft.com/office/drawing/2014/main" xmlns:p14="http://schemas.microsoft.com/office/powerpoint/2010/main" xmlns="" id="{9563EDEE-19ED-43FA-89FF-910CE4979E7C}"/>
              </a:ext>
            </a:extLst>
          </p:cNvPr>
          <p:cNvSpPr/>
          <p:nvPr/>
        </p:nvSpPr>
        <p:spPr>
          <a:xfrm>
            <a:off x="-8865709" y="6481743"/>
            <a:ext cx="11488" cy="22860"/>
          </a:xfrm>
          <a:custGeom>
            <a:avLst/>
            <a:gdLst>
              <a:gd name="connsiteX0" fmla="*/ 4333 w 11488"/>
              <a:gd name="connsiteY0" fmla="*/ -745 h 22860"/>
              <a:gd name="connsiteX1" fmla="*/ 10048 w 11488"/>
              <a:gd name="connsiteY1" fmla="*/ 22115 h 22860"/>
              <a:gd name="connsiteX2" fmla="*/ 4333 w 11488"/>
              <a:gd name="connsiteY2" fmla="*/ -745 h 2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88" h="22860">
                <a:moveTo>
                  <a:pt x="4333" y="-745"/>
                </a:moveTo>
                <a:cubicBezTo>
                  <a:pt x="3522" y="7308"/>
                  <a:pt x="5543" y="15392"/>
                  <a:pt x="10048" y="22115"/>
                </a:cubicBezTo>
                <a:cubicBezTo>
                  <a:pt x="-5211" y="17600"/>
                  <a:pt x="-3268" y="9142"/>
                  <a:pt x="4333" y="-745"/>
                </a:cubicBezTo>
                <a:close/>
              </a:path>
            </a:pathLst>
          </a:custGeom>
          <a:solidFill>
            <a:srgbClr val="81716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2" name="任意多边形: 形状 1071">
            <a:extLst>
              <a:ext uri="{FF2B5EF4-FFF2-40B4-BE49-F238E27FC236}">
                <a16:creationId xmlns:a16="http://schemas.microsoft.com/office/drawing/2014/main" xmlns:p14="http://schemas.microsoft.com/office/powerpoint/2010/main" xmlns="" id="{768BBC77-4CA4-49BE-B93A-D8011C53F72B}"/>
              </a:ext>
            </a:extLst>
          </p:cNvPr>
          <p:cNvSpPr/>
          <p:nvPr/>
        </p:nvSpPr>
        <p:spPr>
          <a:xfrm>
            <a:off x="-8860335" y="6459454"/>
            <a:ext cx="6919" cy="22860"/>
          </a:xfrm>
          <a:custGeom>
            <a:avLst/>
            <a:gdLst>
              <a:gd name="connsiteX0" fmla="*/ -1441 w 6919"/>
              <a:gd name="connsiteY0" fmla="*/ 12514 h 22860"/>
              <a:gd name="connsiteX1" fmla="*/ -355 w 6919"/>
              <a:gd name="connsiteY1" fmla="*/ -745 h 22860"/>
              <a:gd name="connsiteX2" fmla="*/ -1384 w 6919"/>
              <a:gd name="connsiteY2" fmla="*/ 22115 h 22860"/>
              <a:gd name="connsiteX3" fmla="*/ -1441 w 6919"/>
              <a:gd name="connsiteY3" fmla="*/ 12514 h 2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19" h="22860">
                <a:moveTo>
                  <a:pt x="-1441" y="12514"/>
                </a:moveTo>
                <a:lnTo>
                  <a:pt x="-355" y="-745"/>
                </a:lnTo>
                <a:cubicBezTo>
                  <a:pt x="7531" y="7256"/>
                  <a:pt x="7646" y="14972"/>
                  <a:pt x="-1384" y="22115"/>
                </a:cubicBezTo>
                <a:cubicBezTo>
                  <a:pt x="-1384" y="18972"/>
                  <a:pt x="-1384" y="15772"/>
                  <a:pt x="-1441" y="12514"/>
                </a:cubicBezTo>
                <a:close/>
              </a:path>
            </a:pathLst>
          </a:custGeom>
          <a:solidFill>
            <a:srgbClr val="81716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3" name="任意多边形: 形状 1072">
            <a:extLst>
              <a:ext uri="{FF2B5EF4-FFF2-40B4-BE49-F238E27FC236}">
                <a16:creationId xmlns:a16="http://schemas.microsoft.com/office/drawing/2014/main" xmlns:p14="http://schemas.microsoft.com/office/powerpoint/2010/main" xmlns="" id="{7D595029-C12B-4CDE-B226-C32DBA116C90}"/>
              </a:ext>
            </a:extLst>
          </p:cNvPr>
          <p:cNvSpPr/>
          <p:nvPr/>
        </p:nvSpPr>
        <p:spPr>
          <a:xfrm>
            <a:off x="-7922846" y="6450002"/>
            <a:ext cx="22860" cy="5093"/>
          </a:xfrm>
          <a:custGeom>
            <a:avLst/>
            <a:gdLst>
              <a:gd name="connsiteX0" fmla="*/ -1441 w 22860"/>
              <a:gd name="connsiteY0" fmla="*/ 3622 h 5093"/>
              <a:gd name="connsiteX1" fmla="*/ 21419 w 22860"/>
              <a:gd name="connsiteY1" fmla="*/ -321 h 5093"/>
              <a:gd name="connsiteX2" fmla="*/ -1441 w 22860"/>
              <a:gd name="connsiteY2" fmla="*/ 3622 h 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0" h="5093">
                <a:moveTo>
                  <a:pt x="-1441" y="3622"/>
                </a:moveTo>
                <a:cubicBezTo>
                  <a:pt x="5548" y="-142"/>
                  <a:pt x="13573" y="-1527"/>
                  <a:pt x="21419" y="-321"/>
                </a:cubicBezTo>
                <a:cubicBezTo>
                  <a:pt x="14619" y="6308"/>
                  <a:pt x="6503" y="4079"/>
                  <a:pt x="-1441" y="3622"/>
                </a:cubicBezTo>
                <a:close/>
              </a:path>
            </a:pathLst>
          </a:custGeom>
          <a:solidFill>
            <a:srgbClr val="F0ECE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3" name="任意多边形: 形状 1092">
            <a:extLst>
              <a:ext uri="{FF2B5EF4-FFF2-40B4-BE49-F238E27FC236}">
                <a16:creationId xmlns:a16="http://schemas.microsoft.com/office/drawing/2014/main" xmlns:p14="http://schemas.microsoft.com/office/powerpoint/2010/main" xmlns="" id="{1238C1B4-9C42-475B-A7D2-26DAE1A9A313}"/>
              </a:ext>
            </a:extLst>
          </p:cNvPr>
          <p:cNvSpPr/>
          <p:nvPr/>
        </p:nvSpPr>
        <p:spPr>
          <a:xfrm>
            <a:off x="-6719096" y="6674355"/>
            <a:ext cx="16802" cy="6841"/>
          </a:xfrm>
          <a:custGeom>
            <a:avLst/>
            <a:gdLst>
              <a:gd name="connsiteX0" fmla="*/ -1441 w 16802"/>
              <a:gd name="connsiteY0" fmla="*/ 6097 h 6841"/>
              <a:gd name="connsiteX1" fmla="*/ 15362 w 16802"/>
              <a:gd name="connsiteY1" fmla="*/ 382 h 6841"/>
              <a:gd name="connsiteX2" fmla="*/ -1440 w 16802"/>
              <a:gd name="connsiteY2" fmla="*/ 6097 h 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02" h="6841">
                <a:moveTo>
                  <a:pt x="-1441" y="6097"/>
                </a:moveTo>
                <a:cubicBezTo>
                  <a:pt x="1760" y="-2647"/>
                  <a:pt x="8617" y="-1047"/>
                  <a:pt x="15362" y="382"/>
                </a:cubicBezTo>
                <a:cubicBezTo>
                  <a:pt x="10359" y="3728"/>
                  <a:pt x="4564" y="5699"/>
                  <a:pt x="-1440" y="6097"/>
                </a:cubicBezTo>
                <a:close/>
              </a:path>
            </a:pathLst>
          </a:custGeom>
          <a:solidFill>
            <a:srgbClr val="5A484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03" name="任意多边形: 形状 1102">
            <a:extLst>
              <a:ext uri="{FF2B5EF4-FFF2-40B4-BE49-F238E27FC236}">
                <a16:creationId xmlns:a16="http://schemas.microsoft.com/office/drawing/2014/main" xmlns:p14="http://schemas.microsoft.com/office/powerpoint/2010/main" xmlns="" id="{A5D52334-4269-462E-AAC9-D4D92B10BD41}"/>
              </a:ext>
            </a:extLst>
          </p:cNvPr>
          <p:cNvSpPr/>
          <p:nvPr/>
        </p:nvSpPr>
        <p:spPr>
          <a:xfrm>
            <a:off x="-8531021" y="8276228"/>
            <a:ext cx="11415" cy="11453"/>
          </a:xfrm>
          <a:custGeom>
            <a:avLst/>
            <a:gdLst>
              <a:gd name="connsiteX0" fmla="*/ 9974 w 11415"/>
              <a:gd name="connsiteY0" fmla="*/ 4537 h 11453"/>
              <a:gd name="connsiteX1" fmla="*/ 3802 w 11415"/>
              <a:gd name="connsiteY1" fmla="*/ 10709 h 11453"/>
              <a:gd name="connsiteX2" fmla="*/ 87 w 11415"/>
              <a:gd name="connsiteY2" fmla="*/ 880 h 11453"/>
              <a:gd name="connsiteX3" fmla="*/ 9974 w 11415"/>
              <a:gd name="connsiteY3" fmla="*/ 4537 h 1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15" h="11453">
                <a:moveTo>
                  <a:pt x="9974" y="4537"/>
                </a:moveTo>
                <a:cubicBezTo>
                  <a:pt x="6912" y="5257"/>
                  <a:pt x="4522" y="7647"/>
                  <a:pt x="3802" y="10709"/>
                </a:cubicBezTo>
                <a:cubicBezTo>
                  <a:pt x="145" y="8309"/>
                  <a:pt x="-3627" y="4995"/>
                  <a:pt x="87" y="880"/>
                </a:cubicBezTo>
                <a:cubicBezTo>
                  <a:pt x="3802" y="-3235"/>
                  <a:pt x="7288" y="1394"/>
                  <a:pt x="9974" y="4537"/>
                </a:cubicBezTo>
                <a:close/>
              </a:path>
            </a:pathLst>
          </a:custGeom>
          <a:solidFill>
            <a:srgbClr val="75656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11" name="任意多边形: 形状 1110">
            <a:extLst>
              <a:ext uri="{FF2B5EF4-FFF2-40B4-BE49-F238E27FC236}">
                <a16:creationId xmlns:a16="http://schemas.microsoft.com/office/drawing/2014/main" xmlns:p14="http://schemas.microsoft.com/office/powerpoint/2010/main" xmlns="" id="{273E8669-1C6D-4D49-8CFF-67237D4C8372}"/>
              </a:ext>
            </a:extLst>
          </p:cNvPr>
          <p:cNvSpPr/>
          <p:nvPr/>
        </p:nvSpPr>
        <p:spPr>
          <a:xfrm>
            <a:off x="-8761179" y="6559927"/>
            <a:ext cx="16630" cy="4692"/>
          </a:xfrm>
          <a:custGeom>
            <a:avLst/>
            <a:gdLst>
              <a:gd name="connsiteX0" fmla="*/ -1441 w 16630"/>
              <a:gd name="connsiteY0" fmla="*/ -404 h 4692"/>
              <a:gd name="connsiteX1" fmla="*/ 15190 w 16630"/>
              <a:gd name="connsiteY1" fmla="*/ 3482 h 4692"/>
              <a:gd name="connsiteX2" fmla="*/ -1441 w 16630"/>
              <a:gd name="connsiteY2" fmla="*/ -404 h 4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30" h="4692">
                <a:moveTo>
                  <a:pt x="-1441" y="-404"/>
                </a:moveTo>
                <a:cubicBezTo>
                  <a:pt x="4401" y="-1455"/>
                  <a:pt x="10418" y="-49"/>
                  <a:pt x="15190" y="3482"/>
                </a:cubicBezTo>
                <a:cubicBezTo>
                  <a:pt x="9189" y="4224"/>
                  <a:pt x="3189" y="4739"/>
                  <a:pt x="-1441" y="-404"/>
                </a:cubicBezTo>
                <a:close/>
              </a:path>
            </a:pathLst>
          </a:custGeom>
          <a:solidFill>
            <a:srgbClr val="F2E6D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13" name="任意多边形: 形状 1112">
            <a:extLst>
              <a:ext uri="{FF2B5EF4-FFF2-40B4-BE49-F238E27FC236}">
                <a16:creationId xmlns:a16="http://schemas.microsoft.com/office/drawing/2014/main" xmlns:p14="http://schemas.microsoft.com/office/powerpoint/2010/main" xmlns="" id="{F7CF13B5-37DE-4936-9A0E-5C047309FD97}"/>
              </a:ext>
            </a:extLst>
          </p:cNvPr>
          <p:cNvSpPr/>
          <p:nvPr/>
        </p:nvSpPr>
        <p:spPr>
          <a:xfrm>
            <a:off x="-7088140" y="7600911"/>
            <a:ext cx="5519" cy="17145"/>
          </a:xfrm>
          <a:custGeom>
            <a:avLst/>
            <a:gdLst>
              <a:gd name="connsiteX0" fmla="*/ -157 w 5519"/>
              <a:gd name="connsiteY0" fmla="*/ -745 h 17145"/>
              <a:gd name="connsiteX1" fmla="*/ 3044 w 5519"/>
              <a:gd name="connsiteY1" fmla="*/ 16400 h 17145"/>
              <a:gd name="connsiteX2" fmla="*/ -157 w 5519"/>
              <a:gd name="connsiteY2" fmla="*/ -745 h 1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19" h="17145">
                <a:moveTo>
                  <a:pt x="-157" y="-745"/>
                </a:moveTo>
                <a:cubicBezTo>
                  <a:pt x="3954" y="3960"/>
                  <a:pt x="5181" y="10529"/>
                  <a:pt x="3044" y="16400"/>
                </a:cubicBezTo>
                <a:cubicBezTo>
                  <a:pt x="-1416" y="11871"/>
                  <a:pt x="-2681" y="5089"/>
                  <a:pt x="-157" y="-745"/>
                </a:cubicBezTo>
                <a:close/>
              </a:path>
            </a:pathLst>
          </a:custGeom>
          <a:solidFill>
            <a:srgbClr val="86969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16" name="任意多边形: 形状 1115">
            <a:extLst>
              <a:ext uri="{FF2B5EF4-FFF2-40B4-BE49-F238E27FC236}">
                <a16:creationId xmlns:a16="http://schemas.microsoft.com/office/drawing/2014/main" xmlns:p14="http://schemas.microsoft.com/office/powerpoint/2010/main" xmlns="" id="{F2364356-BD70-4F9F-8EE4-4D5DB356C372}"/>
              </a:ext>
            </a:extLst>
          </p:cNvPr>
          <p:cNvSpPr/>
          <p:nvPr/>
        </p:nvSpPr>
        <p:spPr>
          <a:xfrm>
            <a:off x="-6840923" y="8002562"/>
            <a:ext cx="4835" cy="16573"/>
          </a:xfrm>
          <a:custGeom>
            <a:avLst/>
            <a:gdLst>
              <a:gd name="connsiteX0" fmla="*/ -143 w 4835"/>
              <a:gd name="connsiteY0" fmla="*/ 15829 h 16573"/>
              <a:gd name="connsiteX1" fmla="*/ 2543 w 4835"/>
              <a:gd name="connsiteY1" fmla="*/ -745 h 16573"/>
              <a:gd name="connsiteX2" fmla="*/ -143 w 4835"/>
              <a:gd name="connsiteY2" fmla="*/ 15829 h 1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5" h="16573">
                <a:moveTo>
                  <a:pt x="-143" y="15829"/>
                </a:moveTo>
                <a:cubicBezTo>
                  <a:pt x="-2580" y="10256"/>
                  <a:pt x="-1530" y="3773"/>
                  <a:pt x="2543" y="-745"/>
                </a:cubicBezTo>
                <a:cubicBezTo>
                  <a:pt x="4301" y="4895"/>
                  <a:pt x="3306" y="11033"/>
                  <a:pt x="-143" y="15829"/>
                </a:cubicBezTo>
                <a:close/>
              </a:path>
            </a:pathLst>
          </a:custGeom>
          <a:solidFill>
            <a:srgbClr val="43667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18" name="任意多边形: 形状 1117">
            <a:extLst>
              <a:ext uri="{FF2B5EF4-FFF2-40B4-BE49-F238E27FC236}">
                <a16:creationId xmlns:a16="http://schemas.microsoft.com/office/drawing/2014/main" xmlns:p14="http://schemas.microsoft.com/office/powerpoint/2010/main" xmlns="" id="{12C9BEC1-F397-4CC2-8B6E-8C10E98FD68B}"/>
              </a:ext>
            </a:extLst>
          </p:cNvPr>
          <p:cNvSpPr/>
          <p:nvPr/>
        </p:nvSpPr>
        <p:spPr>
          <a:xfrm>
            <a:off x="-8519663" y="8118401"/>
            <a:ext cx="3314" cy="10462"/>
          </a:xfrm>
          <a:custGeom>
            <a:avLst/>
            <a:gdLst>
              <a:gd name="connsiteX0" fmla="*/ -1041 w 3314"/>
              <a:gd name="connsiteY0" fmla="*/ 9717 h 10462"/>
              <a:gd name="connsiteX1" fmla="*/ -469 w 3314"/>
              <a:gd name="connsiteY1" fmla="*/ 4402 h 10462"/>
              <a:gd name="connsiteX2" fmla="*/ 1873 w 3314"/>
              <a:gd name="connsiteY2" fmla="*/ -684 h 10462"/>
              <a:gd name="connsiteX3" fmla="*/ 1188 w 3314"/>
              <a:gd name="connsiteY3" fmla="*/ 4632 h 10462"/>
              <a:gd name="connsiteX4" fmla="*/ -1441 w 3314"/>
              <a:gd name="connsiteY4" fmla="*/ 9375 h 1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14" h="10462">
                <a:moveTo>
                  <a:pt x="-1041" y="9717"/>
                </a:moveTo>
                <a:cubicBezTo>
                  <a:pt x="-1041" y="7946"/>
                  <a:pt x="-1384" y="5717"/>
                  <a:pt x="-469" y="4402"/>
                </a:cubicBezTo>
                <a:cubicBezTo>
                  <a:pt x="445" y="3088"/>
                  <a:pt x="-3270" y="-1313"/>
                  <a:pt x="1873" y="-684"/>
                </a:cubicBezTo>
                <a:cubicBezTo>
                  <a:pt x="1850" y="1109"/>
                  <a:pt x="1620" y="2892"/>
                  <a:pt x="1188" y="4632"/>
                </a:cubicBezTo>
                <a:cubicBezTo>
                  <a:pt x="469" y="6295"/>
                  <a:pt x="-412" y="7884"/>
                  <a:pt x="-1441" y="9375"/>
                </a:cubicBezTo>
                <a:close/>
              </a:path>
            </a:pathLst>
          </a:custGeom>
          <a:solidFill>
            <a:srgbClr val="75656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41" name="任意多边形: 形状 1240">
            <a:extLst>
              <a:ext uri="{FF2B5EF4-FFF2-40B4-BE49-F238E27FC236}">
                <a16:creationId xmlns:a16="http://schemas.microsoft.com/office/drawing/2014/main" xmlns:p14="http://schemas.microsoft.com/office/powerpoint/2010/main" xmlns="" id="{A821BEEE-008D-4E71-9235-F28341FFBACB}"/>
              </a:ext>
            </a:extLst>
          </p:cNvPr>
          <p:cNvSpPr/>
          <p:nvPr/>
        </p:nvSpPr>
        <p:spPr>
          <a:xfrm>
            <a:off x="-8521271" y="7024382"/>
            <a:ext cx="62130" cy="253460"/>
          </a:xfrm>
          <a:custGeom>
            <a:avLst/>
            <a:gdLst>
              <a:gd name="connsiteX0" fmla="*/ 55659 w 62130"/>
              <a:gd name="connsiteY0" fmla="*/ 164704 h 253460"/>
              <a:gd name="connsiteX1" fmla="*/ 60059 w 62130"/>
              <a:gd name="connsiteY1" fmla="*/ 227170 h 253460"/>
              <a:gd name="connsiteX2" fmla="*/ 54344 w 62130"/>
              <a:gd name="connsiteY2" fmla="*/ 252715 h 253460"/>
              <a:gd name="connsiteX3" fmla="*/ 54745 w 62130"/>
              <a:gd name="connsiteY3" fmla="*/ 252715 h 253460"/>
              <a:gd name="connsiteX4" fmla="*/ 10968 w 62130"/>
              <a:gd name="connsiteY4" fmla="*/ 216997 h 253460"/>
              <a:gd name="connsiteX5" fmla="*/ -1148 w 62130"/>
              <a:gd name="connsiteY5" fmla="*/ 197966 h 253460"/>
              <a:gd name="connsiteX6" fmla="*/ 9939 w 62130"/>
              <a:gd name="connsiteY6" fmla="*/ 154246 h 253460"/>
              <a:gd name="connsiteX7" fmla="*/ 27598 w 62130"/>
              <a:gd name="connsiteY7" fmla="*/ 72236 h 253460"/>
              <a:gd name="connsiteX8" fmla="*/ 33313 w 62130"/>
              <a:gd name="connsiteY8" fmla="*/ -745 h 253460"/>
              <a:gd name="connsiteX9" fmla="*/ 49030 w 62130"/>
              <a:gd name="connsiteY9" fmla="*/ 119270 h 253460"/>
              <a:gd name="connsiteX10" fmla="*/ 55659 w 62130"/>
              <a:gd name="connsiteY10" fmla="*/ 164704 h 25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130" h="253460">
                <a:moveTo>
                  <a:pt x="55659" y="164704"/>
                </a:moveTo>
                <a:cubicBezTo>
                  <a:pt x="57202" y="185507"/>
                  <a:pt x="59031" y="206310"/>
                  <a:pt x="60059" y="227170"/>
                </a:cubicBezTo>
                <a:cubicBezTo>
                  <a:pt x="60460" y="235914"/>
                  <a:pt x="62917" y="245686"/>
                  <a:pt x="54344" y="252715"/>
                </a:cubicBezTo>
                <a:lnTo>
                  <a:pt x="54745" y="252715"/>
                </a:lnTo>
                <a:cubicBezTo>
                  <a:pt x="40286" y="240657"/>
                  <a:pt x="26170" y="228199"/>
                  <a:pt x="10968" y="216997"/>
                </a:cubicBezTo>
                <a:cubicBezTo>
                  <a:pt x="4567" y="212253"/>
                  <a:pt x="-3035" y="208082"/>
                  <a:pt x="-1148" y="197966"/>
                </a:cubicBezTo>
                <a:cubicBezTo>
                  <a:pt x="9881" y="185393"/>
                  <a:pt x="5881" y="168762"/>
                  <a:pt x="9939" y="154246"/>
                </a:cubicBezTo>
                <a:cubicBezTo>
                  <a:pt x="17483" y="127386"/>
                  <a:pt x="19997" y="99096"/>
                  <a:pt x="27598" y="72236"/>
                </a:cubicBezTo>
                <a:cubicBezTo>
                  <a:pt x="34513" y="47890"/>
                  <a:pt x="31085" y="23544"/>
                  <a:pt x="33313" y="-745"/>
                </a:cubicBezTo>
                <a:cubicBezTo>
                  <a:pt x="42857" y="38632"/>
                  <a:pt x="44114" y="79265"/>
                  <a:pt x="49030" y="119270"/>
                </a:cubicBezTo>
                <a:cubicBezTo>
                  <a:pt x="50200" y="134548"/>
                  <a:pt x="52415" y="149729"/>
                  <a:pt x="55659" y="164704"/>
                </a:cubicBezTo>
                <a:close/>
              </a:path>
            </a:pathLst>
          </a:custGeom>
          <a:solidFill>
            <a:srgbClr val="EFE4D3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42" name="任意多边形: 形状 1241">
            <a:extLst>
              <a:ext uri="{FF2B5EF4-FFF2-40B4-BE49-F238E27FC236}">
                <a16:creationId xmlns:a16="http://schemas.microsoft.com/office/drawing/2014/main" xmlns:p14="http://schemas.microsoft.com/office/powerpoint/2010/main" xmlns="" id="{ECCF00FC-D2F3-4F45-8FE5-6CDA0BB1B613}"/>
              </a:ext>
            </a:extLst>
          </p:cNvPr>
          <p:cNvSpPr/>
          <p:nvPr/>
        </p:nvSpPr>
        <p:spPr>
          <a:xfrm>
            <a:off x="-8713521" y="6778980"/>
            <a:ext cx="46639" cy="267119"/>
          </a:xfrm>
          <a:custGeom>
            <a:avLst/>
            <a:gdLst>
              <a:gd name="connsiteX0" fmla="*/ 45199 w 46639"/>
              <a:gd name="connsiteY0" fmla="*/ 265917 h 267119"/>
              <a:gd name="connsiteX1" fmla="*/ 14566 w 46639"/>
              <a:gd name="connsiteY1" fmla="*/ 243971 h 267119"/>
              <a:gd name="connsiteX2" fmla="*/ 8851 w 46639"/>
              <a:gd name="connsiteY2" fmla="*/ 200709 h 267119"/>
              <a:gd name="connsiteX3" fmla="*/ -1436 w 46639"/>
              <a:gd name="connsiteY3" fmla="*/ -745 h 267119"/>
              <a:gd name="connsiteX4" fmla="*/ 5251 w 46639"/>
              <a:gd name="connsiteY4" fmla="*/ 27830 h 267119"/>
              <a:gd name="connsiteX5" fmla="*/ 20110 w 46639"/>
              <a:gd name="connsiteY5" fmla="*/ 229284 h 267119"/>
              <a:gd name="connsiteX6" fmla="*/ 44742 w 46639"/>
              <a:gd name="connsiteY6" fmla="*/ 266374 h 267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39" h="267119">
                <a:moveTo>
                  <a:pt x="45199" y="265917"/>
                </a:moveTo>
                <a:cubicBezTo>
                  <a:pt x="19938" y="265231"/>
                  <a:pt x="20396" y="265060"/>
                  <a:pt x="14566" y="243971"/>
                </a:cubicBezTo>
                <a:cubicBezTo>
                  <a:pt x="11387" y="229747"/>
                  <a:pt x="9474" y="215270"/>
                  <a:pt x="8851" y="200709"/>
                </a:cubicBezTo>
                <a:cubicBezTo>
                  <a:pt x="2736" y="133843"/>
                  <a:pt x="-1607" y="66864"/>
                  <a:pt x="-1436" y="-745"/>
                </a:cubicBezTo>
                <a:cubicBezTo>
                  <a:pt x="1317" y="8650"/>
                  <a:pt x="3548" y="18190"/>
                  <a:pt x="5251" y="27830"/>
                </a:cubicBezTo>
                <a:cubicBezTo>
                  <a:pt x="14195" y="94627"/>
                  <a:pt x="19157" y="161898"/>
                  <a:pt x="20110" y="229284"/>
                </a:cubicBezTo>
                <a:cubicBezTo>
                  <a:pt x="20110" y="250086"/>
                  <a:pt x="26339" y="260717"/>
                  <a:pt x="44742" y="266374"/>
                </a:cubicBezTo>
                <a:close/>
              </a:path>
            </a:pathLst>
          </a:custGeom>
          <a:solidFill>
            <a:srgbClr val="4C3C3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43" name="任意多边形: 形状 1242">
            <a:extLst>
              <a:ext uri="{FF2B5EF4-FFF2-40B4-BE49-F238E27FC236}">
                <a16:creationId xmlns:a16="http://schemas.microsoft.com/office/drawing/2014/main" xmlns:p14="http://schemas.microsoft.com/office/powerpoint/2010/main" xmlns="" id="{D8D68F45-F6E1-47F7-9259-9DEB14707218}"/>
              </a:ext>
            </a:extLst>
          </p:cNvPr>
          <p:cNvSpPr/>
          <p:nvPr/>
        </p:nvSpPr>
        <p:spPr>
          <a:xfrm>
            <a:off x="-8645737" y="7115365"/>
            <a:ext cx="180903" cy="162858"/>
          </a:xfrm>
          <a:custGeom>
            <a:avLst/>
            <a:gdLst>
              <a:gd name="connsiteX0" fmla="*/ 123490 w 180903"/>
              <a:gd name="connsiteY0" fmla="*/ 107212 h 162858"/>
              <a:gd name="connsiteX1" fmla="*/ 167438 w 180903"/>
              <a:gd name="connsiteY1" fmla="*/ 145845 h 162858"/>
              <a:gd name="connsiteX2" fmla="*/ 179382 w 180903"/>
              <a:gd name="connsiteY2" fmla="*/ 161961 h 162858"/>
              <a:gd name="connsiteX3" fmla="*/ 176696 w 180903"/>
              <a:gd name="connsiteY3" fmla="*/ 161961 h 162858"/>
              <a:gd name="connsiteX4" fmla="*/ -1441 w 180903"/>
              <a:gd name="connsiteY4" fmla="*/ -745 h 162858"/>
              <a:gd name="connsiteX5" fmla="*/ 123490 w 180903"/>
              <a:gd name="connsiteY5" fmla="*/ 107212 h 162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0903" h="162858">
                <a:moveTo>
                  <a:pt x="123490" y="107212"/>
                </a:moveTo>
                <a:cubicBezTo>
                  <a:pt x="138177" y="120070"/>
                  <a:pt x="153036" y="132700"/>
                  <a:pt x="167438" y="145845"/>
                </a:cubicBezTo>
                <a:cubicBezTo>
                  <a:pt x="172352" y="150302"/>
                  <a:pt x="180354" y="152989"/>
                  <a:pt x="179382" y="161961"/>
                </a:cubicBezTo>
                <a:cubicBezTo>
                  <a:pt x="178468" y="161961"/>
                  <a:pt x="177324" y="162304"/>
                  <a:pt x="176696" y="161961"/>
                </a:cubicBezTo>
                <a:cubicBezTo>
                  <a:pt x="109006" y="117590"/>
                  <a:pt x="48865" y="62659"/>
                  <a:pt x="-1441" y="-745"/>
                </a:cubicBezTo>
                <a:cubicBezTo>
                  <a:pt x="41765" y="33374"/>
                  <a:pt x="78398" y="75493"/>
                  <a:pt x="123490" y="107212"/>
                </a:cubicBezTo>
                <a:close/>
              </a:path>
            </a:pathLst>
          </a:custGeom>
          <a:solidFill>
            <a:srgbClr val="44323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44" name="任意多边形: 形状 1243">
            <a:extLst>
              <a:ext uri="{FF2B5EF4-FFF2-40B4-BE49-F238E27FC236}">
                <a16:creationId xmlns:a16="http://schemas.microsoft.com/office/drawing/2014/main" xmlns:p14="http://schemas.microsoft.com/office/powerpoint/2010/main" xmlns="" id="{C8AD8BEE-97CA-4E51-BE3F-C13C62701CD5}"/>
              </a:ext>
            </a:extLst>
          </p:cNvPr>
          <p:cNvSpPr/>
          <p:nvPr/>
        </p:nvSpPr>
        <p:spPr>
          <a:xfrm>
            <a:off x="-8735674" y="7045642"/>
            <a:ext cx="73428" cy="140193"/>
          </a:xfrm>
          <a:custGeom>
            <a:avLst/>
            <a:gdLst>
              <a:gd name="connsiteX0" fmla="*/ 10487 w 73428"/>
              <a:gd name="connsiteY0" fmla="*/ 120528 h 140193"/>
              <a:gd name="connsiteX1" fmla="*/ 57464 w 73428"/>
              <a:gd name="connsiteY1" fmla="*/ 32403 h 140193"/>
              <a:gd name="connsiteX2" fmla="*/ 67122 w 73428"/>
              <a:gd name="connsiteY2" fmla="*/ -745 h 140193"/>
              <a:gd name="connsiteX3" fmla="*/ 66608 w 73428"/>
              <a:gd name="connsiteY3" fmla="*/ -230 h 140193"/>
              <a:gd name="connsiteX4" fmla="*/ 69865 w 73428"/>
              <a:gd name="connsiteY4" fmla="*/ 22630 h 140193"/>
              <a:gd name="connsiteX5" fmla="*/ 17687 w 73428"/>
              <a:gd name="connsiteY5" fmla="*/ 130587 h 140193"/>
              <a:gd name="connsiteX6" fmla="*/ -886 w 73428"/>
              <a:gd name="connsiteY6" fmla="*/ 133443 h 140193"/>
              <a:gd name="connsiteX7" fmla="*/ 10487 w 73428"/>
              <a:gd name="connsiteY7" fmla="*/ 120528 h 14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428" h="140193">
                <a:moveTo>
                  <a:pt x="10487" y="120528"/>
                </a:moveTo>
                <a:cubicBezTo>
                  <a:pt x="26089" y="91096"/>
                  <a:pt x="41462" y="61606"/>
                  <a:pt x="57464" y="32403"/>
                </a:cubicBezTo>
                <a:cubicBezTo>
                  <a:pt x="63496" y="22375"/>
                  <a:pt x="66823" y="10954"/>
                  <a:pt x="67122" y="-745"/>
                </a:cubicBezTo>
                <a:lnTo>
                  <a:pt x="66608" y="-230"/>
                </a:lnTo>
                <a:cubicBezTo>
                  <a:pt x="73751" y="6456"/>
                  <a:pt x="72609" y="14914"/>
                  <a:pt x="69865" y="22630"/>
                </a:cubicBezTo>
                <a:cubicBezTo>
                  <a:pt x="56235" y="60316"/>
                  <a:pt x="38750" y="96493"/>
                  <a:pt x="17687" y="130587"/>
                </a:cubicBezTo>
                <a:cubicBezTo>
                  <a:pt x="13115" y="138016"/>
                  <a:pt x="7172" y="144702"/>
                  <a:pt x="-886" y="133443"/>
                </a:cubicBezTo>
                <a:cubicBezTo>
                  <a:pt x="-4258" y="122814"/>
                  <a:pt x="8772" y="126643"/>
                  <a:pt x="10487" y="120528"/>
                </a:cubicBezTo>
                <a:close/>
              </a:path>
            </a:pathLst>
          </a:custGeom>
          <a:solidFill>
            <a:srgbClr val="42302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45" name="任意多边形: 形状 1244">
            <a:extLst>
              <a:ext uri="{FF2B5EF4-FFF2-40B4-BE49-F238E27FC236}">
                <a16:creationId xmlns:a16="http://schemas.microsoft.com/office/drawing/2014/main" xmlns:p14="http://schemas.microsoft.com/office/powerpoint/2010/main" xmlns="" id="{7B20253D-F490-4F0E-90EA-745441A7C6D2}"/>
              </a:ext>
            </a:extLst>
          </p:cNvPr>
          <p:cNvSpPr/>
          <p:nvPr/>
        </p:nvSpPr>
        <p:spPr>
          <a:xfrm>
            <a:off x="-8764886" y="7110793"/>
            <a:ext cx="41140" cy="68980"/>
          </a:xfrm>
          <a:custGeom>
            <a:avLst/>
            <a:gdLst>
              <a:gd name="connsiteX0" fmla="*/ 39699 w 41140"/>
              <a:gd name="connsiteY0" fmla="*/ 55377 h 68980"/>
              <a:gd name="connsiteX1" fmla="*/ 28269 w 41140"/>
              <a:gd name="connsiteY1" fmla="*/ 68236 h 68980"/>
              <a:gd name="connsiteX2" fmla="*/ 4723 w 41140"/>
              <a:gd name="connsiteY2" fmla="*/ 35488 h 68980"/>
              <a:gd name="connsiteX3" fmla="*/ 8095 w 41140"/>
              <a:gd name="connsiteY3" fmla="*/ 8514 h 68980"/>
              <a:gd name="connsiteX4" fmla="*/ 37756 w 41140"/>
              <a:gd name="connsiteY4" fmla="*/ -745 h 68980"/>
              <a:gd name="connsiteX5" fmla="*/ 8552 w 41140"/>
              <a:gd name="connsiteY5" fmla="*/ 25259 h 68980"/>
              <a:gd name="connsiteX6" fmla="*/ 39699 w 41140"/>
              <a:gd name="connsiteY6" fmla="*/ 55377 h 68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140" h="68980">
                <a:moveTo>
                  <a:pt x="39699" y="55377"/>
                </a:moveTo>
                <a:cubicBezTo>
                  <a:pt x="39699" y="62749"/>
                  <a:pt x="29584" y="61721"/>
                  <a:pt x="28269" y="68236"/>
                </a:cubicBezTo>
                <a:cubicBezTo>
                  <a:pt x="20440" y="57320"/>
                  <a:pt x="12610" y="46347"/>
                  <a:pt x="4723" y="35488"/>
                </a:cubicBezTo>
                <a:cubicBezTo>
                  <a:pt x="-4249" y="23030"/>
                  <a:pt x="-3678" y="17886"/>
                  <a:pt x="8095" y="8514"/>
                </a:cubicBezTo>
                <a:cubicBezTo>
                  <a:pt x="14838" y="3142"/>
                  <a:pt x="18668" y="1941"/>
                  <a:pt x="37756" y="-745"/>
                </a:cubicBezTo>
                <a:cubicBezTo>
                  <a:pt x="31526" y="11029"/>
                  <a:pt x="16839" y="13029"/>
                  <a:pt x="8552" y="25259"/>
                </a:cubicBezTo>
                <a:cubicBezTo>
                  <a:pt x="19182" y="34917"/>
                  <a:pt x="23697" y="50576"/>
                  <a:pt x="39699" y="55377"/>
                </a:cubicBezTo>
                <a:close/>
              </a:path>
            </a:pathLst>
          </a:custGeom>
          <a:solidFill>
            <a:srgbClr val="96867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46" name="任意多边形: 形状 1245">
            <a:extLst>
              <a:ext uri="{FF2B5EF4-FFF2-40B4-BE49-F238E27FC236}">
                <a16:creationId xmlns:a16="http://schemas.microsoft.com/office/drawing/2014/main" xmlns:p14="http://schemas.microsoft.com/office/powerpoint/2010/main" xmlns="" id="{02C1D535-A6AF-45EA-AD61-43606FE7CA54}"/>
              </a:ext>
            </a:extLst>
          </p:cNvPr>
          <p:cNvSpPr/>
          <p:nvPr/>
        </p:nvSpPr>
        <p:spPr>
          <a:xfrm>
            <a:off x="-8534056" y="7354538"/>
            <a:ext cx="69485" cy="45295"/>
          </a:xfrm>
          <a:custGeom>
            <a:avLst/>
            <a:gdLst>
              <a:gd name="connsiteX0" fmla="*/ 68044 w 69485"/>
              <a:gd name="connsiteY0" fmla="*/ 43146 h 45295"/>
              <a:gd name="connsiteX1" fmla="*/ 55186 w 69485"/>
              <a:gd name="connsiteY1" fmla="*/ 42689 h 45295"/>
              <a:gd name="connsiteX2" fmla="*/ 6893 w 69485"/>
              <a:gd name="connsiteY2" fmla="*/ 13142 h 45295"/>
              <a:gd name="connsiteX3" fmla="*/ 1636 w 69485"/>
              <a:gd name="connsiteY3" fmla="*/ -745 h 45295"/>
              <a:gd name="connsiteX4" fmla="*/ 47356 w 69485"/>
              <a:gd name="connsiteY4" fmla="*/ 23201 h 45295"/>
              <a:gd name="connsiteX5" fmla="*/ 68044 w 69485"/>
              <a:gd name="connsiteY5" fmla="*/ 43146 h 4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85" h="45295">
                <a:moveTo>
                  <a:pt x="68044" y="43146"/>
                </a:moveTo>
                <a:cubicBezTo>
                  <a:pt x="63955" y="45169"/>
                  <a:pt x="59121" y="44998"/>
                  <a:pt x="55186" y="42689"/>
                </a:cubicBezTo>
                <a:cubicBezTo>
                  <a:pt x="39069" y="32860"/>
                  <a:pt x="22724" y="23372"/>
                  <a:pt x="6893" y="13142"/>
                </a:cubicBezTo>
                <a:cubicBezTo>
                  <a:pt x="2493" y="10342"/>
                  <a:pt x="-6023" y="7427"/>
                  <a:pt x="1636" y="-745"/>
                </a:cubicBezTo>
                <a:cubicBezTo>
                  <a:pt x="16895" y="7199"/>
                  <a:pt x="32383" y="14743"/>
                  <a:pt x="47356" y="23201"/>
                </a:cubicBezTo>
                <a:cubicBezTo>
                  <a:pt x="55700" y="28002"/>
                  <a:pt x="65415" y="32059"/>
                  <a:pt x="68044" y="43146"/>
                </a:cubicBezTo>
                <a:close/>
              </a:path>
            </a:pathLst>
          </a:custGeom>
          <a:solidFill>
            <a:srgbClr val="46322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47" name="任意多边形: 形状 1246">
            <a:extLst>
              <a:ext uri="{FF2B5EF4-FFF2-40B4-BE49-F238E27FC236}">
                <a16:creationId xmlns:a16="http://schemas.microsoft.com/office/drawing/2014/main" xmlns:p14="http://schemas.microsoft.com/office/powerpoint/2010/main" xmlns="" id="{51FD787F-6837-4B60-BA82-F29EE7729843}"/>
              </a:ext>
            </a:extLst>
          </p:cNvPr>
          <p:cNvSpPr/>
          <p:nvPr/>
        </p:nvSpPr>
        <p:spPr>
          <a:xfrm>
            <a:off x="-8723117" y="6685110"/>
            <a:ext cx="16801" cy="11460"/>
          </a:xfrm>
          <a:custGeom>
            <a:avLst/>
            <a:gdLst>
              <a:gd name="connsiteX0" fmla="*/ -1441 w 16801"/>
              <a:gd name="connsiteY0" fmla="*/ -715 h 11460"/>
              <a:gd name="connsiteX1" fmla="*/ 15361 w 16801"/>
              <a:gd name="connsiteY1" fmla="*/ 10715 h 11460"/>
              <a:gd name="connsiteX2" fmla="*/ -1441 w 16801"/>
              <a:gd name="connsiteY2" fmla="*/ -715 h 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01" h="11460">
                <a:moveTo>
                  <a:pt x="-1441" y="-715"/>
                </a:moveTo>
                <a:cubicBezTo>
                  <a:pt x="6107" y="-1167"/>
                  <a:pt x="13010" y="3528"/>
                  <a:pt x="15361" y="10715"/>
                </a:cubicBezTo>
                <a:cubicBezTo>
                  <a:pt x="8001" y="10535"/>
                  <a:pt x="1429" y="6064"/>
                  <a:pt x="-1441" y="-715"/>
                </a:cubicBezTo>
                <a:close/>
              </a:path>
            </a:pathLst>
          </a:custGeom>
          <a:solidFill>
            <a:srgbClr val="A3979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48" name="任意多边形: 形状 1247">
            <a:extLst>
              <a:ext uri="{FF2B5EF4-FFF2-40B4-BE49-F238E27FC236}">
                <a16:creationId xmlns:a16="http://schemas.microsoft.com/office/drawing/2014/main" xmlns:p14="http://schemas.microsoft.com/office/powerpoint/2010/main" xmlns="" id="{F0C452BA-E036-4553-B67B-AF2C91E57657}"/>
              </a:ext>
            </a:extLst>
          </p:cNvPr>
          <p:cNvSpPr/>
          <p:nvPr/>
        </p:nvSpPr>
        <p:spPr>
          <a:xfrm>
            <a:off x="-8741577" y="6673986"/>
            <a:ext cx="18859" cy="11440"/>
          </a:xfrm>
          <a:custGeom>
            <a:avLst/>
            <a:gdLst>
              <a:gd name="connsiteX0" fmla="*/ -1441 w 18859"/>
              <a:gd name="connsiteY0" fmla="*/ -735 h 11440"/>
              <a:gd name="connsiteX1" fmla="*/ 17419 w 18859"/>
              <a:gd name="connsiteY1" fmla="*/ 10695 h 11440"/>
              <a:gd name="connsiteX2" fmla="*/ -1441 w 18859"/>
              <a:gd name="connsiteY2" fmla="*/ -735 h 1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859" h="11440">
                <a:moveTo>
                  <a:pt x="-1441" y="-735"/>
                </a:moveTo>
                <a:cubicBezTo>
                  <a:pt x="6552" y="-987"/>
                  <a:pt x="13944" y="3493"/>
                  <a:pt x="17419" y="10695"/>
                </a:cubicBezTo>
                <a:cubicBezTo>
                  <a:pt x="9721" y="9951"/>
                  <a:pt x="2781" y="5744"/>
                  <a:pt x="-1441" y="-735"/>
                </a:cubicBezTo>
                <a:close/>
              </a:path>
            </a:pathLst>
          </a:custGeom>
          <a:solidFill>
            <a:srgbClr val="93847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12" name="任意多边形: 形状 1311">
            <a:extLst>
              <a:ext uri="{FF2B5EF4-FFF2-40B4-BE49-F238E27FC236}">
                <a16:creationId xmlns:a16="http://schemas.microsoft.com/office/drawing/2014/main" xmlns:p14="http://schemas.microsoft.com/office/powerpoint/2010/main" xmlns="" id="{B02CB1D3-7AF6-429E-9E11-0052E3F45CB0}"/>
              </a:ext>
            </a:extLst>
          </p:cNvPr>
          <p:cNvSpPr/>
          <p:nvPr/>
        </p:nvSpPr>
        <p:spPr>
          <a:xfrm>
            <a:off x="-7700247" y="7434662"/>
            <a:ext cx="479945" cy="46041"/>
          </a:xfrm>
          <a:custGeom>
            <a:avLst/>
            <a:gdLst>
              <a:gd name="connsiteX0" fmla="*/ -1441 w 479945"/>
              <a:gd name="connsiteY0" fmla="*/ 5198 h 46041"/>
              <a:gd name="connsiteX1" fmla="*/ 7246 w 479945"/>
              <a:gd name="connsiteY1" fmla="*/ 1427 h 46041"/>
              <a:gd name="connsiteX2" fmla="*/ 12332 w 479945"/>
              <a:gd name="connsiteY2" fmla="*/ 2513 h 46041"/>
              <a:gd name="connsiteX3" fmla="*/ 29477 w 479945"/>
              <a:gd name="connsiteY3" fmla="*/ 6513 h 46041"/>
              <a:gd name="connsiteX4" fmla="*/ 153779 w 479945"/>
              <a:gd name="connsiteY4" fmla="*/ 21944 h 46041"/>
              <a:gd name="connsiteX5" fmla="*/ 168866 w 479945"/>
              <a:gd name="connsiteY5" fmla="*/ 1941 h 46041"/>
              <a:gd name="connsiteX6" fmla="*/ 168409 w 479945"/>
              <a:gd name="connsiteY6" fmla="*/ -745 h 46041"/>
              <a:gd name="connsiteX7" fmla="*/ 193612 w 479945"/>
              <a:gd name="connsiteY7" fmla="*/ 18572 h 46041"/>
              <a:gd name="connsiteX8" fmla="*/ 337801 w 479945"/>
              <a:gd name="connsiteY8" fmla="*/ 32059 h 46041"/>
              <a:gd name="connsiteX9" fmla="*/ 375635 w 479945"/>
              <a:gd name="connsiteY9" fmla="*/ 29316 h 46041"/>
              <a:gd name="connsiteX10" fmla="*/ 478505 w 479945"/>
              <a:gd name="connsiteY10" fmla="*/ 24744 h 46041"/>
              <a:gd name="connsiteX11" fmla="*/ 415983 w 479945"/>
              <a:gd name="connsiteY11" fmla="*/ 38174 h 46041"/>
              <a:gd name="connsiteX12" fmla="*/ 304711 w 479945"/>
              <a:gd name="connsiteY12" fmla="*/ 45261 h 46041"/>
              <a:gd name="connsiteX13" fmla="*/ 210643 w 479945"/>
              <a:gd name="connsiteY13" fmla="*/ 33831 h 46041"/>
              <a:gd name="connsiteX14" fmla="*/ 165322 w 479945"/>
              <a:gd name="connsiteY14" fmla="*/ 33202 h 46041"/>
              <a:gd name="connsiteX15" fmla="*/ 105658 w 479945"/>
              <a:gd name="connsiteY15" fmla="*/ 28916 h 46041"/>
              <a:gd name="connsiteX16" fmla="*/ 94799 w 479945"/>
              <a:gd name="connsiteY16" fmla="*/ 29259 h 46041"/>
              <a:gd name="connsiteX17" fmla="*/ -1441 w 479945"/>
              <a:gd name="connsiteY17" fmla="*/ 5198 h 4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79945" h="46041">
                <a:moveTo>
                  <a:pt x="-1441" y="5198"/>
                </a:moveTo>
                <a:cubicBezTo>
                  <a:pt x="273" y="1198"/>
                  <a:pt x="4274" y="2455"/>
                  <a:pt x="7246" y="1427"/>
                </a:cubicBezTo>
                <a:cubicBezTo>
                  <a:pt x="8922" y="1876"/>
                  <a:pt x="10619" y="2239"/>
                  <a:pt x="12332" y="2513"/>
                </a:cubicBezTo>
                <a:cubicBezTo>
                  <a:pt x="17590" y="5656"/>
                  <a:pt x="24391" y="2513"/>
                  <a:pt x="29477" y="6513"/>
                </a:cubicBezTo>
                <a:cubicBezTo>
                  <a:pt x="70433" y="14965"/>
                  <a:pt x="112000" y="20126"/>
                  <a:pt x="153779" y="21944"/>
                </a:cubicBezTo>
                <a:cubicBezTo>
                  <a:pt x="174695" y="22973"/>
                  <a:pt x="174752" y="22343"/>
                  <a:pt x="168866" y="1941"/>
                </a:cubicBezTo>
                <a:cubicBezTo>
                  <a:pt x="168866" y="1084"/>
                  <a:pt x="168866" y="169"/>
                  <a:pt x="168409" y="-745"/>
                </a:cubicBezTo>
                <a:cubicBezTo>
                  <a:pt x="180209" y="-738"/>
                  <a:pt x="190539" y="7179"/>
                  <a:pt x="193612" y="18572"/>
                </a:cubicBezTo>
                <a:cubicBezTo>
                  <a:pt x="240360" y="37260"/>
                  <a:pt x="289109" y="35717"/>
                  <a:pt x="337801" y="32059"/>
                </a:cubicBezTo>
                <a:cubicBezTo>
                  <a:pt x="350333" y="30265"/>
                  <a:pt x="362975" y="29348"/>
                  <a:pt x="375635" y="29316"/>
                </a:cubicBezTo>
                <a:cubicBezTo>
                  <a:pt x="409925" y="31545"/>
                  <a:pt x="444215" y="21944"/>
                  <a:pt x="478505" y="24744"/>
                </a:cubicBezTo>
                <a:cubicBezTo>
                  <a:pt x="460274" y="40689"/>
                  <a:pt x="436328" y="37031"/>
                  <a:pt x="415983" y="38174"/>
                </a:cubicBezTo>
                <a:cubicBezTo>
                  <a:pt x="378949" y="40289"/>
                  <a:pt x="341688" y="45090"/>
                  <a:pt x="304711" y="45261"/>
                </a:cubicBezTo>
                <a:cubicBezTo>
                  <a:pt x="272982" y="45718"/>
                  <a:pt x="241338" y="41872"/>
                  <a:pt x="210643" y="33831"/>
                </a:cubicBezTo>
                <a:cubicBezTo>
                  <a:pt x="194812" y="29544"/>
                  <a:pt x="179839" y="36002"/>
                  <a:pt x="165322" y="33202"/>
                </a:cubicBezTo>
                <a:cubicBezTo>
                  <a:pt x="145597" y="30042"/>
                  <a:pt x="125633" y="28607"/>
                  <a:pt x="105658" y="28916"/>
                </a:cubicBezTo>
                <a:cubicBezTo>
                  <a:pt x="102058" y="28916"/>
                  <a:pt x="98400" y="28916"/>
                  <a:pt x="94799" y="29259"/>
                </a:cubicBezTo>
                <a:cubicBezTo>
                  <a:pt x="62796" y="21086"/>
                  <a:pt x="29363" y="18515"/>
                  <a:pt x="-1441" y="5198"/>
                </a:cubicBezTo>
                <a:close/>
              </a:path>
            </a:pathLst>
          </a:custGeom>
          <a:solidFill>
            <a:srgbClr val="2B171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45" name="任意多边形: 形状 1344">
            <a:extLst>
              <a:ext uri="{FF2B5EF4-FFF2-40B4-BE49-F238E27FC236}">
                <a16:creationId xmlns:a16="http://schemas.microsoft.com/office/drawing/2014/main" xmlns:p14="http://schemas.microsoft.com/office/powerpoint/2010/main" xmlns="" id="{73B2ACF6-D369-4AE9-9C95-4FFCC9310CFE}"/>
              </a:ext>
            </a:extLst>
          </p:cNvPr>
          <p:cNvSpPr/>
          <p:nvPr/>
        </p:nvSpPr>
        <p:spPr>
          <a:xfrm>
            <a:off x="-8971433" y="6846074"/>
            <a:ext cx="67478" cy="457665"/>
          </a:xfrm>
          <a:custGeom>
            <a:avLst/>
            <a:gdLst>
              <a:gd name="connsiteX0" fmla="*/ 27533 w 67478"/>
              <a:gd name="connsiteY0" fmla="*/ 25087 h 457665"/>
              <a:gd name="connsiteX1" fmla="*/ 29361 w 67478"/>
              <a:gd name="connsiteY1" fmla="*/ 99382 h 457665"/>
              <a:gd name="connsiteX2" fmla="*/ 65366 w 67478"/>
              <a:gd name="connsiteY2" fmla="*/ 263631 h 457665"/>
              <a:gd name="connsiteX3" fmla="*/ 65995 w 67478"/>
              <a:gd name="connsiteY3" fmla="*/ 271690 h 457665"/>
              <a:gd name="connsiteX4" fmla="*/ 30962 w 67478"/>
              <a:gd name="connsiteY4" fmla="*/ 425194 h 457665"/>
              <a:gd name="connsiteX5" fmla="*/ 21932 w 67478"/>
              <a:gd name="connsiteY5" fmla="*/ 441539 h 457665"/>
              <a:gd name="connsiteX6" fmla="*/ 17075 w 67478"/>
              <a:gd name="connsiteY6" fmla="*/ 447939 h 457665"/>
              <a:gd name="connsiteX7" fmla="*/ 5987 w 67478"/>
              <a:gd name="connsiteY7" fmla="*/ 456341 h 457665"/>
              <a:gd name="connsiteX8" fmla="*/ 272 w 67478"/>
              <a:gd name="connsiteY8" fmla="*/ 444911 h 457665"/>
              <a:gd name="connsiteX9" fmla="*/ 3987 w 67478"/>
              <a:gd name="connsiteY9" fmla="*/ 360900 h 457665"/>
              <a:gd name="connsiteX10" fmla="*/ 4844 w 67478"/>
              <a:gd name="connsiteY10" fmla="*/ 347413 h 457665"/>
              <a:gd name="connsiteX11" fmla="*/ 1072 w 67478"/>
              <a:gd name="connsiteY11" fmla="*/ 211624 h 457665"/>
              <a:gd name="connsiteX12" fmla="*/ 9473 w 67478"/>
              <a:gd name="connsiteY12" fmla="*/ 122756 h 457665"/>
              <a:gd name="connsiteX13" fmla="*/ 10902 w 67478"/>
              <a:gd name="connsiteY13" fmla="*/ 62863 h 457665"/>
              <a:gd name="connsiteX14" fmla="*/ 23932 w 67478"/>
              <a:gd name="connsiteY14" fmla="*/ -745 h 457665"/>
              <a:gd name="connsiteX15" fmla="*/ 27533 w 67478"/>
              <a:gd name="connsiteY15" fmla="*/ 25087 h 457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478" h="457665">
                <a:moveTo>
                  <a:pt x="27533" y="25087"/>
                </a:moveTo>
                <a:cubicBezTo>
                  <a:pt x="17474" y="50062"/>
                  <a:pt x="26389" y="75036"/>
                  <a:pt x="29361" y="99382"/>
                </a:cubicBezTo>
                <a:cubicBezTo>
                  <a:pt x="35749" y="155214"/>
                  <a:pt x="47812" y="210248"/>
                  <a:pt x="65366" y="263631"/>
                </a:cubicBezTo>
                <a:cubicBezTo>
                  <a:pt x="65925" y="266279"/>
                  <a:pt x="66136" y="268988"/>
                  <a:pt x="65995" y="271690"/>
                </a:cubicBezTo>
                <a:cubicBezTo>
                  <a:pt x="55536" y="323124"/>
                  <a:pt x="37420" y="372902"/>
                  <a:pt x="30962" y="425194"/>
                </a:cubicBezTo>
                <a:cubicBezTo>
                  <a:pt x="30415" y="431679"/>
                  <a:pt x="27132" y="437624"/>
                  <a:pt x="21932" y="441539"/>
                </a:cubicBezTo>
                <a:cubicBezTo>
                  <a:pt x="20019" y="443433"/>
                  <a:pt x="18384" y="445588"/>
                  <a:pt x="17075" y="447939"/>
                </a:cubicBezTo>
                <a:cubicBezTo>
                  <a:pt x="15017" y="453255"/>
                  <a:pt x="13245" y="458741"/>
                  <a:pt x="5987" y="456341"/>
                </a:cubicBezTo>
                <a:cubicBezTo>
                  <a:pt x="843" y="454626"/>
                  <a:pt x="272" y="449540"/>
                  <a:pt x="272" y="444911"/>
                </a:cubicBezTo>
                <a:cubicBezTo>
                  <a:pt x="1644" y="416907"/>
                  <a:pt x="-3843" y="388618"/>
                  <a:pt x="3987" y="360900"/>
                </a:cubicBezTo>
                <a:cubicBezTo>
                  <a:pt x="5347" y="356538"/>
                  <a:pt x="5641" y="351912"/>
                  <a:pt x="4844" y="347413"/>
                </a:cubicBezTo>
                <a:cubicBezTo>
                  <a:pt x="-5214" y="302378"/>
                  <a:pt x="-585" y="256716"/>
                  <a:pt x="1072" y="211624"/>
                </a:cubicBezTo>
                <a:cubicBezTo>
                  <a:pt x="1748" y="181839"/>
                  <a:pt x="4555" y="152140"/>
                  <a:pt x="9473" y="122756"/>
                </a:cubicBezTo>
                <a:cubicBezTo>
                  <a:pt x="13016" y="103325"/>
                  <a:pt x="11188" y="82751"/>
                  <a:pt x="10902" y="62863"/>
                </a:cubicBezTo>
                <a:cubicBezTo>
                  <a:pt x="10616" y="41660"/>
                  <a:pt x="16617" y="22058"/>
                  <a:pt x="23932" y="-745"/>
                </a:cubicBezTo>
                <a:cubicBezTo>
                  <a:pt x="27801" y="7278"/>
                  <a:pt x="29061" y="16312"/>
                  <a:pt x="27533" y="25087"/>
                </a:cubicBezTo>
                <a:close/>
              </a:path>
            </a:pathLst>
          </a:custGeom>
          <a:solidFill>
            <a:srgbClr val="D4CAB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46" name="任意多边形: 形状 1345">
            <a:extLst>
              <a:ext uri="{FF2B5EF4-FFF2-40B4-BE49-F238E27FC236}">
                <a16:creationId xmlns:a16="http://schemas.microsoft.com/office/drawing/2014/main" xmlns:p14="http://schemas.microsoft.com/office/powerpoint/2010/main" xmlns="" id="{453C22E5-5146-4FD1-945E-D2F0516F897C}"/>
              </a:ext>
            </a:extLst>
          </p:cNvPr>
          <p:cNvSpPr/>
          <p:nvPr/>
        </p:nvSpPr>
        <p:spPr>
          <a:xfrm>
            <a:off x="-8948060" y="7118908"/>
            <a:ext cx="50177" cy="216998"/>
          </a:xfrm>
          <a:custGeom>
            <a:avLst/>
            <a:gdLst>
              <a:gd name="connsiteX0" fmla="*/ -1441 w 50177"/>
              <a:gd name="connsiteY0" fmla="*/ 169105 h 216998"/>
              <a:gd name="connsiteX1" fmla="*/ 16904 w 50177"/>
              <a:gd name="connsiteY1" fmla="*/ 77036 h 216998"/>
              <a:gd name="connsiteX2" fmla="*/ 24619 w 50177"/>
              <a:gd name="connsiteY2" fmla="*/ 40118 h 216998"/>
              <a:gd name="connsiteX3" fmla="*/ 42621 w 50177"/>
              <a:gd name="connsiteY3" fmla="*/ -745 h 216998"/>
              <a:gd name="connsiteX4" fmla="*/ 43707 w 50177"/>
              <a:gd name="connsiteY4" fmla="*/ 3484 h 216998"/>
              <a:gd name="connsiteX5" fmla="*/ 47422 w 50177"/>
              <a:gd name="connsiteY5" fmla="*/ 54119 h 216998"/>
              <a:gd name="connsiteX6" fmla="*/ 48736 w 50177"/>
              <a:gd name="connsiteY6" fmla="*/ 80694 h 216998"/>
              <a:gd name="connsiteX7" fmla="*/ 48736 w 50177"/>
              <a:gd name="connsiteY7" fmla="*/ 216254 h 216998"/>
              <a:gd name="connsiteX8" fmla="*/ -1441 w 50177"/>
              <a:gd name="connsiteY8" fmla="*/ 169105 h 216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177" h="216998">
                <a:moveTo>
                  <a:pt x="-1441" y="169105"/>
                </a:moveTo>
                <a:cubicBezTo>
                  <a:pt x="5074" y="138530"/>
                  <a:pt x="1759" y="106240"/>
                  <a:pt x="16904" y="77036"/>
                </a:cubicBezTo>
                <a:cubicBezTo>
                  <a:pt x="22619" y="66235"/>
                  <a:pt x="23190" y="52633"/>
                  <a:pt x="24619" y="40118"/>
                </a:cubicBezTo>
                <a:cubicBezTo>
                  <a:pt x="26203" y="24950"/>
                  <a:pt x="32499" y="10661"/>
                  <a:pt x="42621" y="-745"/>
                </a:cubicBezTo>
                <a:cubicBezTo>
                  <a:pt x="43487" y="486"/>
                  <a:pt x="43873" y="1989"/>
                  <a:pt x="43707" y="3484"/>
                </a:cubicBezTo>
                <a:cubicBezTo>
                  <a:pt x="48336" y="20115"/>
                  <a:pt x="41993" y="37774"/>
                  <a:pt x="47422" y="54119"/>
                </a:cubicBezTo>
                <a:cubicBezTo>
                  <a:pt x="47880" y="62978"/>
                  <a:pt x="48279" y="71836"/>
                  <a:pt x="48736" y="80694"/>
                </a:cubicBezTo>
                <a:lnTo>
                  <a:pt x="48736" y="216254"/>
                </a:lnTo>
                <a:cubicBezTo>
                  <a:pt x="24219" y="205110"/>
                  <a:pt x="18218" y="179506"/>
                  <a:pt x="-1441" y="169105"/>
                </a:cubicBezTo>
                <a:close/>
              </a:path>
            </a:pathLst>
          </a:custGeom>
          <a:solidFill>
            <a:srgbClr val="FEFEF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47" name="任意多边形: 形状 1346">
            <a:extLst>
              <a:ext uri="{FF2B5EF4-FFF2-40B4-BE49-F238E27FC236}">
                <a16:creationId xmlns:a16="http://schemas.microsoft.com/office/drawing/2014/main" xmlns:p14="http://schemas.microsoft.com/office/powerpoint/2010/main" xmlns="" id="{7FA263E9-EBF7-4DC0-86F5-D2BA1F53A68D}"/>
              </a:ext>
            </a:extLst>
          </p:cNvPr>
          <p:cNvSpPr/>
          <p:nvPr/>
        </p:nvSpPr>
        <p:spPr>
          <a:xfrm>
            <a:off x="-9000866" y="8045367"/>
            <a:ext cx="75494" cy="219435"/>
          </a:xfrm>
          <a:custGeom>
            <a:avLst/>
            <a:gdLst>
              <a:gd name="connsiteX0" fmla="*/ 17875 w 75494"/>
              <a:gd name="connsiteY0" fmla="*/ 109441 h 219435"/>
              <a:gd name="connsiteX1" fmla="*/ 6445 w 75494"/>
              <a:gd name="connsiteY1" fmla="*/ 30516 h 219435"/>
              <a:gd name="connsiteX2" fmla="*/ -1441 w 75494"/>
              <a:gd name="connsiteY2" fmla="*/ -745 h 219435"/>
              <a:gd name="connsiteX3" fmla="*/ 24791 w 75494"/>
              <a:gd name="connsiteY3" fmla="*/ 30802 h 219435"/>
              <a:gd name="connsiteX4" fmla="*/ 55595 w 75494"/>
              <a:gd name="connsiteY4" fmla="*/ 139959 h 219435"/>
              <a:gd name="connsiteX5" fmla="*/ 69711 w 75494"/>
              <a:gd name="connsiteY5" fmla="*/ 183564 h 219435"/>
              <a:gd name="connsiteX6" fmla="*/ 74054 w 75494"/>
              <a:gd name="connsiteY6" fmla="*/ 217854 h 219435"/>
              <a:gd name="connsiteX7" fmla="*/ 31363 w 75494"/>
              <a:gd name="connsiteY7" fmla="*/ 212482 h 219435"/>
              <a:gd name="connsiteX8" fmla="*/ 25648 w 75494"/>
              <a:gd name="connsiteY8" fmla="*/ 171505 h 219435"/>
              <a:gd name="connsiteX9" fmla="*/ 17875 w 75494"/>
              <a:gd name="connsiteY9" fmla="*/ 109441 h 21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494" h="219435">
                <a:moveTo>
                  <a:pt x="17875" y="109441"/>
                </a:moveTo>
                <a:cubicBezTo>
                  <a:pt x="23590" y="81722"/>
                  <a:pt x="12160" y="56520"/>
                  <a:pt x="6445" y="30516"/>
                </a:cubicBezTo>
                <a:cubicBezTo>
                  <a:pt x="4045" y="20001"/>
                  <a:pt x="1188" y="9656"/>
                  <a:pt x="-1441" y="-745"/>
                </a:cubicBezTo>
                <a:cubicBezTo>
                  <a:pt x="15361" y="3085"/>
                  <a:pt x="19590" y="17143"/>
                  <a:pt x="24791" y="30802"/>
                </a:cubicBezTo>
                <a:cubicBezTo>
                  <a:pt x="38221" y="66292"/>
                  <a:pt x="46222" y="103325"/>
                  <a:pt x="55595" y="139959"/>
                </a:cubicBezTo>
                <a:cubicBezTo>
                  <a:pt x="58617" y="154986"/>
                  <a:pt x="63354" y="169616"/>
                  <a:pt x="69711" y="183564"/>
                </a:cubicBezTo>
                <a:cubicBezTo>
                  <a:pt x="75426" y="194708"/>
                  <a:pt x="73139" y="206424"/>
                  <a:pt x="74054" y="217854"/>
                </a:cubicBezTo>
                <a:cubicBezTo>
                  <a:pt x="59366" y="218826"/>
                  <a:pt x="42507" y="220483"/>
                  <a:pt x="31363" y="212482"/>
                </a:cubicBezTo>
                <a:cubicBezTo>
                  <a:pt x="18847" y="203395"/>
                  <a:pt x="27191" y="185450"/>
                  <a:pt x="25648" y="171505"/>
                </a:cubicBezTo>
                <a:cubicBezTo>
                  <a:pt x="23476" y="150932"/>
                  <a:pt x="24505" y="129729"/>
                  <a:pt x="17875" y="109441"/>
                </a:cubicBezTo>
                <a:close/>
              </a:path>
            </a:pathLst>
          </a:custGeom>
          <a:solidFill>
            <a:srgbClr val="D2C8B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21" name="任意多边形: 形状 1420">
            <a:extLst>
              <a:ext uri="{FF2B5EF4-FFF2-40B4-BE49-F238E27FC236}">
                <a16:creationId xmlns:a16="http://schemas.microsoft.com/office/drawing/2014/main" xmlns:p14="http://schemas.microsoft.com/office/powerpoint/2010/main" xmlns="" id="{55AF2BCF-3920-4625-B0C9-2F515ECE070A}"/>
              </a:ext>
            </a:extLst>
          </p:cNvPr>
          <p:cNvSpPr/>
          <p:nvPr/>
        </p:nvSpPr>
        <p:spPr>
          <a:xfrm>
            <a:off x="-7391963" y="7285019"/>
            <a:ext cx="306649" cy="100688"/>
          </a:xfrm>
          <a:custGeom>
            <a:avLst/>
            <a:gdLst>
              <a:gd name="connsiteX0" fmla="*/ 305209 w 306649"/>
              <a:gd name="connsiteY0" fmla="*/ 67974 h 100688"/>
              <a:gd name="connsiteX1" fmla="*/ 280349 w 306649"/>
              <a:gd name="connsiteY1" fmla="*/ 85862 h 100688"/>
              <a:gd name="connsiteX2" fmla="*/ 214226 w 306649"/>
              <a:gd name="connsiteY2" fmla="*/ 99121 h 100688"/>
              <a:gd name="connsiteX3" fmla="*/ 41576 w 306649"/>
              <a:gd name="connsiteY3" fmla="*/ 99121 h 100688"/>
              <a:gd name="connsiteX4" fmla="*/ -1401 w 306649"/>
              <a:gd name="connsiteY4" fmla="*/ 56145 h 100688"/>
              <a:gd name="connsiteX5" fmla="*/ 50034 w 306649"/>
              <a:gd name="connsiteY5" fmla="*/ 4309 h 100688"/>
              <a:gd name="connsiteX6" fmla="*/ 271776 w 306649"/>
              <a:gd name="connsiteY6" fmla="*/ -92 h 100688"/>
              <a:gd name="connsiteX7" fmla="*/ 302237 w 306649"/>
              <a:gd name="connsiteY7" fmla="*/ 8710 h 100688"/>
              <a:gd name="connsiteX8" fmla="*/ 305152 w 306649"/>
              <a:gd name="connsiteY8" fmla="*/ 41800 h 10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6649" h="100688">
                <a:moveTo>
                  <a:pt x="305209" y="67974"/>
                </a:moveTo>
                <a:cubicBezTo>
                  <a:pt x="302065" y="81119"/>
                  <a:pt x="289093" y="80604"/>
                  <a:pt x="280349" y="85862"/>
                </a:cubicBezTo>
                <a:cubicBezTo>
                  <a:pt x="260060" y="99007"/>
                  <a:pt x="236743" y="98607"/>
                  <a:pt x="214226" y="99121"/>
                </a:cubicBezTo>
                <a:cubicBezTo>
                  <a:pt x="156676" y="100436"/>
                  <a:pt x="99126" y="99978"/>
                  <a:pt x="41576" y="99121"/>
                </a:cubicBezTo>
                <a:cubicBezTo>
                  <a:pt x="3857" y="98778"/>
                  <a:pt x="-1058" y="93406"/>
                  <a:pt x="-1401" y="56145"/>
                </a:cubicBezTo>
                <a:cubicBezTo>
                  <a:pt x="-1915" y="8824"/>
                  <a:pt x="1857" y="6538"/>
                  <a:pt x="50034" y="4309"/>
                </a:cubicBezTo>
                <a:cubicBezTo>
                  <a:pt x="123929" y="823"/>
                  <a:pt x="197767" y="-2092"/>
                  <a:pt x="271776" y="-92"/>
                </a:cubicBezTo>
                <a:cubicBezTo>
                  <a:pt x="282635" y="-92"/>
                  <a:pt x="293951" y="-835"/>
                  <a:pt x="302237" y="8710"/>
                </a:cubicBezTo>
                <a:lnTo>
                  <a:pt x="305152" y="41800"/>
                </a:lnTo>
                <a:close/>
              </a:path>
            </a:pathLst>
          </a:custGeom>
          <a:solidFill>
            <a:srgbClr val="FFD39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22" name="任意多边形: 形状 1421">
            <a:extLst>
              <a:ext uri="{FF2B5EF4-FFF2-40B4-BE49-F238E27FC236}">
                <a16:creationId xmlns:a16="http://schemas.microsoft.com/office/drawing/2014/main" xmlns:p14="http://schemas.microsoft.com/office/powerpoint/2010/main" xmlns="" id="{486B895A-41BE-4B6B-85E8-51BD88DC531F}"/>
              </a:ext>
            </a:extLst>
          </p:cNvPr>
          <p:cNvSpPr/>
          <p:nvPr/>
        </p:nvSpPr>
        <p:spPr>
          <a:xfrm>
            <a:off x="-7093001" y="8178354"/>
            <a:ext cx="40720" cy="20447"/>
          </a:xfrm>
          <a:custGeom>
            <a:avLst/>
            <a:gdLst>
              <a:gd name="connsiteX0" fmla="*/ -897 w 40720"/>
              <a:gd name="connsiteY0" fmla="*/ 19259 h 20447"/>
              <a:gd name="connsiteX1" fmla="*/ 4304 w 40720"/>
              <a:gd name="connsiteY1" fmla="*/ 6000 h 20447"/>
              <a:gd name="connsiteX2" fmla="*/ 39280 w 40720"/>
              <a:gd name="connsiteY2" fmla="*/ 285 h 20447"/>
              <a:gd name="connsiteX3" fmla="*/ -897 w 40720"/>
              <a:gd name="connsiteY3" fmla="*/ 19259 h 20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720" h="20447">
                <a:moveTo>
                  <a:pt x="-897" y="19259"/>
                </a:moveTo>
                <a:cubicBezTo>
                  <a:pt x="-1697" y="13544"/>
                  <a:pt x="-2612" y="7543"/>
                  <a:pt x="4304" y="6000"/>
                </a:cubicBezTo>
                <a:cubicBezTo>
                  <a:pt x="15448" y="3486"/>
                  <a:pt x="25907" y="-3316"/>
                  <a:pt x="39280" y="285"/>
                </a:cubicBezTo>
                <a:cubicBezTo>
                  <a:pt x="30593" y="18345"/>
                  <a:pt x="15962" y="20973"/>
                  <a:pt x="-897" y="19259"/>
                </a:cubicBezTo>
                <a:close/>
              </a:path>
            </a:pathLst>
          </a:custGeom>
          <a:solidFill>
            <a:srgbClr val="C8DAE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23" name="任意多边形: 形状 1422">
            <a:extLst>
              <a:ext uri="{FF2B5EF4-FFF2-40B4-BE49-F238E27FC236}">
                <a16:creationId xmlns:a16="http://schemas.microsoft.com/office/drawing/2014/main" xmlns:p14="http://schemas.microsoft.com/office/powerpoint/2010/main" xmlns="" id="{CA0A6DE1-E3CF-4844-8728-B5C340EC910F}"/>
              </a:ext>
            </a:extLst>
          </p:cNvPr>
          <p:cNvSpPr/>
          <p:nvPr/>
        </p:nvSpPr>
        <p:spPr>
          <a:xfrm>
            <a:off x="-7011222" y="7414717"/>
            <a:ext cx="5420" cy="22117"/>
          </a:xfrm>
          <a:custGeom>
            <a:avLst/>
            <a:gdLst>
              <a:gd name="connsiteX0" fmla="*/ 3507 w 5420"/>
              <a:gd name="connsiteY0" fmla="*/ 21372 h 22117"/>
              <a:gd name="connsiteX1" fmla="*/ -951 w 5420"/>
              <a:gd name="connsiteY1" fmla="*/ -745 h 22117"/>
              <a:gd name="connsiteX2" fmla="*/ 3507 w 5420"/>
              <a:gd name="connsiteY2" fmla="*/ 21372 h 2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20" h="22117">
                <a:moveTo>
                  <a:pt x="3507" y="21372"/>
                </a:moveTo>
                <a:cubicBezTo>
                  <a:pt x="-3466" y="15142"/>
                  <a:pt x="-1065" y="6970"/>
                  <a:pt x="-951" y="-745"/>
                </a:cubicBezTo>
                <a:cubicBezTo>
                  <a:pt x="5964" y="5542"/>
                  <a:pt x="3621" y="13714"/>
                  <a:pt x="3507" y="21372"/>
                </a:cubicBezTo>
                <a:close/>
              </a:path>
            </a:pathLst>
          </a:custGeom>
          <a:solidFill>
            <a:srgbClr val="65808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59" name="任意多边形: 形状 1558">
            <a:extLst>
              <a:ext uri="{FF2B5EF4-FFF2-40B4-BE49-F238E27FC236}">
                <a16:creationId xmlns:a16="http://schemas.microsoft.com/office/drawing/2014/main" xmlns:p14="http://schemas.microsoft.com/office/powerpoint/2010/main" xmlns="" id="{DCBAC6B3-BE9F-4E02-8892-D9AFA97751F7}"/>
              </a:ext>
            </a:extLst>
          </p:cNvPr>
          <p:cNvSpPr/>
          <p:nvPr/>
        </p:nvSpPr>
        <p:spPr>
          <a:xfrm>
            <a:off x="-7900686" y="6881845"/>
            <a:ext cx="341245" cy="522523"/>
          </a:xfrm>
          <a:custGeom>
            <a:avLst/>
            <a:gdLst>
              <a:gd name="connsiteX0" fmla="*/ 10288 w 341245"/>
              <a:gd name="connsiteY0" fmla="*/ 494008 h 522523"/>
              <a:gd name="connsiteX1" fmla="*/ 9889 w 341245"/>
              <a:gd name="connsiteY1" fmla="*/ 427999 h 522523"/>
              <a:gd name="connsiteX2" fmla="*/ 38464 w 341245"/>
              <a:gd name="connsiteY2" fmla="*/ 435372 h 522523"/>
              <a:gd name="connsiteX3" fmla="*/ 72240 w 341245"/>
              <a:gd name="connsiteY3" fmla="*/ 448059 h 522523"/>
              <a:gd name="connsiteX4" fmla="*/ 88127 w 341245"/>
              <a:gd name="connsiteY4" fmla="*/ 417655 h 522523"/>
              <a:gd name="connsiteX5" fmla="*/ 191797 w 341245"/>
              <a:gd name="connsiteY5" fmla="*/ 337017 h 522523"/>
              <a:gd name="connsiteX6" fmla="*/ 242546 w 341245"/>
              <a:gd name="connsiteY6" fmla="*/ 266151 h 522523"/>
              <a:gd name="connsiteX7" fmla="*/ 271121 w 341245"/>
              <a:gd name="connsiteY7" fmla="*/ 199857 h 522523"/>
              <a:gd name="connsiteX8" fmla="*/ 279350 w 341245"/>
              <a:gd name="connsiteY8" fmla="*/ 140764 h 522523"/>
              <a:gd name="connsiteX9" fmla="*/ 263577 w 341245"/>
              <a:gd name="connsiteY9" fmla="*/ 44523 h 522523"/>
              <a:gd name="connsiteX10" fmla="*/ 263577 w 341245"/>
              <a:gd name="connsiteY10" fmla="*/ -225 h 522523"/>
              <a:gd name="connsiteX11" fmla="*/ 310383 w 341245"/>
              <a:gd name="connsiteY11" fmla="*/ 36293 h 522523"/>
              <a:gd name="connsiteX12" fmla="*/ 338958 w 341245"/>
              <a:gd name="connsiteY12" fmla="*/ 146021 h 522523"/>
              <a:gd name="connsiteX13" fmla="*/ 323584 w 341245"/>
              <a:gd name="connsiteY13" fmla="*/ 192255 h 522523"/>
              <a:gd name="connsiteX14" fmla="*/ 227630 w 341245"/>
              <a:gd name="connsiteY14" fmla="*/ 387480 h 522523"/>
              <a:gd name="connsiteX15" fmla="*/ 120702 w 341245"/>
              <a:gd name="connsiteY15" fmla="*/ 507495 h 522523"/>
              <a:gd name="connsiteX16" fmla="*/ 60466 w 341245"/>
              <a:gd name="connsiteY16" fmla="*/ 515382 h 522523"/>
              <a:gd name="connsiteX17" fmla="*/ 10288 w 341245"/>
              <a:gd name="connsiteY17" fmla="*/ 494008 h 522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1245" h="522523">
                <a:moveTo>
                  <a:pt x="10288" y="494008"/>
                </a:moveTo>
                <a:cubicBezTo>
                  <a:pt x="-9428" y="472119"/>
                  <a:pt x="-570" y="450060"/>
                  <a:pt x="9889" y="427999"/>
                </a:cubicBezTo>
                <a:cubicBezTo>
                  <a:pt x="20005" y="426725"/>
                  <a:pt x="30226" y="429362"/>
                  <a:pt x="38464" y="435372"/>
                </a:cubicBezTo>
                <a:cubicBezTo>
                  <a:pt x="48471" y="442385"/>
                  <a:pt x="60090" y="446750"/>
                  <a:pt x="72240" y="448059"/>
                </a:cubicBezTo>
                <a:cubicBezTo>
                  <a:pt x="70010" y="433600"/>
                  <a:pt x="73896" y="422570"/>
                  <a:pt x="88127" y="417655"/>
                </a:cubicBezTo>
                <a:cubicBezTo>
                  <a:pt x="131847" y="402568"/>
                  <a:pt x="165165" y="374050"/>
                  <a:pt x="191797" y="337017"/>
                </a:cubicBezTo>
                <a:cubicBezTo>
                  <a:pt x="208942" y="313414"/>
                  <a:pt x="225230" y="289468"/>
                  <a:pt x="242546" y="266151"/>
                </a:cubicBezTo>
                <a:cubicBezTo>
                  <a:pt x="257348" y="246205"/>
                  <a:pt x="269292" y="226146"/>
                  <a:pt x="271121" y="199857"/>
                </a:cubicBezTo>
                <a:cubicBezTo>
                  <a:pt x="272435" y="180197"/>
                  <a:pt x="280608" y="161052"/>
                  <a:pt x="279350" y="140764"/>
                </a:cubicBezTo>
                <a:cubicBezTo>
                  <a:pt x="277407" y="108131"/>
                  <a:pt x="275064" y="75441"/>
                  <a:pt x="263577" y="44523"/>
                </a:cubicBezTo>
                <a:cubicBezTo>
                  <a:pt x="257605" y="30205"/>
                  <a:pt x="257605" y="14093"/>
                  <a:pt x="263577" y="-225"/>
                </a:cubicBezTo>
                <a:cubicBezTo>
                  <a:pt x="292152" y="-4512"/>
                  <a:pt x="300782" y="18634"/>
                  <a:pt x="310383" y="36293"/>
                </a:cubicBezTo>
                <a:cubicBezTo>
                  <a:pt x="328842" y="70126"/>
                  <a:pt x="333757" y="108245"/>
                  <a:pt x="338958" y="146021"/>
                </a:cubicBezTo>
                <a:cubicBezTo>
                  <a:pt x="341472" y="164252"/>
                  <a:pt x="338958" y="180311"/>
                  <a:pt x="323584" y="192255"/>
                </a:cubicBezTo>
                <a:cubicBezTo>
                  <a:pt x="298896" y="260835"/>
                  <a:pt x="268949" y="327015"/>
                  <a:pt x="227630" y="387480"/>
                </a:cubicBezTo>
                <a:cubicBezTo>
                  <a:pt x="197112" y="432057"/>
                  <a:pt x="159621" y="470347"/>
                  <a:pt x="120702" y="507495"/>
                </a:cubicBezTo>
                <a:cubicBezTo>
                  <a:pt x="102072" y="525326"/>
                  <a:pt x="82126" y="524640"/>
                  <a:pt x="60466" y="515382"/>
                </a:cubicBezTo>
                <a:cubicBezTo>
                  <a:pt x="43436" y="508066"/>
                  <a:pt x="28862" y="496351"/>
                  <a:pt x="10288" y="494008"/>
                </a:cubicBezTo>
                <a:close/>
              </a:path>
            </a:pathLst>
          </a:custGeom>
          <a:solidFill>
            <a:srgbClr val="89C0C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60" name="任意多边形: 形状 1559">
            <a:extLst>
              <a:ext uri="{FF2B5EF4-FFF2-40B4-BE49-F238E27FC236}">
                <a16:creationId xmlns:a16="http://schemas.microsoft.com/office/drawing/2014/main" xmlns:p14="http://schemas.microsoft.com/office/powerpoint/2010/main" xmlns="" id="{F78D5860-B98C-45C3-8451-7F9E7340ADD4}"/>
              </a:ext>
            </a:extLst>
          </p:cNvPr>
          <p:cNvSpPr/>
          <p:nvPr/>
        </p:nvSpPr>
        <p:spPr>
          <a:xfrm>
            <a:off x="-7691960" y="6848896"/>
            <a:ext cx="183462" cy="384327"/>
          </a:xfrm>
          <a:custGeom>
            <a:avLst/>
            <a:gdLst>
              <a:gd name="connsiteX0" fmla="*/ 114345 w 183462"/>
              <a:gd name="connsiteY0" fmla="*/ 225205 h 384327"/>
              <a:gd name="connsiteX1" fmla="*/ 115374 w 183462"/>
              <a:gd name="connsiteY1" fmla="*/ 138394 h 384327"/>
              <a:gd name="connsiteX2" fmla="*/ 102515 w 183462"/>
              <a:gd name="connsiteY2" fmla="*/ 88388 h 384327"/>
              <a:gd name="connsiteX3" fmla="*/ 54395 w 183462"/>
              <a:gd name="connsiteY3" fmla="*/ 32724 h 384327"/>
              <a:gd name="connsiteX4" fmla="*/ -1441 w 183462"/>
              <a:gd name="connsiteY4" fmla="*/ 15979 h 384327"/>
              <a:gd name="connsiteX5" fmla="*/ 22676 w 183462"/>
              <a:gd name="connsiteY5" fmla="*/ 3920 h 384327"/>
              <a:gd name="connsiteX6" fmla="*/ 99543 w 183462"/>
              <a:gd name="connsiteY6" fmla="*/ 21751 h 384327"/>
              <a:gd name="connsiteX7" fmla="*/ 179553 w 183462"/>
              <a:gd name="connsiteY7" fmla="*/ 135194 h 384327"/>
              <a:gd name="connsiteX8" fmla="*/ 174353 w 183462"/>
              <a:gd name="connsiteY8" fmla="*/ 164798 h 384327"/>
              <a:gd name="connsiteX9" fmla="*/ 174353 w 183462"/>
              <a:gd name="connsiteY9" fmla="*/ 168912 h 384327"/>
              <a:gd name="connsiteX10" fmla="*/ 138634 w 183462"/>
              <a:gd name="connsiteY10" fmla="*/ 318760 h 384327"/>
              <a:gd name="connsiteX11" fmla="*/ 132004 w 183462"/>
              <a:gd name="connsiteY11" fmla="*/ 335905 h 384327"/>
              <a:gd name="connsiteX12" fmla="*/ 124746 w 183462"/>
              <a:gd name="connsiteY12" fmla="*/ 345048 h 384327"/>
              <a:gd name="connsiteX13" fmla="*/ 122574 w 183462"/>
              <a:gd name="connsiteY13" fmla="*/ 349906 h 384327"/>
              <a:gd name="connsiteX14" fmla="*/ 110116 w 183462"/>
              <a:gd name="connsiteY14" fmla="*/ 383454 h 384327"/>
              <a:gd name="connsiteX15" fmla="*/ 81998 w 183462"/>
              <a:gd name="connsiteY15" fmla="*/ 355221 h 384327"/>
              <a:gd name="connsiteX16" fmla="*/ 81998 w 183462"/>
              <a:gd name="connsiteY16" fmla="*/ 351221 h 384327"/>
              <a:gd name="connsiteX17" fmla="*/ 85942 w 183462"/>
              <a:gd name="connsiteY17" fmla="*/ 323160 h 384327"/>
              <a:gd name="connsiteX18" fmla="*/ 117546 w 183462"/>
              <a:gd name="connsiteY18" fmla="*/ 236463 h 384327"/>
              <a:gd name="connsiteX19" fmla="*/ 114345 w 183462"/>
              <a:gd name="connsiteY19" fmla="*/ 225205 h 384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3462" h="384327">
                <a:moveTo>
                  <a:pt x="114345" y="225205"/>
                </a:moveTo>
                <a:cubicBezTo>
                  <a:pt x="129261" y="196630"/>
                  <a:pt x="121718" y="167369"/>
                  <a:pt x="115374" y="138394"/>
                </a:cubicBezTo>
                <a:cubicBezTo>
                  <a:pt x="112078" y="121487"/>
                  <a:pt x="107785" y="104789"/>
                  <a:pt x="102515" y="88388"/>
                </a:cubicBezTo>
                <a:cubicBezTo>
                  <a:pt x="93943" y="63813"/>
                  <a:pt x="80455" y="42668"/>
                  <a:pt x="54395" y="32724"/>
                </a:cubicBezTo>
                <a:cubicBezTo>
                  <a:pt x="38107" y="19408"/>
                  <a:pt x="18676" y="16494"/>
                  <a:pt x="-1441" y="15979"/>
                </a:cubicBezTo>
                <a:cubicBezTo>
                  <a:pt x="5521" y="10093"/>
                  <a:pt x="13790" y="5959"/>
                  <a:pt x="22676" y="3920"/>
                </a:cubicBezTo>
                <a:cubicBezTo>
                  <a:pt x="51594" y="-4652"/>
                  <a:pt x="76969" y="-2880"/>
                  <a:pt x="99543" y="21751"/>
                </a:cubicBezTo>
                <a:cubicBezTo>
                  <a:pt x="131205" y="56041"/>
                  <a:pt x="155836" y="95246"/>
                  <a:pt x="179553" y="135194"/>
                </a:cubicBezTo>
                <a:cubicBezTo>
                  <a:pt x="187612" y="148795"/>
                  <a:pt x="173267" y="154568"/>
                  <a:pt x="174353" y="164798"/>
                </a:cubicBezTo>
                <a:cubicBezTo>
                  <a:pt x="174353" y="166169"/>
                  <a:pt x="174353" y="167541"/>
                  <a:pt x="174353" y="168912"/>
                </a:cubicBezTo>
                <a:cubicBezTo>
                  <a:pt x="152921" y="216576"/>
                  <a:pt x="134005" y="264867"/>
                  <a:pt x="138634" y="318760"/>
                </a:cubicBezTo>
                <a:cubicBezTo>
                  <a:pt x="139298" y="325206"/>
                  <a:pt x="136832" y="331581"/>
                  <a:pt x="132004" y="335905"/>
                </a:cubicBezTo>
                <a:cubicBezTo>
                  <a:pt x="129364" y="338771"/>
                  <a:pt x="126939" y="341827"/>
                  <a:pt x="124746" y="345048"/>
                </a:cubicBezTo>
                <a:cubicBezTo>
                  <a:pt x="123928" y="346624"/>
                  <a:pt x="123202" y="348246"/>
                  <a:pt x="122574" y="349906"/>
                </a:cubicBezTo>
                <a:cubicBezTo>
                  <a:pt x="118060" y="361337"/>
                  <a:pt x="127433" y="381396"/>
                  <a:pt x="110116" y="383454"/>
                </a:cubicBezTo>
                <a:cubicBezTo>
                  <a:pt x="95200" y="385225"/>
                  <a:pt x="87827" y="368480"/>
                  <a:pt x="81998" y="355221"/>
                </a:cubicBezTo>
                <a:cubicBezTo>
                  <a:pt x="81998" y="353907"/>
                  <a:pt x="81998" y="352535"/>
                  <a:pt x="81998" y="351221"/>
                </a:cubicBezTo>
                <a:cubicBezTo>
                  <a:pt x="75712" y="340820"/>
                  <a:pt x="81998" y="332019"/>
                  <a:pt x="85942" y="323160"/>
                </a:cubicBezTo>
                <a:cubicBezTo>
                  <a:pt x="98376" y="294989"/>
                  <a:pt x="108933" y="266028"/>
                  <a:pt x="117546" y="236463"/>
                </a:cubicBezTo>
                <a:cubicBezTo>
                  <a:pt x="118574" y="231949"/>
                  <a:pt x="119832" y="227663"/>
                  <a:pt x="114345" y="225205"/>
                </a:cubicBezTo>
                <a:close/>
              </a:path>
            </a:pathLst>
          </a:custGeom>
          <a:solidFill>
            <a:srgbClr val="71A8A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61" name="任意多边形: 形状 1560">
            <a:extLst>
              <a:ext uri="{FF2B5EF4-FFF2-40B4-BE49-F238E27FC236}">
                <a16:creationId xmlns:a16="http://schemas.microsoft.com/office/drawing/2014/main" xmlns:p14="http://schemas.microsoft.com/office/powerpoint/2010/main" xmlns="" id="{AEF8E767-30F9-4C7A-B700-A332F480D35A}"/>
              </a:ext>
            </a:extLst>
          </p:cNvPr>
          <p:cNvSpPr/>
          <p:nvPr/>
        </p:nvSpPr>
        <p:spPr>
          <a:xfrm>
            <a:off x="-7782960" y="7141317"/>
            <a:ext cx="51223" cy="48049"/>
          </a:xfrm>
          <a:custGeom>
            <a:avLst/>
            <a:gdLst>
              <a:gd name="connsiteX0" fmla="*/ 49783 w 51223"/>
              <a:gd name="connsiteY0" fmla="*/ 30853 h 48049"/>
              <a:gd name="connsiteX1" fmla="*/ 35895 w 51223"/>
              <a:gd name="connsiteY1" fmla="*/ 46340 h 48049"/>
              <a:gd name="connsiteX2" fmla="*/ -1423 w 51223"/>
              <a:gd name="connsiteY2" fmla="*/ 19823 h 48049"/>
              <a:gd name="connsiteX3" fmla="*/ 26694 w 51223"/>
              <a:gd name="connsiteY3" fmla="*/ 3078 h 48049"/>
              <a:gd name="connsiteX4" fmla="*/ 49783 w 51223"/>
              <a:gd name="connsiteY4" fmla="*/ 30853 h 4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23" h="48049">
                <a:moveTo>
                  <a:pt x="49783" y="30853"/>
                </a:moveTo>
                <a:cubicBezTo>
                  <a:pt x="48413" y="38206"/>
                  <a:pt x="43056" y="44180"/>
                  <a:pt x="35895" y="46340"/>
                </a:cubicBezTo>
                <a:cubicBezTo>
                  <a:pt x="21093" y="51427"/>
                  <a:pt x="-1024" y="35482"/>
                  <a:pt x="-1423" y="19823"/>
                </a:cubicBezTo>
                <a:cubicBezTo>
                  <a:pt x="-1938" y="734"/>
                  <a:pt x="8920" y="-5609"/>
                  <a:pt x="26694" y="3078"/>
                </a:cubicBezTo>
                <a:cubicBezTo>
                  <a:pt x="38523" y="7931"/>
                  <a:pt x="47173" y="18336"/>
                  <a:pt x="49783" y="30853"/>
                </a:cubicBezTo>
                <a:close/>
              </a:path>
            </a:pathLst>
          </a:custGeom>
          <a:solidFill>
            <a:srgbClr val="799FA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62" name="任意多边形: 形状 1561">
            <a:extLst>
              <a:ext uri="{FF2B5EF4-FFF2-40B4-BE49-F238E27FC236}">
                <a16:creationId xmlns:a16="http://schemas.microsoft.com/office/drawing/2014/main" xmlns:p14="http://schemas.microsoft.com/office/powerpoint/2010/main" xmlns="" id="{B23CEFDF-EACC-4F87-BC60-28CECFC7974B}"/>
              </a:ext>
            </a:extLst>
          </p:cNvPr>
          <p:cNvSpPr/>
          <p:nvPr/>
        </p:nvSpPr>
        <p:spPr>
          <a:xfrm>
            <a:off x="-7560495" y="6722973"/>
            <a:ext cx="385023" cy="253968"/>
          </a:xfrm>
          <a:custGeom>
            <a:avLst/>
            <a:gdLst>
              <a:gd name="connsiteX0" fmla="*/ 290689 w 385023"/>
              <a:gd name="connsiteY0" fmla="*/ -745 h 253968"/>
              <a:gd name="connsiteX1" fmla="*/ 368414 w 385023"/>
              <a:gd name="connsiteY1" fmla="*/ 86638 h 253968"/>
              <a:gd name="connsiteX2" fmla="*/ 380415 w 385023"/>
              <a:gd name="connsiteY2" fmla="*/ 168134 h 253968"/>
              <a:gd name="connsiteX3" fmla="*/ 368985 w 385023"/>
              <a:gd name="connsiteY3" fmla="*/ 215911 h 253968"/>
              <a:gd name="connsiteX4" fmla="*/ 342924 w 385023"/>
              <a:gd name="connsiteY4" fmla="*/ 246658 h 253968"/>
              <a:gd name="connsiteX5" fmla="*/ 336180 w 385023"/>
              <a:gd name="connsiteY5" fmla="*/ 251859 h 253968"/>
              <a:gd name="connsiteX6" fmla="*/ 218109 w 385023"/>
              <a:gd name="connsiteY6" fmla="*/ 225512 h 253968"/>
              <a:gd name="connsiteX7" fmla="*/ 41458 w 385023"/>
              <a:gd name="connsiteY7" fmla="*/ 141445 h 253968"/>
              <a:gd name="connsiteX8" fmla="*/ 25399 w 385023"/>
              <a:gd name="connsiteY8" fmla="*/ 121671 h 253968"/>
              <a:gd name="connsiteX9" fmla="*/ 88264 w 385023"/>
              <a:gd name="connsiteY9" fmla="*/ 137501 h 253968"/>
              <a:gd name="connsiteX10" fmla="*/ 275830 w 385023"/>
              <a:gd name="connsiteY10" fmla="*/ 184878 h 253968"/>
              <a:gd name="connsiteX11" fmla="*/ 301205 w 385023"/>
              <a:gd name="connsiteY11" fmla="*/ 175163 h 253968"/>
              <a:gd name="connsiteX12" fmla="*/ 334409 w 385023"/>
              <a:gd name="connsiteY12" fmla="*/ 118585 h 253968"/>
              <a:gd name="connsiteX13" fmla="*/ 322465 w 385023"/>
              <a:gd name="connsiteY13" fmla="*/ 98811 h 253968"/>
              <a:gd name="connsiteX14" fmla="*/ 72491 w 385023"/>
              <a:gd name="connsiteY14" fmla="*/ 59549 h 253968"/>
              <a:gd name="connsiteX15" fmla="*/ 4425 w 385023"/>
              <a:gd name="connsiteY15" fmla="*/ 32917 h 253968"/>
              <a:gd name="connsiteX16" fmla="*/ 59518 w 385023"/>
              <a:gd name="connsiteY16" fmla="*/ 33545 h 253968"/>
              <a:gd name="connsiteX17" fmla="*/ 195706 w 385023"/>
              <a:gd name="connsiteY17" fmla="*/ 52690 h 253968"/>
              <a:gd name="connsiteX18" fmla="*/ 65347 w 385023"/>
              <a:gd name="connsiteY18" fmla="*/ 33545 h 253968"/>
              <a:gd name="connsiteX19" fmla="*/ 8826 w 385023"/>
              <a:gd name="connsiteY19" fmla="*/ 26630 h 253968"/>
              <a:gd name="connsiteX20" fmla="*/ -1307 w 385023"/>
              <a:gd name="connsiteY20" fmla="*/ 19542 h 253968"/>
              <a:gd name="connsiteX21" fmla="*/ -1347 w 385023"/>
              <a:gd name="connsiteY21" fmla="*/ 16744 h 253968"/>
              <a:gd name="connsiteX22" fmla="*/ 22256 w 385023"/>
              <a:gd name="connsiteY22" fmla="*/ 6170 h 253968"/>
              <a:gd name="connsiteX23" fmla="*/ 39401 w 385023"/>
              <a:gd name="connsiteY23" fmla="*/ 14800 h 253968"/>
              <a:gd name="connsiteX24" fmla="*/ 92779 w 385023"/>
              <a:gd name="connsiteY24" fmla="*/ 17315 h 253968"/>
              <a:gd name="connsiteX25" fmla="*/ 243255 w 385023"/>
              <a:gd name="connsiteY25" fmla="*/ 27830 h 253968"/>
              <a:gd name="connsiteX26" fmla="*/ 266458 w 385023"/>
              <a:gd name="connsiteY26" fmla="*/ 22115 h 253968"/>
              <a:gd name="connsiteX27" fmla="*/ 298690 w 385023"/>
              <a:gd name="connsiteY27" fmla="*/ 37432 h 253968"/>
              <a:gd name="connsiteX28" fmla="*/ 310749 w 385023"/>
              <a:gd name="connsiteY28" fmla="*/ 53491 h 253968"/>
              <a:gd name="connsiteX29" fmla="*/ 295490 w 385023"/>
              <a:gd name="connsiteY29" fmla="*/ 24916 h 253968"/>
              <a:gd name="connsiteX30" fmla="*/ 290689 w 385023"/>
              <a:gd name="connsiteY30" fmla="*/ -745 h 253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5023" h="253968">
                <a:moveTo>
                  <a:pt x="290689" y="-745"/>
                </a:moveTo>
                <a:cubicBezTo>
                  <a:pt x="322122" y="23372"/>
                  <a:pt x="345096" y="55434"/>
                  <a:pt x="368414" y="86638"/>
                </a:cubicBezTo>
                <a:cubicBezTo>
                  <a:pt x="386245" y="110355"/>
                  <a:pt x="385559" y="139730"/>
                  <a:pt x="380415" y="168134"/>
                </a:cubicBezTo>
                <a:cubicBezTo>
                  <a:pt x="377500" y="184193"/>
                  <a:pt x="371728" y="199794"/>
                  <a:pt x="368985" y="215911"/>
                </a:cubicBezTo>
                <a:cubicBezTo>
                  <a:pt x="367687" y="230645"/>
                  <a:pt x="357247" y="242963"/>
                  <a:pt x="342924" y="246658"/>
                </a:cubicBezTo>
                <a:cubicBezTo>
                  <a:pt x="341235" y="249014"/>
                  <a:pt x="338889" y="250823"/>
                  <a:pt x="336180" y="251859"/>
                </a:cubicBezTo>
                <a:cubicBezTo>
                  <a:pt x="293376" y="258716"/>
                  <a:pt x="256171" y="238143"/>
                  <a:pt x="218109" y="225512"/>
                </a:cubicBezTo>
                <a:cubicBezTo>
                  <a:pt x="155873" y="204938"/>
                  <a:pt x="98094" y="174077"/>
                  <a:pt x="41458" y="141445"/>
                </a:cubicBezTo>
                <a:cubicBezTo>
                  <a:pt x="33686" y="136987"/>
                  <a:pt x="24999" y="132929"/>
                  <a:pt x="25399" y="121671"/>
                </a:cubicBezTo>
                <a:cubicBezTo>
                  <a:pt x="47574" y="122242"/>
                  <a:pt x="67919" y="130929"/>
                  <a:pt x="88264" y="137501"/>
                </a:cubicBezTo>
                <a:cubicBezTo>
                  <a:pt x="149815" y="157332"/>
                  <a:pt x="212965" y="170419"/>
                  <a:pt x="275830" y="184878"/>
                </a:cubicBezTo>
                <a:cubicBezTo>
                  <a:pt x="286861" y="187451"/>
                  <a:pt x="295090" y="185965"/>
                  <a:pt x="301205" y="175163"/>
                </a:cubicBezTo>
                <a:cubicBezTo>
                  <a:pt x="311892" y="156132"/>
                  <a:pt x="324065" y="137901"/>
                  <a:pt x="334409" y="118585"/>
                </a:cubicBezTo>
                <a:cubicBezTo>
                  <a:pt x="342467" y="103325"/>
                  <a:pt x="340124" y="100240"/>
                  <a:pt x="322465" y="98811"/>
                </a:cubicBezTo>
                <a:cubicBezTo>
                  <a:pt x="238244" y="92259"/>
                  <a:pt x="154665" y="79132"/>
                  <a:pt x="72491" y="59549"/>
                </a:cubicBezTo>
                <a:cubicBezTo>
                  <a:pt x="48831" y="53834"/>
                  <a:pt x="25170" y="46804"/>
                  <a:pt x="4425" y="32917"/>
                </a:cubicBezTo>
                <a:cubicBezTo>
                  <a:pt x="22827" y="19201"/>
                  <a:pt x="41344" y="32403"/>
                  <a:pt x="59518" y="33545"/>
                </a:cubicBezTo>
                <a:cubicBezTo>
                  <a:pt x="105238" y="36403"/>
                  <a:pt x="150043" y="47718"/>
                  <a:pt x="195706" y="52690"/>
                </a:cubicBezTo>
                <a:cubicBezTo>
                  <a:pt x="151930" y="48062"/>
                  <a:pt x="109124" y="37375"/>
                  <a:pt x="65347" y="33545"/>
                </a:cubicBezTo>
                <a:cubicBezTo>
                  <a:pt x="46373" y="31888"/>
                  <a:pt x="28085" y="25487"/>
                  <a:pt x="8826" y="26630"/>
                </a:cubicBezTo>
                <a:cubicBezTo>
                  <a:pt x="4071" y="27471"/>
                  <a:pt x="-466" y="24297"/>
                  <a:pt x="-1307" y="19542"/>
                </a:cubicBezTo>
                <a:cubicBezTo>
                  <a:pt x="-1471" y="18617"/>
                  <a:pt x="-1485" y="17673"/>
                  <a:pt x="-1347" y="16744"/>
                </a:cubicBezTo>
                <a:cubicBezTo>
                  <a:pt x="8025" y="16744"/>
                  <a:pt x="11798" y="3885"/>
                  <a:pt x="22256" y="6170"/>
                </a:cubicBezTo>
                <a:cubicBezTo>
                  <a:pt x="24942" y="15371"/>
                  <a:pt x="32714" y="14457"/>
                  <a:pt x="39401" y="14800"/>
                </a:cubicBezTo>
                <a:cubicBezTo>
                  <a:pt x="57232" y="15715"/>
                  <a:pt x="75005" y="16515"/>
                  <a:pt x="92779" y="17315"/>
                </a:cubicBezTo>
                <a:cubicBezTo>
                  <a:pt x="142785" y="23030"/>
                  <a:pt x="193249" y="22401"/>
                  <a:pt x="243255" y="27830"/>
                </a:cubicBezTo>
                <a:cubicBezTo>
                  <a:pt x="251374" y="28160"/>
                  <a:pt x="259421" y="26178"/>
                  <a:pt x="266458" y="22115"/>
                </a:cubicBezTo>
                <a:cubicBezTo>
                  <a:pt x="283603" y="13314"/>
                  <a:pt x="284460" y="39260"/>
                  <a:pt x="298690" y="37432"/>
                </a:cubicBezTo>
                <a:cubicBezTo>
                  <a:pt x="304405" y="40346"/>
                  <a:pt x="305263" y="47604"/>
                  <a:pt x="310749" y="53491"/>
                </a:cubicBezTo>
                <a:cubicBezTo>
                  <a:pt x="309949" y="39946"/>
                  <a:pt x="300405" y="33717"/>
                  <a:pt x="295490" y="24916"/>
                </a:cubicBezTo>
                <a:cubicBezTo>
                  <a:pt x="290575" y="16114"/>
                  <a:pt x="281717" y="9828"/>
                  <a:pt x="290689" y="-745"/>
                </a:cubicBezTo>
                <a:close/>
              </a:path>
            </a:pathLst>
          </a:custGeom>
          <a:solidFill>
            <a:srgbClr val="71A9B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63" name="任意多边形: 形状 1562">
            <a:extLst>
              <a:ext uri="{FF2B5EF4-FFF2-40B4-BE49-F238E27FC236}">
                <a16:creationId xmlns:a16="http://schemas.microsoft.com/office/drawing/2014/main" xmlns:p14="http://schemas.microsoft.com/office/powerpoint/2010/main" xmlns="" id="{1B2F0996-B793-4624-9B33-ECBC75F6994B}"/>
              </a:ext>
            </a:extLst>
          </p:cNvPr>
          <p:cNvSpPr/>
          <p:nvPr/>
        </p:nvSpPr>
        <p:spPr>
          <a:xfrm>
            <a:off x="-7559429" y="6568668"/>
            <a:ext cx="148244" cy="125721"/>
          </a:xfrm>
          <a:custGeom>
            <a:avLst/>
            <a:gdLst>
              <a:gd name="connsiteX0" fmla="*/ 129661 w 148244"/>
              <a:gd name="connsiteY0" fmla="*/ -745 h 125721"/>
              <a:gd name="connsiteX1" fmla="*/ 137891 w 148244"/>
              <a:gd name="connsiteY1" fmla="*/ 52233 h 125721"/>
              <a:gd name="connsiteX2" fmla="*/ 81198 w 148244"/>
              <a:gd name="connsiteY2" fmla="*/ 55491 h 125721"/>
              <a:gd name="connsiteX3" fmla="*/ 96800 w 148244"/>
              <a:gd name="connsiteY3" fmla="*/ 77551 h 125721"/>
              <a:gd name="connsiteX4" fmla="*/ 90113 w 148244"/>
              <a:gd name="connsiteY4" fmla="*/ 94696 h 125721"/>
              <a:gd name="connsiteX5" fmla="*/ 54680 w 148244"/>
              <a:gd name="connsiteY5" fmla="*/ 117041 h 125721"/>
              <a:gd name="connsiteX6" fmla="*/ 23648 w 148244"/>
              <a:gd name="connsiteY6" fmla="*/ 110927 h 125721"/>
              <a:gd name="connsiteX7" fmla="*/ -1441 w 148244"/>
              <a:gd name="connsiteY7" fmla="*/ 57548 h 125721"/>
              <a:gd name="connsiteX8" fmla="*/ 98400 w 148244"/>
              <a:gd name="connsiteY8" fmla="*/ 6913 h 125721"/>
              <a:gd name="connsiteX9" fmla="*/ 129661 w 148244"/>
              <a:gd name="connsiteY9" fmla="*/ -745 h 125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244" h="125721">
                <a:moveTo>
                  <a:pt x="129661" y="-745"/>
                </a:moveTo>
                <a:cubicBezTo>
                  <a:pt x="149264" y="13886"/>
                  <a:pt x="152121" y="32516"/>
                  <a:pt x="137891" y="52233"/>
                </a:cubicBezTo>
                <a:cubicBezTo>
                  <a:pt x="123660" y="71950"/>
                  <a:pt x="109316" y="73207"/>
                  <a:pt x="81198" y="55491"/>
                </a:cubicBezTo>
                <a:cubicBezTo>
                  <a:pt x="80112" y="68407"/>
                  <a:pt x="86513" y="74236"/>
                  <a:pt x="96800" y="77551"/>
                </a:cubicBezTo>
                <a:cubicBezTo>
                  <a:pt x="107030" y="88124"/>
                  <a:pt x="95714" y="93782"/>
                  <a:pt x="90113" y="94696"/>
                </a:cubicBezTo>
                <a:cubicBezTo>
                  <a:pt x="74397" y="96982"/>
                  <a:pt x="65139" y="107497"/>
                  <a:pt x="54680" y="117041"/>
                </a:cubicBezTo>
                <a:cubicBezTo>
                  <a:pt x="41422" y="129157"/>
                  <a:pt x="32220" y="127614"/>
                  <a:pt x="23648" y="110927"/>
                </a:cubicBezTo>
                <a:cubicBezTo>
                  <a:pt x="15075" y="94239"/>
                  <a:pt x="7417" y="76637"/>
                  <a:pt x="-1441" y="57548"/>
                </a:cubicBezTo>
                <a:cubicBezTo>
                  <a:pt x="34620" y="46118"/>
                  <a:pt x="65195" y="24001"/>
                  <a:pt x="98400" y="6913"/>
                </a:cubicBezTo>
                <a:cubicBezTo>
                  <a:pt x="108140" y="2119"/>
                  <a:pt x="118808" y="-494"/>
                  <a:pt x="129661" y="-745"/>
                </a:cubicBezTo>
                <a:close/>
              </a:path>
            </a:pathLst>
          </a:custGeom>
          <a:solidFill>
            <a:srgbClr val="FBCEC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64" name="任意多边形: 形状 1563">
            <a:extLst>
              <a:ext uri="{FF2B5EF4-FFF2-40B4-BE49-F238E27FC236}">
                <a16:creationId xmlns:a16="http://schemas.microsoft.com/office/drawing/2014/main" xmlns:p14="http://schemas.microsoft.com/office/powerpoint/2010/main" xmlns="" id="{2F8DF7AC-61AF-4089-BA6A-473CF29D9520}"/>
              </a:ext>
            </a:extLst>
          </p:cNvPr>
          <p:cNvSpPr/>
          <p:nvPr/>
        </p:nvSpPr>
        <p:spPr>
          <a:xfrm>
            <a:off x="-7708709" y="6334747"/>
            <a:ext cx="132023" cy="62117"/>
          </a:xfrm>
          <a:custGeom>
            <a:avLst/>
            <a:gdLst>
              <a:gd name="connsiteX0" fmla="*/ 31595 w 132023"/>
              <a:gd name="connsiteY0" fmla="*/ 8920 h 62117"/>
              <a:gd name="connsiteX1" fmla="*/ 44340 w 132023"/>
              <a:gd name="connsiteY1" fmla="*/ 4234 h 62117"/>
              <a:gd name="connsiteX2" fmla="*/ 91317 w 132023"/>
              <a:gd name="connsiteY2" fmla="*/ 16921 h 62117"/>
              <a:gd name="connsiteX3" fmla="*/ 121664 w 132023"/>
              <a:gd name="connsiteY3" fmla="*/ 37438 h 62117"/>
              <a:gd name="connsiteX4" fmla="*/ 130579 w 132023"/>
              <a:gd name="connsiteY4" fmla="*/ 48868 h 62117"/>
              <a:gd name="connsiteX5" fmla="*/ 121606 w 132023"/>
              <a:gd name="connsiteY5" fmla="*/ 56240 h 62117"/>
              <a:gd name="connsiteX6" fmla="*/ 93946 w 132023"/>
              <a:gd name="connsiteY6" fmla="*/ 60697 h 62117"/>
              <a:gd name="connsiteX7" fmla="*/ 14908 w 132023"/>
              <a:gd name="connsiteY7" fmla="*/ 59784 h 62117"/>
              <a:gd name="connsiteX8" fmla="*/ 9821 w 132023"/>
              <a:gd name="connsiteY8" fmla="*/ 24350 h 62117"/>
              <a:gd name="connsiteX9" fmla="*/ 31595 w 132023"/>
              <a:gd name="connsiteY9" fmla="*/ 8920 h 62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023" h="62117">
                <a:moveTo>
                  <a:pt x="31595" y="8920"/>
                </a:moveTo>
                <a:cubicBezTo>
                  <a:pt x="35939" y="7632"/>
                  <a:pt x="40196" y="6067"/>
                  <a:pt x="44340" y="4234"/>
                </a:cubicBezTo>
                <a:cubicBezTo>
                  <a:pt x="63942" y="-5825"/>
                  <a:pt x="79030" y="-167"/>
                  <a:pt x="91317" y="16921"/>
                </a:cubicBezTo>
                <a:cubicBezTo>
                  <a:pt x="98861" y="27379"/>
                  <a:pt x="107319" y="36580"/>
                  <a:pt x="121664" y="37438"/>
                </a:cubicBezTo>
                <a:cubicBezTo>
                  <a:pt x="128293" y="37837"/>
                  <a:pt x="130408" y="42696"/>
                  <a:pt x="130579" y="48868"/>
                </a:cubicBezTo>
                <a:cubicBezTo>
                  <a:pt x="130751" y="55040"/>
                  <a:pt x="124864" y="54011"/>
                  <a:pt x="121606" y="56240"/>
                </a:cubicBezTo>
                <a:cubicBezTo>
                  <a:pt x="112749" y="61955"/>
                  <a:pt x="104461" y="61955"/>
                  <a:pt x="93946" y="60697"/>
                </a:cubicBezTo>
                <a:cubicBezTo>
                  <a:pt x="67886" y="57497"/>
                  <a:pt x="41311" y="47782"/>
                  <a:pt x="14908" y="59784"/>
                </a:cubicBezTo>
                <a:cubicBezTo>
                  <a:pt x="-5152" y="46410"/>
                  <a:pt x="-6638" y="36924"/>
                  <a:pt x="9821" y="24350"/>
                </a:cubicBezTo>
                <a:cubicBezTo>
                  <a:pt x="16851" y="18921"/>
                  <a:pt x="24338" y="14064"/>
                  <a:pt x="31595" y="8920"/>
                </a:cubicBezTo>
                <a:close/>
              </a:path>
            </a:pathLst>
          </a:custGeom>
          <a:solidFill>
            <a:srgbClr val="E3AD9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65" name="任意多边形: 形状 1564">
            <a:extLst>
              <a:ext uri="{FF2B5EF4-FFF2-40B4-BE49-F238E27FC236}">
                <a16:creationId xmlns:a16="http://schemas.microsoft.com/office/drawing/2014/main" xmlns:p14="http://schemas.microsoft.com/office/powerpoint/2010/main" xmlns="" id="{670DDDEC-14F0-44D9-A512-56B0250549D8}"/>
              </a:ext>
            </a:extLst>
          </p:cNvPr>
          <p:cNvSpPr/>
          <p:nvPr/>
        </p:nvSpPr>
        <p:spPr>
          <a:xfrm>
            <a:off x="-7515138" y="6659708"/>
            <a:ext cx="85254" cy="74123"/>
          </a:xfrm>
          <a:custGeom>
            <a:avLst/>
            <a:gdLst>
              <a:gd name="connsiteX0" fmla="*/ 81255 w 85254"/>
              <a:gd name="connsiteY0" fmla="*/ 14800 h 74123"/>
              <a:gd name="connsiteX1" fmla="*/ 75540 w 85254"/>
              <a:gd name="connsiteY1" fmla="*/ 50347 h 74123"/>
              <a:gd name="connsiteX2" fmla="*/ 44793 w 85254"/>
              <a:gd name="connsiteY2" fmla="*/ 70636 h 74123"/>
              <a:gd name="connsiteX3" fmla="*/ -1441 w 85254"/>
              <a:gd name="connsiteY3" fmla="*/ 73379 h 74123"/>
              <a:gd name="connsiteX4" fmla="*/ 36278 w 85254"/>
              <a:gd name="connsiteY4" fmla="*/ 30287 h 74123"/>
              <a:gd name="connsiteX5" fmla="*/ 78111 w 85254"/>
              <a:gd name="connsiteY5" fmla="*/ -745 h 74123"/>
              <a:gd name="connsiteX6" fmla="*/ 81255 w 85254"/>
              <a:gd name="connsiteY6" fmla="*/ 14800 h 74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254" h="74123">
                <a:moveTo>
                  <a:pt x="81255" y="14800"/>
                </a:moveTo>
                <a:cubicBezTo>
                  <a:pt x="88055" y="28116"/>
                  <a:pt x="79597" y="38917"/>
                  <a:pt x="75540" y="50347"/>
                </a:cubicBezTo>
                <a:cubicBezTo>
                  <a:pt x="71962" y="63959"/>
                  <a:pt x="58716" y="72701"/>
                  <a:pt x="44793" y="70636"/>
                </a:cubicBezTo>
                <a:cubicBezTo>
                  <a:pt x="29341" y="70630"/>
                  <a:pt x="13902" y="71546"/>
                  <a:pt x="-1441" y="73379"/>
                </a:cubicBezTo>
                <a:cubicBezTo>
                  <a:pt x="7875" y="54347"/>
                  <a:pt x="24219" y="44061"/>
                  <a:pt x="36278" y="30287"/>
                </a:cubicBezTo>
                <a:cubicBezTo>
                  <a:pt x="48336" y="16514"/>
                  <a:pt x="57309" y="284"/>
                  <a:pt x="78111" y="-745"/>
                </a:cubicBezTo>
                <a:cubicBezTo>
                  <a:pt x="79140" y="4341"/>
                  <a:pt x="80340" y="9542"/>
                  <a:pt x="81255" y="14800"/>
                </a:cubicBezTo>
                <a:close/>
              </a:path>
            </a:pathLst>
          </a:custGeom>
          <a:solidFill>
            <a:srgbClr val="F9BBA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66" name="任意多边形: 形状 1565">
            <a:extLst>
              <a:ext uri="{FF2B5EF4-FFF2-40B4-BE49-F238E27FC236}">
                <a16:creationId xmlns:a16="http://schemas.microsoft.com/office/drawing/2014/main" xmlns:p14="http://schemas.microsoft.com/office/powerpoint/2010/main" xmlns="" id="{B5AB067B-40C1-4722-8C57-50642E1BD161}"/>
              </a:ext>
            </a:extLst>
          </p:cNvPr>
          <p:cNvSpPr/>
          <p:nvPr/>
        </p:nvSpPr>
        <p:spPr>
          <a:xfrm>
            <a:off x="-7465532" y="6724354"/>
            <a:ext cx="181793" cy="36047"/>
          </a:xfrm>
          <a:custGeom>
            <a:avLst/>
            <a:gdLst>
              <a:gd name="connsiteX0" fmla="*/ 179553 w 181793"/>
              <a:gd name="connsiteY0" fmla="*/ 19877 h 36047"/>
              <a:gd name="connsiteX1" fmla="*/ 142863 w 181793"/>
              <a:gd name="connsiteY1" fmla="*/ 34107 h 36047"/>
              <a:gd name="connsiteX2" fmla="*/ 61995 w 181793"/>
              <a:gd name="connsiteY2" fmla="*/ 25878 h 36047"/>
              <a:gd name="connsiteX3" fmla="*/ -1441 w 181793"/>
              <a:gd name="connsiteY3" fmla="*/ 15648 h 36047"/>
              <a:gd name="connsiteX4" fmla="*/ 95085 w 181793"/>
              <a:gd name="connsiteY4" fmla="*/ 14048 h 36047"/>
              <a:gd name="connsiteX5" fmla="*/ 123261 w 181793"/>
              <a:gd name="connsiteY5" fmla="*/ 9933 h 36047"/>
              <a:gd name="connsiteX6" fmla="*/ 146121 w 181793"/>
              <a:gd name="connsiteY6" fmla="*/ 3818 h 36047"/>
              <a:gd name="connsiteX7" fmla="*/ 148692 w 181793"/>
              <a:gd name="connsiteY7" fmla="*/ 3818 h 36047"/>
              <a:gd name="connsiteX8" fmla="*/ 156465 w 181793"/>
              <a:gd name="connsiteY8" fmla="*/ 1075 h 36047"/>
              <a:gd name="connsiteX9" fmla="*/ 162523 w 181793"/>
              <a:gd name="connsiteY9" fmla="*/ -640 h 36047"/>
              <a:gd name="connsiteX10" fmla="*/ 175382 w 181793"/>
              <a:gd name="connsiteY10" fmla="*/ 2961 h 36047"/>
              <a:gd name="connsiteX11" fmla="*/ 179553 w 181793"/>
              <a:gd name="connsiteY11" fmla="*/ 19877 h 3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793" h="36047">
                <a:moveTo>
                  <a:pt x="179553" y="19877"/>
                </a:moveTo>
                <a:cubicBezTo>
                  <a:pt x="171038" y="34393"/>
                  <a:pt x="159893" y="37365"/>
                  <a:pt x="142863" y="34107"/>
                </a:cubicBezTo>
                <a:cubicBezTo>
                  <a:pt x="116080" y="29870"/>
                  <a:pt x="89083" y="27122"/>
                  <a:pt x="61995" y="25878"/>
                </a:cubicBezTo>
                <a:cubicBezTo>
                  <a:pt x="40558" y="24624"/>
                  <a:pt x="19304" y="21196"/>
                  <a:pt x="-1441" y="15648"/>
                </a:cubicBezTo>
                <a:lnTo>
                  <a:pt x="95085" y="14048"/>
                </a:lnTo>
                <a:cubicBezTo>
                  <a:pt x="104667" y="16068"/>
                  <a:pt x="114656" y="14609"/>
                  <a:pt x="123261" y="9933"/>
                </a:cubicBezTo>
                <a:cubicBezTo>
                  <a:pt x="130098" y="5656"/>
                  <a:pt x="138061" y="3526"/>
                  <a:pt x="146121" y="3818"/>
                </a:cubicBezTo>
                <a:lnTo>
                  <a:pt x="148692" y="3818"/>
                </a:lnTo>
                <a:cubicBezTo>
                  <a:pt x="151389" y="3240"/>
                  <a:pt x="154002" y="2318"/>
                  <a:pt x="156465" y="1075"/>
                </a:cubicBezTo>
                <a:cubicBezTo>
                  <a:pt x="158402" y="246"/>
                  <a:pt x="160438" y="-331"/>
                  <a:pt x="162523" y="-640"/>
                </a:cubicBezTo>
                <a:cubicBezTo>
                  <a:pt x="167112" y="-1138"/>
                  <a:pt x="171718" y="151"/>
                  <a:pt x="175382" y="2961"/>
                </a:cubicBezTo>
                <a:cubicBezTo>
                  <a:pt x="179863" y="7355"/>
                  <a:pt x="181478" y="13903"/>
                  <a:pt x="179553" y="19877"/>
                </a:cubicBezTo>
                <a:close/>
              </a:path>
            </a:pathLst>
          </a:custGeom>
          <a:solidFill>
            <a:srgbClr val="A9DFE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72" name="任意多边形: 形状 1571">
            <a:extLst>
              <a:ext uri="{FF2B5EF4-FFF2-40B4-BE49-F238E27FC236}">
                <a16:creationId xmlns:a16="http://schemas.microsoft.com/office/drawing/2014/main" xmlns:p14="http://schemas.microsoft.com/office/powerpoint/2010/main" xmlns="" id="{25D29374-27C0-4D4F-B9E8-87DB6027CDAA}"/>
              </a:ext>
            </a:extLst>
          </p:cNvPr>
          <p:cNvSpPr/>
          <p:nvPr/>
        </p:nvSpPr>
        <p:spPr>
          <a:xfrm>
            <a:off x="-7591793" y="6821043"/>
            <a:ext cx="379950" cy="187730"/>
          </a:xfrm>
          <a:custGeom>
            <a:avLst/>
            <a:gdLst>
              <a:gd name="connsiteX0" fmla="*/ 56926 w 379950"/>
              <a:gd name="connsiteY0" fmla="*/ 23315 h 187730"/>
              <a:gd name="connsiteX1" fmla="*/ 225404 w 379950"/>
              <a:gd name="connsiteY1" fmla="*/ 110469 h 187730"/>
              <a:gd name="connsiteX2" fmla="*/ 325874 w 379950"/>
              <a:gd name="connsiteY2" fmla="*/ 144016 h 187730"/>
              <a:gd name="connsiteX3" fmla="*/ 371594 w 379950"/>
              <a:gd name="connsiteY3" fmla="*/ 149045 h 187730"/>
              <a:gd name="connsiteX4" fmla="*/ 354849 w 379950"/>
              <a:gd name="connsiteY4" fmla="*/ 162133 h 187730"/>
              <a:gd name="connsiteX5" fmla="*/ 309758 w 379950"/>
              <a:gd name="connsiteY5" fmla="*/ 154646 h 187730"/>
              <a:gd name="connsiteX6" fmla="*/ 354963 w 379950"/>
              <a:gd name="connsiteY6" fmla="*/ 162361 h 187730"/>
              <a:gd name="connsiteX7" fmla="*/ 378509 w 379950"/>
              <a:gd name="connsiteY7" fmla="*/ 165848 h 187730"/>
              <a:gd name="connsiteX8" fmla="*/ 302043 w 379950"/>
              <a:gd name="connsiteY8" fmla="*/ 173848 h 187730"/>
              <a:gd name="connsiteX9" fmla="*/ 251008 w 379950"/>
              <a:gd name="connsiteY9" fmla="*/ 138015 h 187730"/>
              <a:gd name="connsiteX10" fmla="*/ 225747 w 379950"/>
              <a:gd name="connsiteY10" fmla="*/ 128243 h 187730"/>
              <a:gd name="connsiteX11" fmla="*/ 184657 w 379950"/>
              <a:gd name="connsiteY11" fmla="*/ 112297 h 187730"/>
              <a:gd name="connsiteX12" fmla="*/ 187743 w 379950"/>
              <a:gd name="connsiteY12" fmla="*/ 131671 h 187730"/>
              <a:gd name="connsiteX13" fmla="*/ 184713 w 379950"/>
              <a:gd name="connsiteY13" fmla="*/ 138930 h 187730"/>
              <a:gd name="connsiteX14" fmla="*/ 176941 w 379950"/>
              <a:gd name="connsiteY14" fmla="*/ 140358 h 187730"/>
              <a:gd name="connsiteX15" fmla="*/ 170198 w 379950"/>
              <a:gd name="connsiteY15" fmla="*/ 136244 h 187730"/>
              <a:gd name="connsiteX16" fmla="*/ 69213 w 379950"/>
              <a:gd name="connsiteY16" fmla="*/ 51719 h 187730"/>
              <a:gd name="connsiteX17" fmla="*/ 11035 w 379950"/>
              <a:gd name="connsiteY17" fmla="*/ 16857 h 187730"/>
              <a:gd name="connsiteX18" fmla="*/ 2062 w 379950"/>
              <a:gd name="connsiteY18" fmla="*/ -745 h 187730"/>
              <a:gd name="connsiteX19" fmla="*/ 20122 w 379950"/>
              <a:gd name="connsiteY19" fmla="*/ 4970 h 187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79950" h="187730">
                <a:moveTo>
                  <a:pt x="56926" y="23315"/>
                </a:moveTo>
                <a:cubicBezTo>
                  <a:pt x="110033" y="57922"/>
                  <a:pt x="166475" y="87119"/>
                  <a:pt x="225404" y="110469"/>
                </a:cubicBezTo>
                <a:cubicBezTo>
                  <a:pt x="258173" y="123707"/>
                  <a:pt x="291726" y="134910"/>
                  <a:pt x="325874" y="144016"/>
                </a:cubicBezTo>
                <a:cubicBezTo>
                  <a:pt x="340694" y="148393"/>
                  <a:pt x="356176" y="150096"/>
                  <a:pt x="371594" y="149045"/>
                </a:cubicBezTo>
                <a:cubicBezTo>
                  <a:pt x="371594" y="160475"/>
                  <a:pt x="361765" y="159503"/>
                  <a:pt x="354849" y="162133"/>
                </a:cubicBezTo>
                <a:cubicBezTo>
                  <a:pt x="341419" y="162133"/>
                  <a:pt x="327932" y="164876"/>
                  <a:pt x="309758" y="154646"/>
                </a:cubicBezTo>
                <a:cubicBezTo>
                  <a:pt x="327874" y="166076"/>
                  <a:pt x="341533" y="162475"/>
                  <a:pt x="354963" y="162361"/>
                </a:cubicBezTo>
                <a:cubicBezTo>
                  <a:pt x="362850" y="163504"/>
                  <a:pt x="372680" y="150931"/>
                  <a:pt x="378509" y="165848"/>
                </a:cubicBezTo>
                <a:cubicBezTo>
                  <a:pt x="354392" y="190879"/>
                  <a:pt x="327703" y="193851"/>
                  <a:pt x="302043" y="173848"/>
                </a:cubicBezTo>
                <a:cubicBezTo>
                  <a:pt x="285583" y="161047"/>
                  <a:pt x="270096" y="146988"/>
                  <a:pt x="251008" y="138015"/>
                </a:cubicBezTo>
                <a:cubicBezTo>
                  <a:pt x="242876" y="134055"/>
                  <a:pt x="234427" y="130786"/>
                  <a:pt x="225747" y="128243"/>
                </a:cubicBezTo>
                <a:cubicBezTo>
                  <a:pt x="212146" y="123671"/>
                  <a:pt x="199401" y="116813"/>
                  <a:pt x="184657" y="112297"/>
                </a:cubicBezTo>
                <a:cubicBezTo>
                  <a:pt x="182314" y="119441"/>
                  <a:pt x="188829" y="125156"/>
                  <a:pt x="187743" y="131671"/>
                </a:cubicBezTo>
                <a:cubicBezTo>
                  <a:pt x="187403" y="134319"/>
                  <a:pt x="186357" y="136826"/>
                  <a:pt x="184713" y="138930"/>
                </a:cubicBezTo>
                <a:cubicBezTo>
                  <a:pt x="182312" y="140139"/>
                  <a:pt x="179615" y="140635"/>
                  <a:pt x="176941" y="140358"/>
                </a:cubicBezTo>
                <a:cubicBezTo>
                  <a:pt x="174370" y="139501"/>
                  <a:pt x="171226" y="138530"/>
                  <a:pt x="170198" y="136244"/>
                </a:cubicBezTo>
                <a:cubicBezTo>
                  <a:pt x="152539" y="88866"/>
                  <a:pt x="107847" y="73893"/>
                  <a:pt x="69213" y="51719"/>
                </a:cubicBezTo>
                <a:cubicBezTo>
                  <a:pt x="49611" y="40289"/>
                  <a:pt x="30352" y="28859"/>
                  <a:pt x="11035" y="16857"/>
                </a:cubicBezTo>
                <a:cubicBezTo>
                  <a:pt x="5320" y="13486"/>
                  <a:pt x="-7653" y="11485"/>
                  <a:pt x="2062" y="-745"/>
                </a:cubicBezTo>
                <a:lnTo>
                  <a:pt x="20122" y="4970"/>
                </a:lnTo>
                <a:close/>
              </a:path>
            </a:pathLst>
          </a:custGeom>
          <a:solidFill>
            <a:srgbClr val="331D1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73" name="任意多边形: 形状 1572">
            <a:extLst>
              <a:ext uri="{FF2B5EF4-FFF2-40B4-BE49-F238E27FC236}">
                <a16:creationId xmlns:a16="http://schemas.microsoft.com/office/drawing/2014/main" xmlns:p14="http://schemas.microsoft.com/office/powerpoint/2010/main" xmlns="" id="{3638394B-0CD9-42A8-9A07-F6B219205035}"/>
              </a:ext>
            </a:extLst>
          </p:cNvPr>
          <p:cNvSpPr/>
          <p:nvPr/>
        </p:nvSpPr>
        <p:spPr>
          <a:xfrm>
            <a:off x="-7631095" y="6739740"/>
            <a:ext cx="280321" cy="38871"/>
          </a:xfrm>
          <a:custGeom>
            <a:avLst/>
            <a:gdLst>
              <a:gd name="connsiteX0" fmla="*/ 69711 w 280321"/>
              <a:gd name="connsiteY0" fmla="*/ -366 h 38871"/>
              <a:gd name="connsiteX1" fmla="*/ 171609 w 280321"/>
              <a:gd name="connsiteY1" fmla="*/ 15350 h 38871"/>
              <a:gd name="connsiteX2" fmla="*/ 278880 w 280321"/>
              <a:gd name="connsiteY2" fmla="*/ 35981 h 38871"/>
              <a:gd name="connsiteX3" fmla="*/ 191612 w 280321"/>
              <a:gd name="connsiteY3" fmla="*/ 30266 h 38871"/>
              <a:gd name="connsiteX4" fmla="*/ 75483 w 280321"/>
              <a:gd name="connsiteY4" fmla="*/ 15693 h 38871"/>
              <a:gd name="connsiteX5" fmla="*/ 32849 w 280321"/>
              <a:gd name="connsiteY5" fmla="*/ 13921 h 38871"/>
              <a:gd name="connsiteX6" fmla="*/ -1441 w 280321"/>
              <a:gd name="connsiteY6" fmla="*/ 17864 h 38871"/>
              <a:gd name="connsiteX7" fmla="*/ 69711 w 280321"/>
              <a:gd name="connsiteY7" fmla="*/ -366 h 38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0321" h="38871">
                <a:moveTo>
                  <a:pt x="69711" y="-366"/>
                </a:moveTo>
                <a:cubicBezTo>
                  <a:pt x="102972" y="9635"/>
                  <a:pt x="137776" y="9178"/>
                  <a:pt x="171609" y="15350"/>
                </a:cubicBezTo>
                <a:cubicBezTo>
                  <a:pt x="205442" y="21522"/>
                  <a:pt x="239618" y="25008"/>
                  <a:pt x="278880" y="35981"/>
                </a:cubicBezTo>
                <a:cubicBezTo>
                  <a:pt x="245104" y="41982"/>
                  <a:pt x="218415" y="33866"/>
                  <a:pt x="191612" y="30266"/>
                </a:cubicBezTo>
                <a:cubicBezTo>
                  <a:pt x="152921" y="25180"/>
                  <a:pt x="114631" y="17065"/>
                  <a:pt x="75483" y="15693"/>
                </a:cubicBezTo>
                <a:cubicBezTo>
                  <a:pt x="61903" y="10197"/>
                  <a:pt x="46839" y="9571"/>
                  <a:pt x="32849" y="13921"/>
                </a:cubicBezTo>
                <a:cubicBezTo>
                  <a:pt x="22791" y="16607"/>
                  <a:pt x="12332" y="20494"/>
                  <a:pt x="-1441" y="17864"/>
                </a:cubicBezTo>
                <a:cubicBezTo>
                  <a:pt x="21362" y="719"/>
                  <a:pt x="45022" y="-1909"/>
                  <a:pt x="69711" y="-366"/>
                </a:cubicBezTo>
                <a:close/>
              </a:path>
            </a:pathLst>
          </a:custGeom>
          <a:solidFill>
            <a:srgbClr val="281C1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04" name="任意多边形: 形状 1603">
            <a:extLst>
              <a:ext uri="{FF2B5EF4-FFF2-40B4-BE49-F238E27FC236}">
                <a16:creationId xmlns:a16="http://schemas.microsoft.com/office/drawing/2014/main" xmlns:p14="http://schemas.microsoft.com/office/powerpoint/2010/main" xmlns="" id="{BC970E72-1E6E-4011-8036-1B3AD90B399A}"/>
              </a:ext>
            </a:extLst>
          </p:cNvPr>
          <p:cNvSpPr/>
          <p:nvPr/>
        </p:nvSpPr>
        <p:spPr>
          <a:xfrm>
            <a:off x="-7011457" y="6318849"/>
            <a:ext cx="135493" cy="214386"/>
          </a:xfrm>
          <a:custGeom>
            <a:avLst/>
            <a:gdLst>
              <a:gd name="connsiteX0" fmla="*/ 47804 w 135493"/>
              <a:gd name="connsiteY0" fmla="*/ 140775 h 214386"/>
              <a:gd name="connsiteX1" fmla="*/ 76379 w 135493"/>
              <a:gd name="connsiteY1" fmla="*/ 101741 h 214386"/>
              <a:gd name="connsiteX2" fmla="*/ 39975 w 135493"/>
              <a:gd name="connsiteY2" fmla="*/ 124601 h 214386"/>
              <a:gd name="connsiteX3" fmla="*/ 13742 w 135493"/>
              <a:gd name="connsiteY3" fmla="*/ 81110 h 214386"/>
              <a:gd name="connsiteX4" fmla="*/ 17058 w 135493"/>
              <a:gd name="connsiteY4" fmla="*/ 57165 h 214386"/>
              <a:gd name="connsiteX5" fmla="*/ 54262 w 135493"/>
              <a:gd name="connsiteY5" fmla="*/ 14530 h 214386"/>
              <a:gd name="connsiteX6" fmla="*/ 95010 w 135493"/>
              <a:gd name="connsiteY6" fmla="*/ 14 h 214386"/>
              <a:gd name="connsiteX7" fmla="*/ 132729 w 135493"/>
              <a:gd name="connsiteY7" fmla="*/ 40020 h 214386"/>
              <a:gd name="connsiteX8" fmla="*/ 73179 w 135493"/>
              <a:gd name="connsiteY8" fmla="*/ 87511 h 214386"/>
              <a:gd name="connsiteX9" fmla="*/ 99868 w 135493"/>
              <a:gd name="connsiteY9" fmla="*/ 97112 h 214386"/>
              <a:gd name="connsiteX10" fmla="*/ 124214 w 135493"/>
              <a:gd name="connsiteY10" fmla="*/ 86311 h 214386"/>
              <a:gd name="connsiteX11" fmla="*/ 97753 w 135493"/>
              <a:gd name="connsiteY11" fmla="*/ 165177 h 214386"/>
              <a:gd name="connsiteX12" fmla="*/ 75579 w 135493"/>
              <a:gd name="connsiteY12" fmla="*/ 201125 h 214386"/>
              <a:gd name="connsiteX13" fmla="*/ 37860 w 135493"/>
              <a:gd name="connsiteY13" fmla="*/ 213584 h 214386"/>
              <a:gd name="connsiteX14" fmla="*/ -716 w 135493"/>
              <a:gd name="connsiteY14" fmla="*/ 190724 h 214386"/>
              <a:gd name="connsiteX15" fmla="*/ 25802 w 135493"/>
              <a:gd name="connsiteY15" fmla="*/ 168435 h 214386"/>
              <a:gd name="connsiteX16" fmla="*/ 47804 w 135493"/>
              <a:gd name="connsiteY16" fmla="*/ 140775 h 214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493" h="214386">
                <a:moveTo>
                  <a:pt x="47804" y="140775"/>
                </a:moveTo>
                <a:cubicBezTo>
                  <a:pt x="56662" y="128259"/>
                  <a:pt x="73750" y="121744"/>
                  <a:pt x="76379" y="101741"/>
                </a:cubicBezTo>
                <a:cubicBezTo>
                  <a:pt x="60263" y="104885"/>
                  <a:pt x="53519" y="118372"/>
                  <a:pt x="39975" y="124601"/>
                </a:cubicBezTo>
                <a:cubicBezTo>
                  <a:pt x="31231" y="109971"/>
                  <a:pt x="22830" y="95226"/>
                  <a:pt x="13742" y="81110"/>
                </a:cubicBezTo>
                <a:cubicBezTo>
                  <a:pt x="7570" y="71566"/>
                  <a:pt x="10885" y="65337"/>
                  <a:pt x="17058" y="57165"/>
                </a:cubicBezTo>
                <a:cubicBezTo>
                  <a:pt x="28488" y="42077"/>
                  <a:pt x="45633" y="32190"/>
                  <a:pt x="54262" y="14530"/>
                </a:cubicBezTo>
                <a:cubicBezTo>
                  <a:pt x="67171" y="7974"/>
                  <a:pt x="80864" y="3097"/>
                  <a:pt x="95010" y="14"/>
                </a:cubicBezTo>
                <a:cubicBezTo>
                  <a:pt x="122327" y="-4729"/>
                  <a:pt x="139015" y="13273"/>
                  <a:pt x="132729" y="40020"/>
                </a:cubicBezTo>
                <a:cubicBezTo>
                  <a:pt x="125585" y="70595"/>
                  <a:pt x="106497" y="85740"/>
                  <a:pt x="73179" y="87511"/>
                </a:cubicBezTo>
                <a:cubicBezTo>
                  <a:pt x="81123" y="98598"/>
                  <a:pt x="86780" y="100255"/>
                  <a:pt x="99868" y="97112"/>
                </a:cubicBezTo>
                <a:cubicBezTo>
                  <a:pt x="108783" y="94998"/>
                  <a:pt x="114498" y="86196"/>
                  <a:pt x="124214" y="86311"/>
                </a:cubicBezTo>
                <a:cubicBezTo>
                  <a:pt x="114098" y="112143"/>
                  <a:pt x="105411" y="138489"/>
                  <a:pt x="97753" y="165177"/>
                </a:cubicBezTo>
                <a:cubicBezTo>
                  <a:pt x="93904" y="179013"/>
                  <a:pt x="86216" y="191476"/>
                  <a:pt x="75579" y="201125"/>
                </a:cubicBezTo>
                <a:cubicBezTo>
                  <a:pt x="65292" y="212155"/>
                  <a:pt x="51462" y="213069"/>
                  <a:pt x="37860" y="213584"/>
                </a:cubicBezTo>
                <a:cubicBezTo>
                  <a:pt x="20258" y="214213"/>
                  <a:pt x="3570" y="209926"/>
                  <a:pt x="-716" y="190724"/>
                </a:cubicBezTo>
                <a:cubicBezTo>
                  <a:pt x="-5917" y="168550"/>
                  <a:pt x="18315" y="177636"/>
                  <a:pt x="25802" y="168435"/>
                </a:cubicBezTo>
                <a:cubicBezTo>
                  <a:pt x="36145" y="161177"/>
                  <a:pt x="50147" y="157634"/>
                  <a:pt x="47804" y="140775"/>
                </a:cubicBezTo>
                <a:close/>
              </a:path>
            </a:pathLst>
          </a:custGeom>
          <a:solidFill>
            <a:srgbClr val="FBC4B9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05" name="任意多边形: 形状 1604">
            <a:extLst>
              <a:ext uri="{FF2B5EF4-FFF2-40B4-BE49-F238E27FC236}">
                <a16:creationId xmlns:a16="http://schemas.microsoft.com/office/drawing/2014/main" xmlns:p14="http://schemas.microsoft.com/office/powerpoint/2010/main" xmlns="" id="{8B00E62F-9F3B-4DA1-BED0-9BE9343A7B22}"/>
              </a:ext>
            </a:extLst>
          </p:cNvPr>
          <p:cNvSpPr/>
          <p:nvPr/>
        </p:nvSpPr>
        <p:spPr>
          <a:xfrm>
            <a:off x="-7171417" y="6105699"/>
            <a:ext cx="141150" cy="114296"/>
          </a:xfrm>
          <a:custGeom>
            <a:avLst/>
            <a:gdLst>
              <a:gd name="connsiteX0" fmla="*/ 21684 w 141150"/>
              <a:gd name="connsiteY0" fmla="*/ 2224 h 114296"/>
              <a:gd name="connsiteX1" fmla="*/ 42087 w 141150"/>
              <a:gd name="connsiteY1" fmla="*/ 12168 h 114296"/>
              <a:gd name="connsiteX2" fmla="*/ 59232 w 141150"/>
              <a:gd name="connsiteY2" fmla="*/ 52173 h 114296"/>
              <a:gd name="connsiteX3" fmla="*/ 102952 w 141150"/>
              <a:gd name="connsiteY3" fmla="*/ 68575 h 114296"/>
              <a:gd name="connsiteX4" fmla="*/ 139585 w 141150"/>
              <a:gd name="connsiteY4" fmla="*/ 84977 h 114296"/>
              <a:gd name="connsiteX5" fmla="*/ 108781 w 141150"/>
              <a:gd name="connsiteY5" fmla="*/ 113552 h 114296"/>
              <a:gd name="connsiteX6" fmla="*/ 55117 w 141150"/>
              <a:gd name="connsiteY6" fmla="*/ 83777 h 114296"/>
              <a:gd name="connsiteX7" fmla="*/ 43687 w 141150"/>
              <a:gd name="connsiteY7" fmla="*/ 72747 h 114296"/>
              <a:gd name="connsiteX8" fmla="*/ 14083 w 141150"/>
              <a:gd name="connsiteY8" fmla="*/ 56688 h 114296"/>
              <a:gd name="connsiteX9" fmla="*/ 3225 w 141150"/>
              <a:gd name="connsiteY9" fmla="*/ 34400 h 114296"/>
              <a:gd name="connsiteX10" fmla="*/ 21684 w 141150"/>
              <a:gd name="connsiteY10" fmla="*/ 2224 h 11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150" h="114296">
                <a:moveTo>
                  <a:pt x="21684" y="2224"/>
                </a:moveTo>
                <a:cubicBezTo>
                  <a:pt x="31743" y="-1262"/>
                  <a:pt x="39572" y="-5034"/>
                  <a:pt x="42087" y="12168"/>
                </a:cubicBezTo>
                <a:cubicBezTo>
                  <a:pt x="44310" y="26743"/>
                  <a:pt x="50210" y="40511"/>
                  <a:pt x="59232" y="52173"/>
                </a:cubicBezTo>
                <a:cubicBezTo>
                  <a:pt x="69891" y="64970"/>
                  <a:pt x="86505" y="71203"/>
                  <a:pt x="102952" y="68575"/>
                </a:cubicBezTo>
                <a:cubicBezTo>
                  <a:pt x="119754" y="66747"/>
                  <a:pt x="138328" y="76576"/>
                  <a:pt x="139585" y="84977"/>
                </a:cubicBezTo>
                <a:cubicBezTo>
                  <a:pt x="141185" y="95664"/>
                  <a:pt x="127184" y="108752"/>
                  <a:pt x="108781" y="113552"/>
                </a:cubicBezTo>
                <a:cubicBezTo>
                  <a:pt x="90436" y="104580"/>
                  <a:pt x="77520" y="85835"/>
                  <a:pt x="55117" y="83777"/>
                </a:cubicBezTo>
                <a:cubicBezTo>
                  <a:pt x="49402" y="83206"/>
                  <a:pt x="47973" y="75948"/>
                  <a:pt x="43687" y="72747"/>
                </a:cubicBezTo>
                <a:cubicBezTo>
                  <a:pt x="34715" y="65946"/>
                  <a:pt x="28199" y="56859"/>
                  <a:pt x="14083" y="56688"/>
                </a:cubicBezTo>
                <a:cubicBezTo>
                  <a:pt x="-32" y="56517"/>
                  <a:pt x="-6548" y="40629"/>
                  <a:pt x="3225" y="34400"/>
                </a:cubicBezTo>
                <a:cubicBezTo>
                  <a:pt x="17055" y="26341"/>
                  <a:pt x="13112" y="11425"/>
                  <a:pt x="21684" y="2224"/>
                </a:cubicBezTo>
                <a:close/>
              </a:path>
            </a:pathLst>
          </a:custGeom>
          <a:solidFill>
            <a:srgbClr val="B77A5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06" name="任意多边形: 形状 1605">
            <a:extLst>
              <a:ext uri="{FF2B5EF4-FFF2-40B4-BE49-F238E27FC236}">
                <a16:creationId xmlns:a16="http://schemas.microsoft.com/office/drawing/2014/main" xmlns:p14="http://schemas.microsoft.com/office/powerpoint/2010/main" xmlns="" id="{F68256E4-8445-4816-9CE3-75DCF05DBEA8}"/>
              </a:ext>
            </a:extLst>
          </p:cNvPr>
          <p:cNvSpPr/>
          <p:nvPr/>
        </p:nvSpPr>
        <p:spPr>
          <a:xfrm>
            <a:off x="-6841576" y="6174958"/>
            <a:ext cx="54143" cy="35275"/>
          </a:xfrm>
          <a:custGeom>
            <a:avLst/>
            <a:gdLst>
              <a:gd name="connsiteX0" fmla="*/ -1433 w 54143"/>
              <a:gd name="connsiteY0" fmla="*/ 21491 h 35275"/>
              <a:gd name="connsiteX1" fmla="*/ 22113 w 54143"/>
              <a:gd name="connsiteY1" fmla="*/ 231 h 35275"/>
              <a:gd name="connsiteX2" fmla="*/ 38115 w 54143"/>
              <a:gd name="connsiteY2" fmla="*/ -684 h 35275"/>
              <a:gd name="connsiteX3" fmla="*/ 52574 w 54143"/>
              <a:gd name="connsiteY3" fmla="*/ 16118 h 35275"/>
              <a:gd name="connsiteX4" fmla="*/ 40420 w 54143"/>
              <a:gd name="connsiteY4" fmla="*/ 32056 h 35275"/>
              <a:gd name="connsiteX5" fmla="*/ 38116 w 54143"/>
              <a:gd name="connsiteY5" fmla="*/ 32177 h 35275"/>
              <a:gd name="connsiteX6" fmla="*/ -1433 w 54143"/>
              <a:gd name="connsiteY6" fmla="*/ 21491 h 3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143" h="35275">
                <a:moveTo>
                  <a:pt x="-1433" y="21491"/>
                </a:moveTo>
                <a:cubicBezTo>
                  <a:pt x="-1833" y="5260"/>
                  <a:pt x="12683" y="5603"/>
                  <a:pt x="22113" y="231"/>
                </a:cubicBezTo>
                <a:cubicBezTo>
                  <a:pt x="27406" y="-581"/>
                  <a:pt x="32764" y="-887"/>
                  <a:pt x="38115" y="-684"/>
                </a:cubicBezTo>
                <a:cubicBezTo>
                  <a:pt x="46577" y="294"/>
                  <a:pt x="52869" y="7606"/>
                  <a:pt x="52574" y="16118"/>
                </a:cubicBezTo>
                <a:cubicBezTo>
                  <a:pt x="53619" y="23876"/>
                  <a:pt x="48178" y="31012"/>
                  <a:pt x="40420" y="32056"/>
                </a:cubicBezTo>
                <a:cubicBezTo>
                  <a:pt x="39656" y="32159"/>
                  <a:pt x="38886" y="32199"/>
                  <a:pt x="38116" y="32177"/>
                </a:cubicBezTo>
                <a:cubicBezTo>
                  <a:pt x="24227" y="32178"/>
                  <a:pt x="6968" y="42007"/>
                  <a:pt x="-1433" y="21491"/>
                </a:cubicBezTo>
                <a:close/>
              </a:path>
            </a:pathLst>
          </a:custGeom>
          <a:solidFill>
            <a:srgbClr val="C78F7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07" name="任意多边形: 形状 1606">
            <a:extLst>
              <a:ext uri="{FF2B5EF4-FFF2-40B4-BE49-F238E27FC236}">
                <a16:creationId xmlns:a16="http://schemas.microsoft.com/office/drawing/2014/main" xmlns:p14="http://schemas.microsoft.com/office/powerpoint/2010/main" xmlns="" id="{E6D8F643-C8D1-4B87-AA24-D611AAA733EE}"/>
              </a:ext>
            </a:extLst>
          </p:cNvPr>
          <p:cNvSpPr/>
          <p:nvPr/>
        </p:nvSpPr>
        <p:spPr>
          <a:xfrm>
            <a:off x="-6889965" y="6207770"/>
            <a:ext cx="42885" cy="33615"/>
          </a:xfrm>
          <a:custGeom>
            <a:avLst/>
            <a:gdLst>
              <a:gd name="connsiteX0" fmla="*/ 41298 w 42885"/>
              <a:gd name="connsiteY0" fmla="*/ 20339 h 33615"/>
              <a:gd name="connsiteX1" fmla="*/ 11123 w 42885"/>
              <a:gd name="connsiteY1" fmla="*/ 32341 h 33615"/>
              <a:gd name="connsiteX2" fmla="*/ -1165 w 42885"/>
              <a:gd name="connsiteY2" fmla="*/ 20282 h 33615"/>
              <a:gd name="connsiteX3" fmla="*/ 7694 w 42885"/>
              <a:gd name="connsiteY3" fmla="*/ 5480 h 33615"/>
              <a:gd name="connsiteX4" fmla="*/ 36269 w 42885"/>
              <a:gd name="connsiteY4" fmla="*/ -235 h 33615"/>
              <a:gd name="connsiteX5" fmla="*/ 41298 w 42885"/>
              <a:gd name="connsiteY5" fmla="*/ 20338 h 33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85" h="33615">
                <a:moveTo>
                  <a:pt x="41298" y="20339"/>
                </a:moveTo>
                <a:cubicBezTo>
                  <a:pt x="34497" y="32455"/>
                  <a:pt x="23353" y="33941"/>
                  <a:pt x="11123" y="32341"/>
                </a:cubicBezTo>
                <a:cubicBezTo>
                  <a:pt x="4565" y="32009"/>
                  <a:pt x="-710" y="26831"/>
                  <a:pt x="-1165" y="20282"/>
                </a:cubicBezTo>
                <a:cubicBezTo>
                  <a:pt x="-2536" y="13791"/>
                  <a:pt x="1325" y="7339"/>
                  <a:pt x="7694" y="5480"/>
                </a:cubicBezTo>
                <a:cubicBezTo>
                  <a:pt x="16952" y="2622"/>
                  <a:pt x="25981" y="-2350"/>
                  <a:pt x="36269" y="-235"/>
                </a:cubicBezTo>
                <a:cubicBezTo>
                  <a:pt x="40219" y="5858"/>
                  <a:pt x="41991" y="13110"/>
                  <a:pt x="41298" y="20338"/>
                </a:cubicBezTo>
                <a:close/>
              </a:path>
            </a:pathLst>
          </a:custGeom>
          <a:solidFill>
            <a:srgbClr val="C0866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09" name="任意多边形: 形状 1708">
            <a:extLst>
              <a:ext uri="{FF2B5EF4-FFF2-40B4-BE49-F238E27FC236}">
                <a16:creationId xmlns:a16="http://schemas.microsoft.com/office/drawing/2014/main" xmlns:p14="http://schemas.microsoft.com/office/powerpoint/2010/main" xmlns="" id="{CA4376C2-9D76-4BE9-87C4-06FDFA36DF69}"/>
              </a:ext>
            </a:extLst>
          </p:cNvPr>
          <p:cNvSpPr/>
          <p:nvPr/>
        </p:nvSpPr>
        <p:spPr>
          <a:xfrm>
            <a:off x="-7591566" y="6321951"/>
            <a:ext cx="113089" cy="51030"/>
          </a:xfrm>
          <a:custGeom>
            <a:avLst/>
            <a:gdLst>
              <a:gd name="connsiteX0" fmla="*/ 63328 w 113089"/>
              <a:gd name="connsiteY0" fmla="*/ 16858 h 51030"/>
              <a:gd name="connsiteX1" fmla="*/ 19551 w 113089"/>
              <a:gd name="connsiteY1" fmla="*/ 30288 h 51030"/>
              <a:gd name="connsiteX2" fmla="*/ -622 w 113089"/>
              <a:gd name="connsiteY2" fmla="*/ 23030 h 51030"/>
              <a:gd name="connsiteX3" fmla="*/ 11208 w 113089"/>
              <a:gd name="connsiteY3" fmla="*/ 4685 h 51030"/>
              <a:gd name="connsiteX4" fmla="*/ 24124 w 113089"/>
              <a:gd name="connsiteY4" fmla="*/ 856 h 51030"/>
              <a:gd name="connsiteX5" fmla="*/ 100304 w 113089"/>
              <a:gd name="connsiteY5" fmla="*/ -745 h 51030"/>
              <a:gd name="connsiteX6" fmla="*/ 111048 w 113089"/>
              <a:gd name="connsiteY6" fmla="*/ 4970 h 51030"/>
              <a:gd name="connsiteX7" fmla="*/ 106762 w 113089"/>
              <a:gd name="connsiteY7" fmla="*/ 16800 h 51030"/>
              <a:gd name="connsiteX8" fmla="*/ 99448 w 113089"/>
              <a:gd name="connsiteY8" fmla="*/ 36346 h 51030"/>
              <a:gd name="connsiteX9" fmla="*/ 94132 w 113089"/>
              <a:gd name="connsiteY9" fmla="*/ 44061 h 51030"/>
              <a:gd name="connsiteX10" fmla="*/ 83788 w 113089"/>
              <a:gd name="connsiteY10" fmla="*/ 47261 h 51030"/>
              <a:gd name="connsiteX11" fmla="*/ 55213 w 113089"/>
              <a:gd name="connsiteY11" fmla="*/ 45775 h 51030"/>
              <a:gd name="connsiteX12" fmla="*/ 63328 w 113089"/>
              <a:gd name="connsiteY12" fmla="*/ 16858 h 51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3089" h="51030">
                <a:moveTo>
                  <a:pt x="63328" y="16858"/>
                </a:moveTo>
                <a:cubicBezTo>
                  <a:pt x="45098" y="22573"/>
                  <a:pt x="32182" y="25945"/>
                  <a:pt x="19551" y="30288"/>
                </a:cubicBezTo>
                <a:cubicBezTo>
                  <a:pt x="10407" y="33488"/>
                  <a:pt x="2692" y="32460"/>
                  <a:pt x="-622" y="23030"/>
                </a:cubicBezTo>
                <a:cubicBezTo>
                  <a:pt x="-3937" y="13600"/>
                  <a:pt x="3378" y="8171"/>
                  <a:pt x="11208" y="4685"/>
                </a:cubicBezTo>
                <a:cubicBezTo>
                  <a:pt x="15252" y="2652"/>
                  <a:pt x="19625" y="1355"/>
                  <a:pt x="24124" y="856"/>
                </a:cubicBezTo>
                <a:cubicBezTo>
                  <a:pt x="49498" y="-2"/>
                  <a:pt x="74930" y="-401"/>
                  <a:pt x="100304" y="-745"/>
                </a:cubicBezTo>
                <a:cubicBezTo>
                  <a:pt x="104705" y="-745"/>
                  <a:pt x="109677" y="-745"/>
                  <a:pt x="111048" y="4970"/>
                </a:cubicBezTo>
                <a:cubicBezTo>
                  <a:pt x="112686" y="9431"/>
                  <a:pt x="110877" y="14424"/>
                  <a:pt x="106762" y="16800"/>
                </a:cubicBezTo>
                <a:cubicBezTo>
                  <a:pt x="98476" y="21259"/>
                  <a:pt x="91218" y="25259"/>
                  <a:pt x="99448" y="36346"/>
                </a:cubicBezTo>
                <a:cubicBezTo>
                  <a:pt x="101847" y="39604"/>
                  <a:pt x="97847" y="42746"/>
                  <a:pt x="94132" y="44061"/>
                </a:cubicBezTo>
                <a:cubicBezTo>
                  <a:pt x="90417" y="45376"/>
                  <a:pt x="87275" y="46461"/>
                  <a:pt x="83788" y="47261"/>
                </a:cubicBezTo>
                <a:cubicBezTo>
                  <a:pt x="74073" y="49433"/>
                  <a:pt x="63099" y="53491"/>
                  <a:pt x="55213" y="45775"/>
                </a:cubicBezTo>
                <a:cubicBezTo>
                  <a:pt x="47326" y="38060"/>
                  <a:pt x="55156" y="28402"/>
                  <a:pt x="63328" y="16858"/>
                </a:cubicBezTo>
                <a:close/>
              </a:path>
            </a:pathLst>
          </a:custGeom>
          <a:solidFill>
            <a:srgbClr val="6B2F1A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10" name="任意多边形: 形状 1709">
            <a:extLst>
              <a:ext uri="{FF2B5EF4-FFF2-40B4-BE49-F238E27FC236}">
                <a16:creationId xmlns:a16="http://schemas.microsoft.com/office/drawing/2014/main" xmlns:p14="http://schemas.microsoft.com/office/powerpoint/2010/main" xmlns="" id="{C27CFB69-5DDC-4AA7-B8C2-52A53D02408B}"/>
              </a:ext>
            </a:extLst>
          </p:cNvPr>
          <p:cNvSpPr/>
          <p:nvPr/>
        </p:nvSpPr>
        <p:spPr>
          <a:xfrm>
            <a:off x="-7405314" y="6410784"/>
            <a:ext cx="75587" cy="53774"/>
          </a:xfrm>
          <a:custGeom>
            <a:avLst/>
            <a:gdLst>
              <a:gd name="connsiteX0" fmla="*/ 34296 w 75587"/>
              <a:gd name="connsiteY0" fmla="*/ -252 h 53774"/>
              <a:gd name="connsiteX1" fmla="*/ 61213 w 75587"/>
              <a:gd name="connsiteY1" fmla="*/ -252 h 53774"/>
              <a:gd name="connsiteX2" fmla="*/ 70700 w 75587"/>
              <a:gd name="connsiteY2" fmla="*/ 21751 h 53774"/>
              <a:gd name="connsiteX3" fmla="*/ 32581 w 75587"/>
              <a:gd name="connsiteY3" fmla="*/ 51926 h 53774"/>
              <a:gd name="connsiteX4" fmla="*/ 17493 w 75587"/>
              <a:gd name="connsiteY4" fmla="*/ 48668 h 53774"/>
              <a:gd name="connsiteX5" fmla="*/ 6635 w 75587"/>
              <a:gd name="connsiteY5" fmla="*/ 33181 h 53774"/>
              <a:gd name="connsiteX6" fmla="*/ 25895 w 75587"/>
              <a:gd name="connsiteY6" fmla="*/ 1062 h 53774"/>
              <a:gd name="connsiteX7" fmla="*/ 34296 w 75587"/>
              <a:gd name="connsiteY7" fmla="*/ -252 h 5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587" h="53774">
                <a:moveTo>
                  <a:pt x="34296" y="-252"/>
                </a:moveTo>
                <a:cubicBezTo>
                  <a:pt x="43256" y="-909"/>
                  <a:pt x="52253" y="-909"/>
                  <a:pt x="61213" y="-252"/>
                </a:cubicBezTo>
                <a:cubicBezTo>
                  <a:pt x="73729" y="1634"/>
                  <a:pt x="77730" y="11178"/>
                  <a:pt x="70700" y="21751"/>
                </a:cubicBezTo>
                <a:cubicBezTo>
                  <a:pt x="61156" y="35638"/>
                  <a:pt x="46640" y="43696"/>
                  <a:pt x="32581" y="51926"/>
                </a:cubicBezTo>
                <a:cubicBezTo>
                  <a:pt x="27374" y="54199"/>
                  <a:pt x="21297" y="52887"/>
                  <a:pt x="17493" y="48668"/>
                </a:cubicBezTo>
                <a:cubicBezTo>
                  <a:pt x="12763" y="44381"/>
                  <a:pt x="9053" y="39089"/>
                  <a:pt x="6635" y="33181"/>
                </a:cubicBezTo>
                <a:cubicBezTo>
                  <a:pt x="-7195" y="6492"/>
                  <a:pt x="-4795" y="2434"/>
                  <a:pt x="25895" y="1062"/>
                </a:cubicBezTo>
                <a:cubicBezTo>
                  <a:pt x="28722" y="819"/>
                  <a:pt x="31530" y="380"/>
                  <a:pt x="34296" y="-252"/>
                </a:cubicBezTo>
                <a:close/>
              </a:path>
            </a:pathLst>
          </a:custGeom>
          <a:solidFill>
            <a:srgbClr val="E2AC9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11" name="任意多边形: 形状 1710">
            <a:extLst>
              <a:ext uri="{FF2B5EF4-FFF2-40B4-BE49-F238E27FC236}">
                <a16:creationId xmlns:a16="http://schemas.microsoft.com/office/drawing/2014/main" xmlns:p14="http://schemas.microsoft.com/office/powerpoint/2010/main" xmlns="" id="{013FBA77-EDBB-4134-9C87-6C0895EE5A3F}"/>
              </a:ext>
            </a:extLst>
          </p:cNvPr>
          <p:cNvSpPr/>
          <p:nvPr/>
        </p:nvSpPr>
        <p:spPr>
          <a:xfrm>
            <a:off x="-7522077" y="6390779"/>
            <a:ext cx="66148" cy="47986"/>
          </a:xfrm>
          <a:custGeom>
            <a:avLst/>
            <a:gdLst>
              <a:gd name="connsiteX0" fmla="*/ 9784 w 66148"/>
              <a:gd name="connsiteY0" fmla="*/ 47242 h 47986"/>
              <a:gd name="connsiteX1" fmla="*/ -389 w 66148"/>
              <a:gd name="connsiteY1" fmla="*/ 9409 h 47986"/>
              <a:gd name="connsiteX2" fmla="*/ 15499 w 66148"/>
              <a:gd name="connsiteY2" fmla="*/ 894 h 47986"/>
              <a:gd name="connsiteX3" fmla="*/ 56475 w 66148"/>
              <a:gd name="connsiteY3" fmla="*/ 21182 h 47986"/>
              <a:gd name="connsiteX4" fmla="*/ 64419 w 66148"/>
              <a:gd name="connsiteY4" fmla="*/ 37012 h 47986"/>
              <a:gd name="connsiteX5" fmla="*/ 50475 w 66148"/>
              <a:gd name="connsiteY5" fmla="*/ 46442 h 47986"/>
              <a:gd name="connsiteX6" fmla="*/ 9784 w 66148"/>
              <a:gd name="connsiteY6" fmla="*/ 47242 h 4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148" h="47986">
                <a:moveTo>
                  <a:pt x="9784" y="47242"/>
                </a:moveTo>
                <a:cubicBezTo>
                  <a:pt x="1326" y="35812"/>
                  <a:pt x="-3760" y="23696"/>
                  <a:pt x="-389" y="9409"/>
                </a:cubicBezTo>
                <a:cubicBezTo>
                  <a:pt x="1612" y="1179"/>
                  <a:pt x="6584" y="-3393"/>
                  <a:pt x="15499" y="894"/>
                </a:cubicBezTo>
                <a:cubicBezTo>
                  <a:pt x="29272" y="7523"/>
                  <a:pt x="42931" y="14152"/>
                  <a:pt x="56475" y="21182"/>
                </a:cubicBezTo>
                <a:cubicBezTo>
                  <a:pt x="62454" y="23999"/>
                  <a:pt x="65734" y="30535"/>
                  <a:pt x="64419" y="37012"/>
                </a:cubicBezTo>
                <a:cubicBezTo>
                  <a:pt x="63277" y="45356"/>
                  <a:pt x="57105" y="46328"/>
                  <a:pt x="50475" y="46442"/>
                </a:cubicBezTo>
                <a:cubicBezTo>
                  <a:pt x="36873" y="46785"/>
                  <a:pt x="23329" y="47013"/>
                  <a:pt x="9784" y="47242"/>
                </a:cubicBezTo>
                <a:close/>
              </a:path>
            </a:pathLst>
          </a:custGeom>
          <a:solidFill>
            <a:srgbClr val="E2AC9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12" name="任意多边形: 形状 1711">
            <a:extLst>
              <a:ext uri="{FF2B5EF4-FFF2-40B4-BE49-F238E27FC236}">
                <a16:creationId xmlns:a16="http://schemas.microsoft.com/office/drawing/2014/main" xmlns:p14="http://schemas.microsoft.com/office/powerpoint/2010/main" xmlns="" id="{B7DDEE9A-952D-4C7F-AC3C-51001C1FFFD2}"/>
              </a:ext>
            </a:extLst>
          </p:cNvPr>
          <p:cNvSpPr/>
          <p:nvPr/>
        </p:nvSpPr>
        <p:spPr>
          <a:xfrm>
            <a:off x="-7423555" y="6333652"/>
            <a:ext cx="67695" cy="57850"/>
          </a:xfrm>
          <a:custGeom>
            <a:avLst/>
            <a:gdLst>
              <a:gd name="connsiteX0" fmla="*/ 15961 w 67695"/>
              <a:gd name="connsiteY0" fmla="*/ -501 h 57850"/>
              <a:gd name="connsiteX1" fmla="*/ 60653 w 67695"/>
              <a:gd name="connsiteY1" fmla="*/ 2642 h 57850"/>
              <a:gd name="connsiteX2" fmla="*/ 59967 w 67695"/>
              <a:gd name="connsiteY2" fmla="*/ 15729 h 57850"/>
              <a:gd name="connsiteX3" fmla="*/ 11104 w 67695"/>
              <a:gd name="connsiteY3" fmla="*/ 21444 h 57850"/>
              <a:gd name="connsiteX4" fmla="*/ 11618 w 67695"/>
              <a:gd name="connsiteY4" fmla="*/ 40590 h 57850"/>
              <a:gd name="connsiteX5" fmla="*/ 6989 w 67695"/>
              <a:gd name="connsiteY5" fmla="*/ 57106 h 57850"/>
              <a:gd name="connsiteX6" fmla="*/ 15961 w 67695"/>
              <a:gd name="connsiteY6" fmla="*/ -501 h 5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695" h="57850">
                <a:moveTo>
                  <a:pt x="15961" y="-501"/>
                </a:moveTo>
                <a:cubicBezTo>
                  <a:pt x="30877" y="699"/>
                  <a:pt x="46079" y="-3358"/>
                  <a:pt x="60653" y="2642"/>
                </a:cubicBezTo>
                <a:cubicBezTo>
                  <a:pt x="72997" y="7785"/>
                  <a:pt x="61282" y="11443"/>
                  <a:pt x="59967" y="15729"/>
                </a:cubicBezTo>
                <a:cubicBezTo>
                  <a:pt x="42307" y="9271"/>
                  <a:pt x="27563" y="24302"/>
                  <a:pt x="11104" y="21444"/>
                </a:cubicBezTo>
                <a:cubicBezTo>
                  <a:pt x="6474" y="28931"/>
                  <a:pt x="12018" y="34589"/>
                  <a:pt x="11618" y="40590"/>
                </a:cubicBezTo>
                <a:cubicBezTo>
                  <a:pt x="11218" y="46591"/>
                  <a:pt x="14247" y="53163"/>
                  <a:pt x="6989" y="57106"/>
                </a:cubicBezTo>
                <a:cubicBezTo>
                  <a:pt x="-7070" y="33503"/>
                  <a:pt x="-3184" y="8872"/>
                  <a:pt x="15961" y="-501"/>
                </a:cubicBezTo>
                <a:close/>
              </a:path>
            </a:pathLst>
          </a:custGeom>
          <a:solidFill>
            <a:srgbClr val="5D220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28" name="任意多边形: 形状 1727">
            <a:extLst>
              <a:ext uri="{FF2B5EF4-FFF2-40B4-BE49-F238E27FC236}">
                <a16:creationId xmlns:a16="http://schemas.microsoft.com/office/drawing/2014/main" xmlns:p14="http://schemas.microsoft.com/office/powerpoint/2010/main" xmlns="" id="{473E178E-9E3E-45DF-B276-E938399EE0A6}"/>
              </a:ext>
            </a:extLst>
          </p:cNvPr>
          <p:cNvSpPr/>
          <p:nvPr/>
        </p:nvSpPr>
        <p:spPr>
          <a:xfrm>
            <a:off x="-7000291" y="6109625"/>
            <a:ext cx="113397" cy="55342"/>
          </a:xfrm>
          <a:custGeom>
            <a:avLst/>
            <a:gdLst>
              <a:gd name="connsiteX0" fmla="*/ 24980 w 113397"/>
              <a:gd name="connsiteY0" fmla="*/ -730 h 55342"/>
              <a:gd name="connsiteX1" fmla="*/ 58070 w 113397"/>
              <a:gd name="connsiteY1" fmla="*/ 16757 h 55342"/>
              <a:gd name="connsiteX2" fmla="*/ 87445 w 113397"/>
              <a:gd name="connsiteY2" fmla="*/ 22986 h 55342"/>
              <a:gd name="connsiteX3" fmla="*/ 100647 w 113397"/>
              <a:gd name="connsiteY3" fmla="*/ 20700 h 55342"/>
              <a:gd name="connsiteX4" fmla="*/ 108248 w 113397"/>
              <a:gd name="connsiteY4" fmla="*/ 40475 h 55342"/>
              <a:gd name="connsiteX5" fmla="*/ 61842 w 113397"/>
              <a:gd name="connsiteY5" fmla="*/ 49962 h 55342"/>
              <a:gd name="connsiteX6" fmla="*/ 18751 w 113397"/>
              <a:gd name="connsiteY6" fmla="*/ 38532 h 55342"/>
              <a:gd name="connsiteX7" fmla="*/ -1309 w 113397"/>
              <a:gd name="connsiteY7" fmla="*/ 17900 h 55342"/>
              <a:gd name="connsiteX8" fmla="*/ 24980 w 113397"/>
              <a:gd name="connsiteY8" fmla="*/ -730 h 55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397" h="55342">
                <a:moveTo>
                  <a:pt x="24980" y="-730"/>
                </a:moveTo>
                <a:cubicBezTo>
                  <a:pt x="38696" y="-44"/>
                  <a:pt x="49154" y="8070"/>
                  <a:pt x="58070" y="16757"/>
                </a:cubicBezTo>
                <a:cubicBezTo>
                  <a:pt x="66985" y="25444"/>
                  <a:pt x="76072" y="28187"/>
                  <a:pt x="87445" y="22986"/>
                </a:cubicBezTo>
                <a:cubicBezTo>
                  <a:pt x="91492" y="20845"/>
                  <a:pt x="96115" y="20044"/>
                  <a:pt x="100647" y="20700"/>
                </a:cubicBezTo>
                <a:cubicBezTo>
                  <a:pt x="112077" y="22644"/>
                  <a:pt x="115277" y="31331"/>
                  <a:pt x="108248" y="40475"/>
                </a:cubicBezTo>
                <a:cubicBezTo>
                  <a:pt x="99332" y="51905"/>
                  <a:pt x="77158" y="60191"/>
                  <a:pt x="61842" y="49962"/>
                </a:cubicBezTo>
                <a:cubicBezTo>
                  <a:pt x="47497" y="40418"/>
                  <a:pt x="32924" y="42475"/>
                  <a:pt x="18751" y="38532"/>
                </a:cubicBezTo>
                <a:cubicBezTo>
                  <a:pt x="6807" y="35388"/>
                  <a:pt x="-2680" y="32245"/>
                  <a:pt x="-1309" y="17900"/>
                </a:cubicBezTo>
                <a:cubicBezTo>
                  <a:pt x="-223" y="6813"/>
                  <a:pt x="11378" y="-1131"/>
                  <a:pt x="24980" y="-730"/>
                </a:cubicBezTo>
                <a:close/>
              </a:path>
            </a:pathLst>
          </a:custGeom>
          <a:solidFill>
            <a:srgbClr val="C2886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29" name="任意多边形: 形状 1728">
            <a:extLst>
              <a:ext uri="{FF2B5EF4-FFF2-40B4-BE49-F238E27FC236}">
                <a16:creationId xmlns:a16="http://schemas.microsoft.com/office/drawing/2014/main" xmlns:p14="http://schemas.microsoft.com/office/powerpoint/2010/main" xmlns="" id="{438B7A3B-C6FB-4497-B655-D4063780B8D1}"/>
              </a:ext>
            </a:extLst>
          </p:cNvPr>
          <p:cNvSpPr/>
          <p:nvPr/>
        </p:nvSpPr>
        <p:spPr>
          <a:xfrm>
            <a:off x="-7083117" y="6080607"/>
            <a:ext cx="71349" cy="82575"/>
          </a:xfrm>
          <a:custGeom>
            <a:avLst/>
            <a:gdLst>
              <a:gd name="connsiteX0" fmla="*/ 42426 w 71349"/>
              <a:gd name="connsiteY0" fmla="*/ -745 h 82575"/>
              <a:gd name="connsiteX1" fmla="*/ 56084 w 71349"/>
              <a:gd name="connsiteY1" fmla="*/ 22115 h 82575"/>
              <a:gd name="connsiteX2" fmla="*/ 61799 w 71349"/>
              <a:gd name="connsiteY2" fmla="*/ 48119 h 82575"/>
              <a:gd name="connsiteX3" fmla="*/ 68543 w 71349"/>
              <a:gd name="connsiteY3" fmla="*/ 63435 h 82575"/>
              <a:gd name="connsiteX4" fmla="*/ 49055 w 71349"/>
              <a:gd name="connsiteY4" fmla="*/ 81380 h 82575"/>
              <a:gd name="connsiteX5" fmla="*/ 34882 w 71349"/>
              <a:gd name="connsiteY5" fmla="*/ 71550 h 82575"/>
              <a:gd name="connsiteX6" fmla="*/ 25852 w 71349"/>
              <a:gd name="connsiteY6" fmla="*/ 54862 h 82575"/>
              <a:gd name="connsiteX7" fmla="*/ 16422 w 71349"/>
              <a:gd name="connsiteY7" fmla="*/ 55777 h 82575"/>
              <a:gd name="connsiteX8" fmla="*/ 7793 w 71349"/>
              <a:gd name="connsiteY8" fmla="*/ 48919 h 82575"/>
              <a:gd name="connsiteX9" fmla="*/ 2078 w 71349"/>
              <a:gd name="connsiteY9" fmla="*/ 28402 h 82575"/>
              <a:gd name="connsiteX10" fmla="*/ 7279 w 71349"/>
              <a:gd name="connsiteY10" fmla="*/ 12286 h 82575"/>
              <a:gd name="connsiteX11" fmla="*/ 42426 w 71349"/>
              <a:gd name="connsiteY11" fmla="*/ -745 h 8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349" h="82575">
                <a:moveTo>
                  <a:pt x="42426" y="-745"/>
                </a:moveTo>
                <a:cubicBezTo>
                  <a:pt x="61399" y="5428"/>
                  <a:pt x="65286" y="9600"/>
                  <a:pt x="56084" y="22115"/>
                </a:cubicBezTo>
                <a:cubicBezTo>
                  <a:pt x="46140" y="35374"/>
                  <a:pt x="51684" y="41489"/>
                  <a:pt x="61799" y="48119"/>
                </a:cubicBezTo>
                <a:cubicBezTo>
                  <a:pt x="67514" y="52005"/>
                  <a:pt x="72373" y="56234"/>
                  <a:pt x="68543" y="63435"/>
                </a:cubicBezTo>
                <a:cubicBezTo>
                  <a:pt x="64841" y="71877"/>
                  <a:pt x="57774" y="78385"/>
                  <a:pt x="49055" y="81380"/>
                </a:cubicBezTo>
                <a:cubicBezTo>
                  <a:pt x="41283" y="83552"/>
                  <a:pt x="37625" y="77494"/>
                  <a:pt x="34882" y="71550"/>
                </a:cubicBezTo>
                <a:cubicBezTo>
                  <a:pt x="32363" y="65735"/>
                  <a:pt x="29341" y="60152"/>
                  <a:pt x="25852" y="54862"/>
                </a:cubicBezTo>
                <a:cubicBezTo>
                  <a:pt x="23280" y="51319"/>
                  <a:pt x="19452" y="53719"/>
                  <a:pt x="16422" y="55777"/>
                </a:cubicBezTo>
                <a:cubicBezTo>
                  <a:pt x="10251" y="57606"/>
                  <a:pt x="9050" y="53777"/>
                  <a:pt x="7793" y="48919"/>
                </a:cubicBezTo>
                <a:cubicBezTo>
                  <a:pt x="6078" y="42404"/>
                  <a:pt x="25452" y="31202"/>
                  <a:pt x="2078" y="28402"/>
                </a:cubicBezTo>
                <a:cubicBezTo>
                  <a:pt x="-5695" y="27431"/>
                  <a:pt x="935" y="15315"/>
                  <a:pt x="7279" y="12286"/>
                </a:cubicBezTo>
                <a:cubicBezTo>
                  <a:pt x="18251" y="6685"/>
                  <a:pt x="29281" y="-287"/>
                  <a:pt x="42426" y="-745"/>
                </a:cubicBezTo>
                <a:close/>
              </a:path>
            </a:pathLst>
          </a:custGeom>
          <a:solidFill>
            <a:srgbClr val="C38A7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30" name="任意多边形: 形状 1729">
            <a:extLst>
              <a:ext uri="{FF2B5EF4-FFF2-40B4-BE49-F238E27FC236}">
                <a16:creationId xmlns:a16="http://schemas.microsoft.com/office/drawing/2014/main" xmlns:p14="http://schemas.microsoft.com/office/powerpoint/2010/main" xmlns="" id="{7E43C11C-FD24-4357-BD70-7B3EEB707C1C}"/>
              </a:ext>
            </a:extLst>
          </p:cNvPr>
          <p:cNvSpPr/>
          <p:nvPr/>
        </p:nvSpPr>
        <p:spPr>
          <a:xfrm>
            <a:off x="-7098314" y="6077527"/>
            <a:ext cx="59063" cy="69533"/>
          </a:xfrm>
          <a:custGeom>
            <a:avLst/>
            <a:gdLst>
              <a:gd name="connsiteX0" fmla="*/ 57623 w 59063"/>
              <a:gd name="connsiteY0" fmla="*/ 2335 h 69533"/>
              <a:gd name="connsiteX1" fmla="*/ 17618 w 59063"/>
              <a:gd name="connsiteY1" fmla="*/ 27138 h 69533"/>
              <a:gd name="connsiteX2" fmla="*/ 37678 w 59063"/>
              <a:gd name="connsiteY2" fmla="*/ 32053 h 69533"/>
              <a:gd name="connsiteX3" fmla="*/ 31619 w 59063"/>
              <a:gd name="connsiteY3" fmla="*/ 58570 h 69533"/>
              <a:gd name="connsiteX4" fmla="*/ 8759 w 59063"/>
              <a:gd name="connsiteY4" fmla="*/ 53656 h 69533"/>
              <a:gd name="connsiteX5" fmla="*/ 6817 w 59063"/>
              <a:gd name="connsiteY5" fmla="*/ 45940 h 69533"/>
              <a:gd name="connsiteX6" fmla="*/ 15 w 59063"/>
              <a:gd name="connsiteY6" fmla="*/ 27252 h 69533"/>
              <a:gd name="connsiteX7" fmla="*/ 17846 w 59063"/>
              <a:gd name="connsiteY7" fmla="*/ 11193 h 69533"/>
              <a:gd name="connsiteX8" fmla="*/ 57623 w 59063"/>
              <a:gd name="connsiteY8" fmla="*/ 2335 h 6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63" h="69533">
                <a:moveTo>
                  <a:pt x="57623" y="2335"/>
                </a:moveTo>
                <a:cubicBezTo>
                  <a:pt x="46193" y="13422"/>
                  <a:pt x="25904" y="11251"/>
                  <a:pt x="17618" y="27138"/>
                </a:cubicBezTo>
                <a:cubicBezTo>
                  <a:pt x="23333" y="35368"/>
                  <a:pt x="32420" y="27138"/>
                  <a:pt x="37678" y="32053"/>
                </a:cubicBezTo>
                <a:cubicBezTo>
                  <a:pt x="40192" y="42340"/>
                  <a:pt x="15275" y="45197"/>
                  <a:pt x="31619" y="58570"/>
                </a:cubicBezTo>
                <a:cubicBezTo>
                  <a:pt x="15389" y="73029"/>
                  <a:pt x="14131" y="72801"/>
                  <a:pt x="8759" y="53656"/>
                </a:cubicBezTo>
                <a:cubicBezTo>
                  <a:pt x="8499" y="51002"/>
                  <a:pt x="7844" y="48401"/>
                  <a:pt x="6817" y="45940"/>
                </a:cubicBezTo>
                <a:cubicBezTo>
                  <a:pt x="2930" y="40225"/>
                  <a:pt x="-4613" y="35882"/>
                  <a:pt x="15" y="27252"/>
                </a:cubicBezTo>
                <a:cubicBezTo>
                  <a:pt x="3455" y="19644"/>
                  <a:pt x="9920" y="13821"/>
                  <a:pt x="17846" y="11193"/>
                </a:cubicBezTo>
                <a:cubicBezTo>
                  <a:pt x="30934" y="8393"/>
                  <a:pt x="41621" y="-7266"/>
                  <a:pt x="57623" y="2335"/>
                </a:cubicBezTo>
                <a:close/>
              </a:path>
            </a:pathLst>
          </a:custGeom>
          <a:solidFill>
            <a:srgbClr val="300F09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34" name="任意多边形: 形状 1733">
            <a:extLst>
              <a:ext uri="{FF2B5EF4-FFF2-40B4-BE49-F238E27FC236}">
                <a16:creationId xmlns:a16="http://schemas.microsoft.com/office/drawing/2014/main" xmlns:p14="http://schemas.microsoft.com/office/powerpoint/2010/main" xmlns="" id="{45CC47BB-FB37-479C-8893-D972BC452187}"/>
              </a:ext>
            </a:extLst>
          </p:cNvPr>
          <p:cNvSpPr/>
          <p:nvPr/>
        </p:nvSpPr>
        <p:spPr>
          <a:xfrm>
            <a:off x="-7078400" y="6510089"/>
            <a:ext cx="356521" cy="109748"/>
          </a:xfrm>
          <a:custGeom>
            <a:avLst/>
            <a:gdLst>
              <a:gd name="connsiteX0" fmla="*/ 10848 w 356521"/>
              <a:gd name="connsiteY0" fmla="*/ 36974 h 109748"/>
              <a:gd name="connsiteX1" fmla="*/ 59826 w 356521"/>
              <a:gd name="connsiteY1" fmla="*/ -745 h 109748"/>
              <a:gd name="connsiteX2" fmla="*/ 120577 w 356521"/>
              <a:gd name="connsiteY2" fmla="*/ 26402 h 109748"/>
              <a:gd name="connsiteX3" fmla="*/ 216760 w 356521"/>
              <a:gd name="connsiteY3" fmla="*/ 53662 h 109748"/>
              <a:gd name="connsiteX4" fmla="*/ 305800 w 356521"/>
              <a:gd name="connsiteY4" fmla="*/ 63835 h 109748"/>
              <a:gd name="connsiteX5" fmla="*/ 340718 w 356521"/>
              <a:gd name="connsiteY5" fmla="*/ 59492 h 109748"/>
              <a:gd name="connsiteX6" fmla="*/ 353577 w 356521"/>
              <a:gd name="connsiteY6" fmla="*/ 75208 h 109748"/>
              <a:gd name="connsiteX7" fmla="*/ 350490 w 356521"/>
              <a:gd name="connsiteY7" fmla="*/ 82809 h 109748"/>
              <a:gd name="connsiteX8" fmla="*/ 299056 w 356521"/>
              <a:gd name="connsiteY8" fmla="*/ 98925 h 109748"/>
              <a:gd name="connsiteX9" fmla="*/ 153266 w 356521"/>
              <a:gd name="connsiteY9" fmla="*/ 59663 h 109748"/>
              <a:gd name="connsiteX10" fmla="*/ 58169 w 356521"/>
              <a:gd name="connsiteY10" fmla="*/ 63835 h 109748"/>
              <a:gd name="connsiteX11" fmla="*/ 38566 w 356521"/>
              <a:gd name="connsiteY11" fmla="*/ 80352 h 109748"/>
              <a:gd name="connsiteX12" fmla="*/ 28108 w 356521"/>
              <a:gd name="connsiteY12" fmla="*/ 83266 h 109748"/>
              <a:gd name="connsiteX13" fmla="*/ 1133 w 356521"/>
              <a:gd name="connsiteY13" fmla="*/ 55948 h 109748"/>
              <a:gd name="connsiteX14" fmla="*/ 10848 w 356521"/>
              <a:gd name="connsiteY14" fmla="*/ 36975 h 10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521" h="109748">
                <a:moveTo>
                  <a:pt x="10848" y="36974"/>
                </a:moveTo>
                <a:cubicBezTo>
                  <a:pt x="27479" y="24744"/>
                  <a:pt x="37767" y="4399"/>
                  <a:pt x="59826" y="-745"/>
                </a:cubicBezTo>
                <a:cubicBezTo>
                  <a:pt x="73656" y="22629"/>
                  <a:pt x="99831" y="18115"/>
                  <a:pt x="120577" y="26402"/>
                </a:cubicBezTo>
                <a:cubicBezTo>
                  <a:pt x="150523" y="43090"/>
                  <a:pt x="184299" y="45947"/>
                  <a:pt x="216760" y="53662"/>
                </a:cubicBezTo>
                <a:cubicBezTo>
                  <a:pt x="246078" y="60577"/>
                  <a:pt x="276539" y="56348"/>
                  <a:pt x="305800" y="63835"/>
                </a:cubicBezTo>
                <a:cubicBezTo>
                  <a:pt x="317687" y="66864"/>
                  <a:pt x="329003" y="60463"/>
                  <a:pt x="340718" y="59492"/>
                </a:cubicBezTo>
                <a:cubicBezTo>
                  <a:pt x="354034" y="58405"/>
                  <a:pt x="357463" y="62920"/>
                  <a:pt x="353577" y="75208"/>
                </a:cubicBezTo>
                <a:cubicBezTo>
                  <a:pt x="352692" y="77797"/>
                  <a:pt x="351661" y="80335"/>
                  <a:pt x="350490" y="82809"/>
                </a:cubicBezTo>
                <a:cubicBezTo>
                  <a:pt x="337518" y="112812"/>
                  <a:pt x="328088" y="115384"/>
                  <a:pt x="299056" y="98925"/>
                </a:cubicBezTo>
                <a:cubicBezTo>
                  <a:pt x="254453" y="73986"/>
                  <a:pt x="204362" y="60496"/>
                  <a:pt x="153266" y="59663"/>
                </a:cubicBezTo>
                <a:cubicBezTo>
                  <a:pt x="121662" y="58863"/>
                  <a:pt x="89773" y="55376"/>
                  <a:pt x="58169" y="63835"/>
                </a:cubicBezTo>
                <a:cubicBezTo>
                  <a:pt x="49363" y="65878"/>
                  <a:pt x="42073" y="72020"/>
                  <a:pt x="38566" y="80352"/>
                </a:cubicBezTo>
                <a:lnTo>
                  <a:pt x="28108" y="83266"/>
                </a:lnTo>
                <a:cubicBezTo>
                  <a:pt x="1876" y="90181"/>
                  <a:pt x="-6182" y="82580"/>
                  <a:pt x="1133" y="55948"/>
                </a:cubicBezTo>
                <a:cubicBezTo>
                  <a:pt x="3621" y="49266"/>
                  <a:pt x="6882" y="42898"/>
                  <a:pt x="10848" y="36975"/>
                </a:cubicBezTo>
                <a:close/>
              </a:path>
            </a:pathLst>
          </a:custGeom>
          <a:solidFill>
            <a:srgbClr val="D8CEB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35" name="任意多边形: 形状 1734">
            <a:extLst>
              <a:ext uri="{FF2B5EF4-FFF2-40B4-BE49-F238E27FC236}">
                <a16:creationId xmlns:a16="http://schemas.microsoft.com/office/drawing/2014/main" xmlns:p14="http://schemas.microsoft.com/office/powerpoint/2010/main" xmlns="" id="{E3D8975B-4CB2-4B82-AA33-FFA509CC17D6}"/>
              </a:ext>
            </a:extLst>
          </p:cNvPr>
          <p:cNvSpPr/>
          <p:nvPr/>
        </p:nvSpPr>
        <p:spPr>
          <a:xfrm>
            <a:off x="-6866914" y="6449053"/>
            <a:ext cx="140274" cy="50920"/>
          </a:xfrm>
          <a:custGeom>
            <a:avLst/>
            <a:gdLst>
              <a:gd name="connsiteX0" fmla="*/ 112487 w 140274"/>
              <a:gd name="connsiteY0" fmla="*/ -745 h 50920"/>
              <a:gd name="connsiteX1" fmla="*/ 138833 w 140274"/>
              <a:gd name="connsiteY1" fmla="*/ 17715 h 50920"/>
              <a:gd name="connsiteX2" fmla="*/ 105000 w 140274"/>
              <a:gd name="connsiteY2" fmla="*/ 34288 h 50920"/>
              <a:gd name="connsiteX3" fmla="*/ 78140 w 140274"/>
              <a:gd name="connsiteY3" fmla="*/ 35545 h 50920"/>
              <a:gd name="connsiteX4" fmla="*/ -1070 w 140274"/>
              <a:gd name="connsiteY4" fmla="*/ 50176 h 50920"/>
              <a:gd name="connsiteX5" fmla="*/ 12360 w 140274"/>
              <a:gd name="connsiteY5" fmla="*/ 27316 h 50920"/>
              <a:gd name="connsiteX6" fmla="*/ 112487 w 140274"/>
              <a:gd name="connsiteY6" fmla="*/ -745 h 50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274" h="50920">
                <a:moveTo>
                  <a:pt x="112487" y="-745"/>
                </a:moveTo>
                <a:cubicBezTo>
                  <a:pt x="124889" y="227"/>
                  <a:pt x="132033" y="8742"/>
                  <a:pt x="138833" y="17715"/>
                </a:cubicBezTo>
                <a:cubicBezTo>
                  <a:pt x="126374" y="37946"/>
                  <a:pt x="126318" y="38289"/>
                  <a:pt x="105000" y="34288"/>
                </a:cubicBezTo>
                <a:cubicBezTo>
                  <a:pt x="96063" y="32732"/>
                  <a:pt x="86892" y="33161"/>
                  <a:pt x="78140" y="35545"/>
                </a:cubicBezTo>
                <a:cubicBezTo>
                  <a:pt x="52079" y="41832"/>
                  <a:pt x="26076" y="49319"/>
                  <a:pt x="-1070" y="50176"/>
                </a:cubicBezTo>
                <a:cubicBezTo>
                  <a:pt x="-3356" y="37489"/>
                  <a:pt x="5388" y="33031"/>
                  <a:pt x="12360" y="27316"/>
                </a:cubicBezTo>
                <a:cubicBezTo>
                  <a:pt x="41621" y="3371"/>
                  <a:pt x="76540" y="-401"/>
                  <a:pt x="112487" y="-745"/>
                </a:cubicBezTo>
                <a:close/>
              </a:path>
            </a:pathLst>
          </a:custGeom>
          <a:solidFill>
            <a:srgbClr val="D7CDB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36" name="任意多边形: 形状 1735">
            <a:extLst>
              <a:ext uri="{FF2B5EF4-FFF2-40B4-BE49-F238E27FC236}">
                <a16:creationId xmlns:a16="http://schemas.microsoft.com/office/drawing/2014/main" xmlns:p14="http://schemas.microsoft.com/office/powerpoint/2010/main" xmlns="" id="{BD1A0498-B142-43F9-8470-ED565A81607F}"/>
              </a:ext>
            </a:extLst>
          </p:cNvPr>
          <p:cNvSpPr/>
          <p:nvPr/>
        </p:nvSpPr>
        <p:spPr>
          <a:xfrm>
            <a:off x="-7022219" y="6487743"/>
            <a:ext cx="269119" cy="49492"/>
          </a:xfrm>
          <a:custGeom>
            <a:avLst/>
            <a:gdLst>
              <a:gd name="connsiteX0" fmla="*/ 64396 w 269119"/>
              <a:gd name="connsiteY0" fmla="*/ 48747 h 49492"/>
              <a:gd name="connsiteX1" fmla="*/ 43136 w 269119"/>
              <a:gd name="connsiteY1" fmla="*/ 47833 h 49492"/>
              <a:gd name="connsiteX2" fmla="*/ 3645 w 269119"/>
              <a:gd name="connsiteY2" fmla="*/ 21601 h 49492"/>
              <a:gd name="connsiteX3" fmla="*/ -1441 w 269119"/>
              <a:gd name="connsiteY3" fmla="*/ 10171 h 49492"/>
              <a:gd name="connsiteX4" fmla="*/ 36849 w 269119"/>
              <a:gd name="connsiteY4" fmla="*/ -745 h 49492"/>
              <a:gd name="connsiteX5" fmla="*/ 12503 w 269119"/>
              <a:gd name="connsiteY5" fmla="*/ 13657 h 49492"/>
              <a:gd name="connsiteX6" fmla="*/ 43536 w 269119"/>
              <a:gd name="connsiteY6" fmla="*/ 36517 h 49492"/>
              <a:gd name="connsiteX7" fmla="*/ 86627 w 269119"/>
              <a:gd name="connsiteY7" fmla="*/ 32403 h 49492"/>
              <a:gd name="connsiteX8" fmla="*/ 212814 w 269119"/>
              <a:gd name="connsiteY8" fmla="*/ 13315 h 49492"/>
              <a:gd name="connsiteX9" fmla="*/ 267678 w 269119"/>
              <a:gd name="connsiteY9" fmla="*/ 6171 h 49492"/>
              <a:gd name="connsiteX10" fmla="*/ 204127 w 269119"/>
              <a:gd name="connsiteY10" fmla="*/ 27030 h 49492"/>
              <a:gd name="connsiteX11" fmla="*/ 64396 w 269119"/>
              <a:gd name="connsiteY11" fmla="*/ 48747 h 4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69119" h="49492">
                <a:moveTo>
                  <a:pt x="64396" y="48747"/>
                </a:moveTo>
                <a:cubicBezTo>
                  <a:pt x="57309" y="48404"/>
                  <a:pt x="50166" y="47490"/>
                  <a:pt x="43136" y="47833"/>
                </a:cubicBezTo>
                <a:cubicBezTo>
                  <a:pt x="23248" y="48919"/>
                  <a:pt x="8846" y="42518"/>
                  <a:pt x="3645" y="21601"/>
                </a:cubicBezTo>
                <a:lnTo>
                  <a:pt x="-1441" y="10171"/>
                </a:lnTo>
                <a:cubicBezTo>
                  <a:pt x="11017" y="5485"/>
                  <a:pt x="23133" y="-573"/>
                  <a:pt x="36849" y="-745"/>
                </a:cubicBezTo>
                <a:cubicBezTo>
                  <a:pt x="30620" y="6114"/>
                  <a:pt x="21533" y="8285"/>
                  <a:pt x="12503" y="13657"/>
                </a:cubicBezTo>
                <a:cubicBezTo>
                  <a:pt x="17590" y="28630"/>
                  <a:pt x="26505" y="36918"/>
                  <a:pt x="43536" y="36517"/>
                </a:cubicBezTo>
                <a:cubicBezTo>
                  <a:pt x="57990" y="36348"/>
                  <a:pt x="72403" y="34972"/>
                  <a:pt x="86627" y="32403"/>
                </a:cubicBezTo>
                <a:cubicBezTo>
                  <a:pt x="129375" y="30745"/>
                  <a:pt x="170980" y="21372"/>
                  <a:pt x="212814" y="13315"/>
                </a:cubicBezTo>
                <a:cubicBezTo>
                  <a:pt x="229159" y="10171"/>
                  <a:pt x="245275" y="4571"/>
                  <a:pt x="267678" y="6171"/>
                </a:cubicBezTo>
                <a:cubicBezTo>
                  <a:pt x="244818" y="19429"/>
                  <a:pt x="224130" y="22230"/>
                  <a:pt x="204127" y="27030"/>
                </a:cubicBezTo>
                <a:cubicBezTo>
                  <a:pt x="158121" y="37774"/>
                  <a:pt x="110915" y="40975"/>
                  <a:pt x="64396" y="48747"/>
                </a:cubicBezTo>
                <a:close/>
              </a:path>
            </a:pathLst>
          </a:custGeom>
          <a:solidFill>
            <a:srgbClr val="38231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37" name="任意多边形: 形状 1736">
            <a:extLst>
              <a:ext uri="{FF2B5EF4-FFF2-40B4-BE49-F238E27FC236}">
                <a16:creationId xmlns:a16="http://schemas.microsoft.com/office/drawing/2014/main" xmlns:p14="http://schemas.microsoft.com/office/powerpoint/2010/main" xmlns="" id="{7D080C5B-0432-4854-BAAF-D0B9AF63DE42}"/>
              </a:ext>
            </a:extLst>
          </p:cNvPr>
          <p:cNvSpPr/>
          <p:nvPr/>
        </p:nvSpPr>
        <p:spPr>
          <a:xfrm>
            <a:off x="-6895232" y="6470484"/>
            <a:ext cx="19904" cy="34290"/>
          </a:xfrm>
          <a:custGeom>
            <a:avLst/>
            <a:gdLst>
              <a:gd name="connsiteX0" fmla="*/ -1441 w 19904"/>
              <a:gd name="connsiteY0" fmla="*/ -745 h 34290"/>
              <a:gd name="connsiteX1" fmla="*/ 15704 w 19904"/>
              <a:gd name="connsiteY1" fmla="*/ 33545 h 34290"/>
              <a:gd name="connsiteX2" fmla="*/ -1441 w 19904"/>
              <a:gd name="connsiteY2" fmla="*/ -745 h 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04" h="34290">
                <a:moveTo>
                  <a:pt x="-1441" y="-745"/>
                </a:moveTo>
                <a:cubicBezTo>
                  <a:pt x="20790" y="13772"/>
                  <a:pt x="20790" y="13772"/>
                  <a:pt x="15704" y="33545"/>
                </a:cubicBezTo>
                <a:cubicBezTo>
                  <a:pt x="10618" y="22687"/>
                  <a:pt x="6046" y="13543"/>
                  <a:pt x="-1441" y="-745"/>
                </a:cubicBezTo>
                <a:close/>
              </a:path>
            </a:pathLst>
          </a:custGeom>
          <a:solidFill>
            <a:srgbClr val="3E282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71" name="任意多边形: 形状 1770">
            <a:extLst>
              <a:ext uri="{FF2B5EF4-FFF2-40B4-BE49-F238E27FC236}">
                <a16:creationId xmlns:a16="http://schemas.microsoft.com/office/drawing/2014/main" xmlns:p14="http://schemas.microsoft.com/office/powerpoint/2010/main" xmlns="" id="{81313F4D-D32A-4ADB-840C-D4447FFD99A1}"/>
              </a:ext>
            </a:extLst>
          </p:cNvPr>
          <p:cNvSpPr/>
          <p:nvPr/>
        </p:nvSpPr>
        <p:spPr>
          <a:xfrm>
            <a:off x="-7574722" y="7182199"/>
            <a:ext cx="148872" cy="197050"/>
          </a:xfrm>
          <a:custGeom>
            <a:avLst/>
            <a:gdLst>
              <a:gd name="connsiteX0" fmla="*/ 2765 w 148872"/>
              <a:gd name="connsiteY0" fmla="*/ 6316 h 197050"/>
              <a:gd name="connsiteX1" fmla="*/ 7451 w 148872"/>
              <a:gd name="connsiteY1" fmla="*/ 1744 h 197050"/>
              <a:gd name="connsiteX2" fmla="*/ 120951 w 148872"/>
              <a:gd name="connsiteY2" fmla="*/ -428 h 197050"/>
              <a:gd name="connsiteX3" fmla="*/ 147126 w 148872"/>
              <a:gd name="connsiteY3" fmla="*/ 27347 h 197050"/>
              <a:gd name="connsiteX4" fmla="*/ 147126 w 148872"/>
              <a:gd name="connsiteY4" fmla="*/ 160621 h 197050"/>
              <a:gd name="connsiteX5" fmla="*/ 119465 w 148872"/>
              <a:gd name="connsiteY5" fmla="*/ 189824 h 197050"/>
              <a:gd name="connsiteX6" fmla="*/ 35626 w 148872"/>
              <a:gd name="connsiteY6" fmla="*/ 196169 h 197050"/>
              <a:gd name="connsiteX7" fmla="*/ 25510 w 148872"/>
              <a:gd name="connsiteY7" fmla="*/ 194568 h 197050"/>
              <a:gd name="connsiteX8" fmla="*/ 7737 w 148872"/>
              <a:gd name="connsiteY8" fmla="*/ 146619 h 197050"/>
              <a:gd name="connsiteX9" fmla="*/ 2765 w 148872"/>
              <a:gd name="connsiteY9" fmla="*/ 6316 h 1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872" h="197050">
                <a:moveTo>
                  <a:pt x="2765" y="6316"/>
                </a:moveTo>
                <a:lnTo>
                  <a:pt x="7451" y="1744"/>
                </a:lnTo>
                <a:cubicBezTo>
                  <a:pt x="45342" y="6316"/>
                  <a:pt x="83061" y="-2485"/>
                  <a:pt x="120951" y="-428"/>
                </a:cubicBezTo>
                <a:cubicBezTo>
                  <a:pt x="139011" y="29"/>
                  <a:pt x="146897" y="9973"/>
                  <a:pt x="147126" y="27347"/>
                </a:cubicBezTo>
                <a:cubicBezTo>
                  <a:pt x="147640" y="71753"/>
                  <a:pt x="147412" y="116215"/>
                  <a:pt x="147126" y="160621"/>
                </a:cubicBezTo>
                <a:cubicBezTo>
                  <a:pt x="147126" y="179309"/>
                  <a:pt x="138439" y="190682"/>
                  <a:pt x="119465" y="189824"/>
                </a:cubicBezTo>
                <a:cubicBezTo>
                  <a:pt x="90890" y="188567"/>
                  <a:pt x="63572" y="193882"/>
                  <a:pt x="35626" y="196169"/>
                </a:cubicBezTo>
                <a:cubicBezTo>
                  <a:pt x="32170" y="196591"/>
                  <a:pt x="28666" y="196036"/>
                  <a:pt x="25510" y="194568"/>
                </a:cubicBezTo>
                <a:cubicBezTo>
                  <a:pt x="19795" y="178509"/>
                  <a:pt x="6193" y="165365"/>
                  <a:pt x="7737" y="146619"/>
                </a:cubicBezTo>
                <a:cubicBezTo>
                  <a:pt x="-2507" y="100552"/>
                  <a:pt x="-4192" y="52993"/>
                  <a:pt x="2765" y="6316"/>
                </a:cubicBezTo>
                <a:close/>
              </a:path>
            </a:pathLst>
          </a:custGeom>
          <a:solidFill>
            <a:srgbClr val="E0812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72" name="任意多边形: 形状 1771">
            <a:extLst>
              <a:ext uri="{FF2B5EF4-FFF2-40B4-BE49-F238E27FC236}">
                <a16:creationId xmlns:a16="http://schemas.microsoft.com/office/drawing/2014/main" xmlns:p14="http://schemas.microsoft.com/office/powerpoint/2010/main" xmlns="" id="{AE286072-A5CF-4D18-B3B1-FEB254618CBA}"/>
              </a:ext>
            </a:extLst>
          </p:cNvPr>
          <p:cNvSpPr/>
          <p:nvPr/>
        </p:nvSpPr>
        <p:spPr>
          <a:xfrm>
            <a:off x="-7547676" y="7370489"/>
            <a:ext cx="91573" cy="83432"/>
          </a:xfrm>
          <a:custGeom>
            <a:avLst/>
            <a:gdLst>
              <a:gd name="connsiteX0" fmla="*/ -1422 w 91573"/>
              <a:gd name="connsiteY0" fmla="*/ 6278 h 83432"/>
              <a:gd name="connsiteX1" fmla="*/ 2521 w 91573"/>
              <a:gd name="connsiteY1" fmla="*/ 4506 h 83432"/>
              <a:gd name="connsiteX2" fmla="*/ 50984 w 91573"/>
              <a:gd name="connsiteY2" fmla="*/ 106 h 83432"/>
              <a:gd name="connsiteX3" fmla="*/ 90133 w 91573"/>
              <a:gd name="connsiteY3" fmla="*/ 33081 h 83432"/>
              <a:gd name="connsiteX4" fmla="*/ 90133 w 91573"/>
              <a:gd name="connsiteY4" fmla="*/ 43254 h 83432"/>
              <a:gd name="connsiteX5" fmla="*/ 41098 w 91573"/>
              <a:gd name="connsiteY5" fmla="*/ 82688 h 83432"/>
              <a:gd name="connsiteX6" fmla="*/ 16009 w 91573"/>
              <a:gd name="connsiteY6" fmla="*/ 63543 h 83432"/>
              <a:gd name="connsiteX7" fmla="*/ -1422 w 91573"/>
              <a:gd name="connsiteY7" fmla="*/ 6278 h 83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73" h="83432">
                <a:moveTo>
                  <a:pt x="-1422" y="6278"/>
                </a:moveTo>
                <a:cubicBezTo>
                  <a:pt x="-301" y="5327"/>
                  <a:pt x="1066" y="4712"/>
                  <a:pt x="2521" y="4506"/>
                </a:cubicBezTo>
                <a:cubicBezTo>
                  <a:pt x="18559" y="1954"/>
                  <a:pt x="34750" y="484"/>
                  <a:pt x="50984" y="106"/>
                </a:cubicBezTo>
                <a:cubicBezTo>
                  <a:pt x="85961" y="-2409"/>
                  <a:pt x="86303" y="-1437"/>
                  <a:pt x="90133" y="33081"/>
                </a:cubicBezTo>
                <a:lnTo>
                  <a:pt x="90133" y="43254"/>
                </a:lnTo>
                <a:cubicBezTo>
                  <a:pt x="71731" y="53827"/>
                  <a:pt x="51556" y="62171"/>
                  <a:pt x="41098" y="82688"/>
                </a:cubicBezTo>
                <a:cubicBezTo>
                  <a:pt x="31748" y="77716"/>
                  <a:pt x="23273" y="71249"/>
                  <a:pt x="16009" y="63543"/>
                </a:cubicBezTo>
                <a:cubicBezTo>
                  <a:pt x="5836" y="45655"/>
                  <a:pt x="-1879" y="27195"/>
                  <a:pt x="-1422" y="6278"/>
                </a:cubicBezTo>
                <a:close/>
              </a:path>
            </a:pathLst>
          </a:custGeom>
          <a:solidFill>
            <a:srgbClr val="DEA36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73" name="任意多边形: 形状 1772">
            <a:extLst>
              <a:ext uri="{FF2B5EF4-FFF2-40B4-BE49-F238E27FC236}">
                <a16:creationId xmlns:a16="http://schemas.microsoft.com/office/drawing/2014/main" xmlns:p14="http://schemas.microsoft.com/office/powerpoint/2010/main" xmlns="" id="{B4A6C62A-0907-4BEC-AD68-A45E54DB4AFA}"/>
              </a:ext>
            </a:extLst>
          </p:cNvPr>
          <p:cNvSpPr/>
          <p:nvPr/>
        </p:nvSpPr>
        <p:spPr>
          <a:xfrm>
            <a:off x="-7707333" y="7355646"/>
            <a:ext cx="127958" cy="46563"/>
          </a:xfrm>
          <a:custGeom>
            <a:avLst/>
            <a:gdLst>
              <a:gd name="connsiteX0" fmla="*/ -1441 w 127958"/>
              <a:gd name="connsiteY0" fmla="*/ 29522 h 46563"/>
              <a:gd name="connsiteX1" fmla="*/ 6732 w 127958"/>
              <a:gd name="connsiteY1" fmla="*/ 20207 h 46563"/>
              <a:gd name="connsiteX2" fmla="*/ 93371 w 127958"/>
              <a:gd name="connsiteY2" fmla="*/ -24 h 46563"/>
              <a:gd name="connsiteX3" fmla="*/ 108973 w 127958"/>
              <a:gd name="connsiteY3" fmla="*/ 6434 h 46563"/>
              <a:gd name="connsiteX4" fmla="*/ 126518 w 127958"/>
              <a:gd name="connsiteY4" fmla="*/ 40267 h 46563"/>
              <a:gd name="connsiteX5" fmla="*/ 107201 w 127958"/>
              <a:gd name="connsiteY5" fmla="*/ 42267 h 46563"/>
              <a:gd name="connsiteX6" fmla="*/ -1441 w 127958"/>
              <a:gd name="connsiteY6" fmla="*/ 29522 h 46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958" h="46563">
                <a:moveTo>
                  <a:pt x="-1441" y="29522"/>
                </a:moveTo>
                <a:cubicBezTo>
                  <a:pt x="-1221" y="24892"/>
                  <a:pt x="2169" y="21027"/>
                  <a:pt x="6732" y="20207"/>
                </a:cubicBezTo>
                <a:cubicBezTo>
                  <a:pt x="35649" y="13616"/>
                  <a:pt x="64529" y="6872"/>
                  <a:pt x="93371" y="-24"/>
                </a:cubicBezTo>
                <a:cubicBezTo>
                  <a:pt x="100514" y="-1796"/>
                  <a:pt x="106115" y="-539"/>
                  <a:pt x="108973" y="6434"/>
                </a:cubicBezTo>
                <a:cubicBezTo>
                  <a:pt x="113716" y="17864"/>
                  <a:pt x="124461" y="26379"/>
                  <a:pt x="126518" y="40267"/>
                </a:cubicBezTo>
                <a:lnTo>
                  <a:pt x="107201" y="42267"/>
                </a:lnTo>
                <a:cubicBezTo>
                  <a:pt x="69482" y="50839"/>
                  <a:pt x="33706" y="42838"/>
                  <a:pt x="-1441" y="29522"/>
                </a:cubicBezTo>
                <a:close/>
              </a:path>
            </a:pathLst>
          </a:custGeom>
          <a:solidFill>
            <a:srgbClr val="ACE2E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74" name="任意多边形: 形状 1773">
            <a:extLst>
              <a:ext uri="{FF2B5EF4-FFF2-40B4-BE49-F238E27FC236}">
                <a16:creationId xmlns:a16="http://schemas.microsoft.com/office/drawing/2014/main" xmlns:p14="http://schemas.microsoft.com/office/powerpoint/2010/main" xmlns="" id="{74C2C4AF-D8DF-4AC1-BBDF-7DE4FF9992BB}"/>
              </a:ext>
            </a:extLst>
          </p:cNvPr>
          <p:cNvSpPr/>
          <p:nvPr/>
        </p:nvSpPr>
        <p:spPr>
          <a:xfrm>
            <a:off x="-7634239" y="7200632"/>
            <a:ext cx="64834" cy="102318"/>
          </a:xfrm>
          <a:custGeom>
            <a:avLst/>
            <a:gdLst>
              <a:gd name="connsiteX0" fmla="*/ -1441 w 64834"/>
              <a:gd name="connsiteY0" fmla="*/ 32059 h 102318"/>
              <a:gd name="connsiteX1" fmla="*/ 12733 w 64834"/>
              <a:gd name="connsiteY1" fmla="*/ 3828 h 102318"/>
              <a:gd name="connsiteX2" fmla="*/ 23877 w 64834"/>
              <a:gd name="connsiteY2" fmla="*/ -459 h 102318"/>
              <a:gd name="connsiteX3" fmla="*/ 23477 w 64834"/>
              <a:gd name="connsiteY3" fmla="*/ -745 h 102318"/>
              <a:gd name="connsiteX4" fmla="*/ 52052 w 64834"/>
              <a:gd name="connsiteY4" fmla="*/ 38861 h 102318"/>
              <a:gd name="connsiteX5" fmla="*/ 61481 w 64834"/>
              <a:gd name="connsiteY5" fmla="*/ 96011 h 102318"/>
              <a:gd name="connsiteX6" fmla="*/ 44336 w 64834"/>
              <a:gd name="connsiteY6" fmla="*/ 96011 h 102318"/>
              <a:gd name="connsiteX7" fmla="*/ 4331 w 64834"/>
              <a:gd name="connsiteY7" fmla="*/ 48862 h 10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834" h="102318">
                <a:moveTo>
                  <a:pt x="-1441" y="32059"/>
                </a:moveTo>
                <a:cubicBezTo>
                  <a:pt x="3303" y="22687"/>
                  <a:pt x="8103" y="13315"/>
                  <a:pt x="12733" y="3828"/>
                </a:cubicBezTo>
                <a:cubicBezTo>
                  <a:pt x="15190" y="-1202"/>
                  <a:pt x="19419" y="-973"/>
                  <a:pt x="23877" y="-459"/>
                </a:cubicBezTo>
                <a:lnTo>
                  <a:pt x="23477" y="-745"/>
                </a:lnTo>
                <a:cubicBezTo>
                  <a:pt x="32050" y="13086"/>
                  <a:pt x="39707" y="27431"/>
                  <a:pt x="52052" y="38861"/>
                </a:cubicBezTo>
                <a:cubicBezTo>
                  <a:pt x="69197" y="54863"/>
                  <a:pt x="61939" y="76751"/>
                  <a:pt x="61481" y="96011"/>
                </a:cubicBezTo>
                <a:cubicBezTo>
                  <a:pt x="61481" y="106298"/>
                  <a:pt x="50051" y="99896"/>
                  <a:pt x="44336" y="96011"/>
                </a:cubicBezTo>
                <a:cubicBezTo>
                  <a:pt x="27191" y="83838"/>
                  <a:pt x="18962" y="63378"/>
                  <a:pt x="4331" y="48862"/>
                </a:cubicBezTo>
                <a:close/>
              </a:path>
            </a:pathLst>
          </a:custGeom>
          <a:solidFill>
            <a:srgbClr val="DCA16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75" name="任意多边形: 形状 1774">
            <a:extLst>
              <a:ext uri="{FF2B5EF4-FFF2-40B4-BE49-F238E27FC236}">
                <a16:creationId xmlns:a16="http://schemas.microsoft.com/office/drawing/2014/main" xmlns:p14="http://schemas.microsoft.com/office/powerpoint/2010/main" xmlns="" id="{4F27E628-6A7A-414C-9F7C-F6CCB46C73E9}"/>
              </a:ext>
            </a:extLst>
          </p:cNvPr>
          <p:cNvSpPr/>
          <p:nvPr/>
        </p:nvSpPr>
        <p:spPr>
          <a:xfrm>
            <a:off x="-7628467" y="7189260"/>
            <a:ext cx="63332" cy="140417"/>
          </a:xfrm>
          <a:custGeom>
            <a:avLst/>
            <a:gdLst>
              <a:gd name="connsiteX0" fmla="*/ -1441 w 63332"/>
              <a:gd name="connsiteY0" fmla="*/ 60063 h 140417"/>
              <a:gd name="connsiteX1" fmla="*/ 15704 w 63332"/>
              <a:gd name="connsiteY1" fmla="*/ 76008 h 140417"/>
              <a:gd name="connsiteX2" fmla="*/ 52966 w 63332"/>
              <a:gd name="connsiteY2" fmla="*/ 112527 h 140417"/>
              <a:gd name="connsiteX3" fmla="*/ 33592 w 63332"/>
              <a:gd name="connsiteY3" fmla="*/ 44347 h 140417"/>
              <a:gd name="connsiteX4" fmla="*/ 17704 w 63332"/>
              <a:gd name="connsiteY4" fmla="*/ 10628 h 140417"/>
              <a:gd name="connsiteX5" fmla="*/ 47709 w 63332"/>
              <a:gd name="connsiteY5" fmla="*/ 40746 h 140417"/>
              <a:gd name="connsiteX6" fmla="*/ 56509 w 63332"/>
              <a:gd name="connsiteY6" fmla="*/ -745 h 140417"/>
              <a:gd name="connsiteX7" fmla="*/ 61882 w 63332"/>
              <a:gd name="connsiteY7" fmla="*/ 96410 h 140417"/>
              <a:gd name="connsiteX8" fmla="*/ 61882 w 63332"/>
              <a:gd name="connsiteY8" fmla="*/ 139673 h 140417"/>
              <a:gd name="connsiteX9" fmla="*/ 50452 w 63332"/>
              <a:gd name="connsiteY9" fmla="*/ 121785 h 140417"/>
              <a:gd name="connsiteX10" fmla="*/ -1441 w 63332"/>
              <a:gd name="connsiteY10" fmla="*/ 60063 h 14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32" h="140417">
                <a:moveTo>
                  <a:pt x="-1441" y="60063"/>
                </a:moveTo>
                <a:cubicBezTo>
                  <a:pt x="8389" y="60920"/>
                  <a:pt x="10846" y="69893"/>
                  <a:pt x="15704" y="76008"/>
                </a:cubicBezTo>
                <a:cubicBezTo>
                  <a:pt x="26300" y="89913"/>
                  <a:pt x="38850" y="102213"/>
                  <a:pt x="52966" y="112527"/>
                </a:cubicBezTo>
                <a:cubicBezTo>
                  <a:pt x="51480" y="85152"/>
                  <a:pt x="54509" y="62349"/>
                  <a:pt x="33592" y="44347"/>
                </a:cubicBezTo>
                <a:cubicBezTo>
                  <a:pt x="24084" y="35622"/>
                  <a:pt x="18379" y="23515"/>
                  <a:pt x="17704" y="10628"/>
                </a:cubicBezTo>
                <a:cubicBezTo>
                  <a:pt x="30278" y="17544"/>
                  <a:pt x="31935" y="35774"/>
                  <a:pt x="47709" y="40746"/>
                </a:cubicBezTo>
                <a:cubicBezTo>
                  <a:pt x="54223" y="26973"/>
                  <a:pt x="45651" y="10914"/>
                  <a:pt x="56509" y="-745"/>
                </a:cubicBezTo>
                <a:cubicBezTo>
                  <a:pt x="53252" y="31831"/>
                  <a:pt x="62224" y="63778"/>
                  <a:pt x="61882" y="96410"/>
                </a:cubicBezTo>
                <a:cubicBezTo>
                  <a:pt x="61882" y="110812"/>
                  <a:pt x="61882" y="124985"/>
                  <a:pt x="61882" y="139673"/>
                </a:cubicBezTo>
                <a:cubicBezTo>
                  <a:pt x="56624" y="134701"/>
                  <a:pt x="58110" y="125671"/>
                  <a:pt x="50452" y="121785"/>
                </a:cubicBezTo>
                <a:cubicBezTo>
                  <a:pt x="24219" y="108526"/>
                  <a:pt x="10389" y="85038"/>
                  <a:pt x="-1441" y="60063"/>
                </a:cubicBezTo>
                <a:close/>
              </a:path>
            </a:pathLst>
          </a:custGeom>
          <a:solidFill>
            <a:srgbClr val="46383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76" name="任意多边形: 形状 1775">
            <a:extLst>
              <a:ext uri="{FF2B5EF4-FFF2-40B4-BE49-F238E27FC236}">
                <a16:creationId xmlns:a16="http://schemas.microsoft.com/office/drawing/2014/main" xmlns:p14="http://schemas.microsoft.com/office/powerpoint/2010/main" xmlns="" id="{3C4241A1-859C-414B-8B8C-E4F19E7F2B3D}"/>
              </a:ext>
            </a:extLst>
          </p:cNvPr>
          <p:cNvSpPr/>
          <p:nvPr/>
        </p:nvSpPr>
        <p:spPr>
          <a:xfrm>
            <a:off x="-7732823" y="7382013"/>
            <a:ext cx="176193" cy="29712"/>
          </a:xfrm>
          <a:custGeom>
            <a:avLst/>
            <a:gdLst>
              <a:gd name="connsiteX0" fmla="*/ 24048 w 176193"/>
              <a:gd name="connsiteY0" fmla="*/ 3155 h 29712"/>
              <a:gd name="connsiteX1" fmla="*/ 132633 w 176193"/>
              <a:gd name="connsiteY1" fmla="*/ 15899 h 29712"/>
              <a:gd name="connsiteX2" fmla="*/ 174753 w 176193"/>
              <a:gd name="connsiteY2" fmla="*/ 24872 h 29712"/>
              <a:gd name="connsiteX3" fmla="*/ -1441 w 176193"/>
              <a:gd name="connsiteY3" fmla="*/ 2012 h 29712"/>
              <a:gd name="connsiteX4" fmla="*/ 24048 w 176193"/>
              <a:gd name="connsiteY4" fmla="*/ 3155 h 29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193" h="29712">
                <a:moveTo>
                  <a:pt x="24048" y="3155"/>
                </a:moveTo>
                <a:lnTo>
                  <a:pt x="132633" y="15899"/>
                </a:lnTo>
                <a:cubicBezTo>
                  <a:pt x="145321" y="24243"/>
                  <a:pt x="161551" y="16699"/>
                  <a:pt x="174753" y="24872"/>
                </a:cubicBezTo>
                <a:cubicBezTo>
                  <a:pt x="151264" y="36302"/>
                  <a:pt x="43308" y="22243"/>
                  <a:pt x="-1441" y="2012"/>
                </a:cubicBezTo>
                <a:cubicBezTo>
                  <a:pt x="7475" y="-6332"/>
                  <a:pt x="15476" y="7327"/>
                  <a:pt x="24048" y="3155"/>
                </a:cubicBezTo>
                <a:close/>
              </a:path>
            </a:pathLst>
          </a:custGeom>
          <a:solidFill>
            <a:srgbClr val="46383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77" name="任意多边形: 形状 1776">
            <a:extLst>
              <a:ext uri="{FF2B5EF4-FFF2-40B4-BE49-F238E27FC236}">
                <a16:creationId xmlns:a16="http://schemas.microsoft.com/office/drawing/2014/main" xmlns:p14="http://schemas.microsoft.com/office/powerpoint/2010/main" xmlns="" id="{EE7805BB-F2F7-459A-A40E-711F56FD8E07}"/>
              </a:ext>
            </a:extLst>
          </p:cNvPr>
          <p:cNvSpPr/>
          <p:nvPr/>
        </p:nvSpPr>
        <p:spPr>
          <a:xfrm>
            <a:off x="-7686473" y="7436892"/>
            <a:ext cx="17145" cy="5658"/>
          </a:xfrm>
          <a:custGeom>
            <a:avLst/>
            <a:gdLst>
              <a:gd name="connsiteX0" fmla="*/ 15704 w 17145"/>
              <a:gd name="connsiteY0" fmla="*/ 4284 h 5658"/>
              <a:gd name="connsiteX1" fmla="*/ -1441 w 17145"/>
              <a:gd name="connsiteY1" fmla="*/ 283 h 5658"/>
              <a:gd name="connsiteX2" fmla="*/ 15704 w 17145"/>
              <a:gd name="connsiteY2" fmla="*/ 4283 h 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5" h="5658">
                <a:moveTo>
                  <a:pt x="15704" y="4284"/>
                </a:moveTo>
                <a:cubicBezTo>
                  <a:pt x="9417" y="5197"/>
                  <a:pt x="3245" y="5940"/>
                  <a:pt x="-1441" y="283"/>
                </a:cubicBezTo>
                <a:cubicBezTo>
                  <a:pt x="4556" y="-1994"/>
                  <a:pt x="11334" y="-412"/>
                  <a:pt x="15704" y="4283"/>
                </a:cubicBezTo>
                <a:close/>
              </a:path>
            </a:pathLst>
          </a:custGeom>
          <a:solidFill>
            <a:srgbClr val="4F546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16" name="任意多边形: 形状 1815">
            <a:extLst>
              <a:ext uri="{FF2B5EF4-FFF2-40B4-BE49-F238E27FC236}">
                <a16:creationId xmlns:a16="http://schemas.microsoft.com/office/drawing/2014/main" xmlns:p14="http://schemas.microsoft.com/office/powerpoint/2010/main" xmlns="" id="{7375D93E-4F12-4806-8E4E-80F54DD3F644}"/>
              </a:ext>
            </a:extLst>
          </p:cNvPr>
          <p:cNvSpPr/>
          <p:nvPr/>
        </p:nvSpPr>
        <p:spPr>
          <a:xfrm>
            <a:off x="-7767945" y="8337068"/>
            <a:ext cx="61650" cy="54685"/>
          </a:xfrm>
          <a:custGeom>
            <a:avLst/>
            <a:gdLst>
              <a:gd name="connsiteX0" fmla="*/ 25452 w 61650"/>
              <a:gd name="connsiteY0" fmla="*/ 53941 h 54685"/>
              <a:gd name="connsiteX1" fmla="*/ -1180 w 61650"/>
              <a:gd name="connsiteY1" fmla="*/ 38167 h 54685"/>
              <a:gd name="connsiteX2" fmla="*/ 23508 w 61650"/>
              <a:gd name="connsiteY2" fmla="*/ 2162 h 54685"/>
              <a:gd name="connsiteX3" fmla="*/ 47340 w 61650"/>
              <a:gd name="connsiteY3" fmla="*/ -295 h 54685"/>
              <a:gd name="connsiteX4" fmla="*/ 51626 w 61650"/>
              <a:gd name="connsiteY4" fmla="*/ 6563 h 54685"/>
              <a:gd name="connsiteX5" fmla="*/ 25452 w 61650"/>
              <a:gd name="connsiteY5" fmla="*/ 53941 h 54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650" h="54685">
                <a:moveTo>
                  <a:pt x="25452" y="53941"/>
                </a:moveTo>
                <a:cubicBezTo>
                  <a:pt x="14479" y="52226"/>
                  <a:pt x="706" y="55255"/>
                  <a:pt x="-1180" y="38167"/>
                </a:cubicBezTo>
                <a:cubicBezTo>
                  <a:pt x="-3264" y="21643"/>
                  <a:pt x="7344" y="6174"/>
                  <a:pt x="23508" y="2162"/>
                </a:cubicBezTo>
                <a:cubicBezTo>
                  <a:pt x="31148" y="-521"/>
                  <a:pt x="39313" y="-1363"/>
                  <a:pt x="47340" y="-295"/>
                </a:cubicBezTo>
                <a:cubicBezTo>
                  <a:pt x="48769" y="1992"/>
                  <a:pt x="50426" y="4163"/>
                  <a:pt x="51626" y="6563"/>
                </a:cubicBezTo>
                <a:cubicBezTo>
                  <a:pt x="68371" y="39653"/>
                  <a:pt x="61113" y="52855"/>
                  <a:pt x="25452" y="53941"/>
                </a:cubicBezTo>
                <a:close/>
              </a:path>
            </a:pathLst>
          </a:custGeom>
          <a:solidFill>
            <a:srgbClr val="85959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20" name="任意多边形: 形状 1819">
            <a:extLst>
              <a:ext uri="{FF2B5EF4-FFF2-40B4-BE49-F238E27FC236}">
                <a16:creationId xmlns:a16="http://schemas.microsoft.com/office/drawing/2014/main" xmlns:p14="http://schemas.microsoft.com/office/powerpoint/2010/main" xmlns="" id="{D9E82F8C-8C72-4CFB-B10A-12A861C46C0A}"/>
              </a:ext>
            </a:extLst>
          </p:cNvPr>
          <p:cNvSpPr/>
          <p:nvPr/>
        </p:nvSpPr>
        <p:spPr>
          <a:xfrm>
            <a:off x="-7702262" y="6503399"/>
            <a:ext cx="70366" cy="16950"/>
          </a:xfrm>
          <a:custGeom>
            <a:avLst/>
            <a:gdLst>
              <a:gd name="connsiteX0" fmla="*/ 68926 w 70366"/>
              <a:gd name="connsiteY0" fmla="*/ 3659 h 16950"/>
              <a:gd name="connsiteX1" fmla="*/ 4404 w 70366"/>
              <a:gd name="connsiteY1" fmla="*/ 15089 h 16950"/>
              <a:gd name="connsiteX2" fmla="*/ -1411 w 70366"/>
              <a:gd name="connsiteY2" fmla="*/ 8047 h 16950"/>
              <a:gd name="connsiteX3" fmla="*/ -1311 w 70366"/>
              <a:gd name="connsiteY3" fmla="*/ 7374 h 16950"/>
              <a:gd name="connsiteX4" fmla="*/ 8404 w 70366"/>
              <a:gd name="connsiteY4" fmla="*/ -742 h 16950"/>
              <a:gd name="connsiteX5" fmla="*/ 68926 w 70366"/>
              <a:gd name="connsiteY5" fmla="*/ 3659 h 1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366" h="16950">
                <a:moveTo>
                  <a:pt x="68926" y="3659"/>
                </a:moveTo>
                <a:cubicBezTo>
                  <a:pt x="48638" y="20462"/>
                  <a:pt x="26178" y="15775"/>
                  <a:pt x="4404" y="15089"/>
                </a:cubicBezTo>
                <a:cubicBezTo>
                  <a:pt x="854" y="14750"/>
                  <a:pt x="-1750" y="11598"/>
                  <a:pt x="-1411" y="8047"/>
                </a:cubicBezTo>
                <a:cubicBezTo>
                  <a:pt x="-1390" y="7821"/>
                  <a:pt x="-1356" y="7596"/>
                  <a:pt x="-1311" y="7374"/>
                </a:cubicBezTo>
                <a:cubicBezTo>
                  <a:pt x="-567" y="2614"/>
                  <a:pt x="3589" y="-857"/>
                  <a:pt x="8404" y="-742"/>
                </a:cubicBezTo>
                <a:cubicBezTo>
                  <a:pt x="28350" y="345"/>
                  <a:pt x="48695" y="2116"/>
                  <a:pt x="68926" y="3659"/>
                </a:cubicBezTo>
                <a:close/>
              </a:path>
            </a:pathLst>
          </a:custGeom>
          <a:solidFill>
            <a:srgbClr val="4F333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21" name="任意多边形: 形状 1820">
            <a:extLst>
              <a:ext uri="{FF2B5EF4-FFF2-40B4-BE49-F238E27FC236}">
                <a16:creationId xmlns:a16="http://schemas.microsoft.com/office/drawing/2014/main" xmlns:p14="http://schemas.microsoft.com/office/powerpoint/2010/main" xmlns="" id="{2276A2D0-7532-496C-8E34-72A0C1934BD5}"/>
              </a:ext>
            </a:extLst>
          </p:cNvPr>
          <p:cNvSpPr/>
          <p:nvPr/>
        </p:nvSpPr>
        <p:spPr>
          <a:xfrm>
            <a:off x="-7691160" y="6534598"/>
            <a:ext cx="56578" cy="29326"/>
          </a:xfrm>
          <a:custGeom>
            <a:avLst/>
            <a:gdLst>
              <a:gd name="connsiteX0" fmla="*/ 55138 w 56578"/>
              <a:gd name="connsiteY0" fmla="*/ 10751 h 29326"/>
              <a:gd name="connsiteX1" fmla="*/ 7760 w 56578"/>
              <a:gd name="connsiteY1" fmla="*/ 28582 h 29326"/>
              <a:gd name="connsiteX2" fmla="*/ -1441 w 56578"/>
              <a:gd name="connsiteY2" fmla="*/ 1950 h 29326"/>
              <a:gd name="connsiteX3" fmla="*/ 55138 w 56578"/>
              <a:gd name="connsiteY3" fmla="*/ 10751 h 2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578" h="29326">
                <a:moveTo>
                  <a:pt x="55138" y="10751"/>
                </a:moveTo>
                <a:cubicBezTo>
                  <a:pt x="36278" y="9094"/>
                  <a:pt x="24105" y="23896"/>
                  <a:pt x="7760" y="28582"/>
                </a:cubicBezTo>
                <a:cubicBezTo>
                  <a:pt x="2045" y="20238"/>
                  <a:pt x="6274" y="10008"/>
                  <a:pt x="-1441" y="1950"/>
                </a:cubicBezTo>
                <a:cubicBezTo>
                  <a:pt x="19247" y="-2850"/>
                  <a:pt x="37593" y="-1994"/>
                  <a:pt x="55138" y="10751"/>
                </a:cubicBezTo>
                <a:close/>
              </a:path>
            </a:pathLst>
          </a:custGeom>
          <a:solidFill>
            <a:srgbClr val="452E2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61" name="任意多边形: 形状 1860">
            <a:extLst>
              <a:ext uri="{FF2B5EF4-FFF2-40B4-BE49-F238E27FC236}">
                <a16:creationId xmlns:a16="http://schemas.microsoft.com/office/drawing/2014/main" xmlns:p14="http://schemas.microsoft.com/office/powerpoint/2010/main" xmlns="" id="{5F666706-FF72-4EB5-B1A4-FF703073E80B}"/>
              </a:ext>
            </a:extLst>
          </p:cNvPr>
          <p:cNvSpPr/>
          <p:nvPr/>
        </p:nvSpPr>
        <p:spPr>
          <a:xfrm>
            <a:off x="-7160663" y="6273930"/>
            <a:ext cx="74821" cy="20561"/>
          </a:xfrm>
          <a:custGeom>
            <a:avLst/>
            <a:gdLst>
              <a:gd name="connsiteX0" fmla="*/ 33790 w 74821"/>
              <a:gd name="connsiteY0" fmla="*/ -387 h 20561"/>
              <a:gd name="connsiteX1" fmla="*/ 63622 w 74821"/>
              <a:gd name="connsiteY1" fmla="*/ -43 h 20561"/>
              <a:gd name="connsiteX2" fmla="*/ 73318 w 74821"/>
              <a:gd name="connsiteY2" fmla="*/ 11969 h 20561"/>
              <a:gd name="connsiteX3" fmla="*/ 72880 w 74821"/>
              <a:gd name="connsiteY3" fmla="*/ 14072 h 20561"/>
              <a:gd name="connsiteX4" fmla="*/ 59679 w 74821"/>
              <a:gd name="connsiteY4" fmla="*/ 18816 h 20561"/>
              <a:gd name="connsiteX5" fmla="*/ 8244 w 74821"/>
              <a:gd name="connsiteY5" fmla="*/ 13101 h 20561"/>
              <a:gd name="connsiteX6" fmla="*/ -1414 w 74821"/>
              <a:gd name="connsiteY6" fmla="*/ 6528 h 20561"/>
              <a:gd name="connsiteX7" fmla="*/ 9044 w 74821"/>
              <a:gd name="connsiteY7" fmla="*/ -272 h 20561"/>
              <a:gd name="connsiteX8" fmla="*/ 33505 w 74821"/>
              <a:gd name="connsiteY8" fmla="*/ -272 h 2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21" h="20561">
                <a:moveTo>
                  <a:pt x="33790" y="-387"/>
                </a:moveTo>
                <a:cubicBezTo>
                  <a:pt x="43730" y="-959"/>
                  <a:pt x="53698" y="-845"/>
                  <a:pt x="63622" y="-43"/>
                </a:cubicBezTo>
                <a:cubicBezTo>
                  <a:pt x="69617" y="596"/>
                  <a:pt x="73958" y="5974"/>
                  <a:pt x="73318" y="11969"/>
                </a:cubicBezTo>
                <a:cubicBezTo>
                  <a:pt x="73242" y="12683"/>
                  <a:pt x="73095" y="13387"/>
                  <a:pt x="72880" y="14072"/>
                </a:cubicBezTo>
                <a:cubicBezTo>
                  <a:pt x="71109" y="21273"/>
                  <a:pt x="65165" y="20187"/>
                  <a:pt x="59679" y="18816"/>
                </a:cubicBezTo>
                <a:cubicBezTo>
                  <a:pt x="42803" y="14984"/>
                  <a:pt x="25550" y="13067"/>
                  <a:pt x="8244" y="13101"/>
                </a:cubicBezTo>
                <a:cubicBezTo>
                  <a:pt x="3558" y="13101"/>
                  <a:pt x="-1872" y="12015"/>
                  <a:pt x="-1414" y="6528"/>
                </a:cubicBezTo>
                <a:cubicBezTo>
                  <a:pt x="-957" y="1042"/>
                  <a:pt x="4301" y="-215"/>
                  <a:pt x="9044" y="-272"/>
                </a:cubicBezTo>
                <a:cubicBezTo>
                  <a:pt x="17216" y="-272"/>
                  <a:pt x="25332" y="-272"/>
                  <a:pt x="33505" y="-272"/>
                </a:cubicBezTo>
                <a:close/>
              </a:path>
            </a:pathLst>
          </a:custGeom>
          <a:solidFill>
            <a:srgbClr val="442A2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62" name="任意多边形: 形状 1861">
            <a:extLst>
              <a:ext uri="{FF2B5EF4-FFF2-40B4-BE49-F238E27FC236}">
                <a16:creationId xmlns:a16="http://schemas.microsoft.com/office/drawing/2014/main" xmlns:p14="http://schemas.microsoft.com/office/powerpoint/2010/main" xmlns="" id="{DDB743CB-A57A-4BC7-90FB-40679D7EA20C}"/>
              </a:ext>
            </a:extLst>
          </p:cNvPr>
          <p:cNvSpPr/>
          <p:nvPr/>
        </p:nvSpPr>
        <p:spPr>
          <a:xfrm>
            <a:off x="-7134062" y="6304620"/>
            <a:ext cx="55550" cy="25389"/>
          </a:xfrm>
          <a:custGeom>
            <a:avLst/>
            <a:gdLst>
              <a:gd name="connsiteX0" fmla="*/ 1017 w 55550"/>
              <a:gd name="connsiteY0" fmla="*/ 24644 h 25389"/>
              <a:gd name="connsiteX1" fmla="*/ -1441 w 55550"/>
              <a:gd name="connsiteY1" fmla="*/ -616 h 25389"/>
              <a:gd name="connsiteX2" fmla="*/ 54109 w 55550"/>
              <a:gd name="connsiteY2" fmla="*/ 17329 h 25389"/>
              <a:gd name="connsiteX3" fmla="*/ 1017 w 55550"/>
              <a:gd name="connsiteY3" fmla="*/ 24644 h 25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550" h="25389">
                <a:moveTo>
                  <a:pt x="1017" y="24644"/>
                </a:moveTo>
                <a:cubicBezTo>
                  <a:pt x="5703" y="14529"/>
                  <a:pt x="159" y="8071"/>
                  <a:pt x="-1441" y="-616"/>
                </a:cubicBezTo>
                <a:cubicBezTo>
                  <a:pt x="17819" y="-1702"/>
                  <a:pt x="33878" y="4071"/>
                  <a:pt x="54109" y="17329"/>
                </a:cubicBezTo>
                <a:cubicBezTo>
                  <a:pt x="32849" y="19558"/>
                  <a:pt x="15704" y="10529"/>
                  <a:pt x="1017" y="24644"/>
                </a:cubicBezTo>
                <a:close/>
              </a:path>
            </a:pathLst>
          </a:custGeom>
          <a:solidFill>
            <a:srgbClr val="533D3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72" name="任意多边形: 形状 1871">
            <a:extLst>
              <a:ext uri="{FF2B5EF4-FFF2-40B4-BE49-F238E27FC236}">
                <a16:creationId xmlns:a16="http://schemas.microsoft.com/office/drawing/2014/main" xmlns:p14="http://schemas.microsoft.com/office/powerpoint/2010/main" xmlns="" id="{065AD1ED-944E-4D38-B5E1-4BA3DD447416}"/>
              </a:ext>
            </a:extLst>
          </p:cNvPr>
          <p:cNvSpPr/>
          <p:nvPr/>
        </p:nvSpPr>
        <p:spPr>
          <a:xfrm>
            <a:off x="-8794384" y="6646392"/>
            <a:ext cx="32804" cy="13282"/>
          </a:xfrm>
          <a:custGeom>
            <a:avLst/>
            <a:gdLst>
              <a:gd name="connsiteX0" fmla="*/ 31364 w 32804"/>
              <a:gd name="connsiteY0" fmla="*/ 10685 h 13282"/>
              <a:gd name="connsiteX1" fmla="*/ -1441 w 32804"/>
              <a:gd name="connsiteY1" fmla="*/ -745 h 13282"/>
              <a:gd name="connsiteX2" fmla="*/ 31364 w 32804"/>
              <a:gd name="connsiteY2" fmla="*/ 10685 h 1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804" h="13282">
                <a:moveTo>
                  <a:pt x="31364" y="10685"/>
                </a:moveTo>
                <a:cubicBezTo>
                  <a:pt x="16962" y="16972"/>
                  <a:pt x="8504" y="5770"/>
                  <a:pt x="-1441" y="-745"/>
                </a:cubicBezTo>
                <a:cubicBezTo>
                  <a:pt x="10846" y="-687"/>
                  <a:pt x="20733" y="6057"/>
                  <a:pt x="31364" y="10685"/>
                </a:cubicBezTo>
                <a:close/>
              </a:path>
            </a:pathLst>
          </a:custGeom>
          <a:solidFill>
            <a:srgbClr val="93847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86" name="任意多边形: 形状 1885">
            <a:extLst>
              <a:ext uri="{FF2B5EF4-FFF2-40B4-BE49-F238E27FC236}">
                <a16:creationId xmlns:a16="http://schemas.microsoft.com/office/drawing/2014/main" xmlns:p14="http://schemas.microsoft.com/office/powerpoint/2010/main" xmlns="" id="{C300ACCA-5923-4213-8458-7E7933CC8F44}"/>
              </a:ext>
            </a:extLst>
          </p:cNvPr>
          <p:cNvSpPr/>
          <p:nvPr/>
        </p:nvSpPr>
        <p:spPr>
          <a:xfrm>
            <a:off x="-7076658" y="6596672"/>
            <a:ext cx="377319" cy="698487"/>
          </a:xfrm>
          <a:custGeom>
            <a:avLst/>
            <a:gdLst>
              <a:gd name="connsiteX0" fmla="*/ 332462 w 377319"/>
              <a:gd name="connsiteY0" fmla="*/ 86809 h 698487"/>
              <a:gd name="connsiteX1" fmla="*/ 355322 w 377319"/>
              <a:gd name="connsiteY1" fmla="*/ 104525 h 698487"/>
              <a:gd name="connsiteX2" fmla="*/ 364351 w 377319"/>
              <a:gd name="connsiteY2" fmla="*/ 185735 h 698487"/>
              <a:gd name="connsiteX3" fmla="*/ 374467 w 377319"/>
              <a:gd name="connsiteY3" fmla="*/ 390332 h 698487"/>
              <a:gd name="connsiteX4" fmla="*/ 373438 w 377319"/>
              <a:gd name="connsiteY4" fmla="*/ 453197 h 698487"/>
              <a:gd name="connsiteX5" fmla="*/ 371952 w 377319"/>
              <a:gd name="connsiteY5" fmla="*/ 499546 h 698487"/>
              <a:gd name="connsiteX6" fmla="*/ 366237 w 377319"/>
              <a:gd name="connsiteY6" fmla="*/ 613846 h 698487"/>
              <a:gd name="connsiteX7" fmla="*/ 348578 w 377319"/>
              <a:gd name="connsiteY7" fmla="*/ 647393 h 698487"/>
              <a:gd name="connsiteX8" fmla="*/ 269425 w 377319"/>
              <a:gd name="connsiteY8" fmla="*/ 681226 h 698487"/>
              <a:gd name="connsiteX9" fmla="*/ 87631 w 377319"/>
              <a:gd name="connsiteY9" fmla="*/ 687627 h 698487"/>
              <a:gd name="connsiteX10" fmla="*/ 877 w 377319"/>
              <a:gd name="connsiteY10" fmla="*/ 697742 h 698487"/>
              <a:gd name="connsiteX11" fmla="*/ -1123 w 377319"/>
              <a:gd name="connsiteY11" fmla="*/ 641735 h 698487"/>
              <a:gd name="connsiteX12" fmla="*/ 16022 w 377319"/>
              <a:gd name="connsiteY12" fmla="*/ 645965 h 698487"/>
              <a:gd name="connsiteX13" fmla="*/ 80259 w 377319"/>
              <a:gd name="connsiteY13" fmla="*/ 610589 h 698487"/>
              <a:gd name="connsiteX14" fmla="*/ 132493 w 377319"/>
              <a:gd name="connsiteY14" fmla="*/ 566812 h 698487"/>
              <a:gd name="connsiteX15" fmla="*/ 223933 w 377319"/>
              <a:gd name="connsiteY15" fmla="*/ 398962 h 698487"/>
              <a:gd name="connsiteX16" fmla="*/ 243708 w 377319"/>
              <a:gd name="connsiteY16" fmla="*/ 179221 h 698487"/>
              <a:gd name="connsiteX17" fmla="*/ 235592 w 377319"/>
              <a:gd name="connsiteY17" fmla="*/ 152474 h 698487"/>
              <a:gd name="connsiteX18" fmla="*/ 164498 w 377319"/>
              <a:gd name="connsiteY18" fmla="*/ 111040 h 698487"/>
              <a:gd name="connsiteX19" fmla="*/ 146095 w 377319"/>
              <a:gd name="connsiteY19" fmla="*/ 84523 h 698487"/>
              <a:gd name="connsiteX20" fmla="*/ 175527 w 377319"/>
              <a:gd name="connsiteY20" fmla="*/ 76236 h 698487"/>
              <a:gd name="connsiteX21" fmla="*/ 188900 w 377319"/>
              <a:gd name="connsiteY21" fmla="*/ 79265 h 698487"/>
              <a:gd name="connsiteX22" fmla="*/ 49169 w 377319"/>
              <a:gd name="connsiteY22" fmla="*/ 40403 h 698487"/>
              <a:gd name="connsiteX23" fmla="*/ 3449 w 377319"/>
              <a:gd name="connsiteY23" fmla="*/ 15715 h 698487"/>
              <a:gd name="connsiteX24" fmla="*/ 140609 w 377319"/>
              <a:gd name="connsiteY24" fmla="*/ -745 h 698487"/>
              <a:gd name="connsiteX25" fmla="*/ 156153 w 377319"/>
              <a:gd name="connsiteY25" fmla="*/ 8856 h 698487"/>
              <a:gd name="connsiteX26" fmla="*/ 219018 w 377319"/>
              <a:gd name="connsiteY26" fmla="*/ 38346 h 698487"/>
              <a:gd name="connsiteX27" fmla="*/ 218561 w 377319"/>
              <a:gd name="connsiteY27" fmla="*/ 37946 h 698487"/>
              <a:gd name="connsiteX28" fmla="*/ 293999 w 377319"/>
              <a:gd name="connsiteY28" fmla="*/ 79208 h 698487"/>
              <a:gd name="connsiteX29" fmla="*/ 332461 w 377319"/>
              <a:gd name="connsiteY29" fmla="*/ 86809 h 698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77319" h="698487">
                <a:moveTo>
                  <a:pt x="332462" y="86809"/>
                </a:moveTo>
                <a:cubicBezTo>
                  <a:pt x="344748" y="86809"/>
                  <a:pt x="352464" y="90524"/>
                  <a:pt x="355322" y="104525"/>
                </a:cubicBezTo>
                <a:cubicBezTo>
                  <a:pt x="361028" y="131227"/>
                  <a:pt x="364053" y="158432"/>
                  <a:pt x="364351" y="185735"/>
                </a:cubicBezTo>
                <a:cubicBezTo>
                  <a:pt x="364034" y="254067"/>
                  <a:pt x="367410" y="322365"/>
                  <a:pt x="374467" y="390332"/>
                </a:cubicBezTo>
                <a:cubicBezTo>
                  <a:pt x="376646" y="411253"/>
                  <a:pt x="376301" y="432359"/>
                  <a:pt x="373438" y="453197"/>
                </a:cubicBezTo>
                <a:cubicBezTo>
                  <a:pt x="372141" y="468611"/>
                  <a:pt x="371645" y="484081"/>
                  <a:pt x="371952" y="499546"/>
                </a:cubicBezTo>
                <a:cubicBezTo>
                  <a:pt x="369895" y="537722"/>
                  <a:pt x="367380" y="575842"/>
                  <a:pt x="366237" y="613846"/>
                </a:cubicBezTo>
                <a:cubicBezTo>
                  <a:pt x="366268" y="627262"/>
                  <a:pt x="359655" y="639824"/>
                  <a:pt x="348578" y="647393"/>
                </a:cubicBezTo>
                <a:cubicBezTo>
                  <a:pt x="325462" y="665153"/>
                  <a:pt x="298237" y="676790"/>
                  <a:pt x="269425" y="681226"/>
                </a:cubicBezTo>
                <a:cubicBezTo>
                  <a:pt x="209602" y="693432"/>
                  <a:pt x="148164" y="695595"/>
                  <a:pt x="87631" y="687627"/>
                </a:cubicBezTo>
                <a:cubicBezTo>
                  <a:pt x="58320" y="684164"/>
                  <a:pt x="28605" y="687628"/>
                  <a:pt x="877" y="697742"/>
                </a:cubicBezTo>
                <a:cubicBezTo>
                  <a:pt x="-4152" y="677740"/>
                  <a:pt x="877" y="659566"/>
                  <a:pt x="-1123" y="641735"/>
                </a:cubicBezTo>
                <a:cubicBezTo>
                  <a:pt x="5678" y="638707"/>
                  <a:pt x="10936" y="641735"/>
                  <a:pt x="16022" y="645965"/>
                </a:cubicBezTo>
                <a:cubicBezTo>
                  <a:pt x="43911" y="645965"/>
                  <a:pt x="60199" y="624133"/>
                  <a:pt x="80259" y="610589"/>
                </a:cubicBezTo>
                <a:cubicBezTo>
                  <a:pt x="98832" y="598073"/>
                  <a:pt x="115006" y="581385"/>
                  <a:pt x="132493" y="566812"/>
                </a:cubicBezTo>
                <a:cubicBezTo>
                  <a:pt x="185300" y="522978"/>
                  <a:pt x="216733" y="468228"/>
                  <a:pt x="223933" y="398962"/>
                </a:cubicBezTo>
                <a:cubicBezTo>
                  <a:pt x="231592" y="325810"/>
                  <a:pt x="244279" y="253115"/>
                  <a:pt x="243708" y="179221"/>
                </a:cubicBezTo>
                <a:cubicBezTo>
                  <a:pt x="243708" y="169791"/>
                  <a:pt x="247251" y="158590"/>
                  <a:pt x="235592" y="152474"/>
                </a:cubicBezTo>
                <a:cubicBezTo>
                  <a:pt x="210904" y="140358"/>
                  <a:pt x="187815" y="125442"/>
                  <a:pt x="164498" y="111040"/>
                </a:cubicBezTo>
                <a:cubicBezTo>
                  <a:pt x="154839" y="105325"/>
                  <a:pt x="140437" y="98867"/>
                  <a:pt x="146095" y="84523"/>
                </a:cubicBezTo>
                <a:cubicBezTo>
                  <a:pt x="150782" y="72636"/>
                  <a:pt x="164726" y="75779"/>
                  <a:pt x="175527" y="76236"/>
                </a:cubicBezTo>
                <a:cubicBezTo>
                  <a:pt x="180109" y="76591"/>
                  <a:pt x="184614" y="77611"/>
                  <a:pt x="188900" y="79265"/>
                </a:cubicBezTo>
                <a:cubicBezTo>
                  <a:pt x="147581" y="34688"/>
                  <a:pt x="105976" y="23144"/>
                  <a:pt x="49169" y="40403"/>
                </a:cubicBezTo>
                <a:cubicBezTo>
                  <a:pt x="17622" y="50062"/>
                  <a:pt x="8192" y="44975"/>
                  <a:pt x="3449" y="15715"/>
                </a:cubicBezTo>
                <a:cubicBezTo>
                  <a:pt x="47912" y="170"/>
                  <a:pt x="94203" y="170"/>
                  <a:pt x="140609" y="-745"/>
                </a:cubicBezTo>
                <a:cubicBezTo>
                  <a:pt x="147867" y="-745"/>
                  <a:pt x="151239" y="4970"/>
                  <a:pt x="156153" y="8856"/>
                </a:cubicBezTo>
                <a:cubicBezTo>
                  <a:pt x="174842" y="23372"/>
                  <a:pt x="193759" y="37717"/>
                  <a:pt x="219018" y="38346"/>
                </a:cubicBezTo>
                <a:lnTo>
                  <a:pt x="218561" y="37946"/>
                </a:lnTo>
                <a:cubicBezTo>
                  <a:pt x="243364" y="52291"/>
                  <a:pt x="268054" y="66521"/>
                  <a:pt x="293999" y="79208"/>
                </a:cubicBezTo>
                <a:cubicBezTo>
                  <a:pt x="305689" y="85758"/>
                  <a:pt x="319159" y="88420"/>
                  <a:pt x="332461" y="86809"/>
                </a:cubicBezTo>
                <a:close/>
              </a:path>
            </a:pathLst>
          </a:custGeom>
          <a:solidFill>
            <a:srgbClr val="AEA08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87" name="任意多边形: 形状 1886">
            <a:extLst>
              <a:ext uri="{FF2B5EF4-FFF2-40B4-BE49-F238E27FC236}">
                <a16:creationId xmlns:a16="http://schemas.microsoft.com/office/drawing/2014/main" xmlns:p14="http://schemas.microsoft.com/office/powerpoint/2010/main" xmlns="" id="{16201DD8-A362-4E55-9346-74B5590347F6}"/>
              </a:ext>
            </a:extLst>
          </p:cNvPr>
          <p:cNvSpPr/>
          <p:nvPr/>
        </p:nvSpPr>
        <p:spPr>
          <a:xfrm>
            <a:off x="-7113993" y="6838967"/>
            <a:ext cx="279765" cy="407361"/>
          </a:xfrm>
          <a:custGeom>
            <a:avLst/>
            <a:gdLst>
              <a:gd name="connsiteX0" fmla="*/ 51585 w 279765"/>
              <a:gd name="connsiteY0" fmla="*/ 404869 h 407361"/>
              <a:gd name="connsiteX1" fmla="*/ 35755 w 279765"/>
              <a:gd name="connsiteY1" fmla="*/ 399497 h 407361"/>
              <a:gd name="connsiteX2" fmla="*/ 14095 w 279765"/>
              <a:gd name="connsiteY2" fmla="*/ 392810 h 407361"/>
              <a:gd name="connsiteX3" fmla="*/ -478 w 279765"/>
              <a:gd name="connsiteY3" fmla="*/ 386124 h 407361"/>
              <a:gd name="connsiteX4" fmla="*/ 6551 w 279765"/>
              <a:gd name="connsiteY4" fmla="*/ 363264 h 407361"/>
              <a:gd name="connsiteX5" fmla="*/ 19238 w 279765"/>
              <a:gd name="connsiteY5" fmla="*/ 333832 h 407361"/>
              <a:gd name="connsiteX6" fmla="*/ 10608 w 279765"/>
              <a:gd name="connsiteY6" fmla="*/ 251365 h 407361"/>
              <a:gd name="connsiteX7" fmla="*/ 34497 w 279765"/>
              <a:gd name="connsiteY7" fmla="*/ 242907 h 407361"/>
              <a:gd name="connsiteX8" fmla="*/ 70502 w 279765"/>
              <a:gd name="connsiteY8" fmla="*/ 227076 h 407361"/>
              <a:gd name="connsiteX9" fmla="*/ 119822 w 279765"/>
              <a:gd name="connsiteY9" fmla="*/ 200444 h 407361"/>
              <a:gd name="connsiteX10" fmla="*/ 208576 w 279765"/>
              <a:gd name="connsiteY10" fmla="*/ 143294 h 407361"/>
              <a:gd name="connsiteX11" fmla="*/ 251439 w 279765"/>
              <a:gd name="connsiteY11" fmla="*/ 22250 h 407361"/>
              <a:gd name="connsiteX12" fmla="*/ 272698 w 279765"/>
              <a:gd name="connsiteY12" fmla="*/ -610 h 407361"/>
              <a:gd name="connsiteX13" fmla="*/ 270184 w 279765"/>
              <a:gd name="connsiteY13" fmla="*/ 93288 h 407361"/>
              <a:gd name="connsiteX14" fmla="*/ 250696 w 279765"/>
              <a:gd name="connsiteY14" fmla="*/ 210788 h 407361"/>
              <a:gd name="connsiteX15" fmla="*/ 224864 w 279765"/>
              <a:gd name="connsiteY15" fmla="*/ 267309 h 407361"/>
              <a:gd name="connsiteX16" fmla="*/ 71874 w 279765"/>
              <a:gd name="connsiteY16" fmla="*/ 401840 h 407361"/>
              <a:gd name="connsiteX17" fmla="*/ 51585 w 279765"/>
              <a:gd name="connsiteY17" fmla="*/ 404869 h 407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79765" h="407361">
                <a:moveTo>
                  <a:pt x="51585" y="404869"/>
                </a:moveTo>
                <a:lnTo>
                  <a:pt x="35755" y="399497"/>
                </a:lnTo>
                <a:cubicBezTo>
                  <a:pt x="29829" y="394263"/>
                  <a:pt x="21939" y="391828"/>
                  <a:pt x="14095" y="392810"/>
                </a:cubicBezTo>
                <a:cubicBezTo>
                  <a:pt x="9351" y="390353"/>
                  <a:pt x="2665" y="392468"/>
                  <a:pt x="-478" y="386124"/>
                </a:cubicBezTo>
                <a:cubicBezTo>
                  <a:pt x="-3083" y="377784"/>
                  <a:pt x="-290" y="368700"/>
                  <a:pt x="6551" y="363264"/>
                </a:cubicBezTo>
                <a:cubicBezTo>
                  <a:pt x="17981" y="356464"/>
                  <a:pt x="20667" y="347491"/>
                  <a:pt x="19238" y="333832"/>
                </a:cubicBezTo>
                <a:cubicBezTo>
                  <a:pt x="16438" y="306343"/>
                  <a:pt x="4150" y="279768"/>
                  <a:pt x="10608" y="251365"/>
                </a:cubicBezTo>
                <a:cubicBezTo>
                  <a:pt x="15433" y="243085"/>
                  <a:pt x="25537" y="239508"/>
                  <a:pt x="34497" y="242907"/>
                </a:cubicBezTo>
                <a:cubicBezTo>
                  <a:pt x="51642" y="248622"/>
                  <a:pt x="63072" y="241592"/>
                  <a:pt x="70502" y="227076"/>
                </a:cubicBezTo>
                <a:cubicBezTo>
                  <a:pt x="80903" y="206273"/>
                  <a:pt x="97762" y="199244"/>
                  <a:pt x="119822" y="200444"/>
                </a:cubicBezTo>
                <a:cubicBezTo>
                  <a:pt x="163257" y="202844"/>
                  <a:pt x="191660" y="184042"/>
                  <a:pt x="208576" y="143294"/>
                </a:cubicBezTo>
                <a:cubicBezTo>
                  <a:pt x="224978" y="103289"/>
                  <a:pt x="237151" y="62655"/>
                  <a:pt x="251439" y="22250"/>
                </a:cubicBezTo>
                <a:cubicBezTo>
                  <a:pt x="255096" y="11734"/>
                  <a:pt x="255668" y="-2267"/>
                  <a:pt x="272698" y="-610"/>
                </a:cubicBezTo>
                <a:cubicBezTo>
                  <a:pt x="285557" y="30937"/>
                  <a:pt x="272698" y="62255"/>
                  <a:pt x="270184" y="93288"/>
                </a:cubicBezTo>
                <a:cubicBezTo>
                  <a:pt x="267434" y="132984"/>
                  <a:pt x="260908" y="172329"/>
                  <a:pt x="250696" y="210788"/>
                </a:cubicBezTo>
                <a:cubicBezTo>
                  <a:pt x="244981" y="231419"/>
                  <a:pt x="238523" y="251479"/>
                  <a:pt x="224864" y="267309"/>
                </a:cubicBezTo>
                <a:cubicBezTo>
                  <a:pt x="180173" y="319202"/>
                  <a:pt x="132395" y="367836"/>
                  <a:pt x="71874" y="401840"/>
                </a:cubicBezTo>
                <a:cubicBezTo>
                  <a:pt x="65701" y="404812"/>
                  <a:pt x="59358" y="409041"/>
                  <a:pt x="51585" y="404869"/>
                </a:cubicBezTo>
                <a:close/>
              </a:path>
            </a:pathLst>
          </a:custGeom>
          <a:solidFill>
            <a:srgbClr val="C9B48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88" name="任意多边形: 形状 1887">
            <a:extLst>
              <a:ext uri="{FF2B5EF4-FFF2-40B4-BE49-F238E27FC236}">
                <a16:creationId xmlns:a16="http://schemas.microsoft.com/office/drawing/2014/main" xmlns:p14="http://schemas.microsoft.com/office/powerpoint/2010/main" xmlns="" id="{5E6EB270-AEB0-484A-BE79-CAE5FC0D59EE}"/>
              </a:ext>
            </a:extLst>
          </p:cNvPr>
          <p:cNvSpPr/>
          <p:nvPr/>
        </p:nvSpPr>
        <p:spPr>
          <a:xfrm>
            <a:off x="-7403494" y="7242420"/>
            <a:ext cx="318901" cy="194931"/>
          </a:xfrm>
          <a:custGeom>
            <a:avLst/>
            <a:gdLst>
              <a:gd name="connsiteX0" fmla="*/ 313483 w 318901"/>
              <a:gd name="connsiteY0" fmla="*/ 51594 h 194931"/>
              <a:gd name="connsiteX1" fmla="*/ 89683 w 318901"/>
              <a:gd name="connsiteY1" fmla="*/ 56394 h 194931"/>
              <a:gd name="connsiteX2" fmla="*/ 35105 w 318901"/>
              <a:gd name="connsiteY2" fmla="*/ 57309 h 194931"/>
              <a:gd name="connsiteX3" fmla="*/ 16188 w 318901"/>
              <a:gd name="connsiteY3" fmla="*/ 76225 h 194931"/>
              <a:gd name="connsiteX4" fmla="*/ 70766 w 318901"/>
              <a:gd name="connsiteY4" fmla="*/ 134632 h 194931"/>
              <a:gd name="connsiteX5" fmla="*/ 291880 w 318901"/>
              <a:gd name="connsiteY5" fmla="*/ 128460 h 194931"/>
              <a:gd name="connsiteX6" fmla="*/ 256161 w 318901"/>
              <a:gd name="connsiteY6" fmla="*/ 178123 h 194931"/>
              <a:gd name="connsiteX7" fmla="*/ 119001 w 318901"/>
              <a:gd name="connsiteY7" fmla="*/ 192983 h 194931"/>
              <a:gd name="connsiteX8" fmla="*/ 28247 w 318901"/>
              <a:gd name="connsiteY8" fmla="*/ 182982 h 194931"/>
              <a:gd name="connsiteX9" fmla="*/ 3272 w 318901"/>
              <a:gd name="connsiteY9" fmla="*/ 141033 h 194931"/>
              <a:gd name="connsiteX10" fmla="*/ 129 w 318901"/>
              <a:gd name="connsiteY10" fmla="*/ 33020 h 194931"/>
              <a:gd name="connsiteX11" fmla="*/ 12245 w 318901"/>
              <a:gd name="connsiteY11" fmla="*/ 845 h 194931"/>
              <a:gd name="connsiteX12" fmla="*/ 20874 w 318901"/>
              <a:gd name="connsiteY12" fmla="*/ -470 h 194931"/>
              <a:gd name="connsiteX13" fmla="*/ 25846 w 318901"/>
              <a:gd name="connsiteY13" fmla="*/ 6046 h 194931"/>
              <a:gd name="connsiteX14" fmla="*/ 46021 w 318901"/>
              <a:gd name="connsiteY14" fmla="*/ 23190 h 194931"/>
              <a:gd name="connsiteX15" fmla="*/ 100027 w 318901"/>
              <a:gd name="connsiteY15" fmla="*/ 29934 h 194931"/>
              <a:gd name="connsiteX16" fmla="*/ 205183 w 318901"/>
              <a:gd name="connsiteY16" fmla="*/ 31591 h 194931"/>
              <a:gd name="connsiteX17" fmla="*/ 275249 w 318901"/>
              <a:gd name="connsiteY17" fmla="*/ 32106 h 194931"/>
              <a:gd name="connsiteX18" fmla="*/ 305138 w 318901"/>
              <a:gd name="connsiteY18" fmla="*/ 33820 h 194931"/>
              <a:gd name="connsiteX19" fmla="*/ 313483 w 318901"/>
              <a:gd name="connsiteY19" fmla="*/ 51594 h 19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18901" h="194931">
                <a:moveTo>
                  <a:pt x="313483" y="51594"/>
                </a:moveTo>
                <a:cubicBezTo>
                  <a:pt x="238787" y="49365"/>
                  <a:pt x="164150" y="48736"/>
                  <a:pt x="89683" y="56394"/>
                </a:cubicBezTo>
                <a:cubicBezTo>
                  <a:pt x="71543" y="58127"/>
                  <a:pt x="53293" y="58434"/>
                  <a:pt x="35105" y="57309"/>
                </a:cubicBezTo>
                <a:cubicBezTo>
                  <a:pt x="20074" y="56394"/>
                  <a:pt x="16817" y="62681"/>
                  <a:pt x="16188" y="76225"/>
                </a:cubicBezTo>
                <a:cubicBezTo>
                  <a:pt x="13788" y="132118"/>
                  <a:pt x="15503" y="134575"/>
                  <a:pt x="70766" y="134632"/>
                </a:cubicBezTo>
                <a:cubicBezTo>
                  <a:pt x="144528" y="134632"/>
                  <a:pt x="218232" y="132575"/>
                  <a:pt x="291880" y="128460"/>
                </a:cubicBezTo>
                <a:cubicBezTo>
                  <a:pt x="293823" y="155893"/>
                  <a:pt x="281136" y="172408"/>
                  <a:pt x="256161" y="178123"/>
                </a:cubicBezTo>
                <a:cubicBezTo>
                  <a:pt x="211013" y="188354"/>
                  <a:pt x="165521" y="197555"/>
                  <a:pt x="119001" y="192983"/>
                </a:cubicBezTo>
                <a:cubicBezTo>
                  <a:pt x="88769" y="189954"/>
                  <a:pt x="57794" y="192583"/>
                  <a:pt x="28247" y="182982"/>
                </a:cubicBezTo>
                <a:cubicBezTo>
                  <a:pt x="12074" y="173666"/>
                  <a:pt x="6359" y="158807"/>
                  <a:pt x="3272" y="141033"/>
                </a:cubicBezTo>
                <a:cubicBezTo>
                  <a:pt x="-2900" y="105029"/>
                  <a:pt x="-1928" y="69081"/>
                  <a:pt x="129" y="33020"/>
                </a:cubicBezTo>
                <a:cubicBezTo>
                  <a:pt x="757" y="21590"/>
                  <a:pt x="2986" y="9588"/>
                  <a:pt x="12245" y="845"/>
                </a:cubicBezTo>
                <a:cubicBezTo>
                  <a:pt x="14864" y="-635"/>
                  <a:pt x="17934" y="-1102"/>
                  <a:pt x="20874" y="-470"/>
                </a:cubicBezTo>
                <a:cubicBezTo>
                  <a:pt x="23472" y="789"/>
                  <a:pt x="25318" y="3208"/>
                  <a:pt x="25846" y="6046"/>
                </a:cubicBezTo>
                <a:cubicBezTo>
                  <a:pt x="25846" y="19761"/>
                  <a:pt x="31561" y="24333"/>
                  <a:pt x="46021" y="23190"/>
                </a:cubicBezTo>
                <a:cubicBezTo>
                  <a:pt x="64137" y="22047"/>
                  <a:pt x="83625" y="15132"/>
                  <a:pt x="100027" y="29934"/>
                </a:cubicBezTo>
                <a:cubicBezTo>
                  <a:pt x="134946" y="38163"/>
                  <a:pt x="170322" y="34506"/>
                  <a:pt x="205183" y="31591"/>
                </a:cubicBezTo>
                <a:cubicBezTo>
                  <a:pt x="228843" y="29648"/>
                  <a:pt x="251818" y="27877"/>
                  <a:pt x="275249" y="32106"/>
                </a:cubicBezTo>
                <a:cubicBezTo>
                  <a:pt x="285153" y="33453"/>
                  <a:pt x="295146" y="34027"/>
                  <a:pt x="305138" y="33820"/>
                </a:cubicBezTo>
                <a:cubicBezTo>
                  <a:pt x="320398" y="34163"/>
                  <a:pt x="319312" y="41821"/>
                  <a:pt x="313483" y="51594"/>
                </a:cubicBezTo>
                <a:close/>
              </a:path>
            </a:pathLst>
          </a:custGeom>
          <a:solidFill>
            <a:srgbClr val="87521A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89" name="任意多边形: 形状 1888">
            <a:extLst>
              <a:ext uri="{FF2B5EF4-FFF2-40B4-BE49-F238E27FC236}">
                <a16:creationId xmlns:a16="http://schemas.microsoft.com/office/drawing/2014/main" xmlns:p14="http://schemas.microsoft.com/office/powerpoint/2010/main" xmlns="" id="{FA2E90F2-FEE9-460F-8839-218D083836B1}"/>
              </a:ext>
            </a:extLst>
          </p:cNvPr>
          <p:cNvSpPr/>
          <p:nvPr/>
        </p:nvSpPr>
        <p:spPr>
          <a:xfrm>
            <a:off x="-7388219" y="7061015"/>
            <a:ext cx="304171" cy="186342"/>
          </a:xfrm>
          <a:custGeom>
            <a:avLst/>
            <a:gdLst>
              <a:gd name="connsiteX0" fmla="*/ 8572 w 304171"/>
              <a:gd name="connsiteY0" fmla="*/ 183335 h 186342"/>
              <a:gd name="connsiteX1" fmla="*/ 2857 w 304171"/>
              <a:gd name="connsiteY1" fmla="*/ 183335 h 186342"/>
              <a:gd name="connsiteX2" fmla="*/ 8081 w 304171"/>
              <a:gd name="connsiteY2" fmla="*/ 151431 h 186342"/>
              <a:gd name="connsiteX3" fmla="*/ 9715 w 304171"/>
              <a:gd name="connsiteY3" fmla="*/ 150360 h 186342"/>
              <a:gd name="connsiteX4" fmla="*/ 44519 w 304171"/>
              <a:gd name="connsiteY4" fmla="*/ 105211 h 186342"/>
              <a:gd name="connsiteX5" fmla="*/ 36804 w 304171"/>
              <a:gd name="connsiteY5" fmla="*/ 26573 h 186342"/>
              <a:gd name="connsiteX6" fmla="*/ 47777 w 304171"/>
              <a:gd name="connsiteY6" fmla="*/ 1998 h 186342"/>
              <a:gd name="connsiteX7" fmla="*/ 64064 w 304171"/>
              <a:gd name="connsiteY7" fmla="*/ 44804 h 186342"/>
              <a:gd name="connsiteX8" fmla="*/ 71608 w 304171"/>
              <a:gd name="connsiteY8" fmla="*/ 93438 h 186342"/>
              <a:gd name="connsiteX9" fmla="*/ 122072 w 304171"/>
              <a:gd name="connsiteY9" fmla="*/ 133044 h 186342"/>
              <a:gd name="connsiteX10" fmla="*/ 258489 w 304171"/>
              <a:gd name="connsiteY10" fmla="*/ 127329 h 186342"/>
              <a:gd name="connsiteX11" fmla="*/ 280491 w 304171"/>
              <a:gd name="connsiteY11" fmla="*/ 98353 h 186342"/>
              <a:gd name="connsiteX12" fmla="*/ 263346 w 304171"/>
              <a:gd name="connsiteY12" fmla="*/ -745 h 186342"/>
              <a:gd name="connsiteX13" fmla="*/ 288093 w 304171"/>
              <a:gd name="connsiteY13" fmla="*/ 30002 h 186342"/>
              <a:gd name="connsiteX14" fmla="*/ 301466 w 304171"/>
              <a:gd name="connsiteY14" fmla="*/ 116241 h 186342"/>
              <a:gd name="connsiteX15" fmla="*/ 282606 w 304171"/>
              <a:gd name="connsiteY15" fmla="*/ 144816 h 186342"/>
              <a:gd name="connsiteX16" fmla="*/ 276891 w 304171"/>
              <a:gd name="connsiteY16" fmla="*/ 166819 h 186342"/>
              <a:gd name="connsiteX17" fmla="*/ 288321 w 304171"/>
              <a:gd name="connsiteY17" fmla="*/ 171277 h 186342"/>
              <a:gd name="connsiteX18" fmla="*/ 101897 w 304171"/>
              <a:gd name="connsiteY18" fmla="*/ 173220 h 186342"/>
              <a:gd name="connsiteX19" fmla="*/ 19030 w 304171"/>
              <a:gd name="connsiteY19" fmla="*/ 183507 h 186342"/>
              <a:gd name="connsiteX20" fmla="*/ 8605 w 304171"/>
              <a:gd name="connsiteY20" fmla="*/ 183370 h 186342"/>
              <a:gd name="connsiteX21" fmla="*/ 8571 w 304171"/>
              <a:gd name="connsiteY21" fmla="*/ 183336 h 186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04171" h="186342">
                <a:moveTo>
                  <a:pt x="8572" y="183335"/>
                </a:moveTo>
                <a:lnTo>
                  <a:pt x="2857" y="183335"/>
                </a:lnTo>
                <a:cubicBezTo>
                  <a:pt x="-4511" y="173083"/>
                  <a:pt x="-2172" y="158799"/>
                  <a:pt x="8081" y="151431"/>
                </a:cubicBezTo>
                <a:cubicBezTo>
                  <a:pt x="8610" y="151051"/>
                  <a:pt x="9155" y="150693"/>
                  <a:pt x="9715" y="150360"/>
                </a:cubicBezTo>
                <a:cubicBezTo>
                  <a:pt x="44862" y="143673"/>
                  <a:pt x="44634" y="143673"/>
                  <a:pt x="44519" y="105211"/>
                </a:cubicBezTo>
                <a:cubicBezTo>
                  <a:pt x="44519" y="78694"/>
                  <a:pt x="38347" y="52862"/>
                  <a:pt x="36804" y="26573"/>
                </a:cubicBezTo>
                <a:cubicBezTo>
                  <a:pt x="36175" y="16972"/>
                  <a:pt x="30517" y="4056"/>
                  <a:pt x="47777" y="1998"/>
                </a:cubicBezTo>
                <a:cubicBezTo>
                  <a:pt x="58521" y="14229"/>
                  <a:pt x="61150" y="29659"/>
                  <a:pt x="64064" y="44804"/>
                </a:cubicBezTo>
                <a:cubicBezTo>
                  <a:pt x="67151" y="60920"/>
                  <a:pt x="69437" y="77151"/>
                  <a:pt x="71608" y="93438"/>
                </a:cubicBezTo>
                <a:cubicBezTo>
                  <a:pt x="77323" y="137901"/>
                  <a:pt x="77723" y="136701"/>
                  <a:pt x="122072" y="133044"/>
                </a:cubicBezTo>
                <a:cubicBezTo>
                  <a:pt x="167392" y="129386"/>
                  <a:pt x="212997" y="131900"/>
                  <a:pt x="258489" y="127329"/>
                </a:cubicBezTo>
                <a:cubicBezTo>
                  <a:pt x="280034" y="124985"/>
                  <a:pt x="283864" y="118356"/>
                  <a:pt x="280491" y="98353"/>
                </a:cubicBezTo>
                <a:cubicBezTo>
                  <a:pt x="274776" y="65320"/>
                  <a:pt x="268033" y="32459"/>
                  <a:pt x="263346" y="-745"/>
                </a:cubicBezTo>
                <a:cubicBezTo>
                  <a:pt x="282777" y="-745"/>
                  <a:pt x="286206" y="3542"/>
                  <a:pt x="288093" y="30002"/>
                </a:cubicBezTo>
                <a:cubicBezTo>
                  <a:pt x="292551" y="58577"/>
                  <a:pt x="297179" y="87495"/>
                  <a:pt x="301466" y="116241"/>
                </a:cubicBezTo>
                <a:cubicBezTo>
                  <a:pt x="304437" y="135844"/>
                  <a:pt x="303637" y="136815"/>
                  <a:pt x="282606" y="144816"/>
                </a:cubicBezTo>
                <a:cubicBezTo>
                  <a:pt x="269118" y="149102"/>
                  <a:pt x="269061" y="156932"/>
                  <a:pt x="276891" y="166819"/>
                </a:cubicBezTo>
                <a:lnTo>
                  <a:pt x="288321" y="171277"/>
                </a:lnTo>
                <a:cubicBezTo>
                  <a:pt x="226142" y="171734"/>
                  <a:pt x="163963" y="171277"/>
                  <a:pt x="101897" y="173220"/>
                </a:cubicBezTo>
                <a:cubicBezTo>
                  <a:pt x="74237" y="174134"/>
                  <a:pt x="45948" y="174306"/>
                  <a:pt x="19030" y="183507"/>
                </a:cubicBezTo>
                <a:cubicBezTo>
                  <a:pt x="16113" y="186348"/>
                  <a:pt x="11446" y="186286"/>
                  <a:pt x="8605" y="183370"/>
                </a:cubicBezTo>
                <a:cubicBezTo>
                  <a:pt x="8593" y="183359"/>
                  <a:pt x="8582" y="183347"/>
                  <a:pt x="8571" y="183336"/>
                </a:cubicBezTo>
                <a:close/>
              </a:path>
            </a:pathLst>
          </a:custGeom>
          <a:solidFill>
            <a:srgbClr val="80501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90" name="任意多边形: 形状 1889">
            <a:extLst>
              <a:ext uri="{FF2B5EF4-FFF2-40B4-BE49-F238E27FC236}">
                <a16:creationId xmlns:a16="http://schemas.microsoft.com/office/drawing/2014/main" xmlns:p14="http://schemas.microsoft.com/office/powerpoint/2010/main" xmlns="" id="{8275424A-250F-46DF-8896-3F1F053B210E}"/>
              </a:ext>
            </a:extLst>
          </p:cNvPr>
          <p:cNvSpPr/>
          <p:nvPr/>
        </p:nvSpPr>
        <p:spPr>
          <a:xfrm>
            <a:off x="-7383846" y="7242102"/>
            <a:ext cx="299257" cy="33023"/>
          </a:xfrm>
          <a:custGeom>
            <a:avLst/>
            <a:gdLst>
              <a:gd name="connsiteX0" fmla="*/ 80665 w 299257"/>
              <a:gd name="connsiteY0" fmla="*/ 30481 h 33023"/>
              <a:gd name="connsiteX1" fmla="*/ 21687 w 299257"/>
              <a:gd name="connsiteY1" fmla="*/ 31395 h 33023"/>
              <a:gd name="connsiteX2" fmla="*/ 2999 w 299257"/>
              <a:gd name="connsiteY2" fmla="*/ 6649 h 33023"/>
              <a:gd name="connsiteX3" fmla="*/ 176906 w 299257"/>
              <a:gd name="connsiteY3" fmla="*/ 4649 h 33023"/>
              <a:gd name="connsiteX4" fmla="*/ 217539 w 299257"/>
              <a:gd name="connsiteY4" fmla="*/ 2991 h 33023"/>
              <a:gd name="connsiteX5" fmla="*/ 280404 w 299257"/>
              <a:gd name="connsiteY5" fmla="*/ -724 h 33023"/>
              <a:gd name="connsiteX6" fmla="*/ 297549 w 299257"/>
              <a:gd name="connsiteY6" fmla="*/ 17050 h 33023"/>
              <a:gd name="connsiteX7" fmla="*/ 285148 w 299257"/>
              <a:gd name="connsiteY7" fmla="*/ 27452 h 33023"/>
              <a:gd name="connsiteX8" fmla="*/ 80665 w 299257"/>
              <a:gd name="connsiteY8" fmla="*/ 30481 h 33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257" h="33023">
                <a:moveTo>
                  <a:pt x="80665" y="30481"/>
                </a:moveTo>
                <a:cubicBezTo>
                  <a:pt x="61025" y="28812"/>
                  <a:pt x="41266" y="29118"/>
                  <a:pt x="21687" y="31395"/>
                </a:cubicBezTo>
                <a:cubicBezTo>
                  <a:pt x="-3631" y="33967"/>
                  <a:pt x="-5231" y="32366"/>
                  <a:pt x="2999" y="6649"/>
                </a:cubicBezTo>
                <a:cubicBezTo>
                  <a:pt x="60949" y="2306"/>
                  <a:pt x="118956" y="6020"/>
                  <a:pt x="176906" y="4649"/>
                </a:cubicBezTo>
                <a:cubicBezTo>
                  <a:pt x="190450" y="4649"/>
                  <a:pt x="204109" y="6535"/>
                  <a:pt x="217539" y="2991"/>
                </a:cubicBezTo>
                <a:cubicBezTo>
                  <a:pt x="238457" y="1677"/>
                  <a:pt x="259374" y="-152"/>
                  <a:pt x="280404" y="-724"/>
                </a:cubicBezTo>
                <a:cubicBezTo>
                  <a:pt x="294864" y="-1123"/>
                  <a:pt x="298978" y="4134"/>
                  <a:pt x="297549" y="17050"/>
                </a:cubicBezTo>
                <a:cubicBezTo>
                  <a:pt x="296864" y="24937"/>
                  <a:pt x="293320" y="28480"/>
                  <a:pt x="285148" y="27452"/>
                </a:cubicBezTo>
                <a:cubicBezTo>
                  <a:pt x="216968" y="17336"/>
                  <a:pt x="148846" y="27280"/>
                  <a:pt x="80665" y="30481"/>
                </a:cubicBezTo>
                <a:close/>
              </a:path>
            </a:pathLst>
          </a:custGeom>
          <a:solidFill>
            <a:srgbClr val="FBCF9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91" name="任意多边形: 形状 1890">
            <a:extLst>
              <a:ext uri="{FF2B5EF4-FFF2-40B4-BE49-F238E27FC236}">
                <a16:creationId xmlns:a16="http://schemas.microsoft.com/office/drawing/2014/main" xmlns:p14="http://schemas.microsoft.com/office/powerpoint/2010/main" xmlns="" id="{B1E77FA0-AB6F-4600-8447-1C41AFD9F58D}"/>
              </a:ext>
            </a:extLst>
          </p:cNvPr>
          <p:cNvSpPr/>
          <p:nvPr/>
        </p:nvSpPr>
        <p:spPr>
          <a:xfrm>
            <a:off x="-7075560" y="7277320"/>
            <a:ext cx="327169" cy="39740"/>
          </a:xfrm>
          <a:custGeom>
            <a:avLst/>
            <a:gdLst>
              <a:gd name="connsiteX0" fmla="*/ 36013 w 327169"/>
              <a:gd name="connsiteY0" fmla="*/ 38582 h 39740"/>
              <a:gd name="connsiteX1" fmla="*/ 11438 w 327169"/>
              <a:gd name="connsiteY1" fmla="*/ 38582 h 39740"/>
              <a:gd name="connsiteX2" fmla="*/ -1421 w 327169"/>
              <a:gd name="connsiteY2" fmla="*/ 33210 h 39740"/>
              <a:gd name="connsiteX3" fmla="*/ 10409 w 327169"/>
              <a:gd name="connsiteY3" fmla="*/ 24238 h 39740"/>
              <a:gd name="connsiteX4" fmla="*/ 91505 w 327169"/>
              <a:gd name="connsiteY4" fmla="*/ 17780 h 39740"/>
              <a:gd name="connsiteX5" fmla="*/ 300045 w 327169"/>
              <a:gd name="connsiteY5" fmla="*/ 3893 h 39740"/>
              <a:gd name="connsiteX6" fmla="*/ 322448 w 327169"/>
              <a:gd name="connsiteY6" fmla="*/ 3092 h 39740"/>
              <a:gd name="connsiteX7" fmla="*/ 324792 w 327169"/>
              <a:gd name="connsiteY7" fmla="*/ 15951 h 39740"/>
              <a:gd name="connsiteX8" fmla="*/ 303360 w 327169"/>
              <a:gd name="connsiteY8" fmla="*/ 22752 h 39740"/>
              <a:gd name="connsiteX9" fmla="*/ 278900 w 327169"/>
              <a:gd name="connsiteY9" fmla="*/ 25267 h 39740"/>
              <a:gd name="connsiteX10" fmla="*/ 155913 w 327169"/>
              <a:gd name="connsiteY10" fmla="*/ 29324 h 39740"/>
              <a:gd name="connsiteX11" fmla="*/ 35898 w 327169"/>
              <a:gd name="connsiteY11" fmla="*/ 37782 h 3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7169" h="39740">
                <a:moveTo>
                  <a:pt x="36013" y="38582"/>
                </a:moveTo>
                <a:cubicBezTo>
                  <a:pt x="27840" y="38582"/>
                  <a:pt x="19611" y="38582"/>
                  <a:pt x="11438" y="38582"/>
                </a:cubicBezTo>
                <a:cubicBezTo>
                  <a:pt x="6466" y="38582"/>
                  <a:pt x="-849" y="41211"/>
                  <a:pt x="-1421" y="33210"/>
                </a:cubicBezTo>
                <a:cubicBezTo>
                  <a:pt x="-1878" y="26238"/>
                  <a:pt x="5609" y="25781"/>
                  <a:pt x="10409" y="24238"/>
                </a:cubicBezTo>
                <a:cubicBezTo>
                  <a:pt x="36605" y="15977"/>
                  <a:pt x="64333" y="13769"/>
                  <a:pt x="91505" y="17780"/>
                </a:cubicBezTo>
                <a:cubicBezTo>
                  <a:pt x="162086" y="27953"/>
                  <a:pt x="231352" y="20637"/>
                  <a:pt x="300045" y="3893"/>
                </a:cubicBezTo>
                <a:cubicBezTo>
                  <a:pt x="307532" y="2063"/>
                  <a:pt x="314905" y="-5080"/>
                  <a:pt x="322448" y="3092"/>
                </a:cubicBezTo>
                <a:cubicBezTo>
                  <a:pt x="325713" y="6533"/>
                  <a:pt x="326633" y="11580"/>
                  <a:pt x="324792" y="15951"/>
                </a:cubicBezTo>
                <a:cubicBezTo>
                  <a:pt x="320448" y="26010"/>
                  <a:pt x="310904" y="21666"/>
                  <a:pt x="303360" y="22752"/>
                </a:cubicBezTo>
                <a:cubicBezTo>
                  <a:pt x="295816" y="23838"/>
                  <a:pt x="287073" y="24752"/>
                  <a:pt x="278900" y="25267"/>
                </a:cubicBezTo>
                <a:cubicBezTo>
                  <a:pt x="237980" y="27895"/>
                  <a:pt x="196890" y="25267"/>
                  <a:pt x="155913" y="29324"/>
                </a:cubicBezTo>
                <a:cubicBezTo>
                  <a:pt x="115908" y="33039"/>
                  <a:pt x="75903" y="35039"/>
                  <a:pt x="35898" y="37782"/>
                </a:cubicBezTo>
                <a:close/>
              </a:path>
            </a:pathLst>
          </a:custGeom>
          <a:solidFill>
            <a:srgbClr val="A4957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92" name="任意多边形: 形状 1891">
            <a:extLst>
              <a:ext uri="{FF2B5EF4-FFF2-40B4-BE49-F238E27FC236}">
                <a16:creationId xmlns:a16="http://schemas.microsoft.com/office/drawing/2014/main" xmlns:p14="http://schemas.microsoft.com/office/powerpoint/2010/main" xmlns="" id="{DEA95E6C-31EA-4BCF-B2C4-06A9C107621F}"/>
              </a:ext>
            </a:extLst>
          </p:cNvPr>
          <p:cNvSpPr/>
          <p:nvPr/>
        </p:nvSpPr>
        <p:spPr>
          <a:xfrm>
            <a:off x="-7379407" y="7244753"/>
            <a:ext cx="214540" cy="5826"/>
          </a:xfrm>
          <a:custGeom>
            <a:avLst/>
            <a:gdLst>
              <a:gd name="connsiteX0" fmla="*/ 213100 w 214540"/>
              <a:gd name="connsiteY0" fmla="*/ 341 h 5826"/>
              <a:gd name="connsiteX1" fmla="*/ 197840 w 214540"/>
              <a:gd name="connsiteY1" fmla="*/ 4970 h 5826"/>
              <a:gd name="connsiteX2" fmla="*/ -1441 w 214540"/>
              <a:gd name="connsiteY2" fmla="*/ 3998 h 5826"/>
              <a:gd name="connsiteX3" fmla="*/ -241 w 214540"/>
              <a:gd name="connsiteY3" fmla="*/ -402 h 5826"/>
              <a:gd name="connsiteX4" fmla="*/ 10274 w 214540"/>
              <a:gd name="connsiteY4" fmla="*/ -745 h 5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4540" h="5826">
                <a:moveTo>
                  <a:pt x="213100" y="341"/>
                </a:moveTo>
                <a:cubicBezTo>
                  <a:pt x="208846" y="3879"/>
                  <a:pt x="203343" y="5547"/>
                  <a:pt x="197840" y="4970"/>
                </a:cubicBezTo>
                <a:lnTo>
                  <a:pt x="-1441" y="3998"/>
                </a:lnTo>
                <a:cubicBezTo>
                  <a:pt x="-1041" y="2513"/>
                  <a:pt x="-698" y="1027"/>
                  <a:pt x="-241" y="-402"/>
                </a:cubicBezTo>
                <a:lnTo>
                  <a:pt x="10274" y="-745"/>
                </a:lnTo>
                <a:close/>
              </a:path>
            </a:pathLst>
          </a:custGeom>
          <a:solidFill>
            <a:srgbClr val="DEA36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97" name="任意多边形: 形状 1896">
            <a:extLst>
              <a:ext uri="{FF2B5EF4-FFF2-40B4-BE49-F238E27FC236}">
                <a16:creationId xmlns:a16="http://schemas.microsoft.com/office/drawing/2014/main" xmlns:p14="http://schemas.microsoft.com/office/powerpoint/2010/main" xmlns="" id="{379111A8-7E43-4586-A3AC-47C8274EAEAB}"/>
              </a:ext>
            </a:extLst>
          </p:cNvPr>
          <p:cNvSpPr/>
          <p:nvPr/>
        </p:nvSpPr>
        <p:spPr>
          <a:xfrm>
            <a:off x="-8915647" y="8263680"/>
            <a:ext cx="233677" cy="160420"/>
          </a:xfrm>
          <a:custGeom>
            <a:avLst/>
            <a:gdLst>
              <a:gd name="connsiteX0" fmla="*/ 5637 w 233677"/>
              <a:gd name="connsiteY0" fmla="*/ 16343 h 160420"/>
              <a:gd name="connsiteX1" fmla="*/ 54843 w 233677"/>
              <a:gd name="connsiteY1" fmla="*/ 18172 h 160420"/>
              <a:gd name="connsiteX2" fmla="*/ 146798 w 233677"/>
              <a:gd name="connsiteY2" fmla="*/ -745 h 160420"/>
              <a:gd name="connsiteX3" fmla="*/ 127252 w 233677"/>
              <a:gd name="connsiteY3" fmla="*/ 93096 h 160420"/>
              <a:gd name="connsiteX4" fmla="*/ 141769 w 233677"/>
              <a:gd name="connsiteY4" fmla="*/ 93839 h 160420"/>
              <a:gd name="connsiteX5" fmla="*/ 197490 w 233677"/>
              <a:gd name="connsiteY5" fmla="*/ 123728 h 160420"/>
              <a:gd name="connsiteX6" fmla="*/ 232237 w 233677"/>
              <a:gd name="connsiteY6" fmla="*/ 140531 h 160420"/>
              <a:gd name="connsiteX7" fmla="*/ 174516 w 233677"/>
              <a:gd name="connsiteY7" fmla="*/ 159676 h 160420"/>
              <a:gd name="connsiteX8" fmla="*/ 72102 w 233677"/>
              <a:gd name="connsiteY8" fmla="*/ 135273 h 160420"/>
              <a:gd name="connsiteX9" fmla="*/ 42270 w 233677"/>
              <a:gd name="connsiteY9" fmla="*/ 132644 h 160420"/>
              <a:gd name="connsiteX10" fmla="*/ -1221 w 233677"/>
              <a:gd name="connsiteY10" fmla="*/ 88181 h 160420"/>
              <a:gd name="connsiteX11" fmla="*/ 5637 w 233677"/>
              <a:gd name="connsiteY11" fmla="*/ 16344 h 160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677" h="160420">
                <a:moveTo>
                  <a:pt x="5637" y="16343"/>
                </a:moveTo>
                <a:cubicBezTo>
                  <a:pt x="22039" y="16972"/>
                  <a:pt x="38441" y="17772"/>
                  <a:pt x="54843" y="18172"/>
                </a:cubicBezTo>
                <a:cubicBezTo>
                  <a:pt x="85761" y="18858"/>
                  <a:pt x="117022" y="21658"/>
                  <a:pt x="146798" y="-745"/>
                </a:cubicBezTo>
                <a:cubicBezTo>
                  <a:pt x="144741" y="34060"/>
                  <a:pt x="127424" y="61663"/>
                  <a:pt x="127252" y="93096"/>
                </a:cubicBezTo>
                <a:cubicBezTo>
                  <a:pt x="131424" y="98811"/>
                  <a:pt x="135996" y="84695"/>
                  <a:pt x="141769" y="93839"/>
                </a:cubicBezTo>
                <a:cubicBezTo>
                  <a:pt x="154399" y="113899"/>
                  <a:pt x="175144" y="120070"/>
                  <a:pt x="197490" y="123728"/>
                </a:cubicBezTo>
                <a:cubicBezTo>
                  <a:pt x="209262" y="125614"/>
                  <a:pt x="223836" y="123728"/>
                  <a:pt x="232237" y="140531"/>
                </a:cubicBezTo>
                <a:cubicBezTo>
                  <a:pt x="213606" y="149560"/>
                  <a:pt x="193603" y="153503"/>
                  <a:pt x="174516" y="159676"/>
                </a:cubicBezTo>
                <a:cubicBezTo>
                  <a:pt x="141208" y="148384"/>
                  <a:pt x="106923" y="140214"/>
                  <a:pt x="72102" y="135273"/>
                </a:cubicBezTo>
                <a:cubicBezTo>
                  <a:pt x="62216" y="133830"/>
                  <a:pt x="52256" y="132952"/>
                  <a:pt x="42270" y="132644"/>
                </a:cubicBezTo>
                <a:cubicBezTo>
                  <a:pt x="14724" y="131901"/>
                  <a:pt x="-249" y="116413"/>
                  <a:pt x="-1221" y="88181"/>
                </a:cubicBezTo>
                <a:cubicBezTo>
                  <a:pt x="-2203" y="64035"/>
                  <a:pt x="104" y="39867"/>
                  <a:pt x="5637" y="16344"/>
                </a:cubicBezTo>
                <a:close/>
              </a:path>
            </a:pathLst>
          </a:custGeom>
          <a:solidFill>
            <a:srgbClr val="FFFFF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04" name="任意多边形: 形状 1903">
            <a:extLst>
              <a:ext uri="{FF2B5EF4-FFF2-40B4-BE49-F238E27FC236}">
                <a16:creationId xmlns:a16="http://schemas.microsoft.com/office/drawing/2014/main" xmlns:p14="http://schemas.microsoft.com/office/powerpoint/2010/main" xmlns="" id="{6A88D729-1CFF-4921-B335-FA7EBCE86143}"/>
              </a:ext>
            </a:extLst>
          </p:cNvPr>
          <p:cNvSpPr/>
          <p:nvPr/>
        </p:nvSpPr>
        <p:spPr>
          <a:xfrm>
            <a:off x="-8964479" y="8413739"/>
            <a:ext cx="291693" cy="39163"/>
          </a:xfrm>
          <a:custGeom>
            <a:avLst/>
            <a:gdLst>
              <a:gd name="connsiteX0" fmla="*/ -1424 w 291693"/>
              <a:gd name="connsiteY0" fmla="*/ 31961 h 39163"/>
              <a:gd name="connsiteX1" fmla="*/ 10578 w 291693"/>
              <a:gd name="connsiteY1" fmla="*/ 14017 h 39163"/>
              <a:gd name="connsiteX2" fmla="*/ 118191 w 291693"/>
              <a:gd name="connsiteY2" fmla="*/ 22074 h 39163"/>
              <a:gd name="connsiteX3" fmla="*/ 172598 w 291693"/>
              <a:gd name="connsiteY3" fmla="*/ 22074 h 39163"/>
              <a:gd name="connsiteX4" fmla="*/ 252265 w 291693"/>
              <a:gd name="connsiteY4" fmla="*/ 10644 h 39163"/>
              <a:gd name="connsiteX5" fmla="*/ 275125 w 291693"/>
              <a:gd name="connsiteY5" fmla="*/ 1329 h 39163"/>
              <a:gd name="connsiteX6" fmla="*/ 288841 w 291693"/>
              <a:gd name="connsiteY6" fmla="*/ 4072 h 39163"/>
              <a:gd name="connsiteX7" fmla="*/ 281812 w 291693"/>
              <a:gd name="connsiteY7" fmla="*/ 18874 h 39163"/>
              <a:gd name="connsiteX8" fmla="*/ 258952 w 291693"/>
              <a:gd name="connsiteY8" fmla="*/ 26990 h 39163"/>
              <a:gd name="connsiteX9" fmla="*/ 186486 w 291693"/>
              <a:gd name="connsiteY9" fmla="*/ 38419 h 39163"/>
              <a:gd name="connsiteX10" fmla="*/ 61155 w 291693"/>
              <a:gd name="connsiteY10" fmla="*/ 36362 h 39163"/>
              <a:gd name="connsiteX11" fmla="*/ -1424 w 291693"/>
              <a:gd name="connsiteY11" fmla="*/ 31961 h 3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693" h="39163">
                <a:moveTo>
                  <a:pt x="-1424" y="31961"/>
                </a:moveTo>
                <a:cubicBezTo>
                  <a:pt x="577" y="24647"/>
                  <a:pt x="-7139" y="10930"/>
                  <a:pt x="10578" y="14017"/>
                </a:cubicBezTo>
                <a:cubicBezTo>
                  <a:pt x="45953" y="22932"/>
                  <a:pt x="81044" y="30133"/>
                  <a:pt x="118191" y="22074"/>
                </a:cubicBezTo>
                <a:cubicBezTo>
                  <a:pt x="136154" y="18532"/>
                  <a:pt x="154635" y="18532"/>
                  <a:pt x="172598" y="22074"/>
                </a:cubicBezTo>
                <a:cubicBezTo>
                  <a:pt x="201173" y="27390"/>
                  <a:pt x="226662" y="20989"/>
                  <a:pt x="252265" y="10644"/>
                </a:cubicBezTo>
                <a:cubicBezTo>
                  <a:pt x="259866" y="7559"/>
                  <a:pt x="267524" y="4929"/>
                  <a:pt x="275125" y="1329"/>
                </a:cubicBezTo>
                <a:cubicBezTo>
                  <a:pt x="280840" y="-1128"/>
                  <a:pt x="285584" y="-2614"/>
                  <a:pt x="288841" y="4072"/>
                </a:cubicBezTo>
                <a:cubicBezTo>
                  <a:pt x="292556" y="11731"/>
                  <a:pt x="288498" y="16189"/>
                  <a:pt x="281812" y="18874"/>
                </a:cubicBezTo>
                <a:cubicBezTo>
                  <a:pt x="274407" y="22153"/>
                  <a:pt x="266766" y="24865"/>
                  <a:pt x="258952" y="26990"/>
                </a:cubicBezTo>
                <a:cubicBezTo>
                  <a:pt x="235120" y="32704"/>
                  <a:pt x="211289" y="38419"/>
                  <a:pt x="186486" y="38419"/>
                </a:cubicBezTo>
                <a:cubicBezTo>
                  <a:pt x="144709" y="37676"/>
                  <a:pt x="102932" y="36705"/>
                  <a:pt x="61155" y="36362"/>
                </a:cubicBezTo>
                <a:cubicBezTo>
                  <a:pt x="39896" y="36305"/>
                  <a:pt x="19036" y="36820"/>
                  <a:pt x="-1424" y="31961"/>
                </a:cubicBezTo>
                <a:close/>
              </a:path>
            </a:pathLst>
          </a:custGeom>
          <a:solidFill>
            <a:srgbClr val="EDE1D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05" name="任意多边形: 形状 1904">
            <a:extLst>
              <a:ext uri="{FF2B5EF4-FFF2-40B4-BE49-F238E27FC236}">
                <a16:creationId xmlns:a16="http://schemas.microsoft.com/office/drawing/2014/main" xmlns:p14="http://schemas.microsoft.com/office/powerpoint/2010/main" xmlns="" id="{4D17E0E6-87A1-4A66-A348-F99488603C25}"/>
              </a:ext>
            </a:extLst>
          </p:cNvPr>
          <p:cNvSpPr/>
          <p:nvPr/>
        </p:nvSpPr>
        <p:spPr>
          <a:xfrm>
            <a:off x="-7187440" y="6612759"/>
            <a:ext cx="358698" cy="482892"/>
          </a:xfrm>
          <a:custGeom>
            <a:avLst/>
            <a:gdLst>
              <a:gd name="connsiteX0" fmla="*/ 87256 w 358698"/>
              <a:gd name="connsiteY0" fmla="*/ 477688 h 482892"/>
              <a:gd name="connsiteX1" fmla="*/ 60052 w 358698"/>
              <a:gd name="connsiteY1" fmla="*/ 442540 h 482892"/>
              <a:gd name="connsiteX2" fmla="*/ 54337 w 358698"/>
              <a:gd name="connsiteY2" fmla="*/ 439625 h 482892"/>
              <a:gd name="connsiteX3" fmla="*/ 44222 w 358698"/>
              <a:gd name="connsiteY3" fmla="*/ 427510 h 482892"/>
              <a:gd name="connsiteX4" fmla="*/ 70625 w 358698"/>
              <a:gd name="connsiteY4" fmla="*/ 379161 h 482892"/>
              <a:gd name="connsiteX5" fmla="*/ 93485 w 358698"/>
              <a:gd name="connsiteY5" fmla="*/ 402020 h 482892"/>
              <a:gd name="connsiteX6" fmla="*/ 102515 w 358698"/>
              <a:gd name="connsiteY6" fmla="*/ 397506 h 482892"/>
              <a:gd name="connsiteX7" fmla="*/ 125375 w 358698"/>
              <a:gd name="connsiteY7" fmla="*/ 381675 h 482892"/>
              <a:gd name="connsiteX8" fmla="*/ 189040 w 358698"/>
              <a:gd name="connsiteY8" fmla="*/ 405792 h 482892"/>
              <a:gd name="connsiteX9" fmla="*/ 208814 w 358698"/>
              <a:gd name="connsiteY9" fmla="*/ 402078 h 482892"/>
              <a:gd name="connsiteX10" fmla="*/ 205156 w 358698"/>
              <a:gd name="connsiteY10" fmla="*/ 384361 h 482892"/>
              <a:gd name="connsiteX11" fmla="*/ 166409 w 358698"/>
              <a:gd name="connsiteY11" fmla="*/ 361844 h 482892"/>
              <a:gd name="connsiteX12" fmla="*/ 73197 w 358698"/>
              <a:gd name="connsiteY12" fmla="*/ 353157 h 482892"/>
              <a:gd name="connsiteX13" fmla="*/ 80855 w 358698"/>
              <a:gd name="connsiteY13" fmla="*/ 316925 h 482892"/>
              <a:gd name="connsiteX14" fmla="*/ 90628 w 358698"/>
              <a:gd name="connsiteY14" fmla="*/ 331955 h 482892"/>
              <a:gd name="connsiteX15" fmla="*/ 90171 w 358698"/>
              <a:gd name="connsiteY15" fmla="*/ 302180 h 482892"/>
              <a:gd name="connsiteX16" fmla="*/ 109030 w 358698"/>
              <a:gd name="connsiteY16" fmla="*/ 139988 h 482892"/>
              <a:gd name="connsiteX17" fmla="*/ 101943 w 358698"/>
              <a:gd name="connsiteY17" fmla="*/ 222798 h 482892"/>
              <a:gd name="connsiteX18" fmla="*/ 45251 w 358698"/>
              <a:gd name="connsiteY18" fmla="*/ 343156 h 482892"/>
              <a:gd name="connsiteX19" fmla="*/ 29249 w 358698"/>
              <a:gd name="connsiteY19" fmla="*/ 365044 h 482892"/>
              <a:gd name="connsiteX20" fmla="*/ -1441 w 358698"/>
              <a:gd name="connsiteY20" fmla="*/ 350871 h 482892"/>
              <a:gd name="connsiteX21" fmla="*/ 17247 w 358698"/>
              <a:gd name="connsiteY21" fmla="*/ 224742 h 482892"/>
              <a:gd name="connsiteX22" fmla="*/ 47765 w 358698"/>
              <a:gd name="connsiteY22" fmla="*/ 104270 h 482892"/>
              <a:gd name="connsiteX23" fmla="*/ 97543 w 358698"/>
              <a:gd name="connsiteY23" fmla="*/ 16487 h 482892"/>
              <a:gd name="connsiteX24" fmla="*/ 108973 w 358698"/>
              <a:gd name="connsiteY24" fmla="*/ -658 h 482892"/>
              <a:gd name="connsiteX25" fmla="*/ 113545 w 358698"/>
              <a:gd name="connsiteY25" fmla="*/ -658 h 482892"/>
              <a:gd name="connsiteX26" fmla="*/ 120689 w 358698"/>
              <a:gd name="connsiteY26" fmla="*/ 2542 h 482892"/>
              <a:gd name="connsiteX27" fmla="*/ 148235 w 358698"/>
              <a:gd name="connsiteY27" fmla="*/ 20773 h 482892"/>
              <a:gd name="connsiteX28" fmla="*/ 163723 w 358698"/>
              <a:gd name="connsiteY28" fmla="*/ 15515 h 482892"/>
              <a:gd name="connsiteX29" fmla="*/ 237332 w 358698"/>
              <a:gd name="connsiteY29" fmla="*/ 13572 h 482892"/>
              <a:gd name="connsiteX30" fmla="*/ 323857 w 358698"/>
              <a:gd name="connsiteY30" fmla="*/ 74723 h 482892"/>
              <a:gd name="connsiteX31" fmla="*/ 255906 w 358698"/>
              <a:gd name="connsiteY31" fmla="*/ 71237 h 482892"/>
              <a:gd name="connsiteX32" fmla="*/ 350318 w 358698"/>
              <a:gd name="connsiteY32" fmla="*/ 131644 h 482892"/>
              <a:gd name="connsiteX33" fmla="*/ 345403 w 358698"/>
              <a:gd name="connsiteY33" fmla="*/ 225084 h 482892"/>
              <a:gd name="connsiteX34" fmla="*/ 333115 w 358698"/>
              <a:gd name="connsiteY34" fmla="*/ 244458 h 482892"/>
              <a:gd name="connsiteX35" fmla="*/ 282080 w 358698"/>
              <a:gd name="connsiteY35" fmla="*/ 384990 h 482892"/>
              <a:gd name="connsiteX36" fmla="*/ 207785 w 358698"/>
              <a:gd name="connsiteY36" fmla="*/ 433282 h 482892"/>
              <a:gd name="connsiteX37" fmla="*/ 183268 w 358698"/>
              <a:gd name="connsiteY37" fmla="*/ 433282 h 482892"/>
              <a:gd name="connsiteX38" fmla="*/ 152350 w 358698"/>
              <a:gd name="connsiteY38" fmla="*/ 453741 h 482892"/>
              <a:gd name="connsiteX39" fmla="*/ 135719 w 358698"/>
              <a:gd name="connsiteY39" fmla="*/ 474944 h 482892"/>
              <a:gd name="connsiteX40" fmla="*/ 112002 w 358698"/>
              <a:gd name="connsiteY40" fmla="*/ 477344 h 482892"/>
              <a:gd name="connsiteX41" fmla="*/ 87256 w 358698"/>
              <a:gd name="connsiteY41" fmla="*/ 477688 h 48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58698" h="482892">
                <a:moveTo>
                  <a:pt x="87256" y="477688"/>
                </a:moveTo>
                <a:cubicBezTo>
                  <a:pt x="77597" y="466258"/>
                  <a:pt x="79655" y="446083"/>
                  <a:pt x="60052" y="442540"/>
                </a:cubicBezTo>
                <a:cubicBezTo>
                  <a:pt x="57987" y="441923"/>
                  <a:pt x="56050" y="440936"/>
                  <a:pt x="54337" y="439625"/>
                </a:cubicBezTo>
                <a:cubicBezTo>
                  <a:pt x="50021" y="436481"/>
                  <a:pt x="46546" y="432319"/>
                  <a:pt x="44222" y="427510"/>
                </a:cubicBezTo>
                <a:cubicBezTo>
                  <a:pt x="54900" y="412492"/>
                  <a:pt x="63763" y="396262"/>
                  <a:pt x="70625" y="379161"/>
                </a:cubicBezTo>
                <a:cubicBezTo>
                  <a:pt x="86170" y="379160"/>
                  <a:pt x="86056" y="394648"/>
                  <a:pt x="93485" y="402020"/>
                </a:cubicBezTo>
                <a:cubicBezTo>
                  <a:pt x="100915" y="409393"/>
                  <a:pt x="103258" y="408822"/>
                  <a:pt x="102515" y="397506"/>
                </a:cubicBezTo>
                <a:cubicBezTo>
                  <a:pt x="100972" y="373846"/>
                  <a:pt x="104743" y="371103"/>
                  <a:pt x="125375" y="381675"/>
                </a:cubicBezTo>
                <a:cubicBezTo>
                  <a:pt x="145766" y="391756"/>
                  <a:pt x="167088" y="399833"/>
                  <a:pt x="189040" y="405792"/>
                </a:cubicBezTo>
                <a:cubicBezTo>
                  <a:pt x="195898" y="407793"/>
                  <a:pt x="203957" y="409793"/>
                  <a:pt x="208814" y="402078"/>
                </a:cubicBezTo>
                <a:cubicBezTo>
                  <a:pt x="212814" y="395734"/>
                  <a:pt x="207842" y="389962"/>
                  <a:pt x="205156" y="384361"/>
                </a:cubicBezTo>
                <a:cubicBezTo>
                  <a:pt x="197384" y="368131"/>
                  <a:pt x="186354" y="360758"/>
                  <a:pt x="166409" y="361844"/>
                </a:cubicBezTo>
                <a:cubicBezTo>
                  <a:pt x="135262" y="363444"/>
                  <a:pt x="102801" y="371274"/>
                  <a:pt x="73197" y="353157"/>
                </a:cubicBezTo>
                <a:cubicBezTo>
                  <a:pt x="61767" y="338070"/>
                  <a:pt x="66625" y="326525"/>
                  <a:pt x="80855" y="316925"/>
                </a:cubicBezTo>
                <a:cubicBezTo>
                  <a:pt x="93200" y="315553"/>
                  <a:pt x="85427" y="329954"/>
                  <a:pt x="90628" y="331955"/>
                </a:cubicBezTo>
                <a:cubicBezTo>
                  <a:pt x="89098" y="322099"/>
                  <a:pt x="88944" y="312078"/>
                  <a:pt x="90171" y="302180"/>
                </a:cubicBezTo>
                <a:cubicBezTo>
                  <a:pt x="96971" y="245029"/>
                  <a:pt x="109887" y="188680"/>
                  <a:pt x="109030" y="139988"/>
                </a:cubicBezTo>
                <a:cubicBezTo>
                  <a:pt x="114059" y="161819"/>
                  <a:pt x="101772" y="191994"/>
                  <a:pt x="101943" y="222798"/>
                </a:cubicBezTo>
                <a:cubicBezTo>
                  <a:pt x="75540" y="259317"/>
                  <a:pt x="65368" y="303608"/>
                  <a:pt x="45251" y="343156"/>
                </a:cubicBezTo>
                <a:cubicBezTo>
                  <a:pt x="40907" y="351672"/>
                  <a:pt x="42621" y="365273"/>
                  <a:pt x="29249" y="365044"/>
                </a:cubicBezTo>
                <a:cubicBezTo>
                  <a:pt x="17819" y="365044"/>
                  <a:pt x="3245" y="367273"/>
                  <a:pt x="-1441" y="350871"/>
                </a:cubicBezTo>
                <a:cubicBezTo>
                  <a:pt x="11193" y="310029"/>
                  <a:pt x="17496" y="267492"/>
                  <a:pt x="17247" y="224742"/>
                </a:cubicBezTo>
                <a:cubicBezTo>
                  <a:pt x="17481" y="182701"/>
                  <a:pt x="27955" y="141351"/>
                  <a:pt x="47765" y="104270"/>
                </a:cubicBezTo>
                <a:cubicBezTo>
                  <a:pt x="62967" y="74322"/>
                  <a:pt x="80855" y="45690"/>
                  <a:pt x="97543" y="16487"/>
                </a:cubicBezTo>
                <a:cubicBezTo>
                  <a:pt x="105944" y="13858"/>
                  <a:pt x="108001" y="7000"/>
                  <a:pt x="108973" y="-658"/>
                </a:cubicBezTo>
                <a:cubicBezTo>
                  <a:pt x="110494" y="-773"/>
                  <a:pt x="112023" y="-773"/>
                  <a:pt x="113545" y="-658"/>
                </a:cubicBezTo>
                <a:cubicBezTo>
                  <a:pt x="116003" y="371"/>
                  <a:pt x="120117" y="885"/>
                  <a:pt x="120689" y="2542"/>
                </a:cubicBezTo>
                <a:cubicBezTo>
                  <a:pt x="127261" y="22030"/>
                  <a:pt x="130804" y="24659"/>
                  <a:pt x="148235" y="20773"/>
                </a:cubicBezTo>
                <a:cubicBezTo>
                  <a:pt x="153677" y="19987"/>
                  <a:pt x="158927" y="18204"/>
                  <a:pt x="163723" y="15515"/>
                </a:cubicBezTo>
                <a:cubicBezTo>
                  <a:pt x="187954" y="-1287"/>
                  <a:pt x="213901" y="5457"/>
                  <a:pt x="237332" y="13572"/>
                </a:cubicBezTo>
                <a:cubicBezTo>
                  <a:pt x="269907" y="25002"/>
                  <a:pt x="297796" y="45290"/>
                  <a:pt x="323857" y="74723"/>
                </a:cubicBezTo>
                <a:cubicBezTo>
                  <a:pt x="299796" y="73065"/>
                  <a:pt x="280651" y="58949"/>
                  <a:pt x="255906" y="71237"/>
                </a:cubicBezTo>
                <a:cubicBezTo>
                  <a:pt x="285281" y="97811"/>
                  <a:pt x="319514" y="112213"/>
                  <a:pt x="350318" y="131644"/>
                </a:cubicBezTo>
                <a:cubicBezTo>
                  <a:pt x="357061" y="163248"/>
                  <a:pt x="363690" y="194509"/>
                  <a:pt x="345403" y="225084"/>
                </a:cubicBezTo>
                <a:cubicBezTo>
                  <a:pt x="336258" y="228399"/>
                  <a:pt x="335801" y="236514"/>
                  <a:pt x="333115" y="244458"/>
                </a:cubicBezTo>
                <a:cubicBezTo>
                  <a:pt x="317170" y="291664"/>
                  <a:pt x="303626" y="339556"/>
                  <a:pt x="282080" y="384990"/>
                </a:cubicBezTo>
                <a:cubicBezTo>
                  <a:pt x="266307" y="418194"/>
                  <a:pt x="242075" y="432138"/>
                  <a:pt x="207785" y="433282"/>
                </a:cubicBezTo>
                <a:cubicBezTo>
                  <a:pt x="199613" y="433282"/>
                  <a:pt x="191440" y="433796"/>
                  <a:pt x="183268" y="433282"/>
                </a:cubicBezTo>
                <a:cubicBezTo>
                  <a:pt x="167780" y="432539"/>
                  <a:pt x="156693" y="437796"/>
                  <a:pt x="152350" y="453741"/>
                </a:cubicBezTo>
                <a:cubicBezTo>
                  <a:pt x="149835" y="463114"/>
                  <a:pt x="141891" y="468372"/>
                  <a:pt x="135719" y="474944"/>
                </a:cubicBezTo>
                <a:cubicBezTo>
                  <a:pt x="128575" y="482602"/>
                  <a:pt x="120574" y="485288"/>
                  <a:pt x="112002" y="477344"/>
                </a:cubicBezTo>
                <a:cubicBezTo>
                  <a:pt x="103429" y="469400"/>
                  <a:pt x="95600" y="473115"/>
                  <a:pt x="87256" y="477688"/>
                </a:cubicBezTo>
                <a:close/>
              </a:path>
            </a:pathLst>
          </a:custGeom>
          <a:solidFill>
            <a:srgbClr val="D9CFB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06" name="任意多边形: 形状 1905">
            <a:extLst>
              <a:ext uri="{FF2B5EF4-FFF2-40B4-BE49-F238E27FC236}">
                <a16:creationId xmlns:a16="http://schemas.microsoft.com/office/drawing/2014/main" xmlns:p14="http://schemas.microsoft.com/office/powerpoint/2010/main" xmlns="" id="{7A160095-FA9F-4A5F-A454-A26CD5FFE884}"/>
              </a:ext>
            </a:extLst>
          </p:cNvPr>
          <p:cNvSpPr/>
          <p:nvPr/>
        </p:nvSpPr>
        <p:spPr>
          <a:xfrm>
            <a:off x="-6913462" y="6598729"/>
            <a:ext cx="128129" cy="42005"/>
          </a:xfrm>
          <a:custGeom>
            <a:avLst/>
            <a:gdLst>
              <a:gd name="connsiteX0" fmla="*/ 55080 w 128129"/>
              <a:gd name="connsiteY0" fmla="*/ 36346 h 42005"/>
              <a:gd name="connsiteX1" fmla="*/ -1441 w 128129"/>
              <a:gd name="connsiteY1" fmla="*/ -745 h 42005"/>
              <a:gd name="connsiteX2" fmla="*/ 126689 w 128129"/>
              <a:gd name="connsiteY2" fmla="*/ 41260 h 42005"/>
              <a:gd name="connsiteX3" fmla="*/ 54623 w 128129"/>
              <a:gd name="connsiteY3" fmla="*/ 35946 h 42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129" h="42005">
                <a:moveTo>
                  <a:pt x="55080" y="36346"/>
                </a:moveTo>
                <a:cubicBezTo>
                  <a:pt x="38507" y="20687"/>
                  <a:pt x="15590" y="15086"/>
                  <a:pt x="-1441" y="-745"/>
                </a:cubicBezTo>
                <a:cubicBezTo>
                  <a:pt x="44279" y="2741"/>
                  <a:pt x="86055" y="20001"/>
                  <a:pt x="126689" y="41260"/>
                </a:cubicBezTo>
                <a:lnTo>
                  <a:pt x="54623" y="35946"/>
                </a:lnTo>
                <a:close/>
              </a:path>
            </a:pathLst>
          </a:custGeom>
          <a:solidFill>
            <a:srgbClr val="A7988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28" name="任意多边形: 形状 1927">
            <a:extLst>
              <a:ext uri="{FF2B5EF4-FFF2-40B4-BE49-F238E27FC236}">
                <a16:creationId xmlns:a16="http://schemas.microsoft.com/office/drawing/2014/main" xmlns:p14="http://schemas.microsoft.com/office/powerpoint/2010/main" xmlns="" id="{3D8E3AFA-9133-4A30-9BFA-F2B56858E649}"/>
              </a:ext>
            </a:extLst>
          </p:cNvPr>
          <p:cNvSpPr/>
          <p:nvPr/>
        </p:nvSpPr>
        <p:spPr>
          <a:xfrm>
            <a:off x="-8663205" y="6344177"/>
            <a:ext cx="213582" cy="133051"/>
          </a:xfrm>
          <a:custGeom>
            <a:avLst/>
            <a:gdLst>
              <a:gd name="connsiteX0" fmla="*/ -603 w 213582"/>
              <a:gd name="connsiteY0" fmla="*/ 132307 h 133051"/>
              <a:gd name="connsiteX1" fmla="*/ 4426 w 213582"/>
              <a:gd name="connsiteY1" fmla="*/ 77042 h 133051"/>
              <a:gd name="connsiteX2" fmla="*/ 6083 w 213582"/>
              <a:gd name="connsiteY2" fmla="*/ 79043 h 133051"/>
              <a:gd name="connsiteX3" fmla="*/ 6484 w 213582"/>
              <a:gd name="connsiteY3" fmla="*/ 81672 h 133051"/>
              <a:gd name="connsiteX4" fmla="*/ 15399 w 213582"/>
              <a:gd name="connsiteY4" fmla="*/ 37723 h 133051"/>
              <a:gd name="connsiteX5" fmla="*/ 44659 w 213582"/>
              <a:gd name="connsiteY5" fmla="*/ 4976 h 133051"/>
              <a:gd name="connsiteX6" fmla="*/ 193249 w 213582"/>
              <a:gd name="connsiteY6" fmla="*/ 3891 h 133051"/>
              <a:gd name="connsiteX7" fmla="*/ 210394 w 213582"/>
              <a:gd name="connsiteY7" fmla="*/ 39324 h 133051"/>
              <a:gd name="connsiteX8" fmla="*/ 191306 w 213582"/>
              <a:gd name="connsiteY8" fmla="*/ 73614 h 133051"/>
              <a:gd name="connsiteX9" fmla="*/ 182963 w 213582"/>
              <a:gd name="connsiteY9" fmla="*/ 82129 h 133051"/>
              <a:gd name="connsiteX10" fmla="*/ 194850 w 213582"/>
              <a:gd name="connsiteY10" fmla="*/ 89730 h 133051"/>
              <a:gd name="connsiteX11" fmla="*/ 202450 w 213582"/>
              <a:gd name="connsiteY11" fmla="*/ 89730 h 133051"/>
              <a:gd name="connsiteX12" fmla="*/ 210223 w 213582"/>
              <a:gd name="connsiteY12" fmla="*/ 97503 h 133051"/>
              <a:gd name="connsiteX13" fmla="*/ 205594 w 213582"/>
              <a:gd name="connsiteY13" fmla="*/ 113162 h 133051"/>
              <a:gd name="connsiteX14" fmla="*/ 64491 w 213582"/>
              <a:gd name="connsiteY14" fmla="*/ 127335 h 133051"/>
              <a:gd name="connsiteX15" fmla="*/ -603 w 213582"/>
              <a:gd name="connsiteY15" fmla="*/ 132307 h 13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3582" h="133051">
                <a:moveTo>
                  <a:pt x="-603" y="132307"/>
                </a:moveTo>
                <a:cubicBezTo>
                  <a:pt x="883" y="113847"/>
                  <a:pt x="-5918" y="94702"/>
                  <a:pt x="4426" y="77042"/>
                </a:cubicBezTo>
                <a:cubicBezTo>
                  <a:pt x="4998" y="77728"/>
                  <a:pt x="6255" y="78586"/>
                  <a:pt x="6083" y="79043"/>
                </a:cubicBezTo>
                <a:cubicBezTo>
                  <a:pt x="5454" y="81272"/>
                  <a:pt x="6484" y="82015"/>
                  <a:pt x="6484" y="81672"/>
                </a:cubicBezTo>
                <a:cubicBezTo>
                  <a:pt x="5226" y="66070"/>
                  <a:pt x="15970" y="52754"/>
                  <a:pt x="15399" y="37723"/>
                </a:cubicBezTo>
                <a:cubicBezTo>
                  <a:pt x="14541" y="16464"/>
                  <a:pt x="27572" y="8292"/>
                  <a:pt x="44659" y="4976"/>
                </a:cubicBezTo>
                <a:cubicBezTo>
                  <a:pt x="94094" y="-4624"/>
                  <a:pt x="143929" y="-110"/>
                  <a:pt x="193249" y="3891"/>
                </a:cubicBezTo>
                <a:cubicBezTo>
                  <a:pt x="215253" y="5662"/>
                  <a:pt x="213309" y="23265"/>
                  <a:pt x="210394" y="39324"/>
                </a:cubicBezTo>
                <a:cubicBezTo>
                  <a:pt x="194336" y="45382"/>
                  <a:pt x="206051" y="66928"/>
                  <a:pt x="191306" y="73614"/>
                </a:cubicBezTo>
                <a:cubicBezTo>
                  <a:pt x="187763" y="75614"/>
                  <a:pt x="183934" y="77443"/>
                  <a:pt x="182963" y="82129"/>
                </a:cubicBezTo>
                <a:cubicBezTo>
                  <a:pt x="183763" y="89616"/>
                  <a:pt x="188678" y="90359"/>
                  <a:pt x="194850" y="89730"/>
                </a:cubicBezTo>
                <a:cubicBezTo>
                  <a:pt x="197374" y="89416"/>
                  <a:pt x="199927" y="89416"/>
                  <a:pt x="202450" y="89730"/>
                </a:cubicBezTo>
                <a:cubicBezTo>
                  <a:pt x="206539" y="90186"/>
                  <a:pt x="209767" y="93414"/>
                  <a:pt x="210223" y="97503"/>
                </a:cubicBezTo>
                <a:cubicBezTo>
                  <a:pt x="210223" y="103218"/>
                  <a:pt x="211309" y="108933"/>
                  <a:pt x="205594" y="113162"/>
                </a:cubicBezTo>
                <a:cubicBezTo>
                  <a:pt x="157531" y="108247"/>
                  <a:pt x="111468" y="121734"/>
                  <a:pt x="64491" y="127335"/>
                </a:cubicBezTo>
                <a:cubicBezTo>
                  <a:pt x="43116" y="129735"/>
                  <a:pt x="20485" y="119448"/>
                  <a:pt x="-603" y="132307"/>
                </a:cubicBezTo>
                <a:close/>
              </a:path>
            </a:pathLst>
          </a:custGeom>
          <a:solidFill>
            <a:srgbClr val="FDD6C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29" name="任意多边形: 形状 1928">
            <a:extLst>
              <a:ext uri="{FF2B5EF4-FFF2-40B4-BE49-F238E27FC236}">
                <a16:creationId xmlns:a16="http://schemas.microsoft.com/office/drawing/2014/main" xmlns:p14="http://schemas.microsoft.com/office/powerpoint/2010/main" xmlns="" id="{3D9A5651-BD47-414D-AEA3-0ABA882B84CD}"/>
              </a:ext>
            </a:extLst>
          </p:cNvPr>
          <p:cNvSpPr/>
          <p:nvPr/>
        </p:nvSpPr>
        <p:spPr>
          <a:xfrm>
            <a:off x="-8657452" y="6313722"/>
            <a:ext cx="211731" cy="153218"/>
          </a:xfrm>
          <a:custGeom>
            <a:avLst/>
            <a:gdLst>
              <a:gd name="connsiteX0" fmla="*/ 201613 w 211731"/>
              <a:gd name="connsiteY0" fmla="*/ 139216 h 153218"/>
              <a:gd name="connsiteX1" fmla="*/ 201613 w 211731"/>
              <a:gd name="connsiteY1" fmla="*/ 124128 h 153218"/>
              <a:gd name="connsiteX2" fmla="*/ 193612 w 211731"/>
              <a:gd name="connsiteY2" fmla="*/ 106983 h 153218"/>
              <a:gd name="connsiteX3" fmla="*/ 196013 w 211731"/>
              <a:gd name="connsiteY3" fmla="*/ 99668 h 153218"/>
              <a:gd name="connsiteX4" fmla="*/ 200527 w 211731"/>
              <a:gd name="connsiteY4" fmla="*/ 73436 h 153218"/>
              <a:gd name="connsiteX5" fmla="*/ 199841 w 211731"/>
              <a:gd name="connsiteY5" fmla="*/ 51661 h 153218"/>
              <a:gd name="connsiteX6" fmla="*/ 187268 w 211731"/>
              <a:gd name="connsiteY6" fmla="*/ 40688 h 153218"/>
              <a:gd name="connsiteX7" fmla="*/ 95828 w 211731"/>
              <a:gd name="connsiteY7" fmla="*/ 36460 h 153218"/>
              <a:gd name="connsiteX8" fmla="*/ 26620 w 211731"/>
              <a:gd name="connsiteY8" fmla="*/ 45604 h 153218"/>
              <a:gd name="connsiteX9" fmla="*/ 14732 w 211731"/>
              <a:gd name="connsiteY9" fmla="*/ 58056 h 153218"/>
              <a:gd name="connsiteX10" fmla="*/ 15190 w 211731"/>
              <a:gd name="connsiteY10" fmla="*/ 61092 h 153218"/>
              <a:gd name="connsiteX11" fmla="*/ 7360 w 211731"/>
              <a:gd name="connsiteY11" fmla="*/ 94581 h 153218"/>
              <a:gd name="connsiteX12" fmla="*/ 4274 w 211731"/>
              <a:gd name="connsiteY12" fmla="*/ 132529 h 153218"/>
              <a:gd name="connsiteX13" fmla="*/ -1441 w 211731"/>
              <a:gd name="connsiteY13" fmla="*/ 107497 h 153218"/>
              <a:gd name="connsiteX14" fmla="*/ 18161 w 211731"/>
              <a:gd name="connsiteY14" fmla="*/ 38460 h 153218"/>
              <a:gd name="connsiteX15" fmla="*/ 26563 w 211731"/>
              <a:gd name="connsiteY15" fmla="*/ 14057 h 153218"/>
              <a:gd name="connsiteX16" fmla="*/ 48166 w 211731"/>
              <a:gd name="connsiteY16" fmla="*/ 22173 h 153218"/>
              <a:gd name="connsiteX17" fmla="*/ 172352 w 211731"/>
              <a:gd name="connsiteY17" fmla="*/ 16914 h 153218"/>
              <a:gd name="connsiteX18" fmla="*/ 54680 w 211731"/>
              <a:gd name="connsiteY18" fmla="*/ 18515 h 153218"/>
              <a:gd name="connsiteX19" fmla="*/ 26105 w 211731"/>
              <a:gd name="connsiteY19" fmla="*/ 14571 h 153218"/>
              <a:gd name="connsiteX20" fmla="*/ 48565 w 211731"/>
              <a:gd name="connsiteY20" fmla="*/ 3998 h 153218"/>
              <a:gd name="connsiteX21" fmla="*/ 127432 w 211731"/>
              <a:gd name="connsiteY21" fmla="*/ 2513 h 153218"/>
              <a:gd name="connsiteX22" fmla="*/ 189840 w 211731"/>
              <a:gd name="connsiteY22" fmla="*/ -745 h 153218"/>
              <a:gd name="connsiteX23" fmla="*/ 202356 w 211731"/>
              <a:gd name="connsiteY23" fmla="*/ 152474 h 153218"/>
              <a:gd name="connsiteX24" fmla="*/ 201613 w 211731"/>
              <a:gd name="connsiteY24" fmla="*/ 139216 h 1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11731" h="153218">
                <a:moveTo>
                  <a:pt x="201613" y="139216"/>
                </a:moveTo>
                <a:lnTo>
                  <a:pt x="201613" y="124128"/>
                </a:lnTo>
                <a:cubicBezTo>
                  <a:pt x="197095" y="119474"/>
                  <a:pt x="194277" y="113435"/>
                  <a:pt x="193612" y="106983"/>
                </a:cubicBezTo>
                <a:cubicBezTo>
                  <a:pt x="193719" y="104369"/>
                  <a:pt x="194550" y="101836"/>
                  <a:pt x="196013" y="99668"/>
                </a:cubicBezTo>
                <a:cubicBezTo>
                  <a:pt x="200927" y="91495"/>
                  <a:pt x="193440" y="81208"/>
                  <a:pt x="200527" y="73436"/>
                </a:cubicBezTo>
                <a:cubicBezTo>
                  <a:pt x="200961" y="66172"/>
                  <a:pt x="200731" y="58884"/>
                  <a:pt x="199841" y="51661"/>
                </a:cubicBezTo>
                <a:cubicBezTo>
                  <a:pt x="199132" y="45296"/>
                  <a:pt x="193671" y="40531"/>
                  <a:pt x="187268" y="40688"/>
                </a:cubicBezTo>
                <a:cubicBezTo>
                  <a:pt x="156864" y="37488"/>
                  <a:pt x="126346" y="39603"/>
                  <a:pt x="95828" y="36460"/>
                </a:cubicBezTo>
                <a:cubicBezTo>
                  <a:pt x="73311" y="34117"/>
                  <a:pt x="49651" y="41546"/>
                  <a:pt x="26620" y="45604"/>
                </a:cubicBezTo>
                <a:cubicBezTo>
                  <a:pt x="19899" y="45759"/>
                  <a:pt x="14577" y="51334"/>
                  <a:pt x="14732" y="58056"/>
                </a:cubicBezTo>
                <a:cubicBezTo>
                  <a:pt x="14756" y="59083"/>
                  <a:pt x="14910" y="60103"/>
                  <a:pt x="15190" y="61092"/>
                </a:cubicBezTo>
                <a:cubicBezTo>
                  <a:pt x="17990" y="73550"/>
                  <a:pt x="13418" y="83951"/>
                  <a:pt x="7360" y="94581"/>
                </a:cubicBezTo>
                <a:cubicBezTo>
                  <a:pt x="1302" y="105212"/>
                  <a:pt x="1988" y="117441"/>
                  <a:pt x="4274" y="132529"/>
                </a:cubicBezTo>
                <a:cubicBezTo>
                  <a:pt x="-2755" y="122814"/>
                  <a:pt x="2731" y="114241"/>
                  <a:pt x="-1441" y="107497"/>
                </a:cubicBezTo>
                <a:cubicBezTo>
                  <a:pt x="845" y="83323"/>
                  <a:pt x="-3956" y="57205"/>
                  <a:pt x="18161" y="38460"/>
                </a:cubicBezTo>
                <a:cubicBezTo>
                  <a:pt x="25534" y="32231"/>
                  <a:pt x="17133" y="19944"/>
                  <a:pt x="26563" y="14057"/>
                </a:cubicBezTo>
                <a:cubicBezTo>
                  <a:pt x="31298" y="21090"/>
                  <a:pt x="39970" y="24348"/>
                  <a:pt x="48166" y="22173"/>
                </a:cubicBezTo>
                <a:cubicBezTo>
                  <a:pt x="88456" y="13314"/>
                  <a:pt x="129375" y="27259"/>
                  <a:pt x="172352" y="16914"/>
                </a:cubicBezTo>
                <a:cubicBezTo>
                  <a:pt x="131318" y="16914"/>
                  <a:pt x="92971" y="14800"/>
                  <a:pt x="54680" y="18515"/>
                </a:cubicBezTo>
                <a:cubicBezTo>
                  <a:pt x="44736" y="19429"/>
                  <a:pt x="34735" y="22058"/>
                  <a:pt x="26105" y="14571"/>
                </a:cubicBezTo>
                <a:cubicBezTo>
                  <a:pt x="29820" y="3141"/>
                  <a:pt x="39650" y="4227"/>
                  <a:pt x="48565" y="3998"/>
                </a:cubicBezTo>
                <a:cubicBezTo>
                  <a:pt x="74854" y="3370"/>
                  <a:pt x="101143" y="3313"/>
                  <a:pt x="127432" y="2513"/>
                </a:cubicBezTo>
                <a:cubicBezTo>
                  <a:pt x="148235" y="1827"/>
                  <a:pt x="169037" y="398"/>
                  <a:pt x="189840" y="-745"/>
                </a:cubicBezTo>
                <a:cubicBezTo>
                  <a:pt x="222015" y="48062"/>
                  <a:pt x="208014" y="100582"/>
                  <a:pt x="202356" y="152474"/>
                </a:cubicBezTo>
                <a:cubicBezTo>
                  <a:pt x="198570" y="148980"/>
                  <a:pt x="198242" y="143111"/>
                  <a:pt x="201613" y="139216"/>
                </a:cubicBezTo>
                <a:close/>
              </a:path>
            </a:pathLst>
          </a:custGeom>
          <a:solidFill>
            <a:srgbClr val="55444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30" name="任意多边形: 形状 1929">
            <a:extLst>
              <a:ext uri="{FF2B5EF4-FFF2-40B4-BE49-F238E27FC236}">
                <a16:creationId xmlns:a16="http://schemas.microsoft.com/office/drawing/2014/main" xmlns:p14="http://schemas.microsoft.com/office/powerpoint/2010/main" xmlns="" id="{F1589422-0914-4A01-BE9A-5502279BD4F9}"/>
              </a:ext>
            </a:extLst>
          </p:cNvPr>
          <p:cNvSpPr/>
          <p:nvPr/>
        </p:nvSpPr>
        <p:spPr>
          <a:xfrm>
            <a:off x="-8662196" y="6449274"/>
            <a:ext cx="208749" cy="93220"/>
          </a:xfrm>
          <a:custGeom>
            <a:avLst/>
            <a:gdLst>
              <a:gd name="connsiteX0" fmla="*/ 206357 w 208749"/>
              <a:gd name="connsiteY0" fmla="*/ 3664 h 93220"/>
              <a:gd name="connsiteX1" fmla="*/ 207157 w 208749"/>
              <a:gd name="connsiteY1" fmla="*/ 16637 h 93220"/>
              <a:gd name="connsiteX2" fmla="*/ 207157 w 208749"/>
              <a:gd name="connsiteY2" fmla="*/ 54585 h 93220"/>
              <a:gd name="connsiteX3" fmla="*/ 190012 w 208749"/>
              <a:gd name="connsiteY3" fmla="*/ 92189 h 93220"/>
              <a:gd name="connsiteX4" fmla="*/ 190355 w 208749"/>
              <a:gd name="connsiteY4" fmla="*/ 92475 h 93220"/>
              <a:gd name="connsiteX5" fmla="*/ 185612 w 208749"/>
              <a:gd name="connsiteY5" fmla="*/ 43898 h 93220"/>
              <a:gd name="connsiteX6" fmla="*/ 166523 w 208749"/>
              <a:gd name="connsiteY6" fmla="*/ 14580 h 93220"/>
              <a:gd name="connsiteX7" fmla="*/ 126518 w 208749"/>
              <a:gd name="connsiteY7" fmla="*/ 18752 h 93220"/>
              <a:gd name="connsiteX8" fmla="*/ 14905 w 208749"/>
              <a:gd name="connsiteY8" fmla="*/ 34697 h 93220"/>
              <a:gd name="connsiteX9" fmla="*/ 4275 w 208749"/>
              <a:gd name="connsiteY9" fmla="*/ 37726 h 93220"/>
              <a:gd name="connsiteX10" fmla="*/ -1441 w 208749"/>
              <a:gd name="connsiteY10" fmla="*/ 37725 h 93220"/>
              <a:gd name="connsiteX11" fmla="*/ -1441 w 208749"/>
              <a:gd name="connsiteY11" fmla="*/ 27038 h 93220"/>
              <a:gd name="connsiteX12" fmla="*/ 31706 w 208749"/>
              <a:gd name="connsiteY12" fmla="*/ 11665 h 93220"/>
              <a:gd name="connsiteX13" fmla="*/ 112288 w 208749"/>
              <a:gd name="connsiteY13" fmla="*/ 6464 h 93220"/>
              <a:gd name="connsiteX14" fmla="*/ 187554 w 208749"/>
              <a:gd name="connsiteY14" fmla="*/ 3093 h 93220"/>
              <a:gd name="connsiteX15" fmla="*/ 206357 w 208749"/>
              <a:gd name="connsiteY15" fmla="*/ 3664 h 93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8749" h="93220">
                <a:moveTo>
                  <a:pt x="206357" y="3664"/>
                </a:moveTo>
                <a:cubicBezTo>
                  <a:pt x="206357" y="7950"/>
                  <a:pt x="206871" y="12294"/>
                  <a:pt x="207157" y="16637"/>
                </a:cubicBezTo>
                <a:cubicBezTo>
                  <a:pt x="207157" y="29267"/>
                  <a:pt x="207157" y="41954"/>
                  <a:pt x="207157" y="54585"/>
                </a:cubicBezTo>
                <a:cubicBezTo>
                  <a:pt x="208407" y="69255"/>
                  <a:pt x="201906" y="83513"/>
                  <a:pt x="190012" y="92189"/>
                </a:cubicBezTo>
                <a:lnTo>
                  <a:pt x="190355" y="92475"/>
                </a:lnTo>
                <a:cubicBezTo>
                  <a:pt x="177953" y="77330"/>
                  <a:pt x="190355" y="59785"/>
                  <a:pt x="185612" y="43898"/>
                </a:cubicBezTo>
                <a:cubicBezTo>
                  <a:pt x="192012" y="25781"/>
                  <a:pt x="184754" y="17552"/>
                  <a:pt x="166523" y="14580"/>
                </a:cubicBezTo>
                <a:cubicBezTo>
                  <a:pt x="153057" y="12290"/>
                  <a:pt x="139221" y="13732"/>
                  <a:pt x="126518" y="18752"/>
                </a:cubicBezTo>
                <a:cubicBezTo>
                  <a:pt x="90457" y="33096"/>
                  <a:pt x="52681" y="33553"/>
                  <a:pt x="14905" y="34697"/>
                </a:cubicBezTo>
                <a:cubicBezTo>
                  <a:pt x="12118" y="37466"/>
                  <a:pt x="8103" y="38610"/>
                  <a:pt x="4275" y="37726"/>
                </a:cubicBezTo>
                <a:lnTo>
                  <a:pt x="-1441" y="37725"/>
                </a:lnTo>
                <a:cubicBezTo>
                  <a:pt x="-1441" y="34182"/>
                  <a:pt x="-1441" y="30581"/>
                  <a:pt x="-1441" y="27038"/>
                </a:cubicBezTo>
                <a:cubicBezTo>
                  <a:pt x="4010" y="14152"/>
                  <a:pt x="18347" y="7502"/>
                  <a:pt x="31706" y="11665"/>
                </a:cubicBezTo>
                <a:cubicBezTo>
                  <a:pt x="58548" y="17179"/>
                  <a:pt x="86378" y="15384"/>
                  <a:pt x="112288" y="6464"/>
                </a:cubicBezTo>
                <a:cubicBezTo>
                  <a:pt x="136540" y="-1821"/>
                  <a:pt x="162658" y="-2991"/>
                  <a:pt x="187554" y="3093"/>
                </a:cubicBezTo>
                <a:cubicBezTo>
                  <a:pt x="193783" y="3961"/>
                  <a:pt x="200087" y="4153"/>
                  <a:pt x="206357" y="3664"/>
                </a:cubicBezTo>
                <a:close/>
              </a:path>
            </a:pathLst>
          </a:custGeom>
          <a:solidFill>
            <a:srgbClr val="52414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56" name="任意多边形: 形状 1955">
            <a:extLst>
              <a:ext uri="{FF2B5EF4-FFF2-40B4-BE49-F238E27FC236}">
                <a16:creationId xmlns:a16="http://schemas.microsoft.com/office/drawing/2014/main" xmlns:p14="http://schemas.microsoft.com/office/powerpoint/2010/main" xmlns="" id="{9BD1F939-95CF-4377-9260-FCC891B3EE89}"/>
              </a:ext>
            </a:extLst>
          </p:cNvPr>
          <p:cNvSpPr/>
          <p:nvPr/>
        </p:nvSpPr>
        <p:spPr>
          <a:xfrm>
            <a:off x="-7180982" y="6377900"/>
            <a:ext cx="158705" cy="132087"/>
          </a:xfrm>
          <a:custGeom>
            <a:avLst/>
            <a:gdLst>
              <a:gd name="connsiteX0" fmla="*/ -1441 w 158705"/>
              <a:gd name="connsiteY0" fmla="*/ 11143 h 132087"/>
              <a:gd name="connsiteX1" fmla="*/ 157265 w 158705"/>
              <a:gd name="connsiteY1" fmla="*/ 342 h 132087"/>
              <a:gd name="connsiteX2" fmla="*/ 144520 w 158705"/>
              <a:gd name="connsiteY2" fmla="*/ 66979 h 132087"/>
              <a:gd name="connsiteX3" fmla="*/ 76626 w 158705"/>
              <a:gd name="connsiteY3" fmla="*/ 129844 h 132087"/>
              <a:gd name="connsiteX4" fmla="*/ 51308 w 158705"/>
              <a:gd name="connsiteY4" fmla="*/ 118985 h 132087"/>
              <a:gd name="connsiteX5" fmla="*/ -1441 w 158705"/>
              <a:gd name="connsiteY5" fmla="*/ 11143 h 132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705" h="132087">
                <a:moveTo>
                  <a:pt x="-1441" y="11143"/>
                </a:moveTo>
                <a:cubicBezTo>
                  <a:pt x="50791" y="844"/>
                  <a:pt x="104119" y="-2785"/>
                  <a:pt x="157265" y="342"/>
                </a:cubicBezTo>
                <a:cubicBezTo>
                  <a:pt x="156592" y="23091"/>
                  <a:pt x="152290" y="45587"/>
                  <a:pt x="144520" y="66979"/>
                </a:cubicBezTo>
                <a:cubicBezTo>
                  <a:pt x="133947" y="99498"/>
                  <a:pt x="107316" y="117614"/>
                  <a:pt x="76626" y="129844"/>
                </a:cubicBezTo>
                <a:cubicBezTo>
                  <a:pt x="65539" y="134188"/>
                  <a:pt x="56509" y="128644"/>
                  <a:pt x="51308" y="118985"/>
                </a:cubicBezTo>
                <a:cubicBezTo>
                  <a:pt x="32220" y="83610"/>
                  <a:pt x="8389" y="50749"/>
                  <a:pt x="-1441" y="11143"/>
                </a:cubicBezTo>
                <a:close/>
              </a:path>
            </a:pathLst>
          </a:custGeom>
          <a:solidFill>
            <a:srgbClr val="C0E8E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66" name="任意多边形: 形状 1965">
            <a:extLst>
              <a:ext uri="{FF2B5EF4-FFF2-40B4-BE49-F238E27FC236}">
                <a16:creationId xmlns:a16="http://schemas.microsoft.com/office/drawing/2014/main" xmlns:p14="http://schemas.microsoft.com/office/powerpoint/2010/main" xmlns="" id="{CBC40F6D-EE5F-4E38-A720-88BF1C987040}"/>
              </a:ext>
            </a:extLst>
          </p:cNvPr>
          <p:cNvSpPr/>
          <p:nvPr/>
        </p:nvSpPr>
        <p:spPr>
          <a:xfrm>
            <a:off x="-8034922" y="6508957"/>
            <a:ext cx="41108" cy="22620"/>
          </a:xfrm>
          <a:custGeom>
            <a:avLst/>
            <a:gdLst>
              <a:gd name="connsiteX0" fmla="*/ 1879 w 41108"/>
              <a:gd name="connsiteY0" fmla="*/ 21876 h 22620"/>
              <a:gd name="connsiteX1" fmla="*/ 13023 w 41108"/>
              <a:gd name="connsiteY1" fmla="*/ -241 h 22620"/>
              <a:gd name="connsiteX2" fmla="*/ 12451 w 41108"/>
              <a:gd name="connsiteY2" fmla="*/ -241 h 22620"/>
              <a:gd name="connsiteX3" fmla="*/ 28510 w 41108"/>
              <a:gd name="connsiteY3" fmla="*/ -698 h 22620"/>
              <a:gd name="connsiteX4" fmla="*/ 39598 w 41108"/>
              <a:gd name="connsiteY4" fmla="*/ 7646 h 22620"/>
              <a:gd name="connsiteX5" fmla="*/ 30088 w 41108"/>
              <a:gd name="connsiteY5" fmla="*/ 19600 h 22620"/>
              <a:gd name="connsiteX6" fmla="*/ 28168 w 41108"/>
              <a:gd name="connsiteY6" fmla="*/ 19647 h 22620"/>
              <a:gd name="connsiteX7" fmla="*/ 1421 w 41108"/>
              <a:gd name="connsiteY7" fmla="*/ 21305 h 22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108" h="22620">
                <a:moveTo>
                  <a:pt x="1879" y="21876"/>
                </a:moveTo>
                <a:cubicBezTo>
                  <a:pt x="-8008" y="7646"/>
                  <a:pt x="6736" y="5817"/>
                  <a:pt x="13023" y="-241"/>
                </a:cubicBezTo>
                <a:lnTo>
                  <a:pt x="12451" y="-241"/>
                </a:lnTo>
                <a:cubicBezTo>
                  <a:pt x="17823" y="-241"/>
                  <a:pt x="23196" y="-927"/>
                  <a:pt x="28510" y="-698"/>
                </a:cubicBezTo>
                <a:cubicBezTo>
                  <a:pt x="33825" y="-470"/>
                  <a:pt x="39426" y="159"/>
                  <a:pt x="39598" y="7646"/>
                </a:cubicBezTo>
                <a:cubicBezTo>
                  <a:pt x="40273" y="13573"/>
                  <a:pt x="36015" y="18925"/>
                  <a:pt x="30088" y="19600"/>
                </a:cubicBezTo>
                <a:cubicBezTo>
                  <a:pt x="29451" y="19673"/>
                  <a:pt x="28808" y="19689"/>
                  <a:pt x="28168" y="19647"/>
                </a:cubicBezTo>
                <a:cubicBezTo>
                  <a:pt x="19252" y="20333"/>
                  <a:pt x="10337" y="20790"/>
                  <a:pt x="1421" y="21305"/>
                </a:cubicBezTo>
                <a:close/>
              </a:path>
            </a:pathLst>
          </a:custGeom>
          <a:solidFill>
            <a:srgbClr val="DAA59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67" name="任意多边形: 形状 1966">
            <a:extLst>
              <a:ext uri="{FF2B5EF4-FFF2-40B4-BE49-F238E27FC236}">
                <a16:creationId xmlns:a16="http://schemas.microsoft.com/office/drawing/2014/main" xmlns:p14="http://schemas.microsoft.com/office/powerpoint/2010/main" xmlns="" id="{8311D33B-8EC4-4FE8-9B37-EFD064391E54}"/>
              </a:ext>
            </a:extLst>
          </p:cNvPr>
          <p:cNvSpPr/>
          <p:nvPr/>
        </p:nvSpPr>
        <p:spPr>
          <a:xfrm>
            <a:off x="-8049547" y="6531292"/>
            <a:ext cx="33432" cy="17429"/>
          </a:xfrm>
          <a:custGeom>
            <a:avLst/>
            <a:gdLst>
              <a:gd name="connsiteX0" fmla="*/ 16104 w 33432"/>
              <a:gd name="connsiteY0" fmla="*/ -745 h 17429"/>
              <a:gd name="connsiteX1" fmla="*/ 31992 w 33432"/>
              <a:gd name="connsiteY1" fmla="*/ 12686 h 17429"/>
              <a:gd name="connsiteX2" fmla="*/ -1441 w 33432"/>
              <a:gd name="connsiteY2" fmla="*/ 16115 h 17429"/>
              <a:gd name="connsiteX3" fmla="*/ 16504 w 33432"/>
              <a:gd name="connsiteY3" fmla="*/ -459 h 1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32" h="17429">
                <a:moveTo>
                  <a:pt x="16104" y="-745"/>
                </a:moveTo>
                <a:cubicBezTo>
                  <a:pt x="18619" y="6742"/>
                  <a:pt x="31020" y="856"/>
                  <a:pt x="31992" y="12686"/>
                </a:cubicBezTo>
                <a:cubicBezTo>
                  <a:pt x="21648" y="18401"/>
                  <a:pt x="10389" y="16400"/>
                  <a:pt x="-1441" y="16115"/>
                </a:cubicBezTo>
                <a:cubicBezTo>
                  <a:pt x="-755" y="3542"/>
                  <a:pt x="7417" y="1027"/>
                  <a:pt x="16504" y="-459"/>
                </a:cubicBezTo>
                <a:close/>
              </a:path>
            </a:pathLst>
          </a:custGeom>
          <a:solidFill>
            <a:srgbClr val="DAA59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75" name="任意多边形: 形状 1974">
            <a:extLst>
              <a:ext uri="{FF2B5EF4-FFF2-40B4-BE49-F238E27FC236}">
                <a16:creationId xmlns:a16="http://schemas.microsoft.com/office/drawing/2014/main" xmlns:p14="http://schemas.microsoft.com/office/powerpoint/2010/main" xmlns="" id="{B5DD51A7-3D9F-494F-AF60-1AAA03216486}"/>
              </a:ext>
            </a:extLst>
          </p:cNvPr>
          <p:cNvSpPr/>
          <p:nvPr/>
        </p:nvSpPr>
        <p:spPr>
          <a:xfrm>
            <a:off x="-8617676" y="8358949"/>
            <a:ext cx="108585" cy="9600"/>
          </a:xfrm>
          <a:custGeom>
            <a:avLst/>
            <a:gdLst>
              <a:gd name="connsiteX0" fmla="*/ 69368 w 108585"/>
              <a:gd name="connsiteY0" fmla="*/ 8856 h 9600"/>
              <a:gd name="connsiteX1" fmla="*/ -1441 w 108585"/>
              <a:gd name="connsiteY1" fmla="*/ -745 h 9600"/>
              <a:gd name="connsiteX2" fmla="*/ 107144 w 108585"/>
              <a:gd name="connsiteY2" fmla="*/ -745 h 9600"/>
              <a:gd name="connsiteX3" fmla="*/ 86742 w 108585"/>
              <a:gd name="connsiteY3" fmla="*/ 3828 h 9600"/>
              <a:gd name="connsiteX4" fmla="*/ 69368 w 108585"/>
              <a:gd name="connsiteY4" fmla="*/ 8856 h 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585" h="9600">
                <a:moveTo>
                  <a:pt x="69368" y="8856"/>
                </a:moveTo>
                <a:cubicBezTo>
                  <a:pt x="46508" y="2513"/>
                  <a:pt x="21591" y="6799"/>
                  <a:pt x="-1441" y="-745"/>
                </a:cubicBezTo>
                <a:lnTo>
                  <a:pt x="107144" y="-745"/>
                </a:lnTo>
                <a:cubicBezTo>
                  <a:pt x="101429" y="4970"/>
                  <a:pt x="93771" y="3313"/>
                  <a:pt x="86742" y="3828"/>
                </a:cubicBezTo>
                <a:cubicBezTo>
                  <a:pt x="80798" y="4513"/>
                  <a:pt x="74283" y="3027"/>
                  <a:pt x="69368" y="8856"/>
                </a:cubicBezTo>
                <a:close/>
              </a:path>
            </a:pathLst>
          </a:custGeom>
          <a:solidFill>
            <a:srgbClr val="75656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77" name="任意多边形: 形状 1976">
            <a:extLst>
              <a:ext uri="{FF2B5EF4-FFF2-40B4-BE49-F238E27FC236}">
                <a16:creationId xmlns:a16="http://schemas.microsoft.com/office/drawing/2014/main" xmlns:p14="http://schemas.microsoft.com/office/powerpoint/2010/main" xmlns="" id="{0D4DD36F-6735-46C5-B0D2-34DE785F42CC}"/>
              </a:ext>
            </a:extLst>
          </p:cNvPr>
          <p:cNvSpPr/>
          <p:nvPr/>
        </p:nvSpPr>
        <p:spPr>
          <a:xfrm>
            <a:off x="-7309704" y="6696056"/>
            <a:ext cx="73467" cy="94228"/>
          </a:xfrm>
          <a:custGeom>
            <a:avLst/>
            <a:gdLst>
              <a:gd name="connsiteX0" fmla="*/ 14467 w 73467"/>
              <a:gd name="connsiteY0" fmla="*/ 31888 h 94228"/>
              <a:gd name="connsiteX1" fmla="*/ 1094 w 73467"/>
              <a:gd name="connsiteY1" fmla="*/ 32231 h 94228"/>
              <a:gd name="connsiteX2" fmla="*/ -792 w 73467"/>
              <a:gd name="connsiteY2" fmla="*/ -745 h 94228"/>
              <a:gd name="connsiteX3" fmla="*/ 6523 w 73467"/>
              <a:gd name="connsiteY3" fmla="*/ -745 h 94228"/>
              <a:gd name="connsiteX4" fmla="*/ 39899 w 73467"/>
              <a:gd name="connsiteY4" fmla="*/ 26058 h 94228"/>
              <a:gd name="connsiteX5" fmla="*/ 47386 w 73467"/>
              <a:gd name="connsiteY5" fmla="*/ 43203 h 94228"/>
              <a:gd name="connsiteX6" fmla="*/ 67102 w 73467"/>
              <a:gd name="connsiteY6" fmla="*/ 69150 h 94228"/>
              <a:gd name="connsiteX7" fmla="*/ 70074 w 73467"/>
              <a:gd name="connsiteY7" fmla="*/ 89381 h 94228"/>
              <a:gd name="connsiteX8" fmla="*/ 57787 w 73467"/>
              <a:gd name="connsiteY8" fmla="*/ 92695 h 94228"/>
              <a:gd name="connsiteX9" fmla="*/ 50586 w 73467"/>
              <a:gd name="connsiteY9" fmla="*/ 77208 h 94228"/>
              <a:gd name="connsiteX10" fmla="*/ 44871 w 73467"/>
              <a:gd name="connsiteY10" fmla="*/ 65778 h 94228"/>
              <a:gd name="connsiteX11" fmla="*/ 14467 w 73467"/>
              <a:gd name="connsiteY11" fmla="*/ 31888 h 94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467" h="94228">
                <a:moveTo>
                  <a:pt x="14467" y="31888"/>
                </a:moveTo>
                <a:lnTo>
                  <a:pt x="1094" y="32231"/>
                </a:lnTo>
                <a:cubicBezTo>
                  <a:pt x="-4621" y="21543"/>
                  <a:pt x="1437" y="10170"/>
                  <a:pt x="-792" y="-745"/>
                </a:cubicBezTo>
                <a:lnTo>
                  <a:pt x="6523" y="-745"/>
                </a:lnTo>
                <a:cubicBezTo>
                  <a:pt x="19197" y="6068"/>
                  <a:pt x="30510" y="15154"/>
                  <a:pt x="39899" y="26058"/>
                </a:cubicBezTo>
                <a:cubicBezTo>
                  <a:pt x="39906" y="32565"/>
                  <a:pt x="42617" y="38775"/>
                  <a:pt x="47386" y="43203"/>
                </a:cubicBezTo>
                <a:cubicBezTo>
                  <a:pt x="54243" y="51604"/>
                  <a:pt x="60473" y="60348"/>
                  <a:pt x="67102" y="69150"/>
                </a:cubicBezTo>
                <a:cubicBezTo>
                  <a:pt x="72326" y="74560"/>
                  <a:pt x="73522" y="82697"/>
                  <a:pt x="70074" y="89381"/>
                </a:cubicBezTo>
                <a:cubicBezTo>
                  <a:pt x="67199" y="93138"/>
                  <a:pt x="62161" y="94497"/>
                  <a:pt x="57787" y="92695"/>
                </a:cubicBezTo>
                <a:cubicBezTo>
                  <a:pt x="48986" y="90581"/>
                  <a:pt x="51158" y="83151"/>
                  <a:pt x="50586" y="77208"/>
                </a:cubicBezTo>
                <a:cubicBezTo>
                  <a:pt x="50613" y="72705"/>
                  <a:pt x="48490" y="68458"/>
                  <a:pt x="44871" y="65778"/>
                </a:cubicBezTo>
                <a:cubicBezTo>
                  <a:pt x="29783" y="58577"/>
                  <a:pt x="28411" y="39546"/>
                  <a:pt x="14467" y="31888"/>
                </a:cubicBezTo>
                <a:close/>
              </a:path>
            </a:pathLst>
          </a:custGeom>
          <a:solidFill>
            <a:srgbClr val="A8DEE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78" name="任意多边形: 形状 1977">
            <a:extLst>
              <a:ext uri="{FF2B5EF4-FFF2-40B4-BE49-F238E27FC236}">
                <a16:creationId xmlns:a16="http://schemas.microsoft.com/office/drawing/2014/main" xmlns:p14="http://schemas.microsoft.com/office/powerpoint/2010/main" xmlns="" id="{23657C00-8B1D-43A3-B9DF-526B8F758F0D}"/>
              </a:ext>
            </a:extLst>
          </p:cNvPr>
          <p:cNvSpPr/>
          <p:nvPr/>
        </p:nvSpPr>
        <p:spPr>
          <a:xfrm>
            <a:off x="-7375292" y="6666566"/>
            <a:ext cx="73081" cy="64695"/>
          </a:xfrm>
          <a:custGeom>
            <a:avLst/>
            <a:gdLst>
              <a:gd name="connsiteX0" fmla="*/ 64796 w 73081"/>
              <a:gd name="connsiteY0" fmla="*/ 28859 h 64695"/>
              <a:gd name="connsiteX1" fmla="*/ 66682 w 73081"/>
              <a:gd name="connsiteY1" fmla="*/ 61834 h 64695"/>
              <a:gd name="connsiteX2" fmla="*/ 65939 w 73081"/>
              <a:gd name="connsiteY2" fmla="*/ 61320 h 64695"/>
              <a:gd name="connsiteX3" fmla="*/ 56996 w 73081"/>
              <a:gd name="connsiteY3" fmla="*/ 62721 h 64695"/>
              <a:gd name="connsiteX4" fmla="*/ 55595 w 73081"/>
              <a:gd name="connsiteY4" fmla="*/ 61320 h 64695"/>
              <a:gd name="connsiteX5" fmla="*/ 55595 w 73081"/>
              <a:gd name="connsiteY5" fmla="*/ 61320 h 64695"/>
              <a:gd name="connsiteX6" fmla="*/ 43136 w 73081"/>
              <a:gd name="connsiteY6" fmla="*/ 29030 h 64695"/>
              <a:gd name="connsiteX7" fmla="*/ -1441 w 73081"/>
              <a:gd name="connsiteY7" fmla="*/ -745 h 64695"/>
              <a:gd name="connsiteX8" fmla="*/ 64796 w 73081"/>
              <a:gd name="connsiteY8" fmla="*/ 28859 h 6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081" h="64695">
                <a:moveTo>
                  <a:pt x="64796" y="28859"/>
                </a:moveTo>
                <a:cubicBezTo>
                  <a:pt x="76226" y="39260"/>
                  <a:pt x="70797" y="50576"/>
                  <a:pt x="66682" y="61834"/>
                </a:cubicBezTo>
                <a:lnTo>
                  <a:pt x="65939" y="61320"/>
                </a:lnTo>
                <a:cubicBezTo>
                  <a:pt x="63857" y="64177"/>
                  <a:pt x="59852" y="64804"/>
                  <a:pt x="56996" y="62721"/>
                </a:cubicBezTo>
                <a:cubicBezTo>
                  <a:pt x="56459" y="62330"/>
                  <a:pt x="55987" y="61857"/>
                  <a:pt x="55595" y="61320"/>
                </a:cubicBezTo>
                <a:lnTo>
                  <a:pt x="55595" y="61320"/>
                </a:lnTo>
                <a:cubicBezTo>
                  <a:pt x="62396" y="46347"/>
                  <a:pt x="58395" y="36632"/>
                  <a:pt x="43136" y="29030"/>
                </a:cubicBezTo>
                <a:cubicBezTo>
                  <a:pt x="27308" y="20640"/>
                  <a:pt x="12372" y="10664"/>
                  <a:pt x="-1441" y="-745"/>
                </a:cubicBezTo>
                <a:cubicBezTo>
                  <a:pt x="23820" y="2227"/>
                  <a:pt x="42336" y="20058"/>
                  <a:pt x="64796" y="28859"/>
                </a:cubicBezTo>
                <a:close/>
              </a:path>
            </a:pathLst>
          </a:custGeom>
          <a:solidFill>
            <a:srgbClr val="4B525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79" name="任意多边形: 形状 1978">
            <a:extLst>
              <a:ext uri="{FF2B5EF4-FFF2-40B4-BE49-F238E27FC236}">
                <a16:creationId xmlns:a16="http://schemas.microsoft.com/office/drawing/2014/main" xmlns:p14="http://schemas.microsoft.com/office/powerpoint/2010/main" xmlns="" id="{A1240982-46EA-4E35-B98E-45C60BB32B23}"/>
              </a:ext>
            </a:extLst>
          </p:cNvPr>
          <p:cNvSpPr/>
          <p:nvPr/>
        </p:nvSpPr>
        <p:spPr>
          <a:xfrm>
            <a:off x="-7354199" y="7037907"/>
            <a:ext cx="259970" cy="168228"/>
          </a:xfrm>
          <a:custGeom>
            <a:avLst/>
            <a:gdLst>
              <a:gd name="connsiteX0" fmla="*/ 226582 w 259970"/>
              <a:gd name="connsiteY0" fmla="*/ 17106 h 168228"/>
              <a:gd name="connsiteX1" fmla="*/ 226582 w 259970"/>
              <a:gd name="connsiteY1" fmla="*/ 17449 h 168228"/>
              <a:gd name="connsiteX2" fmla="*/ 248014 w 259970"/>
              <a:gd name="connsiteY2" fmla="*/ 81114 h 168228"/>
              <a:gd name="connsiteX3" fmla="*/ 258530 w 259970"/>
              <a:gd name="connsiteY3" fmla="*/ 155409 h 168228"/>
              <a:gd name="connsiteX4" fmla="*/ 138171 w 259970"/>
              <a:gd name="connsiteY4" fmla="*/ 161124 h 168228"/>
              <a:gd name="connsiteX5" fmla="*/ 59248 w 259970"/>
              <a:gd name="connsiteY5" fmla="*/ 166839 h 168228"/>
              <a:gd name="connsiteX6" fmla="*/ 33701 w 259970"/>
              <a:gd name="connsiteY6" fmla="*/ 148209 h 168228"/>
              <a:gd name="connsiteX7" fmla="*/ 24843 w 259970"/>
              <a:gd name="connsiteY7" fmla="*/ 80600 h 168228"/>
              <a:gd name="connsiteX8" fmla="*/ 11470 w 259970"/>
              <a:gd name="connsiteY8" fmla="*/ 25450 h 168228"/>
              <a:gd name="connsiteX9" fmla="*/ 8327 w 259970"/>
              <a:gd name="connsiteY9" fmla="*/ 2990 h 168228"/>
              <a:gd name="connsiteX10" fmla="*/ 33015 w 259970"/>
              <a:gd name="connsiteY10" fmla="*/ 361 h 168228"/>
              <a:gd name="connsiteX11" fmla="*/ 163318 w 259970"/>
              <a:gd name="connsiteY11" fmla="*/ -553 h 168228"/>
              <a:gd name="connsiteX12" fmla="*/ 199151 w 259970"/>
              <a:gd name="connsiteY12" fmla="*/ 8648 h 168228"/>
              <a:gd name="connsiteX13" fmla="*/ 202580 w 259970"/>
              <a:gd name="connsiteY13" fmla="*/ 8648 h 168228"/>
              <a:gd name="connsiteX14" fmla="*/ 226582 w 259970"/>
              <a:gd name="connsiteY14" fmla="*/ 17106 h 16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9970" h="168228">
                <a:moveTo>
                  <a:pt x="226582" y="17106"/>
                </a:moveTo>
                <a:lnTo>
                  <a:pt x="226582" y="17449"/>
                </a:lnTo>
                <a:cubicBezTo>
                  <a:pt x="240870" y="36251"/>
                  <a:pt x="245557" y="58140"/>
                  <a:pt x="248014" y="81114"/>
                </a:cubicBezTo>
                <a:cubicBezTo>
                  <a:pt x="250643" y="105403"/>
                  <a:pt x="254815" y="129578"/>
                  <a:pt x="258530" y="155409"/>
                </a:cubicBezTo>
                <a:cubicBezTo>
                  <a:pt x="217953" y="157467"/>
                  <a:pt x="178062" y="160038"/>
                  <a:pt x="138171" y="161124"/>
                </a:cubicBezTo>
                <a:cubicBezTo>
                  <a:pt x="111768" y="161981"/>
                  <a:pt x="85479" y="163696"/>
                  <a:pt x="59248" y="166839"/>
                </a:cubicBezTo>
                <a:cubicBezTo>
                  <a:pt x="40159" y="169011"/>
                  <a:pt x="35587" y="166382"/>
                  <a:pt x="33701" y="148209"/>
                </a:cubicBezTo>
                <a:cubicBezTo>
                  <a:pt x="31301" y="125349"/>
                  <a:pt x="27986" y="103117"/>
                  <a:pt x="24843" y="80600"/>
                </a:cubicBezTo>
                <a:cubicBezTo>
                  <a:pt x="22100" y="61626"/>
                  <a:pt x="14499" y="44138"/>
                  <a:pt x="11470" y="25450"/>
                </a:cubicBezTo>
                <a:cubicBezTo>
                  <a:pt x="-475" y="19735"/>
                  <a:pt x="-8875" y="13049"/>
                  <a:pt x="8327" y="2990"/>
                </a:cubicBezTo>
                <a:cubicBezTo>
                  <a:pt x="16302" y="493"/>
                  <a:pt x="24693" y="-400"/>
                  <a:pt x="33015" y="361"/>
                </a:cubicBezTo>
                <a:cubicBezTo>
                  <a:pt x="76449" y="361"/>
                  <a:pt x="119884" y="-1296"/>
                  <a:pt x="163318" y="-553"/>
                </a:cubicBezTo>
                <a:cubicBezTo>
                  <a:pt x="175948" y="-553"/>
                  <a:pt x="188863" y="-896"/>
                  <a:pt x="199151" y="8648"/>
                </a:cubicBezTo>
                <a:cubicBezTo>
                  <a:pt x="200145" y="9473"/>
                  <a:pt x="201585" y="9473"/>
                  <a:pt x="202580" y="8648"/>
                </a:cubicBezTo>
                <a:cubicBezTo>
                  <a:pt x="210524" y="12591"/>
                  <a:pt x="221553" y="5790"/>
                  <a:pt x="226582" y="17106"/>
                </a:cubicBezTo>
                <a:close/>
              </a:path>
            </a:pathLst>
          </a:custGeom>
          <a:solidFill>
            <a:srgbClr val="FFD39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80" name="任意多边形: 形状 1979">
            <a:extLst>
              <a:ext uri="{FF2B5EF4-FFF2-40B4-BE49-F238E27FC236}">
                <a16:creationId xmlns:a16="http://schemas.microsoft.com/office/drawing/2014/main" xmlns:p14="http://schemas.microsoft.com/office/powerpoint/2010/main" xmlns="" id="{17342494-8FF1-4FB9-AFDF-450D6606DC3D}"/>
              </a:ext>
            </a:extLst>
          </p:cNvPr>
          <p:cNvSpPr/>
          <p:nvPr/>
        </p:nvSpPr>
        <p:spPr>
          <a:xfrm>
            <a:off x="-7452959" y="6943241"/>
            <a:ext cx="299579" cy="104457"/>
          </a:xfrm>
          <a:custGeom>
            <a:avLst/>
            <a:gdLst>
              <a:gd name="connsiteX0" fmla="*/ 298139 w 299579"/>
              <a:gd name="connsiteY0" fmla="*/ 103713 h 104457"/>
              <a:gd name="connsiteX1" fmla="*/ 127489 w 299579"/>
              <a:gd name="connsiteY1" fmla="*/ 103256 h 104457"/>
              <a:gd name="connsiteX2" fmla="*/ 155264 w 299579"/>
              <a:gd name="connsiteY2" fmla="*/ 93598 h 104457"/>
              <a:gd name="connsiteX3" fmla="*/ 155950 w 299579"/>
              <a:gd name="connsiteY3" fmla="*/ 91083 h 104457"/>
              <a:gd name="connsiteX4" fmla="*/ 118003 w 299579"/>
              <a:gd name="connsiteY4" fmla="*/ 53479 h 104457"/>
              <a:gd name="connsiteX5" fmla="*/ 113316 w 299579"/>
              <a:gd name="connsiteY5" fmla="*/ 40905 h 104457"/>
              <a:gd name="connsiteX6" fmla="*/ 71139 w 299579"/>
              <a:gd name="connsiteY6" fmla="*/ 36562 h 104457"/>
              <a:gd name="connsiteX7" fmla="*/ 3531 w 299579"/>
              <a:gd name="connsiteY7" fmla="*/ 77310 h 104457"/>
              <a:gd name="connsiteX8" fmla="*/ -1441 w 299579"/>
              <a:gd name="connsiteY8" fmla="*/ 71595 h 104457"/>
              <a:gd name="connsiteX9" fmla="*/ 48279 w 299579"/>
              <a:gd name="connsiteY9" fmla="*/ 24904 h 104457"/>
              <a:gd name="connsiteX10" fmla="*/ 85656 w 299579"/>
              <a:gd name="connsiteY10" fmla="*/ 12960 h 104457"/>
              <a:gd name="connsiteX11" fmla="*/ 45307 w 299579"/>
              <a:gd name="connsiteY11" fmla="*/ 14903 h 104457"/>
              <a:gd name="connsiteX12" fmla="*/ 46336 w 299579"/>
              <a:gd name="connsiteY12" fmla="*/ 9702 h 104457"/>
              <a:gd name="connsiteX13" fmla="*/ 89256 w 299579"/>
              <a:gd name="connsiteY13" fmla="*/ 44 h 104457"/>
              <a:gd name="connsiteX14" fmla="*/ 111030 w 299579"/>
              <a:gd name="connsiteY14" fmla="*/ 9587 h 104457"/>
              <a:gd name="connsiteX15" fmla="*/ 164465 w 299579"/>
              <a:gd name="connsiteY15" fmla="*/ 52222 h 104457"/>
              <a:gd name="connsiteX16" fmla="*/ 236359 w 299579"/>
              <a:gd name="connsiteY16" fmla="*/ 54393 h 104457"/>
              <a:gd name="connsiteX17" fmla="*/ 238360 w 299579"/>
              <a:gd name="connsiteY17" fmla="*/ 44278 h 104457"/>
              <a:gd name="connsiteX18" fmla="*/ 214471 w 299579"/>
              <a:gd name="connsiteY18" fmla="*/ 41306 h 104457"/>
              <a:gd name="connsiteX19" fmla="*/ 214471 w 299579"/>
              <a:gd name="connsiteY19" fmla="*/ 38391 h 104457"/>
              <a:gd name="connsiteX20" fmla="*/ 232531 w 299579"/>
              <a:gd name="connsiteY20" fmla="*/ 26675 h 104457"/>
              <a:gd name="connsiteX21" fmla="*/ 235560 w 299579"/>
              <a:gd name="connsiteY21" fmla="*/ 25932 h 104457"/>
              <a:gd name="connsiteX22" fmla="*/ 248761 w 299579"/>
              <a:gd name="connsiteY22" fmla="*/ 28047 h 104457"/>
              <a:gd name="connsiteX23" fmla="*/ 298139 w 299579"/>
              <a:gd name="connsiteY23" fmla="*/ 103713 h 10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99579" h="104457">
                <a:moveTo>
                  <a:pt x="298139" y="103713"/>
                </a:moveTo>
                <a:lnTo>
                  <a:pt x="127489" y="103256"/>
                </a:lnTo>
                <a:cubicBezTo>
                  <a:pt x="131775" y="85712"/>
                  <a:pt x="145035" y="94055"/>
                  <a:pt x="155264" y="93598"/>
                </a:cubicBezTo>
                <a:cubicBezTo>
                  <a:pt x="158864" y="94284"/>
                  <a:pt x="155264" y="87540"/>
                  <a:pt x="155950" y="91083"/>
                </a:cubicBezTo>
                <a:cubicBezTo>
                  <a:pt x="131318" y="90569"/>
                  <a:pt x="116859" y="79653"/>
                  <a:pt x="118003" y="53479"/>
                </a:cubicBezTo>
                <a:cubicBezTo>
                  <a:pt x="122060" y="47306"/>
                  <a:pt x="119888" y="43306"/>
                  <a:pt x="113316" y="40905"/>
                </a:cubicBezTo>
                <a:cubicBezTo>
                  <a:pt x="100400" y="27361"/>
                  <a:pt x="87142" y="29475"/>
                  <a:pt x="71139" y="36562"/>
                </a:cubicBezTo>
                <a:cubicBezTo>
                  <a:pt x="46679" y="47363"/>
                  <a:pt x="28220" y="67423"/>
                  <a:pt x="3531" y="77310"/>
                </a:cubicBezTo>
                <a:cubicBezTo>
                  <a:pt x="1001" y="76387"/>
                  <a:pt x="-877" y="74229"/>
                  <a:pt x="-1441" y="71595"/>
                </a:cubicBezTo>
                <a:cubicBezTo>
                  <a:pt x="3816" y="44106"/>
                  <a:pt x="28848" y="36848"/>
                  <a:pt x="48279" y="24904"/>
                </a:cubicBezTo>
                <a:cubicBezTo>
                  <a:pt x="59783" y="18390"/>
                  <a:pt x="72507" y="14324"/>
                  <a:pt x="85656" y="12960"/>
                </a:cubicBezTo>
                <a:cubicBezTo>
                  <a:pt x="71425" y="11474"/>
                  <a:pt x="59023" y="28847"/>
                  <a:pt x="45307" y="14903"/>
                </a:cubicBezTo>
                <a:cubicBezTo>
                  <a:pt x="45593" y="13131"/>
                  <a:pt x="45936" y="11417"/>
                  <a:pt x="46336" y="9702"/>
                </a:cubicBezTo>
                <a:cubicBezTo>
                  <a:pt x="57252" y="-8415"/>
                  <a:pt x="74911" y="3244"/>
                  <a:pt x="89256" y="44"/>
                </a:cubicBezTo>
                <a:cubicBezTo>
                  <a:pt x="96343" y="3587"/>
                  <a:pt x="105715" y="1929"/>
                  <a:pt x="111030" y="9587"/>
                </a:cubicBezTo>
                <a:cubicBezTo>
                  <a:pt x="129661" y="22732"/>
                  <a:pt x="146349" y="38162"/>
                  <a:pt x="164465" y="52222"/>
                </a:cubicBezTo>
                <a:cubicBezTo>
                  <a:pt x="185777" y="67444"/>
                  <a:pt x="214168" y="68302"/>
                  <a:pt x="236359" y="54393"/>
                </a:cubicBezTo>
                <a:cubicBezTo>
                  <a:pt x="239617" y="52107"/>
                  <a:pt x="239332" y="47992"/>
                  <a:pt x="238360" y="44278"/>
                </a:cubicBezTo>
                <a:cubicBezTo>
                  <a:pt x="231560" y="34277"/>
                  <a:pt x="221901" y="46563"/>
                  <a:pt x="214471" y="41306"/>
                </a:cubicBezTo>
                <a:lnTo>
                  <a:pt x="214471" y="38391"/>
                </a:lnTo>
                <a:cubicBezTo>
                  <a:pt x="220529" y="34505"/>
                  <a:pt x="227959" y="32676"/>
                  <a:pt x="232531" y="26675"/>
                </a:cubicBezTo>
                <a:cubicBezTo>
                  <a:pt x="233319" y="25875"/>
                  <a:pt x="234491" y="25588"/>
                  <a:pt x="235560" y="25932"/>
                </a:cubicBezTo>
                <a:cubicBezTo>
                  <a:pt x="240018" y="26561"/>
                  <a:pt x="245961" y="25532"/>
                  <a:pt x="248761" y="28047"/>
                </a:cubicBezTo>
                <a:cubicBezTo>
                  <a:pt x="272136" y="48792"/>
                  <a:pt x="294710" y="70109"/>
                  <a:pt x="298139" y="103713"/>
                </a:cubicBezTo>
                <a:close/>
              </a:path>
            </a:pathLst>
          </a:custGeom>
          <a:solidFill>
            <a:srgbClr val="80501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81" name="任意多边形: 形状 1980">
            <a:extLst>
              <a:ext uri="{FF2B5EF4-FFF2-40B4-BE49-F238E27FC236}">
                <a16:creationId xmlns:a16="http://schemas.microsoft.com/office/drawing/2014/main" xmlns:p14="http://schemas.microsoft.com/office/powerpoint/2010/main" xmlns="" id="{F3009247-1695-4669-A864-ACF82794466A}"/>
              </a:ext>
            </a:extLst>
          </p:cNvPr>
          <p:cNvSpPr/>
          <p:nvPr/>
        </p:nvSpPr>
        <p:spPr>
          <a:xfrm>
            <a:off x="-7189874" y="6838016"/>
            <a:ext cx="104469" cy="184822"/>
          </a:xfrm>
          <a:custGeom>
            <a:avLst/>
            <a:gdLst>
              <a:gd name="connsiteX0" fmla="*/ 1336 w 104469"/>
              <a:gd name="connsiteY0" fmla="*/ 125900 h 184822"/>
              <a:gd name="connsiteX1" fmla="*/ 5165 w 104469"/>
              <a:gd name="connsiteY1" fmla="*/ 129558 h 184822"/>
              <a:gd name="connsiteX2" fmla="*/ 38826 w 104469"/>
              <a:gd name="connsiteY2" fmla="*/ 135273 h 184822"/>
              <a:gd name="connsiteX3" fmla="*/ 58600 w 104469"/>
              <a:gd name="connsiteY3" fmla="*/ 76865 h 184822"/>
              <a:gd name="connsiteX4" fmla="*/ 77003 w 104469"/>
              <a:gd name="connsiteY4" fmla="*/ 28630 h 184822"/>
              <a:gd name="connsiteX5" fmla="*/ 99177 w 104469"/>
              <a:gd name="connsiteY5" fmla="*/ -745 h 184822"/>
              <a:gd name="connsiteX6" fmla="*/ 99177 w 104469"/>
              <a:gd name="connsiteY6" fmla="*/ 57034 h 184822"/>
              <a:gd name="connsiteX7" fmla="*/ 99805 w 104469"/>
              <a:gd name="connsiteY7" fmla="*/ 81094 h 184822"/>
              <a:gd name="connsiteX8" fmla="*/ 94090 w 104469"/>
              <a:gd name="connsiteY8" fmla="*/ 110412 h 184822"/>
              <a:gd name="connsiteX9" fmla="*/ 84317 w 104469"/>
              <a:gd name="connsiteY9" fmla="*/ 93267 h 184822"/>
              <a:gd name="connsiteX10" fmla="*/ 73517 w 104469"/>
              <a:gd name="connsiteY10" fmla="*/ 127557 h 184822"/>
              <a:gd name="connsiteX11" fmla="*/ 72373 w 104469"/>
              <a:gd name="connsiteY11" fmla="*/ 146816 h 184822"/>
              <a:gd name="connsiteX12" fmla="*/ 43798 w 104469"/>
              <a:gd name="connsiteY12" fmla="*/ 184078 h 184822"/>
              <a:gd name="connsiteX13" fmla="*/ 2879 w 104469"/>
              <a:gd name="connsiteY13" fmla="*/ 136758 h 184822"/>
              <a:gd name="connsiteX14" fmla="*/ 1336 w 104469"/>
              <a:gd name="connsiteY14" fmla="*/ 125900 h 184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469" h="184822">
                <a:moveTo>
                  <a:pt x="1336" y="125900"/>
                </a:moveTo>
                <a:cubicBezTo>
                  <a:pt x="2593" y="127157"/>
                  <a:pt x="3679" y="129272"/>
                  <a:pt x="5165" y="129558"/>
                </a:cubicBezTo>
                <a:cubicBezTo>
                  <a:pt x="15566" y="131615"/>
                  <a:pt x="26082" y="133272"/>
                  <a:pt x="38826" y="135273"/>
                </a:cubicBezTo>
                <a:cubicBezTo>
                  <a:pt x="36140" y="111555"/>
                  <a:pt x="46484" y="94181"/>
                  <a:pt x="58600" y="76865"/>
                </a:cubicBezTo>
                <a:cubicBezTo>
                  <a:pt x="68544" y="62634"/>
                  <a:pt x="71973" y="45033"/>
                  <a:pt x="77003" y="28630"/>
                </a:cubicBezTo>
                <a:cubicBezTo>
                  <a:pt x="79852" y="16118"/>
                  <a:pt x="87924" y="5425"/>
                  <a:pt x="99177" y="-745"/>
                </a:cubicBezTo>
                <a:cubicBezTo>
                  <a:pt x="108492" y="18458"/>
                  <a:pt x="97805" y="37717"/>
                  <a:pt x="99177" y="57034"/>
                </a:cubicBezTo>
                <a:cubicBezTo>
                  <a:pt x="99691" y="64921"/>
                  <a:pt x="96262" y="73093"/>
                  <a:pt x="99805" y="81094"/>
                </a:cubicBezTo>
                <a:cubicBezTo>
                  <a:pt x="97919" y="90638"/>
                  <a:pt x="95976" y="100182"/>
                  <a:pt x="94090" y="110412"/>
                </a:cubicBezTo>
                <a:cubicBezTo>
                  <a:pt x="87061" y="106126"/>
                  <a:pt x="91518" y="96239"/>
                  <a:pt x="84317" y="93267"/>
                </a:cubicBezTo>
                <a:cubicBezTo>
                  <a:pt x="71002" y="101611"/>
                  <a:pt x="68373" y="113212"/>
                  <a:pt x="73517" y="127557"/>
                </a:cubicBezTo>
                <a:cubicBezTo>
                  <a:pt x="75859" y="134015"/>
                  <a:pt x="79232" y="140816"/>
                  <a:pt x="72373" y="146816"/>
                </a:cubicBezTo>
                <a:cubicBezTo>
                  <a:pt x="58771" y="155218"/>
                  <a:pt x="55228" y="171563"/>
                  <a:pt x="43798" y="184078"/>
                </a:cubicBezTo>
                <a:cubicBezTo>
                  <a:pt x="34534" y="164996"/>
                  <a:pt x="20424" y="148680"/>
                  <a:pt x="2879" y="136758"/>
                </a:cubicBezTo>
                <a:cubicBezTo>
                  <a:pt x="-2151" y="133729"/>
                  <a:pt x="-2950" y="129957"/>
                  <a:pt x="1336" y="125900"/>
                </a:cubicBezTo>
                <a:close/>
              </a:path>
            </a:pathLst>
          </a:custGeom>
          <a:solidFill>
            <a:srgbClr val="AD9F8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82" name="任意多边形: 形状 1981">
            <a:extLst>
              <a:ext uri="{FF2B5EF4-FFF2-40B4-BE49-F238E27FC236}">
                <a16:creationId xmlns:a16="http://schemas.microsoft.com/office/drawing/2014/main" xmlns:p14="http://schemas.microsoft.com/office/powerpoint/2010/main" xmlns="" id="{9334FDDF-D17D-48BB-8DED-76509096C98F}"/>
              </a:ext>
            </a:extLst>
          </p:cNvPr>
          <p:cNvSpPr/>
          <p:nvPr/>
        </p:nvSpPr>
        <p:spPr>
          <a:xfrm>
            <a:off x="-7122424" y="6932027"/>
            <a:ext cx="33619" cy="86639"/>
          </a:xfrm>
          <a:custGeom>
            <a:avLst/>
            <a:gdLst>
              <a:gd name="connsiteX0" fmla="*/ 4639 w 33619"/>
              <a:gd name="connsiteY0" fmla="*/ 52748 h 86639"/>
              <a:gd name="connsiteX1" fmla="*/ -1076 w 33619"/>
              <a:gd name="connsiteY1" fmla="*/ 26801 h 86639"/>
              <a:gd name="connsiteX2" fmla="*/ 16697 w 33619"/>
              <a:gd name="connsiteY2" fmla="*/ -745 h 86639"/>
              <a:gd name="connsiteX3" fmla="*/ 11325 w 33619"/>
              <a:gd name="connsiteY3" fmla="*/ 32117 h 86639"/>
              <a:gd name="connsiteX4" fmla="*/ 30870 w 33619"/>
              <a:gd name="connsiteY4" fmla="*/ 68750 h 86639"/>
              <a:gd name="connsiteX5" fmla="*/ 22640 w 33619"/>
              <a:gd name="connsiteY5" fmla="*/ 85895 h 86639"/>
              <a:gd name="connsiteX6" fmla="*/ 5495 w 33619"/>
              <a:gd name="connsiteY6" fmla="*/ 59606 h 86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19" h="86639">
                <a:moveTo>
                  <a:pt x="4639" y="52748"/>
                </a:moveTo>
                <a:cubicBezTo>
                  <a:pt x="2234" y="44216"/>
                  <a:pt x="326" y="35553"/>
                  <a:pt x="-1076" y="26801"/>
                </a:cubicBezTo>
                <a:cubicBezTo>
                  <a:pt x="-2562" y="13315"/>
                  <a:pt x="-48" y="1427"/>
                  <a:pt x="16697" y="-745"/>
                </a:cubicBezTo>
                <a:cubicBezTo>
                  <a:pt x="13840" y="10057"/>
                  <a:pt x="809" y="19144"/>
                  <a:pt x="11325" y="32117"/>
                </a:cubicBezTo>
                <a:cubicBezTo>
                  <a:pt x="21830" y="41739"/>
                  <a:pt x="28727" y="54665"/>
                  <a:pt x="30870" y="68750"/>
                </a:cubicBezTo>
                <a:cubicBezTo>
                  <a:pt x="32070" y="75779"/>
                  <a:pt x="35442" y="85209"/>
                  <a:pt x="22640" y="85895"/>
                </a:cubicBezTo>
                <a:cubicBezTo>
                  <a:pt x="16925" y="77380"/>
                  <a:pt x="15497" y="65721"/>
                  <a:pt x="5495" y="59606"/>
                </a:cubicBezTo>
                <a:close/>
              </a:path>
            </a:pathLst>
          </a:custGeom>
          <a:solidFill>
            <a:srgbClr val="3A262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83" name="任意多边形: 形状 1982">
            <a:extLst>
              <a:ext uri="{FF2B5EF4-FFF2-40B4-BE49-F238E27FC236}">
                <a16:creationId xmlns:a16="http://schemas.microsoft.com/office/drawing/2014/main" xmlns:p14="http://schemas.microsoft.com/office/powerpoint/2010/main" xmlns="" id="{7680F56B-ED04-4B75-9A4D-C3B6BE123FCF}"/>
              </a:ext>
            </a:extLst>
          </p:cNvPr>
          <p:cNvSpPr/>
          <p:nvPr/>
        </p:nvSpPr>
        <p:spPr>
          <a:xfrm>
            <a:off x="-7149893" y="7041013"/>
            <a:ext cx="23717" cy="14744"/>
          </a:xfrm>
          <a:custGeom>
            <a:avLst/>
            <a:gdLst>
              <a:gd name="connsiteX0" fmla="*/ 22276 w 23717"/>
              <a:gd name="connsiteY0" fmla="*/ 14000 h 14744"/>
              <a:gd name="connsiteX1" fmla="*/ -1441 w 23717"/>
              <a:gd name="connsiteY1" fmla="*/ 6227 h 14744"/>
              <a:gd name="connsiteX2" fmla="*/ 6732 w 23717"/>
              <a:gd name="connsiteY2" fmla="*/ -745 h 14744"/>
              <a:gd name="connsiteX3" fmla="*/ 22276 w 23717"/>
              <a:gd name="connsiteY3" fmla="*/ 14000 h 14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17" h="14744">
                <a:moveTo>
                  <a:pt x="22276" y="14000"/>
                </a:moveTo>
                <a:lnTo>
                  <a:pt x="-1441" y="6227"/>
                </a:lnTo>
                <a:lnTo>
                  <a:pt x="6732" y="-745"/>
                </a:lnTo>
                <a:cubicBezTo>
                  <a:pt x="13704" y="2341"/>
                  <a:pt x="21591" y="4342"/>
                  <a:pt x="22276" y="14000"/>
                </a:cubicBezTo>
                <a:close/>
              </a:path>
            </a:pathLst>
          </a:custGeom>
          <a:solidFill>
            <a:srgbClr val="80501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98" name="任意多边形: 形状 1997">
            <a:extLst>
              <a:ext uri="{FF2B5EF4-FFF2-40B4-BE49-F238E27FC236}">
                <a16:creationId xmlns:a16="http://schemas.microsoft.com/office/drawing/2014/main" xmlns:p14="http://schemas.microsoft.com/office/powerpoint/2010/main" xmlns="" id="{0544F501-9698-41DC-A01B-651001923898}"/>
              </a:ext>
            </a:extLst>
          </p:cNvPr>
          <p:cNvSpPr/>
          <p:nvPr/>
        </p:nvSpPr>
        <p:spPr>
          <a:xfrm>
            <a:off x="-7897556" y="7376369"/>
            <a:ext cx="52548" cy="35376"/>
          </a:xfrm>
          <a:custGeom>
            <a:avLst/>
            <a:gdLst>
              <a:gd name="connsiteX0" fmla="*/ 7273 w 52548"/>
              <a:gd name="connsiteY0" fmla="*/ 14858 h 35376"/>
              <a:gd name="connsiteX1" fmla="*/ 2644 w 52548"/>
              <a:gd name="connsiteY1" fmla="*/ 8743 h 35376"/>
              <a:gd name="connsiteX2" fmla="*/ 7330 w 52548"/>
              <a:gd name="connsiteY2" fmla="*/ -745 h 35376"/>
              <a:gd name="connsiteX3" fmla="*/ 51107 w 52548"/>
              <a:gd name="connsiteY3" fmla="*/ 34632 h 35376"/>
              <a:gd name="connsiteX4" fmla="*/ 7273 w 52548"/>
              <a:gd name="connsiteY4" fmla="*/ 14858 h 3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48" h="35376">
                <a:moveTo>
                  <a:pt x="7273" y="14858"/>
                </a:moveTo>
                <a:cubicBezTo>
                  <a:pt x="5888" y="12705"/>
                  <a:pt x="4340" y="10661"/>
                  <a:pt x="2644" y="8743"/>
                </a:cubicBezTo>
                <a:cubicBezTo>
                  <a:pt x="-5814" y="513"/>
                  <a:pt x="415" y="-230"/>
                  <a:pt x="7330" y="-745"/>
                </a:cubicBezTo>
                <a:cubicBezTo>
                  <a:pt x="16531" y="16400"/>
                  <a:pt x="39677" y="16858"/>
                  <a:pt x="51107" y="34632"/>
                </a:cubicBezTo>
                <a:cubicBezTo>
                  <a:pt x="32362" y="34403"/>
                  <a:pt x="23218" y="16858"/>
                  <a:pt x="7273" y="14858"/>
                </a:cubicBezTo>
                <a:close/>
              </a:path>
            </a:pathLst>
          </a:custGeom>
          <a:solidFill>
            <a:srgbClr val="89C0C6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00" name="任意多边形: 形状 1999">
            <a:extLst>
              <a:ext uri="{FF2B5EF4-FFF2-40B4-BE49-F238E27FC236}">
                <a16:creationId xmlns:a16="http://schemas.microsoft.com/office/drawing/2014/main" xmlns:p14="http://schemas.microsoft.com/office/powerpoint/2010/main" xmlns="" id="{2976CF27-28DD-45CA-8070-CCADF13462A6}"/>
              </a:ext>
            </a:extLst>
          </p:cNvPr>
          <p:cNvSpPr/>
          <p:nvPr/>
        </p:nvSpPr>
        <p:spPr>
          <a:xfrm>
            <a:off x="-7453009" y="6990721"/>
            <a:ext cx="162928" cy="435426"/>
          </a:xfrm>
          <a:custGeom>
            <a:avLst/>
            <a:gdLst>
              <a:gd name="connsiteX0" fmla="*/ 121996 w 162928"/>
              <a:gd name="connsiteY0" fmla="*/ 798 h 435426"/>
              <a:gd name="connsiteX1" fmla="*/ 161487 w 162928"/>
              <a:gd name="connsiteY1" fmla="*/ 46518 h 435426"/>
              <a:gd name="connsiteX2" fmla="*/ 127197 w 162928"/>
              <a:gd name="connsiteY2" fmla="*/ 55662 h 435426"/>
              <a:gd name="connsiteX3" fmla="*/ 104794 w 162928"/>
              <a:gd name="connsiteY3" fmla="*/ 55662 h 435426"/>
              <a:gd name="connsiteX4" fmla="*/ 88278 w 162928"/>
              <a:gd name="connsiteY4" fmla="*/ 79094 h 435426"/>
              <a:gd name="connsiteX5" fmla="*/ 78848 w 162928"/>
              <a:gd name="connsiteY5" fmla="*/ 213110 h 435426"/>
              <a:gd name="connsiteX6" fmla="*/ 73819 w 162928"/>
              <a:gd name="connsiteY6" fmla="*/ 226084 h 435426"/>
              <a:gd name="connsiteX7" fmla="*/ 67304 w 162928"/>
              <a:gd name="connsiteY7" fmla="*/ 253458 h 435426"/>
              <a:gd name="connsiteX8" fmla="*/ 56503 w 162928"/>
              <a:gd name="connsiteY8" fmla="*/ 289006 h 435426"/>
              <a:gd name="connsiteX9" fmla="*/ 60675 w 162928"/>
              <a:gd name="connsiteY9" fmla="*/ 403306 h 435426"/>
              <a:gd name="connsiteX10" fmla="*/ 77820 w 162928"/>
              <a:gd name="connsiteY10" fmla="*/ 434682 h 435426"/>
              <a:gd name="connsiteX11" fmla="*/ 34499 w 162928"/>
              <a:gd name="connsiteY11" fmla="*/ 431881 h 435426"/>
              <a:gd name="connsiteX12" fmla="*/ 209 w 162928"/>
              <a:gd name="connsiteY12" fmla="*/ 396677 h 435426"/>
              <a:gd name="connsiteX13" fmla="*/ 3582 w 162928"/>
              <a:gd name="connsiteY13" fmla="*/ 382674 h 435426"/>
              <a:gd name="connsiteX14" fmla="*/ 23127 w 162928"/>
              <a:gd name="connsiteY14" fmla="*/ 343813 h 435426"/>
              <a:gd name="connsiteX15" fmla="*/ 19927 w 162928"/>
              <a:gd name="connsiteY15" fmla="*/ 229056 h 435426"/>
              <a:gd name="connsiteX16" fmla="*/ 27813 w 162928"/>
              <a:gd name="connsiteY16" fmla="*/ 95496 h 435426"/>
              <a:gd name="connsiteX17" fmla="*/ 66332 w 162928"/>
              <a:gd name="connsiteY17" fmla="*/ 26116 h 435426"/>
              <a:gd name="connsiteX18" fmla="*/ 118111 w 162928"/>
              <a:gd name="connsiteY18" fmla="*/ -745 h 43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2928" h="435426">
                <a:moveTo>
                  <a:pt x="121996" y="798"/>
                </a:moveTo>
                <a:cubicBezTo>
                  <a:pt x="118568" y="29373"/>
                  <a:pt x="142742" y="34746"/>
                  <a:pt x="161487" y="46518"/>
                </a:cubicBezTo>
                <a:cubicBezTo>
                  <a:pt x="150800" y="55263"/>
                  <a:pt x="136055" y="45090"/>
                  <a:pt x="127197" y="55662"/>
                </a:cubicBezTo>
                <a:lnTo>
                  <a:pt x="104794" y="55662"/>
                </a:lnTo>
                <a:cubicBezTo>
                  <a:pt x="89307" y="56348"/>
                  <a:pt x="92736" y="70521"/>
                  <a:pt x="88278" y="79094"/>
                </a:cubicBezTo>
                <a:cubicBezTo>
                  <a:pt x="82056" y="123496"/>
                  <a:pt x="78904" y="168275"/>
                  <a:pt x="78848" y="213110"/>
                </a:cubicBezTo>
                <a:cubicBezTo>
                  <a:pt x="77419" y="217569"/>
                  <a:pt x="75191" y="221683"/>
                  <a:pt x="73819" y="226084"/>
                </a:cubicBezTo>
                <a:cubicBezTo>
                  <a:pt x="66561" y="234028"/>
                  <a:pt x="71419" y="244829"/>
                  <a:pt x="67304" y="253458"/>
                </a:cubicBezTo>
                <a:cubicBezTo>
                  <a:pt x="57874" y="263517"/>
                  <a:pt x="57531" y="276776"/>
                  <a:pt x="56503" y="289006"/>
                </a:cubicBezTo>
                <a:cubicBezTo>
                  <a:pt x="53214" y="327133"/>
                  <a:pt x="54616" y="365520"/>
                  <a:pt x="60675" y="403306"/>
                </a:cubicBezTo>
                <a:cubicBezTo>
                  <a:pt x="62846" y="416165"/>
                  <a:pt x="75476" y="422451"/>
                  <a:pt x="77820" y="434682"/>
                </a:cubicBezTo>
                <a:cubicBezTo>
                  <a:pt x="63418" y="433310"/>
                  <a:pt x="49245" y="434053"/>
                  <a:pt x="34499" y="431881"/>
                </a:cubicBezTo>
                <a:cubicBezTo>
                  <a:pt x="13183" y="428680"/>
                  <a:pt x="2325" y="417537"/>
                  <a:pt x="209" y="396677"/>
                </a:cubicBezTo>
                <a:cubicBezTo>
                  <a:pt x="-2648" y="390962"/>
                  <a:pt x="-1962" y="384047"/>
                  <a:pt x="3582" y="382674"/>
                </a:cubicBezTo>
                <a:cubicBezTo>
                  <a:pt x="26041" y="376959"/>
                  <a:pt x="23470" y="360158"/>
                  <a:pt x="23127" y="343813"/>
                </a:cubicBezTo>
                <a:cubicBezTo>
                  <a:pt x="22384" y="305522"/>
                  <a:pt x="27299" y="266775"/>
                  <a:pt x="19927" y="229056"/>
                </a:cubicBezTo>
                <a:cubicBezTo>
                  <a:pt x="11068" y="183336"/>
                  <a:pt x="24613" y="139901"/>
                  <a:pt x="27813" y="95496"/>
                </a:cubicBezTo>
                <a:cubicBezTo>
                  <a:pt x="36260" y="70189"/>
                  <a:pt x="49320" y="46666"/>
                  <a:pt x="66332" y="26116"/>
                </a:cubicBezTo>
                <a:cubicBezTo>
                  <a:pt x="80725" y="12474"/>
                  <a:pt x="98670" y="3164"/>
                  <a:pt x="118111" y="-745"/>
                </a:cubicBezTo>
                <a:close/>
              </a:path>
            </a:pathLst>
          </a:custGeom>
          <a:solidFill>
            <a:srgbClr val="DEA36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01" name="任意多边形: 形状 2000">
            <a:extLst>
              <a:ext uri="{FF2B5EF4-FFF2-40B4-BE49-F238E27FC236}">
                <a16:creationId xmlns:a16="http://schemas.microsoft.com/office/drawing/2014/main" xmlns:p14="http://schemas.microsoft.com/office/powerpoint/2010/main" xmlns="" id="{F39994D0-1D3A-4729-BCF8-03B5AFDC251D}"/>
              </a:ext>
            </a:extLst>
          </p:cNvPr>
          <p:cNvSpPr/>
          <p:nvPr/>
        </p:nvSpPr>
        <p:spPr>
          <a:xfrm>
            <a:off x="-7553297" y="7019829"/>
            <a:ext cx="144044" cy="384486"/>
          </a:xfrm>
          <a:custGeom>
            <a:avLst/>
            <a:gdLst>
              <a:gd name="connsiteX0" fmla="*/ 136559 w 144044"/>
              <a:gd name="connsiteY0" fmla="*/ 59530 h 384486"/>
              <a:gd name="connsiteX1" fmla="*/ 130272 w 144044"/>
              <a:gd name="connsiteY1" fmla="*/ 122395 h 384486"/>
              <a:gd name="connsiteX2" fmla="*/ 129529 w 144044"/>
              <a:gd name="connsiteY2" fmla="*/ 130510 h 384486"/>
              <a:gd name="connsiteX3" fmla="*/ 125872 w 144044"/>
              <a:gd name="connsiteY3" fmla="*/ 203377 h 384486"/>
              <a:gd name="connsiteX4" fmla="*/ 129129 w 144044"/>
              <a:gd name="connsiteY4" fmla="*/ 329107 h 384486"/>
              <a:gd name="connsiteX5" fmla="*/ 109927 w 144044"/>
              <a:gd name="connsiteY5" fmla="*/ 356139 h 384486"/>
              <a:gd name="connsiteX6" fmla="*/ 101012 w 144044"/>
              <a:gd name="connsiteY6" fmla="*/ 367569 h 384486"/>
              <a:gd name="connsiteX7" fmla="*/ 95925 w 144044"/>
              <a:gd name="connsiteY7" fmla="*/ 383742 h 384486"/>
              <a:gd name="connsiteX8" fmla="*/ 56606 w 144044"/>
              <a:gd name="connsiteY8" fmla="*/ 356595 h 384486"/>
              <a:gd name="connsiteX9" fmla="*/ 8314 w 144044"/>
              <a:gd name="connsiteY9" fmla="*/ 355167 h 384486"/>
              <a:gd name="connsiteX10" fmla="*/ 79752 w 144044"/>
              <a:gd name="connsiteY10" fmla="*/ 344766 h 384486"/>
              <a:gd name="connsiteX11" fmla="*/ 118099 w 144044"/>
              <a:gd name="connsiteY11" fmla="*/ 307104 h 384486"/>
              <a:gd name="connsiteX12" fmla="*/ 118099 w 144044"/>
              <a:gd name="connsiteY12" fmla="*/ 189947 h 384486"/>
              <a:gd name="connsiteX13" fmla="*/ 96268 w 144044"/>
              <a:gd name="connsiteY13" fmla="*/ 169429 h 384486"/>
              <a:gd name="connsiteX14" fmla="*/ 89124 w 144044"/>
              <a:gd name="connsiteY14" fmla="*/ 163200 h 384486"/>
              <a:gd name="connsiteX15" fmla="*/ 32317 w 144044"/>
              <a:gd name="connsiteY15" fmla="*/ 168915 h 384486"/>
              <a:gd name="connsiteX16" fmla="*/ 2770 w 144044"/>
              <a:gd name="connsiteY16" fmla="*/ 128910 h 384486"/>
              <a:gd name="connsiteX17" fmla="*/ 15457 w 144044"/>
              <a:gd name="connsiteY17" fmla="*/ 124338 h 384486"/>
              <a:gd name="connsiteX18" fmla="*/ 63349 w 144044"/>
              <a:gd name="connsiteY18" fmla="*/ 79190 h 384486"/>
              <a:gd name="connsiteX19" fmla="*/ 79808 w 144044"/>
              <a:gd name="connsiteY19" fmla="*/ 18953 h 384486"/>
              <a:gd name="connsiteX20" fmla="*/ 101983 w 144044"/>
              <a:gd name="connsiteY20" fmla="*/ -535 h 384486"/>
              <a:gd name="connsiteX21" fmla="*/ 101983 w 144044"/>
              <a:gd name="connsiteY21" fmla="*/ -535 h 384486"/>
              <a:gd name="connsiteX22" fmla="*/ 100897 w 144044"/>
              <a:gd name="connsiteY22" fmla="*/ 25183 h 384486"/>
              <a:gd name="connsiteX23" fmla="*/ 86095 w 144044"/>
              <a:gd name="connsiteY23" fmla="*/ 103135 h 384486"/>
              <a:gd name="connsiteX24" fmla="*/ 94210 w 144044"/>
              <a:gd name="connsiteY24" fmla="*/ 119652 h 384486"/>
              <a:gd name="connsiteX25" fmla="*/ 111756 w 144044"/>
              <a:gd name="connsiteY25" fmla="*/ 107193 h 384486"/>
              <a:gd name="connsiteX26" fmla="*/ 117471 w 144044"/>
              <a:gd name="connsiteY26" fmla="*/ 66559 h 384486"/>
              <a:gd name="connsiteX27" fmla="*/ 132616 w 144044"/>
              <a:gd name="connsiteY27" fmla="*/ 30097 h 384486"/>
              <a:gd name="connsiteX28" fmla="*/ 140731 w 144044"/>
              <a:gd name="connsiteY28" fmla="*/ 31355 h 384486"/>
              <a:gd name="connsiteX29" fmla="*/ 136559 w 144044"/>
              <a:gd name="connsiteY29" fmla="*/ 59530 h 384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44044" h="384486">
                <a:moveTo>
                  <a:pt x="136559" y="59530"/>
                </a:moveTo>
                <a:cubicBezTo>
                  <a:pt x="134425" y="80409"/>
                  <a:pt x="132330" y="101364"/>
                  <a:pt x="130272" y="122395"/>
                </a:cubicBezTo>
                <a:cubicBezTo>
                  <a:pt x="130272" y="125138"/>
                  <a:pt x="130901" y="128624"/>
                  <a:pt x="129529" y="130510"/>
                </a:cubicBezTo>
                <a:cubicBezTo>
                  <a:pt x="112384" y="153942"/>
                  <a:pt x="123814" y="179545"/>
                  <a:pt x="125872" y="203377"/>
                </a:cubicBezTo>
                <a:cubicBezTo>
                  <a:pt x="129872" y="245382"/>
                  <a:pt x="127929" y="287215"/>
                  <a:pt x="129129" y="329107"/>
                </a:cubicBezTo>
                <a:cubicBezTo>
                  <a:pt x="129529" y="343737"/>
                  <a:pt x="126729" y="354481"/>
                  <a:pt x="109927" y="356139"/>
                </a:cubicBezTo>
                <a:cubicBezTo>
                  <a:pt x="102840" y="356881"/>
                  <a:pt x="101755" y="362196"/>
                  <a:pt x="101012" y="367569"/>
                </a:cubicBezTo>
                <a:cubicBezTo>
                  <a:pt x="95297" y="371626"/>
                  <a:pt x="97639" y="378370"/>
                  <a:pt x="95925" y="383742"/>
                </a:cubicBezTo>
                <a:cubicBezTo>
                  <a:pt x="87581" y="357396"/>
                  <a:pt x="87581" y="357396"/>
                  <a:pt x="56606" y="356595"/>
                </a:cubicBezTo>
                <a:cubicBezTo>
                  <a:pt x="40546" y="356196"/>
                  <a:pt x="24430" y="355624"/>
                  <a:pt x="8314" y="355167"/>
                </a:cubicBezTo>
                <a:cubicBezTo>
                  <a:pt x="31174" y="346194"/>
                  <a:pt x="55463" y="345165"/>
                  <a:pt x="79752" y="344766"/>
                </a:cubicBezTo>
                <a:cubicBezTo>
                  <a:pt x="126158" y="344137"/>
                  <a:pt x="117642" y="345851"/>
                  <a:pt x="118099" y="307104"/>
                </a:cubicBezTo>
                <a:cubicBezTo>
                  <a:pt x="118556" y="268356"/>
                  <a:pt x="118099" y="228980"/>
                  <a:pt x="118099" y="189947"/>
                </a:cubicBezTo>
                <a:cubicBezTo>
                  <a:pt x="118099" y="171201"/>
                  <a:pt x="117642" y="171201"/>
                  <a:pt x="96268" y="169429"/>
                </a:cubicBezTo>
                <a:cubicBezTo>
                  <a:pt x="96268" y="164457"/>
                  <a:pt x="95125" y="162514"/>
                  <a:pt x="89124" y="163200"/>
                </a:cubicBezTo>
                <a:cubicBezTo>
                  <a:pt x="70208" y="165429"/>
                  <a:pt x="51233" y="167087"/>
                  <a:pt x="32317" y="168915"/>
                </a:cubicBezTo>
                <a:cubicBezTo>
                  <a:pt x="-202" y="172001"/>
                  <a:pt x="-7231" y="162114"/>
                  <a:pt x="2770" y="128910"/>
                </a:cubicBezTo>
                <a:cubicBezTo>
                  <a:pt x="6583" y="126413"/>
                  <a:pt x="10928" y="124847"/>
                  <a:pt x="15457" y="124338"/>
                </a:cubicBezTo>
                <a:cubicBezTo>
                  <a:pt x="56205" y="118623"/>
                  <a:pt x="56205" y="118623"/>
                  <a:pt x="63349" y="79190"/>
                </a:cubicBezTo>
                <a:cubicBezTo>
                  <a:pt x="66369" y="58517"/>
                  <a:pt x="71896" y="38289"/>
                  <a:pt x="79808" y="18953"/>
                </a:cubicBezTo>
                <a:cubicBezTo>
                  <a:pt x="84095" y="9466"/>
                  <a:pt x="87238" y="-2478"/>
                  <a:pt x="101983" y="-535"/>
                </a:cubicBezTo>
                <a:lnTo>
                  <a:pt x="101983" y="-535"/>
                </a:lnTo>
                <a:cubicBezTo>
                  <a:pt x="109412" y="8324"/>
                  <a:pt x="103298" y="16610"/>
                  <a:pt x="100897" y="25183"/>
                </a:cubicBezTo>
                <a:cubicBezTo>
                  <a:pt x="93605" y="50664"/>
                  <a:pt x="88652" y="76755"/>
                  <a:pt x="86095" y="103135"/>
                </a:cubicBezTo>
                <a:cubicBezTo>
                  <a:pt x="85410" y="110165"/>
                  <a:pt x="82780" y="118680"/>
                  <a:pt x="94210" y="119652"/>
                </a:cubicBezTo>
                <a:cubicBezTo>
                  <a:pt x="103354" y="120452"/>
                  <a:pt x="110555" y="118109"/>
                  <a:pt x="111756" y="107193"/>
                </a:cubicBezTo>
                <a:cubicBezTo>
                  <a:pt x="113242" y="93591"/>
                  <a:pt x="115699" y="80104"/>
                  <a:pt x="117471" y="66559"/>
                </a:cubicBezTo>
                <a:cubicBezTo>
                  <a:pt x="119242" y="53015"/>
                  <a:pt x="119014" y="38670"/>
                  <a:pt x="132616" y="30097"/>
                </a:cubicBezTo>
                <a:cubicBezTo>
                  <a:pt x="135384" y="29534"/>
                  <a:pt x="138263" y="29980"/>
                  <a:pt x="140731" y="31355"/>
                </a:cubicBezTo>
                <a:cubicBezTo>
                  <a:pt x="147017" y="41699"/>
                  <a:pt x="135359" y="49700"/>
                  <a:pt x="136559" y="59530"/>
                </a:cubicBezTo>
                <a:close/>
              </a:path>
            </a:pathLst>
          </a:custGeom>
          <a:solidFill>
            <a:srgbClr val="80501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07" name="任意多边形: 形状 2006">
            <a:extLst>
              <a:ext uri="{FF2B5EF4-FFF2-40B4-BE49-F238E27FC236}">
                <a16:creationId xmlns:a16="http://schemas.microsoft.com/office/drawing/2014/main" xmlns:p14="http://schemas.microsoft.com/office/powerpoint/2010/main" xmlns="" id="{32F4B393-BBC4-4280-90CD-E631DC80F983}"/>
              </a:ext>
            </a:extLst>
          </p:cNvPr>
          <p:cNvSpPr/>
          <p:nvPr/>
        </p:nvSpPr>
        <p:spPr>
          <a:xfrm>
            <a:off x="-8904358" y="7122851"/>
            <a:ext cx="6635" cy="50634"/>
          </a:xfrm>
          <a:custGeom>
            <a:avLst/>
            <a:gdLst>
              <a:gd name="connsiteX0" fmla="*/ 3720 w 6635"/>
              <a:gd name="connsiteY0" fmla="*/ 49890 h 50634"/>
              <a:gd name="connsiteX1" fmla="*/ 5 w 6635"/>
              <a:gd name="connsiteY1" fmla="*/ -745 h 50634"/>
              <a:gd name="connsiteX2" fmla="*/ 3720 w 6635"/>
              <a:gd name="connsiteY2" fmla="*/ 49890 h 50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35" h="50634">
                <a:moveTo>
                  <a:pt x="3720" y="49890"/>
                </a:moveTo>
                <a:cubicBezTo>
                  <a:pt x="-4109" y="33488"/>
                  <a:pt x="-966" y="16286"/>
                  <a:pt x="5" y="-745"/>
                </a:cubicBezTo>
                <a:cubicBezTo>
                  <a:pt x="8635" y="15600"/>
                  <a:pt x="3949" y="32917"/>
                  <a:pt x="3720" y="49890"/>
                </a:cubicBezTo>
                <a:close/>
              </a:path>
            </a:pathLst>
          </a:custGeom>
          <a:solidFill>
            <a:srgbClr val="D4CAB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15" name="任意多边形: 形状 2014">
            <a:extLst>
              <a:ext uri="{FF2B5EF4-FFF2-40B4-BE49-F238E27FC236}">
                <a16:creationId xmlns:a16="http://schemas.microsoft.com/office/drawing/2014/main" xmlns:p14="http://schemas.microsoft.com/office/powerpoint/2010/main" xmlns="" id="{C12D44B7-A0D7-4833-B5FD-2E50087BD71F}"/>
              </a:ext>
            </a:extLst>
          </p:cNvPr>
          <p:cNvSpPr/>
          <p:nvPr/>
        </p:nvSpPr>
        <p:spPr>
          <a:xfrm>
            <a:off x="-7685559" y="6804632"/>
            <a:ext cx="274091" cy="187688"/>
          </a:xfrm>
          <a:custGeom>
            <a:avLst/>
            <a:gdLst>
              <a:gd name="connsiteX0" fmla="*/ 95771 w 274091"/>
              <a:gd name="connsiteY0" fmla="*/ 15666 h 187688"/>
              <a:gd name="connsiteX1" fmla="*/ 97074 w 274091"/>
              <a:gd name="connsiteY1" fmla="*/ 22164 h 187688"/>
              <a:gd name="connsiteX2" fmla="*/ 97600 w 274091"/>
              <a:gd name="connsiteY2" fmla="*/ 22466 h 187688"/>
              <a:gd name="connsiteX3" fmla="*/ 220416 w 274091"/>
              <a:gd name="connsiteY3" fmla="*/ 92247 h 187688"/>
              <a:gd name="connsiteX4" fmla="*/ 257563 w 274091"/>
              <a:gd name="connsiteY4" fmla="*/ 129394 h 187688"/>
              <a:gd name="connsiteX5" fmla="*/ 272651 w 274091"/>
              <a:gd name="connsiteY5" fmla="*/ 154769 h 187688"/>
              <a:gd name="connsiteX6" fmla="*/ 191212 w 274091"/>
              <a:gd name="connsiteY6" fmla="*/ 186944 h 187688"/>
              <a:gd name="connsiteX7" fmla="*/ 184640 w 274091"/>
              <a:gd name="connsiteY7" fmla="*/ 183287 h 187688"/>
              <a:gd name="connsiteX8" fmla="*/ 185040 w 274091"/>
              <a:gd name="connsiteY8" fmla="*/ 180658 h 187688"/>
              <a:gd name="connsiteX9" fmla="*/ 184297 w 274091"/>
              <a:gd name="connsiteY9" fmla="*/ 123508 h 187688"/>
              <a:gd name="connsiteX10" fmla="*/ 88513 w 274091"/>
              <a:gd name="connsiteY10" fmla="*/ 40983 h 187688"/>
              <a:gd name="connsiteX11" fmla="*/ 70854 w 274091"/>
              <a:gd name="connsiteY11" fmla="*/ 37497 h 187688"/>
              <a:gd name="connsiteX12" fmla="*/ 40164 w 274091"/>
              <a:gd name="connsiteY12" fmla="*/ 32353 h 187688"/>
              <a:gd name="connsiteX13" fmla="*/ 28106 w 274091"/>
              <a:gd name="connsiteY13" fmla="*/ 28638 h 187688"/>
              <a:gd name="connsiteX14" fmla="*/ -1441 w 274091"/>
              <a:gd name="connsiteY14" fmla="*/ 6979 h 187688"/>
              <a:gd name="connsiteX15" fmla="*/ 95771 w 274091"/>
              <a:gd name="connsiteY15" fmla="*/ 15666 h 18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4091" h="187688">
                <a:moveTo>
                  <a:pt x="95771" y="15666"/>
                </a:moveTo>
                <a:cubicBezTo>
                  <a:pt x="94337" y="17820"/>
                  <a:pt x="94920" y="20729"/>
                  <a:pt x="97074" y="22164"/>
                </a:cubicBezTo>
                <a:cubicBezTo>
                  <a:pt x="97243" y="22276"/>
                  <a:pt x="97418" y="22377"/>
                  <a:pt x="97600" y="22466"/>
                </a:cubicBezTo>
                <a:cubicBezTo>
                  <a:pt x="138462" y="45898"/>
                  <a:pt x="178868" y="70129"/>
                  <a:pt x="220416" y="92247"/>
                </a:cubicBezTo>
                <a:cubicBezTo>
                  <a:pt x="237561" y="101219"/>
                  <a:pt x="250534" y="111106"/>
                  <a:pt x="257563" y="129394"/>
                </a:cubicBezTo>
                <a:cubicBezTo>
                  <a:pt x="260691" y="138847"/>
                  <a:pt x="265839" y="147506"/>
                  <a:pt x="272651" y="154769"/>
                </a:cubicBezTo>
                <a:cubicBezTo>
                  <a:pt x="249889" y="174337"/>
                  <a:pt x="221202" y="185671"/>
                  <a:pt x="191212" y="186944"/>
                </a:cubicBezTo>
                <a:lnTo>
                  <a:pt x="184640" y="183287"/>
                </a:lnTo>
                <a:cubicBezTo>
                  <a:pt x="184640" y="182429"/>
                  <a:pt x="184640" y="181229"/>
                  <a:pt x="185040" y="180658"/>
                </a:cubicBezTo>
                <a:cubicBezTo>
                  <a:pt x="206414" y="155055"/>
                  <a:pt x="207900" y="150026"/>
                  <a:pt x="184297" y="123508"/>
                </a:cubicBezTo>
                <a:cubicBezTo>
                  <a:pt x="156122" y="92018"/>
                  <a:pt x="128747" y="58871"/>
                  <a:pt x="88513" y="40983"/>
                </a:cubicBezTo>
                <a:cubicBezTo>
                  <a:pt x="82798" y="38469"/>
                  <a:pt x="77655" y="34240"/>
                  <a:pt x="70854" y="37497"/>
                </a:cubicBezTo>
                <a:lnTo>
                  <a:pt x="40164" y="32353"/>
                </a:lnTo>
                <a:cubicBezTo>
                  <a:pt x="37188" y="28908"/>
                  <a:pt x="32505" y="27465"/>
                  <a:pt x="28106" y="28638"/>
                </a:cubicBezTo>
                <a:cubicBezTo>
                  <a:pt x="10275" y="32068"/>
                  <a:pt x="2902" y="21781"/>
                  <a:pt x="-1441" y="6979"/>
                </a:cubicBezTo>
                <a:cubicBezTo>
                  <a:pt x="32278" y="-5022"/>
                  <a:pt x="64796" y="-3708"/>
                  <a:pt x="95771" y="15666"/>
                </a:cubicBezTo>
                <a:close/>
              </a:path>
            </a:pathLst>
          </a:custGeom>
          <a:solidFill>
            <a:srgbClr val="8C551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16" name="任意多边形: 形状 2015">
            <a:extLst>
              <a:ext uri="{FF2B5EF4-FFF2-40B4-BE49-F238E27FC236}">
                <a16:creationId xmlns:a16="http://schemas.microsoft.com/office/drawing/2014/main" xmlns:p14="http://schemas.microsoft.com/office/powerpoint/2010/main" xmlns="" id="{C70E7488-842D-4551-93A0-CC4ABF8035A5}"/>
              </a:ext>
            </a:extLst>
          </p:cNvPr>
          <p:cNvSpPr/>
          <p:nvPr/>
        </p:nvSpPr>
        <p:spPr>
          <a:xfrm>
            <a:off x="-7555156" y="6954738"/>
            <a:ext cx="196209" cy="197374"/>
          </a:xfrm>
          <a:custGeom>
            <a:avLst/>
            <a:gdLst>
              <a:gd name="connsiteX0" fmla="*/ 60809 w 196209"/>
              <a:gd name="connsiteY0" fmla="*/ 36839 h 197374"/>
              <a:gd name="connsiteX1" fmla="*/ 142248 w 196209"/>
              <a:gd name="connsiteY1" fmla="*/ 4663 h 197374"/>
              <a:gd name="connsiteX2" fmla="*/ 147506 w 196209"/>
              <a:gd name="connsiteY2" fmla="*/ 3578 h 197374"/>
              <a:gd name="connsiteX3" fmla="*/ 194768 w 196209"/>
              <a:gd name="connsiteY3" fmla="*/ 434 h 197374"/>
              <a:gd name="connsiteX4" fmla="*/ 124360 w 196209"/>
              <a:gd name="connsiteY4" fmla="*/ 37639 h 197374"/>
              <a:gd name="connsiteX5" fmla="*/ 103785 w 196209"/>
              <a:gd name="connsiteY5" fmla="*/ 64385 h 197374"/>
              <a:gd name="connsiteX6" fmla="*/ 76296 w 196209"/>
              <a:gd name="connsiteY6" fmla="*/ 127250 h 197374"/>
              <a:gd name="connsiteX7" fmla="*/ 65266 w 196209"/>
              <a:gd name="connsiteY7" fmla="*/ 183085 h 197374"/>
              <a:gd name="connsiteX8" fmla="*/ 52362 w 196209"/>
              <a:gd name="connsiteY8" fmla="*/ 195553 h 197374"/>
              <a:gd name="connsiteX9" fmla="*/ 50807 w 196209"/>
              <a:gd name="connsiteY9" fmla="*/ 195430 h 197374"/>
              <a:gd name="connsiteX10" fmla="*/ 4573 w 196209"/>
              <a:gd name="connsiteY10" fmla="*/ 196630 h 197374"/>
              <a:gd name="connsiteX11" fmla="*/ 3430 w 196209"/>
              <a:gd name="connsiteY11" fmla="*/ 149367 h 197374"/>
              <a:gd name="connsiteX12" fmla="*/ 38063 w 196209"/>
              <a:gd name="connsiteY12" fmla="*/ 58612 h 197374"/>
              <a:gd name="connsiteX13" fmla="*/ 37606 w 196209"/>
              <a:gd name="connsiteY13" fmla="*/ 58956 h 197374"/>
              <a:gd name="connsiteX14" fmla="*/ 60809 w 196209"/>
              <a:gd name="connsiteY14" fmla="*/ 36839 h 19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6209" h="197374">
                <a:moveTo>
                  <a:pt x="60809" y="36839"/>
                </a:moveTo>
                <a:cubicBezTo>
                  <a:pt x="87375" y="24699"/>
                  <a:pt x="114559" y="13960"/>
                  <a:pt x="142248" y="4663"/>
                </a:cubicBezTo>
                <a:cubicBezTo>
                  <a:pt x="144022" y="4417"/>
                  <a:pt x="145778" y="4054"/>
                  <a:pt x="147506" y="3578"/>
                </a:cubicBezTo>
                <a:cubicBezTo>
                  <a:pt x="162764" y="7292"/>
                  <a:pt x="176880" y="-4366"/>
                  <a:pt x="194768" y="434"/>
                </a:cubicBezTo>
                <a:cubicBezTo>
                  <a:pt x="168822" y="11293"/>
                  <a:pt x="144533" y="20951"/>
                  <a:pt x="124360" y="37639"/>
                </a:cubicBezTo>
                <a:cubicBezTo>
                  <a:pt x="115558" y="44840"/>
                  <a:pt x="104300" y="50669"/>
                  <a:pt x="103785" y="64385"/>
                </a:cubicBezTo>
                <a:cubicBezTo>
                  <a:pt x="82640" y="80044"/>
                  <a:pt x="82697" y="105247"/>
                  <a:pt x="76296" y="127250"/>
                </a:cubicBezTo>
                <a:cubicBezTo>
                  <a:pt x="71469" y="145615"/>
                  <a:pt x="67785" y="164263"/>
                  <a:pt x="65266" y="183085"/>
                </a:cubicBezTo>
                <a:cubicBezTo>
                  <a:pt x="65145" y="190091"/>
                  <a:pt x="59368" y="195673"/>
                  <a:pt x="52362" y="195553"/>
                </a:cubicBezTo>
                <a:cubicBezTo>
                  <a:pt x="51842" y="195543"/>
                  <a:pt x="51323" y="195502"/>
                  <a:pt x="50807" y="195430"/>
                </a:cubicBezTo>
                <a:cubicBezTo>
                  <a:pt x="35377" y="195430"/>
                  <a:pt x="20004" y="196173"/>
                  <a:pt x="4573" y="196630"/>
                </a:cubicBezTo>
                <a:cubicBezTo>
                  <a:pt x="-6229" y="181199"/>
                  <a:pt x="173" y="164511"/>
                  <a:pt x="3430" y="149367"/>
                </a:cubicBezTo>
                <a:cubicBezTo>
                  <a:pt x="10288" y="117534"/>
                  <a:pt x="19661" y="86502"/>
                  <a:pt x="38063" y="58612"/>
                </a:cubicBezTo>
                <a:lnTo>
                  <a:pt x="37606" y="58956"/>
                </a:lnTo>
                <a:cubicBezTo>
                  <a:pt x="46690" y="53144"/>
                  <a:pt x="54569" y="45634"/>
                  <a:pt x="60809" y="36839"/>
                </a:cubicBezTo>
                <a:close/>
              </a:path>
            </a:pathLst>
          </a:custGeom>
          <a:solidFill>
            <a:srgbClr val="DEA36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17" name="任意多边形: 形状 2016">
            <a:extLst>
              <a:ext uri="{FF2B5EF4-FFF2-40B4-BE49-F238E27FC236}">
                <a16:creationId xmlns:a16="http://schemas.microsoft.com/office/drawing/2014/main" xmlns:p14="http://schemas.microsoft.com/office/powerpoint/2010/main" xmlns="" id="{C16059B3-19F9-44FB-BC07-A58689D36BF9}"/>
              </a:ext>
            </a:extLst>
          </p:cNvPr>
          <p:cNvSpPr/>
          <p:nvPr/>
        </p:nvSpPr>
        <p:spPr>
          <a:xfrm>
            <a:off x="-7613265" y="6838406"/>
            <a:ext cx="142922" cy="150028"/>
          </a:xfrm>
          <a:custGeom>
            <a:avLst/>
            <a:gdLst>
              <a:gd name="connsiteX0" fmla="*/ -1441 w 142922"/>
              <a:gd name="connsiteY0" fmla="*/ 3837 h 150028"/>
              <a:gd name="connsiteX1" fmla="*/ 13361 w 142922"/>
              <a:gd name="connsiteY1" fmla="*/ 751 h 150028"/>
              <a:gd name="connsiteX2" fmla="*/ 54509 w 142922"/>
              <a:gd name="connsiteY2" fmla="*/ 21782 h 150028"/>
              <a:gd name="connsiteX3" fmla="*/ 137091 w 142922"/>
              <a:gd name="connsiteY3" fmla="*/ 115679 h 150028"/>
              <a:gd name="connsiteX4" fmla="*/ 131376 w 142922"/>
              <a:gd name="connsiteY4" fmla="*/ 138539 h 150028"/>
              <a:gd name="connsiteX5" fmla="*/ 112402 w 142922"/>
              <a:gd name="connsiteY5" fmla="*/ 149284 h 150028"/>
              <a:gd name="connsiteX6" fmla="*/ 24277 w 142922"/>
              <a:gd name="connsiteY6" fmla="*/ 23211 h 150028"/>
              <a:gd name="connsiteX7" fmla="*/ -1441 w 142922"/>
              <a:gd name="connsiteY7" fmla="*/ 3837 h 150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2922" h="150028">
                <a:moveTo>
                  <a:pt x="-1441" y="3837"/>
                </a:moveTo>
                <a:cubicBezTo>
                  <a:pt x="2011" y="-774"/>
                  <a:pt x="8354" y="-2097"/>
                  <a:pt x="13361" y="751"/>
                </a:cubicBezTo>
                <a:cubicBezTo>
                  <a:pt x="27877" y="6123"/>
                  <a:pt x="43194" y="11210"/>
                  <a:pt x="54509" y="21782"/>
                </a:cubicBezTo>
                <a:cubicBezTo>
                  <a:pt x="85027" y="50357"/>
                  <a:pt x="116916" y="77789"/>
                  <a:pt x="137091" y="115679"/>
                </a:cubicBezTo>
                <a:cubicBezTo>
                  <a:pt x="142806" y="126538"/>
                  <a:pt x="144806" y="133454"/>
                  <a:pt x="131376" y="138539"/>
                </a:cubicBezTo>
                <a:cubicBezTo>
                  <a:pt x="124779" y="141619"/>
                  <a:pt x="118435" y="145211"/>
                  <a:pt x="112402" y="149284"/>
                </a:cubicBezTo>
                <a:cubicBezTo>
                  <a:pt x="88285" y="103564"/>
                  <a:pt x="61767" y="59558"/>
                  <a:pt x="24277" y="23211"/>
                </a:cubicBezTo>
                <a:cubicBezTo>
                  <a:pt x="16447" y="15896"/>
                  <a:pt x="9532" y="7209"/>
                  <a:pt x="-1441" y="3837"/>
                </a:cubicBezTo>
                <a:close/>
              </a:path>
            </a:pathLst>
          </a:custGeom>
          <a:solidFill>
            <a:srgbClr val="DBA15E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18" name="任意多边形: 形状 2017">
            <a:extLst>
              <a:ext uri="{FF2B5EF4-FFF2-40B4-BE49-F238E27FC236}">
                <a16:creationId xmlns:a16="http://schemas.microsoft.com/office/drawing/2014/main" xmlns:p14="http://schemas.microsoft.com/office/powerpoint/2010/main" xmlns="" id="{6AEAD608-926D-4867-A45E-4062EB3AC4B2}"/>
              </a:ext>
            </a:extLst>
          </p:cNvPr>
          <p:cNvSpPr/>
          <p:nvPr/>
        </p:nvSpPr>
        <p:spPr>
          <a:xfrm>
            <a:off x="-8178706" y="6539636"/>
            <a:ext cx="81609" cy="58921"/>
          </a:xfrm>
          <a:custGeom>
            <a:avLst/>
            <a:gdLst>
              <a:gd name="connsiteX0" fmla="*/ 75368 w 81609"/>
              <a:gd name="connsiteY0" fmla="*/ 58177 h 58921"/>
              <a:gd name="connsiteX1" fmla="*/ -1441 w 81609"/>
              <a:gd name="connsiteY1" fmla="*/ -745 h 58921"/>
              <a:gd name="connsiteX2" fmla="*/ 80169 w 81609"/>
              <a:gd name="connsiteY2" fmla="*/ 52062 h 58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09" h="58921">
                <a:moveTo>
                  <a:pt x="75368" y="58177"/>
                </a:moveTo>
                <a:lnTo>
                  <a:pt x="-1441" y="-745"/>
                </a:lnTo>
                <a:cubicBezTo>
                  <a:pt x="29477" y="11771"/>
                  <a:pt x="64510" y="18458"/>
                  <a:pt x="80169" y="52062"/>
                </a:cubicBezTo>
                <a:close/>
              </a:path>
            </a:pathLst>
          </a:custGeom>
          <a:solidFill>
            <a:srgbClr val="EEECE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19" name="任意多边形: 形状 2018">
            <a:extLst>
              <a:ext uri="{FF2B5EF4-FFF2-40B4-BE49-F238E27FC236}">
                <a16:creationId xmlns:a16="http://schemas.microsoft.com/office/drawing/2014/main" xmlns:p14="http://schemas.microsoft.com/office/powerpoint/2010/main" xmlns="" id="{E7640ADE-1B9F-44AB-A85D-EE8861FFE399}"/>
              </a:ext>
            </a:extLst>
          </p:cNvPr>
          <p:cNvSpPr/>
          <p:nvPr/>
        </p:nvSpPr>
        <p:spPr>
          <a:xfrm>
            <a:off x="-8656424" y="6480099"/>
            <a:ext cx="190848" cy="129812"/>
          </a:xfrm>
          <a:custGeom>
            <a:avLst/>
            <a:gdLst>
              <a:gd name="connsiteX0" fmla="*/ 186525 w 190848"/>
              <a:gd name="connsiteY0" fmla="*/ 11815 h 129812"/>
              <a:gd name="connsiteX1" fmla="*/ 184811 w 190848"/>
              <a:gd name="connsiteY1" fmla="*/ 61650 h 129812"/>
              <a:gd name="connsiteX2" fmla="*/ 151550 w 190848"/>
              <a:gd name="connsiteY2" fmla="*/ 112170 h 129812"/>
              <a:gd name="connsiteX3" fmla="*/ 118917 w 190848"/>
              <a:gd name="connsiteY3" fmla="*/ 123600 h 129812"/>
              <a:gd name="connsiteX4" fmla="*/ 81713 w 190848"/>
              <a:gd name="connsiteY4" fmla="*/ 126972 h 129812"/>
              <a:gd name="connsiteX5" fmla="*/ 8904 w 190848"/>
              <a:gd name="connsiteY5" fmla="*/ 85196 h 129812"/>
              <a:gd name="connsiteX6" fmla="*/ 3189 w 190848"/>
              <a:gd name="connsiteY6" fmla="*/ 68051 h 129812"/>
              <a:gd name="connsiteX7" fmla="*/ -1441 w 190848"/>
              <a:gd name="connsiteY7" fmla="*/ 6614 h 129812"/>
              <a:gd name="connsiteX8" fmla="*/ 3932 w 190848"/>
              <a:gd name="connsiteY8" fmla="*/ 1185 h 129812"/>
              <a:gd name="connsiteX9" fmla="*/ 41650 w 190848"/>
              <a:gd name="connsiteY9" fmla="*/ 1185 h 129812"/>
              <a:gd name="connsiteX10" fmla="*/ 59596 w 190848"/>
              <a:gd name="connsiteY10" fmla="*/ 9814 h 129812"/>
              <a:gd name="connsiteX11" fmla="*/ 48622 w 190848"/>
              <a:gd name="connsiteY11" fmla="*/ 26959 h 129812"/>
              <a:gd name="connsiteX12" fmla="*/ 23591 w 190848"/>
              <a:gd name="connsiteY12" fmla="*/ 37247 h 129812"/>
              <a:gd name="connsiteX13" fmla="*/ 104344 w 190848"/>
              <a:gd name="connsiteY13" fmla="*/ 11129 h 129812"/>
              <a:gd name="connsiteX14" fmla="*/ 186525 w 190848"/>
              <a:gd name="connsiteY14" fmla="*/ 11815 h 129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0848" h="129812">
                <a:moveTo>
                  <a:pt x="186525" y="11815"/>
                </a:moveTo>
                <a:cubicBezTo>
                  <a:pt x="195041" y="28960"/>
                  <a:pt x="181668" y="44905"/>
                  <a:pt x="184811" y="61650"/>
                </a:cubicBezTo>
                <a:cubicBezTo>
                  <a:pt x="167152" y="74165"/>
                  <a:pt x="153779" y="89482"/>
                  <a:pt x="151550" y="112170"/>
                </a:cubicBezTo>
                <a:cubicBezTo>
                  <a:pt x="139491" y="112627"/>
                  <a:pt x="130519" y="121543"/>
                  <a:pt x="118917" y="123600"/>
                </a:cubicBezTo>
                <a:cubicBezTo>
                  <a:pt x="106458" y="126115"/>
                  <a:pt x="92799" y="132287"/>
                  <a:pt x="81713" y="126972"/>
                </a:cubicBezTo>
                <a:cubicBezTo>
                  <a:pt x="56566" y="114799"/>
                  <a:pt x="32906" y="99598"/>
                  <a:pt x="8904" y="85196"/>
                </a:cubicBezTo>
                <a:cubicBezTo>
                  <a:pt x="2732" y="81481"/>
                  <a:pt x="3189" y="74680"/>
                  <a:pt x="3189" y="68051"/>
                </a:cubicBezTo>
                <a:cubicBezTo>
                  <a:pt x="2102" y="47591"/>
                  <a:pt x="159" y="27131"/>
                  <a:pt x="-1441" y="6614"/>
                </a:cubicBezTo>
                <a:lnTo>
                  <a:pt x="3932" y="1185"/>
                </a:lnTo>
                <a:cubicBezTo>
                  <a:pt x="16504" y="-3844"/>
                  <a:pt x="29020" y="2728"/>
                  <a:pt x="41650" y="1185"/>
                </a:cubicBezTo>
                <a:cubicBezTo>
                  <a:pt x="48851" y="385"/>
                  <a:pt x="57309" y="1185"/>
                  <a:pt x="59596" y="9814"/>
                </a:cubicBezTo>
                <a:cubicBezTo>
                  <a:pt x="61882" y="18444"/>
                  <a:pt x="54681" y="22845"/>
                  <a:pt x="48622" y="26959"/>
                </a:cubicBezTo>
                <a:cubicBezTo>
                  <a:pt x="40893" y="31726"/>
                  <a:pt x="32438" y="35201"/>
                  <a:pt x="23591" y="37247"/>
                </a:cubicBezTo>
                <a:cubicBezTo>
                  <a:pt x="50851" y="29589"/>
                  <a:pt x="77598" y="20559"/>
                  <a:pt x="104344" y="11129"/>
                </a:cubicBezTo>
                <a:cubicBezTo>
                  <a:pt x="131090" y="1700"/>
                  <a:pt x="159151" y="-930"/>
                  <a:pt x="186525" y="11815"/>
                </a:cubicBezTo>
                <a:close/>
              </a:path>
            </a:pathLst>
          </a:custGeom>
          <a:solidFill>
            <a:srgbClr val="BDE7E9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55" name="任意多边形: 形状 2154">
            <a:extLst>
              <a:ext uri="{FF2B5EF4-FFF2-40B4-BE49-F238E27FC236}">
                <a16:creationId xmlns:a16="http://schemas.microsoft.com/office/drawing/2014/main" xmlns:p14="http://schemas.microsoft.com/office/powerpoint/2010/main" xmlns="" id="{1D150DBD-9753-44D9-94D6-126F4AFBCC9E}"/>
              </a:ext>
            </a:extLst>
          </p:cNvPr>
          <p:cNvSpPr/>
          <p:nvPr/>
        </p:nvSpPr>
        <p:spPr>
          <a:xfrm>
            <a:off x="-7865753" y="7340936"/>
            <a:ext cx="46576" cy="26226"/>
          </a:xfrm>
          <a:custGeom>
            <a:avLst/>
            <a:gdLst>
              <a:gd name="connsiteX0" fmla="*/ 2559 w 46576"/>
              <a:gd name="connsiteY0" fmla="*/ -745 h 26226"/>
              <a:gd name="connsiteX1" fmla="*/ 45136 w 46576"/>
              <a:gd name="connsiteY1" fmla="*/ 24573 h 26226"/>
              <a:gd name="connsiteX2" fmla="*/ -1441 w 46576"/>
              <a:gd name="connsiteY2" fmla="*/ 4342 h 2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576" h="26226">
                <a:moveTo>
                  <a:pt x="2559" y="-745"/>
                </a:moveTo>
                <a:lnTo>
                  <a:pt x="45136" y="24573"/>
                </a:lnTo>
                <a:cubicBezTo>
                  <a:pt x="22904" y="29373"/>
                  <a:pt x="12332" y="14057"/>
                  <a:pt x="-1441" y="4342"/>
                </a:cubicBezTo>
                <a:close/>
              </a:path>
            </a:pathLst>
          </a:custGeom>
          <a:solidFill>
            <a:srgbClr val="48525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56" name="任意多边形: 形状 2155">
            <a:extLst>
              <a:ext uri="{FF2B5EF4-FFF2-40B4-BE49-F238E27FC236}">
                <a16:creationId xmlns:a16="http://schemas.microsoft.com/office/drawing/2014/main" xmlns:p14="http://schemas.microsoft.com/office/powerpoint/2010/main" xmlns="" id="{7F464B8B-8DFA-40EE-B678-EFDD3D95DE67}"/>
              </a:ext>
            </a:extLst>
          </p:cNvPr>
          <p:cNvSpPr/>
          <p:nvPr/>
        </p:nvSpPr>
        <p:spPr>
          <a:xfrm>
            <a:off x="-7565830" y="7014095"/>
            <a:ext cx="125664" cy="180660"/>
          </a:xfrm>
          <a:custGeom>
            <a:avLst/>
            <a:gdLst>
              <a:gd name="connsiteX0" fmla="*/ 48736 w 125664"/>
              <a:gd name="connsiteY0" fmla="*/ -745 h 180660"/>
              <a:gd name="connsiteX1" fmla="*/ 20161 w 125664"/>
              <a:gd name="connsiteY1" fmla="*/ 78065 h 180660"/>
              <a:gd name="connsiteX2" fmla="*/ 15246 w 125664"/>
              <a:gd name="connsiteY2" fmla="*/ 137273 h 180660"/>
              <a:gd name="connsiteX3" fmla="*/ 48336 w 125664"/>
              <a:gd name="connsiteY3" fmla="*/ 169734 h 180660"/>
              <a:gd name="connsiteX4" fmla="*/ 123088 w 125664"/>
              <a:gd name="connsiteY4" fmla="*/ 157733 h 180660"/>
              <a:gd name="connsiteX5" fmla="*/ 108744 w 125664"/>
              <a:gd name="connsiteY5" fmla="*/ 174878 h 180660"/>
              <a:gd name="connsiteX6" fmla="*/ 47194 w 125664"/>
              <a:gd name="connsiteY6" fmla="*/ 178821 h 180660"/>
              <a:gd name="connsiteX7" fmla="*/ -1441 w 125664"/>
              <a:gd name="connsiteY7" fmla="*/ 169563 h 180660"/>
              <a:gd name="connsiteX8" fmla="*/ 6617 w 125664"/>
              <a:gd name="connsiteY8" fmla="*/ 152418 h 180660"/>
              <a:gd name="connsiteX9" fmla="*/ 42335 w 125664"/>
              <a:gd name="connsiteY9" fmla="*/ 3828 h 180660"/>
              <a:gd name="connsiteX10" fmla="*/ 48736 w 125664"/>
              <a:gd name="connsiteY10" fmla="*/ -745 h 180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664" h="180660">
                <a:moveTo>
                  <a:pt x="48736" y="-745"/>
                </a:moveTo>
                <a:cubicBezTo>
                  <a:pt x="39878" y="25716"/>
                  <a:pt x="25876" y="50233"/>
                  <a:pt x="20161" y="78065"/>
                </a:cubicBezTo>
                <a:cubicBezTo>
                  <a:pt x="15793" y="97479"/>
                  <a:pt x="14139" y="117405"/>
                  <a:pt x="15246" y="137273"/>
                </a:cubicBezTo>
                <a:cubicBezTo>
                  <a:pt x="15532" y="172306"/>
                  <a:pt x="14390" y="169791"/>
                  <a:pt x="48336" y="169734"/>
                </a:cubicBezTo>
                <a:cubicBezTo>
                  <a:pt x="73706" y="169398"/>
                  <a:pt x="98889" y="165354"/>
                  <a:pt x="123088" y="157733"/>
                </a:cubicBezTo>
                <a:cubicBezTo>
                  <a:pt x="128803" y="172248"/>
                  <a:pt x="111201" y="167620"/>
                  <a:pt x="108744" y="174878"/>
                </a:cubicBezTo>
                <a:cubicBezTo>
                  <a:pt x="88227" y="175963"/>
                  <a:pt x="67539" y="174535"/>
                  <a:pt x="47194" y="178821"/>
                </a:cubicBezTo>
                <a:cubicBezTo>
                  <a:pt x="29763" y="182536"/>
                  <a:pt x="14104" y="176135"/>
                  <a:pt x="-1441" y="169563"/>
                </a:cubicBezTo>
                <a:cubicBezTo>
                  <a:pt x="2731" y="164705"/>
                  <a:pt x="7989" y="162876"/>
                  <a:pt x="6617" y="152418"/>
                </a:cubicBezTo>
                <a:cubicBezTo>
                  <a:pt x="-527" y="98696"/>
                  <a:pt x="17475" y="50119"/>
                  <a:pt x="42335" y="3828"/>
                </a:cubicBezTo>
                <a:cubicBezTo>
                  <a:pt x="43479" y="1942"/>
                  <a:pt x="46565" y="856"/>
                  <a:pt x="48736" y="-745"/>
                </a:cubicBezTo>
                <a:close/>
              </a:path>
            </a:pathLst>
          </a:custGeom>
          <a:solidFill>
            <a:srgbClr val="46383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57" name="任意多边形: 形状 2156">
            <a:extLst>
              <a:ext uri="{FF2B5EF4-FFF2-40B4-BE49-F238E27FC236}">
                <a16:creationId xmlns:a16="http://schemas.microsoft.com/office/drawing/2014/main" xmlns:p14="http://schemas.microsoft.com/office/powerpoint/2010/main" xmlns="" id="{521FCFBC-6830-4A1D-9EA9-DA895091D8C9}"/>
              </a:ext>
            </a:extLst>
          </p:cNvPr>
          <p:cNvSpPr/>
          <p:nvPr/>
        </p:nvSpPr>
        <p:spPr>
          <a:xfrm>
            <a:off x="-7293796" y="6728688"/>
            <a:ext cx="30289" cy="40442"/>
          </a:xfrm>
          <a:custGeom>
            <a:avLst/>
            <a:gdLst>
              <a:gd name="connsiteX0" fmla="*/ -1441 w 30289"/>
              <a:gd name="connsiteY0" fmla="*/ -745 h 40442"/>
              <a:gd name="connsiteX1" fmla="*/ 28849 w 30289"/>
              <a:gd name="connsiteY1" fmla="*/ 32345 h 40442"/>
              <a:gd name="connsiteX2" fmla="*/ 22048 w 30289"/>
              <a:gd name="connsiteY2" fmla="*/ 37317 h 40442"/>
              <a:gd name="connsiteX3" fmla="*/ 7817 w 30289"/>
              <a:gd name="connsiteY3" fmla="*/ 15429 h 4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9" h="40442">
                <a:moveTo>
                  <a:pt x="-1441" y="-745"/>
                </a:moveTo>
                <a:cubicBezTo>
                  <a:pt x="17647" y="2113"/>
                  <a:pt x="19247" y="20915"/>
                  <a:pt x="28849" y="32345"/>
                </a:cubicBezTo>
                <a:cubicBezTo>
                  <a:pt x="27420" y="35374"/>
                  <a:pt x="28220" y="43775"/>
                  <a:pt x="22048" y="37317"/>
                </a:cubicBezTo>
                <a:cubicBezTo>
                  <a:pt x="16548" y="30542"/>
                  <a:pt x="11778" y="23205"/>
                  <a:pt x="7817" y="15429"/>
                </a:cubicBezTo>
                <a:close/>
              </a:path>
            </a:pathLst>
          </a:custGeom>
          <a:solidFill>
            <a:srgbClr val="4B525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58" name="任意多边形: 形状 2157">
            <a:extLst>
              <a:ext uri="{FF2B5EF4-FFF2-40B4-BE49-F238E27FC236}">
                <a16:creationId xmlns:a16="http://schemas.microsoft.com/office/drawing/2014/main" xmlns:p14="http://schemas.microsoft.com/office/powerpoint/2010/main" xmlns="" id="{0B1D3909-F562-4821-AA49-EDFEB4F20689}"/>
              </a:ext>
            </a:extLst>
          </p:cNvPr>
          <p:cNvSpPr/>
          <p:nvPr/>
        </p:nvSpPr>
        <p:spPr>
          <a:xfrm>
            <a:off x="-7318142" y="6728688"/>
            <a:ext cx="10344" cy="7385"/>
          </a:xfrm>
          <a:custGeom>
            <a:avLst/>
            <a:gdLst>
              <a:gd name="connsiteX0" fmla="*/ -1441 w 10344"/>
              <a:gd name="connsiteY0" fmla="*/ -745 h 7385"/>
              <a:gd name="connsiteX1" fmla="*/ 8904 w 10344"/>
              <a:gd name="connsiteY1" fmla="*/ -745 h 7385"/>
              <a:gd name="connsiteX2" fmla="*/ 559 w 10344"/>
              <a:gd name="connsiteY2" fmla="*/ 6399 h 7385"/>
              <a:gd name="connsiteX3" fmla="*/ -1441 w 10344"/>
              <a:gd name="connsiteY3" fmla="*/ -745 h 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44" h="7385">
                <a:moveTo>
                  <a:pt x="-1441" y="-745"/>
                </a:moveTo>
                <a:lnTo>
                  <a:pt x="8904" y="-745"/>
                </a:lnTo>
                <a:cubicBezTo>
                  <a:pt x="7588" y="3427"/>
                  <a:pt x="5932" y="7713"/>
                  <a:pt x="559" y="6399"/>
                </a:cubicBezTo>
                <a:cubicBezTo>
                  <a:pt x="-698" y="6113"/>
                  <a:pt x="-927" y="1884"/>
                  <a:pt x="-1441" y="-745"/>
                </a:cubicBezTo>
                <a:close/>
              </a:path>
            </a:pathLst>
          </a:custGeom>
          <a:solidFill>
            <a:srgbClr val="72A6A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59" name="任意多边形: 形状 2158">
            <a:extLst>
              <a:ext uri="{FF2B5EF4-FFF2-40B4-BE49-F238E27FC236}">
                <a16:creationId xmlns:a16="http://schemas.microsoft.com/office/drawing/2014/main" xmlns:p14="http://schemas.microsoft.com/office/powerpoint/2010/main" xmlns="" id="{D5EC49DE-AD6D-4136-9826-22697B2C597D}"/>
              </a:ext>
            </a:extLst>
          </p:cNvPr>
          <p:cNvSpPr/>
          <p:nvPr/>
        </p:nvSpPr>
        <p:spPr>
          <a:xfrm>
            <a:off x="-7340659" y="6953745"/>
            <a:ext cx="135697" cy="61634"/>
          </a:xfrm>
          <a:custGeom>
            <a:avLst/>
            <a:gdLst>
              <a:gd name="connsiteX0" fmla="*/ 126060 w 135697"/>
              <a:gd name="connsiteY0" fmla="*/ 33945 h 61634"/>
              <a:gd name="connsiteX1" fmla="*/ 127375 w 135697"/>
              <a:gd name="connsiteY1" fmla="*/ 52119 h 61634"/>
              <a:gd name="connsiteX2" fmla="*/ 47365 w 135697"/>
              <a:gd name="connsiteY2" fmla="*/ 45718 h 61634"/>
              <a:gd name="connsiteX3" fmla="*/ -1441 w 135697"/>
              <a:gd name="connsiteY3" fmla="*/ -745 h 61634"/>
              <a:gd name="connsiteX4" fmla="*/ 39592 w 135697"/>
              <a:gd name="connsiteY4" fmla="*/ 23830 h 61634"/>
              <a:gd name="connsiteX5" fmla="*/ 114231 w 135697"/>
              <a:gd name="connsiteY5" fmla="*/ 39489 h 61634"/>
              <a:gd name="connsiteX6" fmla="*/ 126060 w 135697"/>
              <a:gd name="connsiteY6" fmla="*/ 33945 h 6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697" h="61634">
                <a:moveTo>
                  <a:pt x="126060" y="33945"/>
                </a:moveTo>
                <a:cubicBezTo>
                  <a:pt x="135947" y="39660"/>
                  <a:pt x="137490" y="46118"/>
                  <a:pt x="127375" y="52119"/>
                </a:cubicBezTo>
                <a:cubicBezTo>
                  <a:pt x="101748" y="65815"/>
                  <a:pt x="70488" y="63315"/>
                  <a:pt x="47365" y="45718"/>
                </a:cubicBezTo>
                <a:cubicBezTo>
                  <a:pt x="30220" y="31316"/>
                  <a:pt x="9703" y="20058"/>
                  <a:pt x="-1441" y="-745"/>
                </a:cubicBezTo>
                <a:cubicBezTo>
                  <a:pt x="15704" y="1941"/>
                  <a:pt x="28391" y="12286"/>
                  <a:pt x="39592" y="23830"/>
                </a:cubicBezTo>
                <a:cubicBezTo>
                  <a:pt x="61367" y="46232"/>
                  <a:pt x="85312" y="54005"/>
                  <a:pt x="114231" y="39489"/>
                </a:cubicBezTo>
                <a:cubicBezTo>
                  <a:pt x="118231" y="37603"/>
                  <a:pt x="123374" y="38403"/>
                  <a:pt x="126060" y="33945"/>
                </a:cubicBezTo>
                <a:close/>
              </a:path>
            </a:pathLst>
          </a:custGeom>
          <a:solidFill>
            <a:srgbClr val="EFC69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60" name="任意多边形: 形状 2159">
            <a:extLst>
              <a:ext uri="{FF2B5EF4-FFF2-40B4-BE49-F238E27FC236}">
                <a16:creationId xmlns:a16="http://schemas.microsoft.com/office/drawing/2014/main" xmlns:p14="http://schemas.microsoft.com/office/powerpoint/2010/main" xmlns="" id="{D220DF03-85F9-4C36-A1F5-4D7A4D946533}"/>
              </a:ext>
            </a:extLst>
          </p:cNvPr>
          <p:cNvSpPr/>
          <p:nvPr/>
        </p:nvSpPr>
        <p:spPr>
          <a:xfrm>
            <a:off x="-7421698" y="6922255"/>
            <a:ext cx="59436" cy="31604"/>
          </a:xfrm>
          <a:custGeom>
            <a:avLst/>
            <a:gdLst>
              <a:gd name="connsiteX0" fmla="*/ 57995 w 59436"/>
              <a:gd name="connsiteY0" fmla="*/ 21201 h 31604"/>
              <a:gd name="connsiteX1" fmla="*/ 15075 w 59436"/>
              <a:gd name="connsiteY1" fmla="*/ 30859 h 31604"/>
              <a:gd name="connsiteX2" fmla="*/ -1441 w 59436"/>
              <a:gd name="connsiteY2" fmla="*/ -745 h 31604"/>
              <a:gd name="connsiteX3" fmla="*/ 57995 w 59436"/>
              <a:gd name="connsiteY3" fmla="*/ 21201 h 31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436" h="31604">
                <a:moveTo>
                  <a:pt x="57995" y="21201"/>
                </a:moveTo>
                <a:cubicBezTo>
                  <a:pt x="44908" y="30002"/>
                  <a:pt x="28620" y="24287"/>
                  <a:pt x="15075" y="30859"/>
                </a:cubicBezTo>
                <a:cubicBezTo>
                  <a:pt x="9989" y="21201"/>
                  <a:pt x="4960" y="11543"/>
                  <a:pt x="-1441" y="-745"/>
                </a:cubicBezTo>
                <a:cubicBezTo>
                  <a:pt x="21133" y="3656"/>
                  <a:pt x="38450" y="15772"/>
                  <a:pt x="57995" y="21201"/>
                </a:cubicBezTo>
                <a:close/>
              </a:path>
            </a:pathLst>
          </a:custGeom>
          <a:solidFill>
            <a:srgbClr val="699AA0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61" name="任意多边形: 形状 2160">
            <a:extLst>
              <a:ext uri="{FF2B5EF4-FFF2-40B4-BE49-F238E27FC236}">
                <a16:creationId xmlns:a16="http://schemas.microsoft.com/office/drawing/2014/main" xmlns:p14="http://schemas.microsoft.com/office/powerpoint/2010/main" xmlns="" id="{EE8886F2-5886-46AD-9473-EBB3B02BB21E}"/>
              </a:ext>
            </a:extLst>
          </p:cNvPr>
          <p:cNvSpPr/>
          <p:nvPr/>
        </p:nvSpPr>
        <p:spPr>
          <a:xfrm>
            <a:off x="-7288881" y="6972491"/>
            <a:ext cx="52013" cy="18092"/>
          </a:xfrm>
          <a:custGeom>
            <a:avLst/>
            <a:gdLst>
              <a:gd name="connsiteX0" fmla="*/ 50508 w 52013"/>
              <a:gd name="connsiteY0" fmla="*/ 9313 h 18092"/>
              <a:gd name="connsiteX1" fmla="*/ 50508 w 52013"/>
              <a:gd name="connsiteY1" fmla="*/ 12228 h 18092"/>
              <a:gd name="connsiteX2" fmla="*/ -1441 w 52013"/>
              <a:gd name="connsiteY2" fmla="*/ 226 h 18092"/>
              <a:gd name="connsiteX3" fmla="*/ 23877 w 52013"/>
              <a:gd name="connsiteY3" fmla="*/ 3655 h 18092"/>
              <a:gd name="connsiteX4" fmla="*/ 50508 w 52013"/>
              <a:gd name="connsiteY4" fmla="*/ 9313 h 1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13" h="18092">
                <a:moveTo>
                  <a:pt x="50508" y="9313"/>
                </a:moveTo>
                <a:cubicBezTo>
                  <a:pt x="50594" y="10283"/>
                  <a:pt x="50594" y="11258"/>
                  <a:pt x="50508" y="12228"/>
                </a:cubicBezTo>
                <a:cubicBezTo>
                  <a:pt x="23762" y="20400"/>
                  <a:pt x="23762" y="20400"/>
                  <a:pt x="-1441" y="226"/>
                </a:cubicBezTo>
                <a:cubicBezTo>
                  <a:pt x="8389" y="-2974"/>
                  <a:pt x="15704" y="2683"/>
                  <a:pt x="23877" y="3655"/>
                </a:cubicBezTo>
                <a:cubicBezTo>
                  <a:pt x="32792" y="4798"/>
                  <a:pt x="41593" y="7369"/>
                  <a:pt x="50508" y="9313"/>
                </a:cubicBezTo>
                <a:close/>
              </a:path>
            </a:pathLst>
          </a:custGeom>
          <a:solidFill>
            <a:srgbClr val="C8915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64" name="任意多边形: 形状 2163">
            <a:extLst>
              <a:ext uri="{FF2B5EF4-FFF2-40B4-BE49-F238E27FC236}">
                <a16:creationId xmlns:a16="http://schemas.microsoft.com/office/drawing/2014/main" xmlns:p14="http://schemas.microsoft.com/office/powerpoint/2010/main" xmlns="" id="{A46219D3-2337-4EE2-AA60-0F925B2778E3}"/>
              </a:ext>
            </a:extLst>
          </p:cNvPr>
          <p:cNvSpPr/>
          <p:nvPr/>
        </p:nvSpPr>
        <p:spPr>
          <a:xfrm>
            <a:off x="-6926699" y="6354527"/>
            <a:ext cx="17463" cy="23662"/>
          </a:xfrm>
          <a:custGeom>
            <a:avLst/>
            <a:gdLst>
              <a:gd name="connsiteX0" fmla="*/ 4194 w 17463"/>
              <a:gd name="connsiteY0" fmla="*/ -745 h 23662"/>
              <a:gd name="connsiteX1" fmla="*/ 15955 w 17463"/>
              <a:gd name="connsiteY1" fmla="*/ 13650 h 23662"/>
              <a:gd name="connsiteX2" fmla="*/ 15624 w 17463"/>
              <a:gd name="connsiteY2" fmla="*/ 15543 h 23662"/>
              <a:gd name="connsiteX3" fmla="*/ 9223 w 17463"/>
              <a:gd name="connsiteY3" fmla="*/ 22744 h 23662"/>
              <a:gd name="connsiteX4" fmla="*/ -1407 w 17463"/>
              <a:gd name="connsiteY4" fmla="*/ 3313 h 23662"/>
              <a:gd name="connsiteX5" fmla="*/ 4194 w 17463"/>
              <a:gd name="connsiteY5" fmla="*/ -745 h 23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63" h="23662">
                <a:moveTo>
                  <a:pt x="4194" y="-745"/>
                </a:moveTo>
                <a:cubicBezTo>
                  <a:pt x="11417" y="-18"/>
                  <a:pt x="16683" y="6428"/>
                  <a:pt x="15955" y="13650"/>
                </a:cubicBezTo>
                <a:cubicBezTo>
                  <a:pt x="15891" y="14289"/>
                  <a:pt x="15780" y="14921"/>
                  <a:pt x="15624" y="15543"/>
                </a:cubicBezTo>
                <a:cubicBezTo>
                  <a:pt x="15224" y="19143"/>
                  <a:pt x="9909" y="23887"/>
                  <a:pt x="9223" y="22744"/>
                </a:cubicBezTo>
                <a:cubicBezTo>
                  <a:pt x="4951" y="16693"/>
                  <a:pt x="1385" y="10174"/>
                  <a:pt x="-1407" y="3313"/>
                </a:cubicBezTo>
                <a:cubicBezTo>
                  <a:pt x="-1864" y="2913"/>
                  <a:pt x="2365" y="512"/>
                  <a:pt x="4194" y="-745"/>
                </a:cubicBezTo>
                <a:close/>
              </a:path>
            </a:pathLst>
          </a:custGeom>
          <a:solidFill>
            <a:srgbClr val="5E3C39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80" name="任意多边形: 形状 2279">
            <a:extLst>
              <a:ext uri="{FF2B5EF4-FFF2-40B4-BE49-F238E27FC236}">
                <a16:creationId xmlns:a16="http://schemas.microsoft.com/office/drawing/2014/main" xmlns:p14="http://schemas.microsoft.com/office/powerpoint/2010/main" xmlns="" id="{B16A8CCE-C8AB-424C-B1A1-444B38881FDA}"/>
              </a:ext>
            </a:extLst>
          </p:cNvPr>
          <p:cNvSpPr/>
          <p:nvPr/>
        </p:nvSpPr>
        <p:spPr>
          <a:xfrm>
            <a:off x="-7070092" y="6742889"/>
            <a:ext cx="245356" cy="517636"/>
          </a:xfrm>
          <a:custGeom>
            <a:avLst/>
            <a:gdLst>
              <a:gd name="connsiteX0" fmla="*/ 228225 w 245356"/>
              <a:gd name="connsiteY0" fmla="*/ 95297 h 517636"/>
              <a:gd name="connsiteX1" fmla="*/ 233140 w 245356"/>
              <a:gd name="connsiteY1" fmla="*/ 1856 h 517636"/>
              <a:gd name="connsiteX2" fmla="*/ 242970 w 245356"/>
              <a:gd name="connsiteY2" fmla="*/ 7571 h 517636"/>
              <a:gd name="connsiteX3" fmla="*/ 243370 w 245356"/>
              <a:gd name="connsiteY3" fmla="*/ 65064 h 517636"/>
              <a:gd name="connsiteX4" fmla="*/ 217767 w 245356"/>
              <a:gd name="connsiteY4" fmla="*/ 287949 h 517636"/>
              <a:gd name="connsiteX5" fmla="*/ 157645 w 245356"/>
              <a:gd name="connsiteY5" fmla="*/ 398992 h 517636"/>
              <a:gd name="connsiteX6" fmla="*/ 28315 w 245356"/>
              <a:gd name="connsiteY6" fmla="*/ 504033 h 517636"/>
              <a:gd name="connsiteX7" fmla="*/ -260 w 245356"/>
              <a:gd name="connsiteY7" fmla="*/ 516892 h 517636"/>
              <a:gd name="connsiteX8" fmla="*/ 8027 w 245356"/>
              <a:gd name="connsiteY8" fmla="*/ 501232 h 517636"/>
              <a:gd name="connsiteX9" fmla="*/ 104782 w 245356"/>
              <a:gd name="connsiteY9" fmla="*/ 435682 h 517636"/>
              <a:gd name="connsiteX10" fmla="*/ 142386 w 245356"/>
              <a:gd name="connsiteY10" fmla="*/ 399848 h 517636"/>
              <a:gd name="connsiteX11" fmla="*/ 205651 w 245356"/>
              <a:gd name="connsiteY11" fmla="*/ 287949 h 517636"/>
              <a:gd name="connsiteX12" fmla="*/ 228225 w 245356"/>
              <a:gd name="connsiteY12" fmla="*/ 95297 h 51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5356" h="517636">
                <a:moveTo>
                  <a:pt x="228225" y="95297"/>
                </a:moveTo>
                <a:cubicBezTo>
                  <a:pt x="234341" y="64378"/>
                  <a:pt x="232855" y="33060"/>
                  <a:pt x="233140" y="1856"/>
                </a:cubicBezTo>
                <a:cubicBezTo>
                  <a:pt x="240398" y="-3859"/>
                  <a:pt x="242799" y="656"/>
                  <a:pt x="242970" y="7571"/>
                </a:cubicBezTo>
                <a:cubicBezTo>
                  <a:pt x="243370" y="26717"/>
                  <a:pt x="244627" y="45976"/>
                  <a:pt x="243370" y="65064"/>
                </a:cubicBezTo>
                <a:cubicBezTo>
                  <a:pt x="239242" y="139799"/>
                  <a:pt x="230692" y="214225"/>
                  <a:pt x="217767" y="287949"/>
                </a:cubicBezTo>
                <a:cubicBezTo>
                  <a:pt x="210519" y="330580"/>
                  <a:pt x="189382" y="369619"/>
                  <a:pt x="157645" y="398992"/>
                </a:cubicBezTo>
                <a:cubicBezTo>
                  <a:pt x="116897" y="436996"/>
                  <a:pt x="77635" y="477001"/>
                  <a:pt x="28315" y="504033"/>
                </a:cubicBezTo>
                <a:cubicBezTo>
                  <a:pt x="18999" y="509062"/>
                  <a:pt x="10427" y="516092"/>
                  <a:pt x="-260" y="516892"/>
                </a:cubicBezTo>
                <a:cubicBezTo>
                  <a:pt x="-5118" y="506262"/>
                  <a:pt x="6484" y="506834"/>
                  <a:pt x="8027" y="501232"/>
                </a:cubicBezTo>
                <a:cubicBezTo>
                  <a:pt x="43886" y="485248"/>
                  <a:pt x="76640" y="463057"/>
                  <a:pt x="104782" y="435682"/>
                </a:cubicBezTo>
                <a:cubicBezTo>
                  <a:pt x="117069" y="423509"/>
                  <a:pt x="129299" y="411165"/>
                  <a:pt x="142386" y="399848"/>
                </a:cubicBezTo>
                <a:cubicBezTo>
                  <a:pt x="175950" y="371127"/>
                  <a:pt x="198345" y="331516"/>
                  <a:pt x="205651" y="287949"/>
                </a:cubicBezTo>
                <a:cubicBezTo>
                  <a:pt x="217747" y="224350"/>
                  <a:pt x="225291" y="159969"/>
                  <a:pt x="228225" y="95297"/>
                </a:cubicBezTo>
                <a:close/>
              </a:path>
            </a:pathLst>
          </a:custGeom>
          <a:solidFill>
            <a:srgbClr val="341F19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81" name="任意多边形: 形状 2280">
            <a:extLst>
              <a:ext uri="{FF2B5EF4-FFF2-40B4-BE49-F238E27FC236}">
                <a16:creationId xmlns:a16="http://schemas.microsoft.com/office/drawing/2014/main" xmlns:p14="http://schemas.microsoft.com/office/powerpoint/2010/main" xmlns="" id="{DD30FB5B-2A60-4E14-8D26-74C1488723FF}"/>
              </a:ext>
            </a:extLst>
          </p:cNvPr>
          <p:cNvSpPr/>
          <p:nvPr/>
        </p:nvSpPr>
        <p:spPr>
          <a:xfrm>
            <a:off x="-6994159" y="7112697"/>
            <a:ext cx="229393" cy="154552"/>
          </a:xfrm>
          <a:custGeom>
            <a:avLst/>
            <a:gdLst>
              <a:gd name="connsiteX0" fmla="*/ -1441 w 229393"/>
              <a:gd name="connsiteY0" fmla="*/ 151313 h 154552"/>
              <a:gd name="connsiteX1" fmla="*/ 74740 w 229393"/>
              <a:gd name="connsiteY1" fmla="*/ 131654 h 154552"/>
              <a:gd name="connsiteX2" fmla="*/ 106686 w 229393"/>
              <a:gd name="connsiteY2" fmla="*/ 118281 h 154552"/>
              <a:gd name="connsiteX3" fmla="*/ 173210 w 229393"/>
              <a:gd name="connsiteY3" fmla="*/ 39413 h 154552"/>
              <a:gd name="connsiteX4" fmla="*/ 206185 w 229393"/>
              <a:gd name="connsiteY4" fmla="*/ 3466 h 154552"/>
              <a:gd name="connsiteX5" fmla="*/ 224016 w 229393"/>
              <a:gd name="connsiteY5" fmla="*/ 1409 h 154552"/>
              <a:gd name="connsiteX6" fmla="*/ 224473 w 229393"/>
              <a:gd name="connsiteY6" fmla="*/ 18553 h 154552"/>
              <a:gd name="connsiteX7" fmla="*/ 167323 w 229393"/>
              <a:gd name="connsiteY7" fmla="*/ 111136 h 154552"/>
              <a:gd name="connsiteX8" fmla="*/ 146520 w 229393"/>
              <a:gd name="connsiteY8" fmla="*/ 122566 h 154552"/>
              <a:gd name="connsiteX9" fmla="*/ 44393 w 229393"/>
              <a:gd name="connsiteY9" fmla="*/ 151142 h 154552"/>
              <a:gd name="connsiteX10" fmla="*/ -1441 w 229393"/>
              <a:gd name="connsiteY10" fmla="*/ 151313 h 154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393" h="154552">
                <a:moveTo>
                  <a:pt x="-1441" y="151313"/>
                </a:moveTo>
                <a:cubicBezTo>
                  <a:pt x="22735" y="140719"/>
                  <a:pt x="48456" y="134081"/>
                  <a:pt x="74740" y="131654"/>
                </a:cubicBezTo>
                <a:cubicBezTo>
                  <a:pt x="86601" y="130963"/>
                  <a:pt x="97870" y="126246"/>
                  <a:pt x="106686" y="118281"/>
                </a:cubicBezTo>
                <a:cubicBezTo>
                  <a:pt x="131262" y="94049"/>
                  <a:pt x="156693" y="70503"/>
                  <a:pt x="173210" y="39413"/>
                </a:cubicBezTo>
                <a:cubicBezTo>
                  <a:pt x="181097" y="24611"/>
                  <a:pt x="193955" y="14210"/>
                  <a:pt x="206185" y="3466"/>
                </a:cubicBezTo>
                <a:cubicBezTo>
                  <a:pt x="210942" y="-1253"/>
                  <a:pt x="218310" y="-2102"/>
                  <a:pt x="224016" y="1409"/>
                </a:cubicBezTo>
                <a:cubicBezTo>
                  <a:pt x="230988" y="6038"/>
                  <a:pt x="227103" y="12496"/>
                  <a:pt x="224473" y="18553"/>
                </a:cubicBezTo>
                <a:cubicBezTo>
                  <a:pt x="208979" y="51473"/>
                  <a:pt x="189807" y="82532"/>
                  <a:pt x="167323" y="111136"/>
                </a:cubicBezTo>
                <a:cubicBezTo>
                  <a:pt x="161952" y="117277"/>
                  <a:pt x="154584" y="121325"/>
                  <a:pt x="146520" y="122566"/>
                </a:cubicBezTo>
                <a:cubicBezTo>
                  <a:pt x="112230" y="131996"/>
                  <a:pt x="77940" y="139712"/>
                  <a:pt x="44393" y="151142"/>
                </a:cubicBezTo>
                <a:cubicBezTo>
                  <a:pt x="29649" y="156399"/>
                  <a:pt x="13818" y="152456"/>
                  <a:pt x="-1441" y="151313"/>
                </a:cubicBezTo>
                <a:close/>
              </a:path>
            </a:pathLst>
          </a:custGeom>
          <a:solidFill>
            <a:srgbClr val="D8CDBB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82" name="任意多边形: 形状 2281">
            <a:extLst>
              <a:ext uri="{FF2B5EF4-FFF2-40B4-BE49-F238E27FC236}">
                <a16:creationId xmlns:a16="http://schemas.microsoft.com/office/drawing/2014/main" xmlns:p14="http://schemas.microsoft.com/office/powerpoint/2010/main" xmlns="" id="{46842693-ED57-4945-A526-6993FD30BAC1}"/>
              </a:ext>
            </a:extLst>
          </p:cNvPr>
          <p:cNvSpPr/>
          <p:nvPr/>
        </p:nvSpPr>
        <p:spPr>
          <a:xfrm>
            <a:off x="-6787732" y="6869334"/>
            <a:ext cx="33814" cy="133673"/>
          </a:xfrm>
          <a:custGeom>
            <a:avLst/>
            <a:gdLst>
              <a:gd name="connsiteX0" fmla="*/ 6389 w 33814"/>
              <a:gd name="connsiteY0" fmla="*/ 132929 h 133673"/>
              <a:gd name="connsiteX1" fmla="*/ -1441 w 33814"/>
              <a:gd name="connsiteY1" fmla="*/ -745 h 133673"/>
              <a:gd name="connsiteX2" fmla="*/ 11075 w 33814"/>
              <a:gd name="connsiteY2" fmla="*/ 15029 h 133673"/>
              <a:gd name="connsiteX3" fmla="*/ 27134 w 33814"/>
              <a:gd name="connsiteY3" fmla="*/ 61435 h 133673"/>
              <a:gd name="connsiteX4" fmla="*/ 6389 w 33814"/>
              <a:gd name="connsiteY4" fmla="*/ 132929 h 13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14" h="133673">
                <a:moveTo>
                  <a:pt x="6389" y="132929"/>
                </a:moveTo>
                <a:cubicBezTo>
                  <a:pt x="4274" y="85609"/>
                  <a:pt x="9589" y="43718"/>
                  <a:pt x="-1441" y="-745"/>
                </a:cubicBezTo>
                <a:cubicBezTo>
                  <a:pt x="5027" y="2192"/>
                  <a:pt x="9686" y="8062"/>
                  <a:pt x="11075" y="15029"/>
                </a:cubicBezTo>
                <a:cubicBezTo>
                  <a:pt x="15604" y="30770"/>
                  <a:pt x="20964" y="46261"/>
                  <a:pt x="27134" y="61435"/>
                </a:cubicBezTo>
                <a:cubicBezTo>
                  <a:pt x="39650" y="89495"/>
                  <a:pt x="28563" y="110069"/>
                  <a:pt x="6389" y="132929"/>
                </a:cubicBezTo>
                <a:close/>
              </a:path>
            </a:pathLst>
          </a:custGeom>
          <a:solidFill>
            <a:srgbClr val="D5CBB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83" name="任意多边形: 形状 2282">
            <a:extLst>
              <a:ext uri="{FF2B5EF4-FFF2-40B4-BE49-F238E27FC236}">
                <a16:creationId xmlns:a16="http://schemas.microsoft.com/office/drawing/2014/main" xmlns:p14="http://schemas.microsoft.com/office/powerpoint/2010/main" xmlns="" id="{20C4875B-E0B6-41A5-8611-87449B4567B2}"/>
              </a:ext>
            </a:extLst>
          </p:cNvPr>
          <p:cNvSpPr/>
          <p:nvPr/>
        </p:nvSpPr>
        <p:spPr>
          <a:xfrm>
            <a:off x="-7121333" y="7201919"/>
            <a:ext cx="17047" cy="26145"/>
          </a:xfrm>
          <a:custGeom>
            <a:avLst/>
            <a:gdLst>
              <a:gd name="connsiteX0" fmla="*/ 9834 w 17047"/>
              <a:gd name="connsiteY0" fmla="*/ 25401 h 26145"/>
              <a:gd name="connsiteX1" fmla="*/ 4 w 17047"/>
              <a:gd name="connsiteY1" fmla="*/ 8256 h 26145"/>
              <a:gd name="connsiteX2" fmla="*/ 15606 w 17047"/>
              <a:gd name="connsiteY2" fmla="*/ 3169 h 26145"/>
              <a:gd name="connsiteX3" fmla="*/ 9834 w 17047"/>
              <a:gd name="connsiteY3" fmla="*/ 25401 h 2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47" h="26145">
                <a:moveTo>
                  <a:pt x="9834" y="25401"/>
                </a:moveTo>
                <a:cubicBezTo>
                  <a:pt x="-2111" y="24829"/>
                  <a:pt x="-2968" y="16828"/>
                  <a:pt x="4" y="8256"/>
                </a:cubicBezTo>
                <a:cubicBezTo>
                  <a:pt x="2461" y="1283"/>
                  <a:pt x="7205" y="-5117"/>
                  <a:pt x="15606" y="3169"/>
                </a:cubicBezTo>
                <a:cubicBezTo>
                  <a:pt x="10234" y="9799"/>
                  <a:pt x="10405" y="17514"/>
                  <a:pt x="9834" y="25401"/>
                </a:cubicBezTo>
                <a:close/>
              </a:path>
            </a:pathLst>
          </a:custGeom>
          <a:solidFill>
            <a:srgbClr val="382018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84" name="任意多边形: 形状 2283">
            <a:extLst>
              <a:ext uri="{FF2B5EF4-FFF2-40B4-BE49-F238E27FC236}">
                <a16:creationId xmlns:a16="http://schemas.microsoft.com/office/drawing/2014/main" xmlns:p14="http://schemas.microsoft.com/office/powerpoint/2010/main" xmlns="" id="{E972F641-B29C-4BD5-AA93-7307B360EE3D}"/>
              </a:ext>
            </a:extLst>
          </p:cNvPr>
          <p:cNvSpPr/>
          <p:nvPr/>
        </p:nvSpPr>
        <p:spPr>
          <a:xfrm>
            <a:off x="-7377349" y="7044185"/>
            <a:ext cx="44813" cy="172963"/>
          </a:xfrm>
          <a:custGeom>
            <a:avLst/>
            <a:gdLst>
              <a:gd name="connsiteX0" fmla="*/ 9646 w 44813"/>
              <a:gd name="connsiteY0" fmla="*/ 14714 h 172963"/>
              <a:gd name="connsiteX1" fmla="*/ 29477 w 44813"/>
              <a:gd name="connsiteY1" fmla="*/ 2083 h 172963"/>
              <a:gd name="connsiteX2" fmla="*/ 34849 w 44813"/>
              <a:gd name="connsiteY2" fmla="*/ 19571 h 172963"/>
              <a:gd name="connsiteX3" fmla="*/ 37421 w 44813"/>
              <a:gd name="connsiteY3" fmla="*/ 76721 h 172963"/>
              <a:gd name="connsiteX4" fmla="*/ 43136 w 44813"/>
              <a:gd name="connsiteY4" fmla="*/ 157474 h 172963"/>
              <a:gd name="connsiteX5" fmla="*/ 32849 w 44813"/>
              <a:gd name="connsiteY5" fmla="*/ 169876 h 172963"/>
              <a:gd name="connsiteX6" fmla="*/ -1441 w 44813"/>
              <a:gd name="connsiteY6" fmla="*/ 172219 h 172963"/>
              <a:gd name="connsiteX7" fmla="*/ -1441 w 44813"/>
              <a:gd name="connsiteY7" fmla="*/ 160789 h 172963"/>
              <a:gd name="connsiteX8" fmla="*/ 4960 w 44813"/>
              <a:gd name="connsiteY8" fmla="*/ 63120 h 172963"/>
              <a:gd name="connsiteX9" fmla="*/ 9646 w 44813"/>
              <a:gd name="connsiteY9" fmla="*/ 14714 h 17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13" h="172963">
                <a:moveTo>
                  <a:pt x="9646" y="14714"/>
                </a:moveTo>
                <a:cubicBezTo>
                  <a:pt x="13532" y="6198"/>
                  <a:pt x="14789" y="-6432"/>
                  <a:pt x="29477" y="2083"/>
                </a:cubicBezTo>
                <a:cubicBezTo>
                  <a:pt x="19305" y="11570"/>
                  <a:pt x="36106" y="12827"/>
                  <a:pt x="34849" y="19571"/>
                </a:cubicBezTo>
                <a:cubicBezTo>
                  <a:pt x="25877" y="39002"/>
                  <a:pt x="34849" y="58376"/>
                  <a:pt x="37421" y="76721"/>
                </a:cubicBezTo>
                <a:cubicBezTo>
                  <a:pt x="40736" y="103696"/>
                  <a:pt x="38849" y="130842"/>
                  <a:pt x="43136" y="157474"/>
                </a:cubicBezTo>
                <a:cubicBezTo>
                  <a:pt x="44679" y="167075"/>
                  <a:pt x="38392" y="167418"/>
                  <a:pt x="32849" y="169876"/>
                </a:cubicBezTo>
                <a:cubicBezTo>
                  <a:pt x="21419" y="174848"/>
                  <a:pt x="9589" y="166218"/>
                  <a:pt x="-1441" y="172219"/>
                </a:cubicBezTo>
                <a:cubicBezTo>
                  <a:pt x="-1441" y="168333"/>
                  <a:pt x="-1441" y="164504"/>
                  <a:pt x="-1441" y="160789"/>
                </a:cubicBezTo>
                <a:cubicBezTo>
                  <a:pt x="8846" y="128842"/>
                  <a:pt x="330" y="95638"/>
                  <a:pt x="4960" y="63120"/>
                </a:cubicBezTo>
                <a:cubicBezTo>
                  <a:pt x="6960" y="47346"/>
                  <a:pt x="10961" y="31173"/>
                  <a:pt x="9646" y="14714"/>
                </a:cubicBezTo>
                <a:close/>
              </a:path>
            </a:pathLst>
          </a:custGeom>
          <a:solidFill>
            <a:srgbClr val="DA7F24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86" name="任意多边形: 形状 2285">
            <a:extLst>
              <a:ext uri="{FF2B5EF4-FFF2-40B4-BE49-F238E27FC236}">
                <a16:creationId xmlns:a16="http://schemas.microsoft.com/office/drawing/2014/main" xmlns:p14="http://schemas.microsoft.com/office/powerpoint/2010/main" xmlns="" id="{8F11382A-0FDB-4AA2-826F-4E8A6E725BDB}"/>
              </a:ext>
            </a:extLst>
          </p:cNvPr>
          <p:cNvSpPr/>
          <p:nvPr/>
        </p:nvSpPr>
        <p:spPr>
          <a:xfrm>
            <a:off x="-7109773" y="6964889"/>
            <a:ext cx="147161" cy="69548"/>
          </a:xfrm>
          <a:custGeom>
            <a:avLst/>
            <a:gdLst>
              <a:gd name="connsiteX0" fmla="*/ 9875 w 147161"/>
              <a:gd name="connsiteY0" fmla="*/ 53320 h 69548"/>
              <a:gd name="connsiteX1" fmla="*/ 12961 w 147161"/>
              <a:gd name="connsiteY1" fmla="*/ 37432 h 69548"/>
              <a:gd name="connsiteX2" fmla="*/ -1441 w 147161"/>
              <a:gd name="connsiteY2" fmla="*/ -745 h 69548"/>
              <a:gd name="connsiteX3" fmla="*/ 92914 w 147161"/>
              <a:gd name="connsiteY3" fmla="*/ 3199 h 69548"/>
              <a:gd name="connsiteX4" fmla="*/ 128575 w 147161"/>
              <a:gd name="connsiteY4" fmla="*/ 18629 h 69548"/>
              <a:gd name="connsiteX5" fmla="*/ 145720 w 147161"/>
              <a:gd name="connsiteY5" fmla="*/ 53434 h 69548"/>
              <a:gd name="connsiteX6" fmla="*/ 105715 w 147161"/>
              <a:gd name="connsiteY6" fmla="*/ 60120 h 69548"/>
              <a:gd name="connsiteX7" fmla="*/ 30049 w 147161"/>
              <a:gd name="connsiteY7" fmla="*/ 26802 h 69548"/>
              <a:gd name="connsiteX8" fmla="*/ 35764 w 147161"/>
              <a:gd name="connsiteY8" fmla="*/ 53091 h 69548"/>
              <a:gd name="connsiteX9" fmla="*/ 32906 w 147161"/>
              <a:gd name="connsiteY9" fmla="*/ 67835 h 69548"/>
              <a:gd name="connsiteX10" fmla="*/ 20219 w 147161"/>
              <a:gd name="connsiteY10" fmla="*/ 65035 h 69548"/>
              <a:gd name="connsiteX11" fmla="*/ 9875 w 147161"/>
              <a:gd name="connsiteY11" fmla="*/ 53319 h 6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7161" h="69548">
                <a:moveTo>
                  <a:pt x="9875" y="53320"/>
                </a:moveTo>
                <a:cubicBezTo>
                  <a:pt x="19305" y="49662"/>
                  <a:pt x="14676" y="43090"/>
                  <a:pt x="12961" y="37432"/>
                </a:cubicBezTo>
                <a:cubicBezTo>
                  <a:pt x="9075" y="24344"/>
                  <a:pt x="-127" y="13315"/>
                  <a:pt x="-1441" y="-745"/>
                </a:cubicBezTo>
                <a:cubicBezTo>
                  <a:pt x="29649" y="9143"/>
                  <a:pt x="61424" y="5371"/>
                  <a:pt x="92914" y="3199"/>
                </a:cubicBezTo>
                <a:cubicBezTo>
                  <a:pt x="112230" y="1885"/>
                  <a:pt x="119260" y="2799"/>
                  <a:pt x="128575" y="18629"/>
                </a:cubicBezTo>
                <a:cubicBezTo>
                  <a:pt x="134919" y="29488"/>
                  <a:pt x="140005" y="41489"/>
                  <a:pt x="145720" y="53434"/>
                </a:cubicBezTo>
                <a:cubicBezTo>
                  <a:pt x="133262" y="64464"/>
                  <a:pt x="120860" y="65378"/>
                  <a:pt x="105715" y="60120"/>
                </a:cubicBezTo>
                <a:cubicBezTo>
                  <a:pt x="80112" y="51205"/>
                  <a:pt x="54280" y="43604"/>
                  <a:pt x="30049" y="26802"/>
                </a:cubicBezTo>
                <a:cubicBezTo>
                  <a:pt x="25591" y="38232"/>
                  <a:pt x="33935" y="45090"/>
                  <a:pt x="35764" y="53091"/>
                </a:cubicBezTo>
                <a:cubicBezTo>
                  <a:pt x="36850" y="58292"/>
                  <a:pt x="38450" y="64521"/>
                  <a:pt x="32906" y="67835"/>
                </a:cubicBezTo>
                <a:cubicBezTo>
                  <a:pt x="28448" y="70636"/>
                  <a:pt x="24277" y="66635"/>
                  <a:pt x="20219" y="65035"/>
                </a:cubicBezTo>
                <a:cubicBezTo>
                  <a:pt x="14909" y="63283"/>
                  <a:pt x="10955" y="58805"/>
                  <a:pt x="9875" y="53319"/>
                </a:cubicBezTo>
                <a:close/>
              </a:path>
            </a:pathLst>
          </a:custGeom>
          <a:solidFill>
            <a:srgbClr val="B2A48C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87" name="任意多边形: 形状 2286">
            <a:extLst>
              <a:ext uri="{FF2B5EF4-FFF2-40B4-BE49-F238E27FC236}">
                <a16:creationId xmlns:a16="http://schemas.microsoft.com/office/drawing/2014/main" xmlns:p14="http://schemas.microsoft.com/office/powerpoint/2010/main" xmlns="" id="{F0D2F4E2-D862-452C-B8B1-097BFDE0E805}"/>
              </a:ext>
            </a:extLst>
          </p:cNvPr>
          <p:cNvSpPr/>
          <p:nvPr/>
        </p:nvSpPr>
        <p:spPr>
          <a:xfrm>
            <a:off x="-7095105" y="6739718"/>
            <a:ext cx="21169" cy="180307"/>
          </a:xfrm>
          <a:custGeom>
            <a:avLst/>
            <a:gdLst>
              <a:gd name="connsiteX0" fmla="*/ 4923 w 21169"/>
              <a:gd name="connsiteY0" fmla="*/ 179563 h 180307"/>
              <a:gd name="connsiteX1" fmla="*/ 1494 w 21169"/>
              <a:gd name="connsiteY1" fmla="*/ 121727 h 180307"/>
              <a:gd name="connsiteX2" fmla="*/ 4408 w 21169"/>
              <a:gd name="connsiteY2" fmla="*/ 97725 h 180307"/>
              <a:gd name="connsiteX3" fmla="*/ 18524 w 21169"/>
              <a:gd name="connsiteY3" fmla="*/ -745 h 180307"/>
              <a:gd name="connsiteX4" fmla="*/ 4923 w 21169"/>
              <a:gd name="connsiteY4" fmla="*/ 179563 h 180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69" h="180307">
                <a:moveTo>
                  <a:pt x="4923" y="179563"/>
                </a:moveTo>
                <a:cubicBezTo>
                  <a:pt x="-6964" y="160989"/>
                  <a:pt x="1436" y="141044"/>
                  <a:pt x="1494" y="121727"/>
                </a:cubicBezTo>
                <a:cubicBezTo>
                  <a:pt x="1494" y="113783"/>
                  <a:pt x="6008" y="106068"/>
                  <a:pt x="4408" y="97725"/>
                </a:cubicBezTo>
                <a:cubicBezTo>
                  <a:pt x="7380" y="64692"/>
                  <a:pt x="9037" y="31431"/>
                  <a:pt x="18524" y="-745"/>
                </a:cubicBezTo>
                <a:cubicBezTo>
                  <a:pt x="22810" y="60119"/>
                  <a:pt x="15038" y="119670"/>
                  <a:pt x="4923" y="179563"/>
                </a:cubicBezTo>
                <a:close/>
              </a:path>
            </a:pathLst>
          </a:custGeom>
          <a:solidFill>
            <a:srgbClr val="5A4842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95" name="任意多边形: 形状 2294">
            <a:extLst>
              <a:ext uri="{FF2B5EF4-FFF2-40B4-BE49-F238E27FC236}">
                <a16:creationId xmlns:a16="http://schemas.microsoft.com/office/drawing/2014/main" xmlns:p14="http://schemas.microsoft.com/office/powerpoint/2010/main" xmlns="" id="{ACF0086F-C0E7-4D57-AC3D-4329C380ACDB}"/>
              </a:ext>
            </a:extLst>
          </p:cNvPr>
          <p:cNvSpPr/>
          <p:nvPr/>
        </p:nvSpPr>
        <p:spPr>
          <a:xfrm>
            <a:off x="-8622134" y="6413295"/>
            <a:ext cx="57493" cy="30994"/>
          </a:xfrm>
          <a:custGeom>
            <a:avLst/>
            <a:gdLst>
              <a:gd name="connsiteX0" fmla="*/ 56052 w 57493"/>
              <a:gd name="connsiteY0" fmla="*/ 10496 h 30994"/>
              <a:gd name="connsiteX1" fmla="*/ 12275 w 57493"/>
              <a:gd name="connsiteY1" fmla="*/ 27641 h 30994"/>
              <a:gd name="connsiteX2" fmla="*/ 11761 w 57493"/>
              <a:gd name="connsiteY2" fmla="*/ 9810 h 30994"/>
              <a:gd name="connsiteX3" fmla="*/ -1441 w 57493"/>
              <a:gd name="connsiteY3" fmla="*/ 1295 h 30994"/>
              <a:gd name="connsiteX4" fmla="*/ 56052 w 57493"/>
              <a:gd name="connsiteY4" fmla="*/ 10496 h 30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93" h="30994">
                <a:moveTo>
                  <a:pt x="56052" y="10496"/>
                </a:moveTo>
                <a:cubicBezTo>
                  <a:pt x="42050" y="22498"/>
                  <a:pt x="31535" y="36042"/>
                  <a:pt x="12275" y="27641"/>
                </a:cubicBezTo>
                <a:cubicBezTo>
                  <a:pt x="24677" y="15411"/>
                  <a:pt x="24734" y="15297"/>
                  <a:pt x="11761" y="9810"/>
                </a:cubicBezTo>
                <a:cubicBezTo>
                  <a:pt x="7704" y="8096"/>
                  <a:pt x="2788" y="8267"/>
                  <a:pt x="-1441" y="1295"/>
                </a:cubicBezTo>
                <a:cubicBezTo>
                  <a:pt x="19362" y="-4763"/>
                  <a:pt x="36279" y="3981"/>
                  <a:pt x="56052" y="10496"/>
                </a:cubicBezTo>
                <a:close/>
              </a:path>
            </a:pathLst>
          </a:custGeom>
          <a:solidFill>
            <a:srgbClr val="3C2625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96" name="任意多边形: 形状 2295">
            <a:extLst>
              <a:ext uri="{FF2B5EF4-FFF2-40B4-BE49-F238E27FC236}">
                <a16:creationId xmlns:a16="http://schemas.microsoft.com/office/drawing/2014/main" xmlns:p14="http://schemas.microsoft.com/office/powerpoint/2010/main" xmlns="" id="{9D55544F-B23B-4C28-91B0-ADCC40590A6B}"/>
              </a:ext>
            </a:extLst>
          </p:cNvPr>
          <p:cNvSpPr/>
          <p:nvPr/>
        </p:nvSpPr>
        <p:spPr>
          <a:xfrm>
            <a:off x="-8623391" y="6384512"/>
            <a:ext cx="72237" cy="18809"/>
          </a:xfrm>
          <a:custGeom>
            <a:avLst/>
            <a:gdLst>
              <a:gd name="connsiteX0" fmla="*/ 70797 w 72237"/>
              <a:gd name="connsiteY0" fmla="*/ 17676 h 18809"/>
              <a:gd name="connsiteX1" fmla="*/ -1441 w 72237"/>
              <a:gd name="connsiteY1" fmla="*/ 531 h 18809"/>
              <a:gd name="connsiteX2" fmla="*/ 70797 w 72237"/>
              <a:gd name="connsiteY2" fmla="*/ 17676 h 18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237" h="18809">
                <a:moveTo>
                  <a:pt x="70797" y="17676"/>
                </a:moveTo>
                <a:cubicBezTo>
                  <a:pt x="44736" y="20304"/>
                  <a:pt x="21990" y="9046"/>
                  <a:pt x="-1441" y="531"/>
                </a:cubicBezTo>
                <a:cubicBezTo>
                  <a:pt x="23962" y="-3646"/>
                  <a:pt x="49980" y="2529"/>
                  <a:pt x="70797" y="17676"/>
                </a:cubicBezTo>
                <a:close/>
              </a:path>
            </a:pathLst>
          </a:custGeom>
          <a:solidFill>
            <a:srgbClr val="4C333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97" name="任意多边形: 形状 2296">
            <a:extLst>
              <a:ext uri="{FF2B5EF4-FFF2-40B4-BE49-F238E27FC236}">
                <a16:creationId xmlns:a16="http://schemas.microsoft.com/office/drawing/2014/main" xmlns:p14="http://schemas.microsoft.com/office/powerpoint/2010/main" xmlns="" id="{BA3C773E-99E1-4FF0-89E1-142B5E949A3B}"/>
              </a:ext>
            </a:extLst>
          </p:cNvPr>
          <p:cNvSpPr/>
          <p:nvPr/>
        </p:nvSpPr>
        <p:spPr>
          <a:xfrm>
            <a:off x="-8477820" y="6387616"/>
            <a:ext cx="24411" cy="32387"/>
          </a:xfrm>
          <a:custGeom>
            <a:avLst/>
            <a:gdLst>
              <a:gd name="connsiteX0" fmla="*/ 20952 w 24411"/>
              <a:gd name="connsiteY0" fmla="*/ -745 h 32387"/>
              <a:gd name="connsiteX1" fmla="*/ 16266 w 24411"/>
              <a:gd name="connsiteY1" fmla="*/ 29088 h 32387"/>
              <a:gd name="connsiteX2" fmla="*/ 189 w 24411"/>
              <a:gd name="connsiteY2" fmla="*/ 27414 h 32387"/>
              <a:gd name="connsiteX3" fmla="*/ -193 w 24411"/>
              <a:gd name="connsiteY3" fmla="*/ 26916 h 32387"/>
              <a:gd name="connsiteX4" fmla="*/ 3121 w 24411"/>
              <a:gd name="connsiteY4" fmla="*/ 17315 h 32387"/>
              <a:gd name="connsiteX5" fmla="*/ 1121 w 24411"/>
              <a:gd name="connsiteY5" fmla="*/ 6857 h 32387"/>
              <a:gd name="connsiteX6" fmla="*/ 20952 w 24411"/>
              <a:gd name="connsiteY6" fmla="*/ -745 h 3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411" h="32387">
                <a:moveTo>
                  <a:pt x="20952" y="-745"/>
                </a:moveTo>
                <a:cubicBezTo>
                  <a:pt x="21466" y="9485"/>
                  <a:pt x="27353" y="20630"/>
                  <a:pt x="16266" y="29088"/>
                </a:cubicBezTo>
                <a:cubicBezTo>
                  <a:pt x="11364" y="33065"/>
                  <a:pt x="4166" y="32316"/>
                  <a:pt x="189" y="27414"/>
                </a:cubicBezTo>
                <a:cubicBezTo>
                  <a:pt x="57" y="27251"/>
                  <a:pt x="-70" y="27085"/>
                  <a:pt x="-193" y="26916"/>
                </a:cubicBezTo>
                <a:cubicBezTo>
                  <a:pt x="9122" y="21201"/>
                  <a:pt x="9522" y="20687"/>
                  <a:pt x="3121" y="17315"/>
                </a:cubicBezTo>
                <a:cubicBezTo>
                  <a:pt x="-3279" y="13943"/>
                  <a:pt x="-1965" y="10572"/>
                  <a:pt x="1121" y="6857"/>
                </a:cubicBezTo>
                <a:cubicBezTo>
                  <a:pt x="6151" y="856"/>
                  <a:pt x="13637" y="170"/>
                  <a:pt x="20952" y="-745"/>
                </a:cubicBezTo>
                <a:close/>
              </a:path>
            </a:pathLst>
          </a:custGeom>
          <a:solidFill>
            <a:srgbClr val="9B817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98" name="任意多边形: 形状 2297">
            <a:extLst>
              <a:ext uri="{FF2B5EF4-FFF2-40B4-BE49-F238E27FC236}">
                <a16:creationId xmlns:a16="http://schemas.microsoft.com/office/drawing/2014/main" xmlns:p14="http://schemas.microsoft.com/office/powerpoint/2010/main" xmlns="" id="{64DC366D-3B25-4665-93AA-B574B5BC37C7}"/>
              </a:ext>
            </a:extLst>
          </p:cNvPr>
          <p:cNvSpPr/>
          <p:nvPr/>
        </p:nvSpPr>
        <p:spPr>
          <a:xfrm>
            <a:off x="-8485945" y="6415278"/>
            <a:ext cx="27557" cy="24793"/>
          </a:xfrm>
          <a:custGeom>
            <a:avLst/>
            <a:gdLst>
              <a:gd name="connsiteX0" fmla="*/ 7875 w 27557"/>
              <a:gd name="connsiteY0" fmla="*/ -745 h 24793"/>
              <a:gd name="connsiteX1" fmla="*/ 24334 w 27557"/>
              <a:gd name="connsiteY1" fmla="*/ 1427 h 24793"/>
              <a:gd name="connsiteX2" fmla="*/ 24905 w 27557"/>
              <a:gd name="connsiteY2" fmla="*/ 5656 h 24793"/>
              <a:gd name="connsiteX3" fmla="*/ 19933 w 27557"/>
              <a:gd name="connsiteY3" fmla="*/ 22801 h 24793"/>
              <a:gd name="connsiteX4" fmla="*/ 19933 w 27557"/>
              <a:gd name="connsiteY4" fmla="*/ 22801 h 24793"/>
              <a:gd name="connsiteX5" fmla="*/ -1441 w 27557"/>
              <a:gd name="connsiteY5" fmla="*/ 5085 h 24793"/>
              <a:gd name="connsiteX6" fmla="*/ 7875 w 27557"/>
              <a:gd name="connsiteY6" fmla="*/ -745 h 2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557" h="24793">
                <a:moveTo>
                  <a:pt x="7875" y="-745"/>
                </a:moveTo>
                <a:lnTo>
                  <a:pt x="24334" y="1427"/>
                </a:lnTo>
                <a:cubicBezTo>
                  <a:pt x="24440" y="2847"/>
                  <a:pt x="24631" y="4259"/>
                  <a:pt x="24905" y="5656"/>
                </a:cubicBezTo>
                <a:cubicBezTo>
                  <a:pt x="28506" y="12800"/>
                  <a:pt x="23248" y="17429"/>
                  <a:pt x="19933" y="22801"/>
                </a:cubicBezTo>
                <a:lnTo>
                  <a:pt x="19933" y="22801"/>
                </a:lnTo>
                <a:cubicBezTo>
                  <a:pt x="3302" y="28516"/>
                  <a:pt x="3874" y="13200"/>
                  <a:pt x="-1441" y="5085"/>
                </a:cubicBezTo>
                <a:cubicBezTo>
                  <a:pt x="-755" y="-687"/>
                  <a:pt x="4217" y="341"/>
                  <a:pt x="7875" y="-745"/>
                </a:cubicBezTo>
                <a:close/>
              </a:path>
            </a:pathLst>
          </a:custGeom>
          <a:solidFill>
            <a:srgbClr val="27100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99" name="任意多边形: 形状 2298">
            <a:extLst>
              <a:ext uri="{FF2B5EF4-FFF2-40B4-BE49-F238E27FC236}">
                <a16:creationId xmlns:a16="http://schemas.microsoft.com/office/drawing/2014/main" xmlns:p14="http://schemas.microsoft.com/office/powerpoint/2010/main" xmlns="" id="{F220BAFE-8650-40CA-BE5C-7C46B3250D96}"/>
              </a:ext>
            </a:extLst>
          </p:cNvPr>
          <p:cNvSpPr/>
          <p:nvPr/>
        </p:nvSpPr>
        <p:spPr>
          <a:xfrm>
            <a:off x="-8486116" y="6421050"/>
            <a:ext cx="21374" cy="21822"/>
          </a:xfrm>
          <a:custGeom>
            <a:avLst/>
            <a:gdLst>
              <a:gd name="connsiteX0" fmla="*/ -1441 w 21374"/>
              <a:gd name="connsiteY0" fmla="*/ -745 h 21822"/>
              <a:gd name="connsiteX1" fmla="*/ 9303 w 21374"/>
              <a:gd name="connsiteY1" fmla="*/ 10685 h 21822"/>
              <a:gd name="connsiteX2" fmla="*/ 19933 w 21374"/>
              <a:gd name="connsiteY2" fmla="*/ 16800 h 21822"/>
              <a:gd name="connsiteX3" fmla="*/ -1441 w 21374"/>
              <a:gd name="connsiteY3" fmla="*/ -745 h 2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74" h="21822">
                <a:moveTo>
                  <a:pt x="-1441" y="-745"/>
                </a:moveTo>
                <a:cubicBezTo>
                  <a:pt x="3671" y="1264"/>
                  <a:pt x="7614" y="5459"/>
                  <a:pt x="9303" y="10685"/>
                </a:cubicBezTo>
                <a:cubicBezTo>
                  <a:pt x="10846" y="16400"/>
                  <a:pt x="15418" y="16400"/>
                  <a:pt x="19933" y="16800"/>
                </a:cubicBezTo>
                <a:cubicBezTo>
                  <a:pt x="2616" y="24916"/>
                  <a:pt x="-12" y="22744"/>
                  <a:pt x="-1441" y="-745"/>
                </a:cubicBezTo>
                <a:close/>
              </a:path>
            </a:pathLst>
          </a:custGeom>
          <a:solidFill>
            <a:srgbClr val="9B817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00" name="任意多边形: 形状 2299">
            <a:extLst>
              <a:ext uri="{FF2B5EF4-FFF2-40B4-BE49-F238E27FC236}">
                <a16:creationId xmlns:a16="http://schemas.microsoft.com/office/drawing/2014/main" xmlns:p14="http://schemas.microsoft.com/office/powerpoint/2010/main" xmlns="" id="{3F6DAA9F-E1CC-44AD-9561-8891DAFBBD1A}"/>
              </a:ext>
            </a:extLst>
          </p:cNvPr>
          <p:cNvSpPr/>
          <p:nvPr/>
        </p:nvSpPr>
        <p:spPr>
          <a:xfrm>
            <a:off x="-8464571" y="6421450"/>
            <a:ext cx="11229" cy="17145"/>
          </a:xfrm>
          <a:custGeom>
            <a:avLst/>
            <a:gdLst>
              <a:gd name="connsiteX0" fmla="*/ -1441 w 11229"/>
              <a:gd name="connsiteY0" fmla="*/ 16400 h 17145"/>
              <a:gd name="connsiteX1" fmla="*/ 3531 w 11229"/>
              <a:gd name="connsiteY1" fmla="*/ -745 h 17145"/>
              <a:gd name="connsiteX2" fmla="*/ 8732 w 11229"/>
              <a:gd name="connsiteY2" fmla="*/ 16400 h 17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29" h="17145">
                <a:moveTo>
                  <a:pt x="-1441" y="16400"/>
                </a:moveTo>
                <a:lnTo>
                  <a:pt x="3531" y="-745"/>
                </a:lnTo>
                <a:cubicBezTo>
                  <a:pt x="11303" y="3027"/>
                  <a:pt x="10217" y="9543"/>
                  <a:pt x="8732" y="16400"/>
                </a:cubicBezTo>
                <a:close/>
              </a:path>
            </a:pathLst>
          </a:custGeom>
          <a:solidFill>
            <a:srgbClr val="9B817D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01" name="任意多边形: 形状 2300">
            <a:extLst>
              <a:ext uri="{FF2B5EF4-FFF2-40B4-BE49-F238E27FC236}">
                <a16:creationId xmlns:a16="http://schemas.microsoft.com/office/drawing/2014/main" xmlns:p14="http://schemas.microsoft.com/office/powerpoint/2010/main" xmlns="" id="{EBCA4C1B-27B2-4D82-973E-749AAF1029C2}"/>
              </a:ext>
            </a:extLst>
          </p:cNvPr>
          <p:cNvSpPr/>
          <p:nvPr/>
        </p:nvSpPr>
        <p:spPr>
          <a:xfrm>
            <a:off x="-8629849" y="6322227"/>
            <a:ext cx="165235" cy="22581"/>
          </a:xfrm>
          <a:custGeom>
            <a:avLst/>
            <a:gdLst>
              <a:gd name="connsiteX0" fmla="*/ -1441 w 165235"/>
              <a:gd name="connsiteY0" fmla="*/ 5667 h 22581"/>
              <a:gd name="connsiteX1" fmla="*/ 146349 w 165235"/>
              <a:gd name="connsiteY1" fmla="*/ -677 h 22581"/>
              <a:gd name="connsiteX2" fmla="*/ 157150 w 165235"/>
              <a:gd name="connsiteY2" fmla="*/ 580 h 22581"/>
              <a:gd name="connsiteX3" fmla="*/ 163723 w 165235"/>
              <a:gd name="connsiteY3" fmla="*/ 11496 h 22581"/>
              <a:gd name="connsiteX4" fmla="*/ 155881 w 165235"/>
              <a:gd name="connsiteY4" fmla="*/ 19875 h 22581"/>
              <a:gd name="connsiteX5" fmla="*/ 154808 w 165235"/>
              <a:gd name="connsiteY5" fmla="*/ 19840 h 22581"/>
              <a:gd name="connsiteX6" fmla="*/ 138577 w 165235"/>
              <a:gd name="connsiteY6" fmla="*/ 18011 h 22581"/>
              <a:gd name="connsiteX7" fmla="*/ 111774 w 165235"/>
              <a:gd name="connsiteY7" fmla="*/ 19154 h 22581"/>
              <a:gd name="connsiteX8" fmla="*/ 101316 w 165235"/>
              <a:gd name="connsiteY8" fmla="*/ 21668 h 22581"/>
              <a:gd name="connsiteX9" fmla="*/ 9360 w 165235"/>
              <a:gd name="connsiteY9" fmla="*/ 21669 h 22581"/>
              <a:gd name="connsiteX10" fmla="*/ -927 w 165235"/>
              <a:gd name="connsiteY10" fmla="*/ 4981 h 22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235" h="22581">
                <a:moveTo>
                  <a:pt x="-1441" y="5667"/>
                </a:moveTo>
                <a:cubicBezTo>
                  <a:pt x="47537" y="-2734"/>
                  <a:pt x="97086" y="1552"/>
                  <a:pt x="146349" y="-677"/>
                </a:cubicBezTo>
                <a:cubicBezTo>
                  <a:pt x="149996" y="-923"/>
                  <a:pt x="153657" y="-497"/>
                  <a:pt x="157150" y="580"/>
                </a:cubicBezTo>
                <a:cubicBezTo>
                  <a:pt x="161574" y="2294"/>
                  <a:pt x="164277" y="6784"/>
                  <a:pt x="163723" y="11496"/>
                </a:cubicBezTo>
                <a:cubicBezTo>
                  <a:pt x="163871" y="15976"/>
                  <a:pt x="160360" y="19727"/>
                  <a:pt x="155881" y="19875"/>
                </a:cubicBezTo>
                <a:cubicBezTo>
                  <a:pt x="155523" y="19887"/>
                  <a:pt x="155164" y="19875"/>
                  <a:pt x="154808" y="19840"/>
                </a:cubicBezTo>
                <a:cubicBezTo>
                  <a:pt x="149350" y="19774"/>
                  <a:pt x="143913" y="19162"/>
                  <a:pt x="138577" y="18011"/>
                </a:cubicBezTo>
                <a:cubicBezTo>
                  <a:pt x="129777" y="15296"/>
                  <a:pt x="120310" y="15699"/>
                  <a:pt x="111774" y="19154"/>
                </a:cubicBezTo>
                <a:cubicBezTo>
                  <a:pt x="108622" y="21028"/>
                  <a:pt x="104976" y="21905"/>
                  <a:pt x="101316" y="21668"/>
                </a:cubicBezTo>
                <a:cubicBezTo>
                  <a:pt x="70625" y="14982"/>
                  <a:pt x="40050" y="18297"/>
                  <a:pt x="9360" y="21669"/>
                </a:cubicBezTo>
                <a:cubicBezTo>
                  <a:pt x="-4984" y="23326"/>
                  <a:pt x="-412" y="12353"/>
                  <a:pt x="-927" y="4981"/>
                </a:cubicBezTo>
                <a:close/>
              </a:path>
            </a:pathLst>
          </a:custGeom>
          <a:solidFill>
            <a:srgbClr val="EFE7D9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02" name="任意多边形: 形状 2301">
            <a:extLst>
              <a:ext uri="{FF2B5EF4-FFF2-40B4-BE49-F238E27FC236}">
                <a16:creationId xmlns:a16="http://schemas.microsoft.com/office/drawing/2014/main" xmlns:p14="http://schemas.microsoft.com/office/powerpoint/2010/main" xmlns="" id="{B2F77579-8CBA-4187-84E7-B19E6B232583}"/>
              </a:ext>
            </a:extLst>
          </p:cNvPr>
          <p:cNvSpPr/>
          <p:nvPr/>
        </p:nvSpPr>
        <p:spPr>
          <a:xfrm>
            <a:off x="-8651108" y="6454726"/>
            <a:ext cx="188039" cy="72794"/>
          </a:xfrm>
          <a:custGeom>
            <a:avLst/>
            <a:gdLst>
              <a:gd name="connsiteX0" fmla="*/ 181210 w 188039"/>
              <a:gd name="connsiteY0" fmla="*/ 37188 h 72794"/>
              <a:gd name="connsiteX1" fmla="*/ 159436 w 188039"/>
              <a:gd name="connsiteY1" fmla="*/ 37759 h 72794"/>
              <a:gd name="connsiteX2" fmla="*/ 72625 w 188039"/>
              <a:gd name="connsiteY2" fmla="*/ 54905 h 72794"/>
              <a:gd name="connsiteX3" fmla="*/ 2731 w 188039"/>
              <a:gd name="connsiteY3" fmla="*/ 72050 h 72794"/>
              <a:gd name="connsiteX4" fmla="*/ 52566 w 188039"/>
              <a:gd name="connsiteY4" fmla="*/ 37188 h 72794"/>
              <a:gd name="connsiteX5" fmla="*/ -1441 w 188039"/>
              <a:gd name="connsiteY5" fmla="*/ 27187 h 72794"/>
              <a:gd name="connsiteX6" fmla="*/ 4274 w 188039"/>
              <a:gd name="connsiteY6" fmla="*/ 17529 h 72794"/>
              <a:gd name="connsiteX7" fmla="*/ 20162 w 188039"/>
              <a:gd name="connsiteY7" fmla="*/ 20900 h 72794"/>
              <a:gd name="connsiteX8" fmla="*/ 81541 w 188039"/>
              <a:gd name="connsiteY8" fmla="*/ 16271 h 72794"/>
              <a:gd name="connsiteX9" fmla="*/ 133547 w 188039"/>
              <a:gd name="connsiteY9" fmla="*/ 670 h 72794"/>
              <a:gd name="connsiteX10" fmla="*/ 186239 w 188039"/>
              <a:gd name="connsiteY10" fmla="*/ 11128 h 72794"/>
              <a:gd name="connsiteX11" fmla="*/ 181210 w 188039"/>
              <a:gd name="connsiteY11" fmla="*/ 37188 h 7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039" h="72794">
                <a:moveTo>
                  <a:pt x="181210" y="37188"/>
                </a:moveTo>
                <a:cubicBezTo>
                  <a:pt x="173972" y="37835"/>
                  <a:pt x="166699" y="38025"/>
                  <a:pt x="159436" y="37759"/>
                </a:cubicBezTo>
                <a:cubicBezTo>
                  <a:pt x="128747" y="34845"/>
                  <a:pt x="100572" y="42217"/>
                  <a:pt x="72625" y="54905"/>
                </a:cubicBezTo>
                <a:cubicBezTo>
                  <a:pt x="52508" y="63763"/>
                  <a:pt x="30448" y="67821"/>
                  <a:pt x="2731" y="72050"/>
                </a:cubicBezTo>
                <a:cubicBezTo>
                  <a:pt x="18562" y="53362"/>
                  <a:pt x="38907" y="51990"/>
                  <a:pt x="52566" y="37188"/>
                </a:cubicBezTo>
                <a:cubicBezTo>
                  <a:pt x="34049" y="27987"/>
                  <a:pt x="14161" y="37874"/>
                  <a:pt x="-1441" y="27187"/>
                </a:cubicBezTo>
                <a:cubicBezTo>
                  <a:pt x="-1098" y="23072"/>
                  <a:pt x="-2927" y="17128"/>
                  <a:pt x="4274" y="17529"/>
                </a:cubicBezTo>
                <a:cubicBezTo>
                  <a:pt x="9589" y="17529"/>
                  <a:pt x="14789" y="20100"/>
                  <a:pt x="20162" y="20900"/>
                </a:cubicBezTo>
                <a:cubicBezTo>
                  <a:pt x="40907" y="23987"/>
                  <a:pt x="61138" y="24958"/>
                  <a:pt x="81541" y="16271"/>
                </a:cubicBezTo>
                <a:cubicBezTo>
                  <a:pt x="98533" y="9988"/>
                  <a:pt x="115903" y="4777"/>
                  <a:pt x="133547" y="670"/>
                </a:cubicBezTo>
                <a:cubicBezTo>
                  <a:pt x="152864" y="-5045"/>
                  <a:pt x="168351" y="8213"/>
                  <a:pt x="186239" y="11128"/>
                </a:cubicBezTo>
                <a:cubicBezTo>
                  <a:pt x="188126" y="20786"/>
                  <a:pt x="182010" y="28502"/>
                  <a:pt x="181210" y="37188"/>
                </a:cubicBezTo>
                <a:close/>
              </a:path>
            </a:pathLst>
          </a:custGeom>
          <a:solidFill>
            <a:srgbClr val="AEDADF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09" name="任意多边形: 形状 2308">
            <a:extLst>
              <a:ext uri="{FF2B5EF4-FFF2-40B4-BE49-F238E27FC236}">
                <a16:creationId xmlns:a16="http://schemas.microsoft.com/office/drawing/2014/main" xmlns:p14="http://schemas.microsoft.com/office/powerpoint/2010/main" xmlns="" id="{E2F87F92-BFC0-4441-88EB-49793B97ECFA}"/>
              </a:ext>
            </a:extLst>
          </p:cNvPr>
          <p:cNvSpPr/>
          <p:nvPr/>
        </p:nvSpPr>
        <p:spPr>
          <a:xfrm>
            <a:off x="-7476072" y="6964556"/>
            <a:ext cx="143035" cy="184431"/>
          </a:xfrm>
          <a:custGeom>
            <a:avLst/>
            <a:gdLst>
              <a:gd name="connsiteX0" fmla="*/ 57162 w 143035"/>
              <a:gd name="connsiteY0" fmla="*/ 87314 h 184431"/>
              <a:gd name="connsiteX1" fmla="*/ 40989 w 143035"/>
              <a:gd name="connsiteY1" fmla="*/ 166638 h 184431"/>
              <a:gd name="connsiteX2" fmla="*/ 39732 w 143035"/>
              <a:gd name="connsiteY2" fmla="*/ 180640 h 184431"/>
              <a:gd name="connsiteX3" fmla="*/ 12871 w 143035"/>
              <a:gd name="connsiteY3" fmla="*/ 183383 h 184431"/>
              <a:gd name="connsiteX4" fmla="*/ -559 w 143035"/>
              <a:gd name="connsiteY4" fmla="*/ 168409 h 184431"/>
              <a:gd name="connsiteX5" fmla="*/ 24530 w 143035"/>
              <a:gd name="connsiteY5" fmla="*/ 54453 h 184431"/>
              <a:gd name="connsiteX6" fmla="*/ 101453 w 143035"/>
              <a:gd name="connsiteY6" fmla="*/ 5418 h 184431"/>
              <a:gd name="connsiteX7" fmla="*/ 138658 w 143035"/>
              <a:gd name="connsiteY7" fmla="*/ 15876 h 184431"/>
              <a:gd name="connsiteX8" fmla="*/ 141253 w 143035"/>
              <a:gd name="connsiteY8" fmla="*/ 21974 h 184431"/>
              <a:gd name="connsiteX9" fmla="*/ 141172 w 143035"/>
              <a:gd name="connsiteY9" fmla="*/ 22163 h 184431"/>
              <a:gd name="connsiteX10" fmla="*/ 57162 w 143035"/>
              <a:gd name="connsiteY10" fmla="*/ 87314 h 1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3035" h="184431">
                <a:moveTo>
                  <a:pt x="57162" y="87314"/>
                </a:moveTo>
                <a:cubicBezTo>
                  <a:pt x="43389" y="112060"/>
                  <a:pt x="47560" y="140406"/>
                  <a:pt x="40989" y="166638"/>
                </a:cubicBezTo>
                <a:cubicBezTo>
                  <a:pt x="40194" y="171264"/>
                  <a:pt x="39773" y="175947"/>
                  <a:pt x="39732" y="180640"/>
                </a:cubicBezTo>
                <a:cubicBezTo>
                  <a:pt x="30302" y="181611"/>
                  <a:pt x="21615" y="182640"/>
                  <a:pt x="12871" y="183383"/>
                </a:cubicBezTo>
                <a:cubicBezTo>
                  <a:pt x="-1074" y="184583"/>
                  <a:pt x="-2960" y="182754"/>
                  <a:pt x="-559" y="168409"/>
                </a:cubicBezTo>
                <a:cubicBezTo>
                  <a:pt x="5841" y="130005"/>
                  <a:pt x="8870" y="90857"/>
                  <a:pt x="24530" y="54453"/>
                </a:cubicBezTo>
                <a:cubicBezTo>
                  <a:pt x="47410" y="34134"/>
                  <a:pt x="73375" y="17582"/>
                  <a:pt x="101453" y="5418"/>
                </a:cubicBezTo>
                <a:cubicBezTo>
                  <a:pt x="122370" y="-4183"/>
                  <a:pt x="123742" y="-3898"/>
                  <a:pt x="138658" y="15876"/>
                </a:cubicBezTo>
                <a:cubicBezTo>
                  <a:pt x="141058" y="16844"/>
                  <a:pt x="142221" y="19574"/>
                  <a:pt x="141253" y="21974"/>
                </a:cubicBezTo>
                <a:cubicBezTo>
                  <a:pt x="141227" y="22038"/>
                  <a:pt x="141201" y="22101"/>
                  <a:pt x="141172" y="22163"/>
                </a:cubicBezTo>
                <a:cubicBezTo>
                  <a:pt x="108883" y="38336"/>
                  <a:pt x="77393" y="55595"/>
                  <a:pt x="57162" y="87314"/>
                </a:cubicBezTo>
                <a:close/>
              </a:path>
            </a:pathLst>
          </a:custGeom>
          <a:solidFill>
            <a:srgbClr val="DE802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10" name="任意多边形: 形状 2309">
            <a:extLst>
              <a:ext uri="{FF2B5EF4-FFF2-40B4-BE49-F238E27FC236}">
                <a16:creationId xmlns:a16="http://schemas.microsoft.com/office/drawing/2014/main" xmlns:p14="http://schemas.microsoft.com/office/powerpoint/2010/main" xmlns="" id="{CC02A17F-B766-4565-9BAE-480273E69444}"/>
              </a:ext>
            </a:extLst>
          </p:cNvPr>
          <p:cNvSpPr/>
          <p:nvPr/>
        </p:nvSpPr>
        <p:spPr>
          <a:xfrm>
            <a:off x="-7335915" y="6981121"/>
            <a:ext cx="13503" cy="11142"/>
          </a:xfrm>
          <a:custGeom>
            <a:avLst/>
            <a:gdLst>
              <a:gd name="connsiteX0" fmla="*/ -812 w 13503"/>
              <a:gd name="connsiteY0" fmla="*/ 4397 h 11142"/>
              <a:gd name="connsiteX1" fmla="*/ -1441 w 13503"/>
              <a:gd name="connsiteY1" fmla="*/ -689 h 11142"/>
              <a:gd name="connsiteX2" fmla="*/ 9989 w 13503"/>
              <a:gd name="connsiteY2" fmla="*/ 3997 h 11142"/>
              <a:gd name="connsiteX3" fmla="*/ 5189 w 13503"/>
              <a:gd name="connsiteY3" fmla="*/ 10398 h 11142"/>
              <a:gd name="connsiteX4" fmla="*/ 5189 w 13503"/>
              <a:gd name="connsiteY4" fmla="*/ 10398 h 11142"/>
              <a:gd name="connsiteX5" fmla="*/ -812 w 13503"/>
              <a:gd name="connsiteY5" fmla="*/ 4397 h 11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03" h="11142">
                <a:moveTo>
                  <a:pt x="-812" y="4397"/>
                </a:moveTo>
                <a:cubicBezTo>
                  <a:pt x="-678" y="2677"/>
                  <a:pt x="-893" y="947"/>
                  <a:pt x="-1441" y="-689"/>
                </a:cubicBezTo>
                <a:cubicBezTo>
                  <a:pt x="2905" y="-1086"/>
                  <a:pt x="7172" y="664"/>
                  <a:pt x="9989" y="3997"/>
                </a:cubicBezTo>
                <a:cubicBezTo>
                  <a:pt x="15704" y="11141"/>
                  <a:pt x="8103" y="9256"/>
                  <a:pt x="5189" y="10398"/>
                </a:cubicBezTo>
                <a:lnTo>
                  <a:pt x="5189" y="10398"/>
                </a:lnTo>
                <a:cubicBezTo>
                  <a:pt x="2960" y="8798"/>
                  <a:pt x="-469" y="8112"/>
                  <a:pt x="-812" y="4397"/>
                </a:cubicBezTo>
                <a:close/>
              </a:path>
            </a:pathLst>
          </a:custGeom>
          <a:solidFill>
            <a:srgbClr val="DEA36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11" name="任意多边形: 形状 2310">
            <a:extLst>
              <a:ext uri="{FF2B5EF4-FFF2-40B4-BE49-F238E27FC236}">
                <a16:creationId xmlns:a16="http://schemas.microsoft.com/office/drawing/2014/main" xmlns:p14="http://schemas.microsoft.com/office/powerpoint/2010/main" xmlns="" id="{40447BAE-3FF3-475D-B58A-240BD450B33D}"/>
              </a:ext>
            </a:extLst>
          </p:cNvPr>
          <p:cNvSpPr/>
          <p:nvPr/>
        </p:nvSpPr>
        <p:spPr>
          <a:xfrm>
            <a:off x="-7379710" y="7059644"/>
            <a:ext cx="16723" cy="146189"/>
          </a:xfrm>
          <a:custGeom>
            <a:avLst/>
            <a:gdLst>
              <a:gd name="connsiteX0" fmla="*/ 12007 w 16723"/>
              <a:gd name="connsiteY0" fmla="*/ -745 h 146189"/>
              <a:gd name="connsiteX1" fmla="*/ 14864 w 16723"/>
              <a:gd name="connsiteY1" fmla="*/ 12171 h 146189"/>
              <a:gd name="connsiteX2" fmla="*/ 10178 w 16723"/>
              <a:gd name="connsiteY2" fmla="*/ 121442 h 146189"/>
              <a:gd name="connsiteX3" fmla="*/ 634 w 16723"/>
              <a:gd name="connsiteY3" fmla="*/ 145445 h 146189"/>
              <a:gd name="connsiteX4" fmla="*/ 12007 w 16723"/>
              <a:gd name="connsiteY4" fmla="*/ -745 h 146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3" h="146189">
                <a:moveTo>
                  <a:pt x="12007" y="-745"/>
                </a:moveTo>
                <a:cubicBezTo>
                  <a:pt x="14896" y="2891"/>
                  <a:pt x="15950" y="7655"/>
                  <a:pt x="14864" y="12171"/>
                </a:cubicBezTo>
                <a:cubicBezTo>
                  <a:pt x="9149" y="48404"/>
                  <a:pt x="11206" y="84980"/>
                  <a:pt x="10178" y="121442"/>
                </a:cubicBezTo>
                <a:cubicBezTo>
                  <a:pt x="10178" y="130758"/>
                  <a:pt x="10178" y="139959"/>
                  <a:pt x="634" y="145445"/>
                </a:cubicBezTo>
                <a:cubicBezTo>
                  <a:pt x="-4852" y="96010"/>
                  <a:pt x="1091" y="47432"/>
                  <a:pt x="12007" y="-745"/>
                </a:cubicBezTo>
                <a:close/>
              </a:path>
            </a:pathLst>
          </a:custGeom>
          <a:solidFill>
            <a:srgbClr val="4B251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12" name="任意多边形: 形状 2311">
            <a:extLst>
              <a:ext uri="{FF2B5EF4-FFF2-40B4-BE49-F238E27FC236}">
                <a16:creationId xmlns:a16="http://schemas.microsoft.com/office/drawing/2014/main" xmlns:p14="http://schemas.microsoft.com/office/powerpoint/2010/main" xmlns="" id="{9E31FEFF-2EEC-4EB6-B9A5-A52B10BE8C40}"/>
              </a:ext>
            </a:extLst>
          </p:cNvPr>
          <p:cNvSpPr/>
          <p:nvPr/>
        </p:nvSpPr>
        <p:spPr>
          <a:xfrm>
            <a:off x="-7417411" y="6986263"/>
            <a:ext cx="88296" cy="66408"/>
          </a:xfrm>
          <a:custGeom>
            <a:avLst/>
            <a:gdLst>
              <a:gd name="connsiteX0" fmla="*/ 80684 w 88296"/>
              <a:gd name="connsiteY0" fmla="*/ -745 h 66408"/>
              <a:gd name="connsiteX1" fmla="*/ 86856 w 88296"/>
              <a:gd name="connsiteY1" fmla="*/ 5428 h 66408"/>
              <a:gd name="connsiteX2" fmla="*/ 36906 w 88296"/>
              <a:gd name="connsiteY2" fmla="*/ 32288 h 66408"/>
              <a:gd name="connsiteX3" fmla="*/ 3245 w 88296"/>
              <a:gd name="connsiteY3" fmla="*/ 65664 h 66408"/>
              <a:gd name="connsiteX4" fmla="*/ -1441 w 88296"/>
              <a:gd name="connsiteY4" fmla="*/ 65664 h 66408"/>
              <a:gd name="connsiteX5" fmla="*/ 31649 w 88296"/>
              <a:gd name="connsiteY5" fmla="*/ 22401 h 66408"/>
              <a:gd name="connsiteX6" fmla="*/ 80684 w 88296"/>
              <a:gd name="connsiteY6" fmla="*/ -745 h 66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8296" h="66408">
                <a:moveTo>
                  <a:pt x="80684" y="-745"/>
                </a:moveTo>
                <a:cubicBezTo>
                  <a:pt x="83713" y="342"/>
                  <a:pt x="86399" y="1827"/>
                  <a:pt x="86856" y="5428"/>
                </a:cubicBezTo>
                <a:cubicBezTo>
                  <a:pt x="71026" y="15943"/>
                  <a:pt x="51994" y="20401"/>
                  <a:pt x="36906" y="32288"/>
                </a:cubicBezTo>
                <a:cubicBezTo>
                  <a:pt x="22619" y="40347"/>
                  <a:pt x="16504" y="56577"/>
                  <a:pt x="3245" y="65664"/>
                </a:cubicBezTo>
                <a:lnTo>
                  <a:pt x="-1441" y="65664"/>
                </a:lnTo>
                <a:cubicBezTo>
                  <a:pt x="-1441" y="42804"/>
                  <a:pt x="16447" y="33146"/>
                  <a:pt x="31649" y="22401"/>
                </a:cubicBezTo>
                <a:cubicBezTo>
                  <a:pt x="46573" y="11978"/>
                  <a:pt x="63151" y="4152"/>
                  <a:pt x="80684" y="-745"/>
                </a:cubicBezTo>
                <a:close/>
              </a:path>
            </a:pathLst>
          </a:custGeom>
          <a:solidFill>
            <a:srgbClr val="7D4417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13" name="任意多边形: 形状 2312">
            <a:extLst>
              <a:ext uri="{FF2B5EF4-FFF2-40B4-BE49-F238E27FC236}">
                <a16:creationId xmlns:a16="http://schemas.microsoft.com/office/drawing/2014/main" xmlns:p14="http://schemas.microsoft.com/office/powerpoint/2010/main" xmlns="" id="{187AFF35-0F20-4DE0-AE5F-A7827FB73D2D}"/>
              </a:ext>
            </a:extLst>
          </p:cNvPr>
          <p:cNvSpPr/>
          <p:nvPr/>
        </p:nvSpPr>
        <p:spPr>
          <a:xfrm>
            <a:off x="-7416256" y="7019296"/>
            <a:ext cx="37134" cy="60807"/>
          </a:xfrm>
          <a:custGeom>
            <a:avLst/>
            <a:gdLst>
              <a:gd name="connsiteX0" fmla="*/ 2032 w 37134"/>
              <a:gd name="connsiteY0" fmla="*/ 32631 h 60807"/>
              <a:gd name="connsiteX1" fmla="*/ 35694 w 37134"/>
              <a:gd name="connsiteY1" fmla="*/ -745 h 60807"/>
              <a:gd name="connsiteX2" fmla="*/ -711 w 37134"/>
              <a:gd name="connsiteY2" fmla="*/ 60063 h 60807"/>
              <a:gd name="connsiteX3" fmla="*/ 2032 w 37134"/>
              <a:gd name="connsiteY3" fmla="*/ 32631 h 6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34" h="60807">
                <a:moveTo>
                  <a:pt x="2032" y="32631"/>
                </a:moveTo>
                <a:cubicBezTo>
                  <a:pt x="7292" y="16777"/>
                  <a:pt x="19795" y="4380"/>
                  <a:pt x="35694" y="-745"/>
                </a:cubicBezTo>
                <a:cubicBezTo>
                  <a:pt x="19520" y="17143"/>
                  <a:pt x="11462" y="39832"/>
                  <a:pt x="-711" y="60063"/>
                </a:cubicBezTo>
                <a:cubicBezTo>
                  <a:pt x="-3568" y="50519"/>
                  <a:pt x="2947" y="41946"/>
                  <a:pt x="2032" y="32631"/>
                </a:cubicBezTo>
                <a:close/>
              </a:path>
            </a:pathLst>
          </a:custGeom>
          <a:solidFill>
            <a:srgbClr val="DE8021"/>
          </a:solidFill>
          <a:ln w="571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23" name="组合 2322">
            <a:extLst>
              <a:ext uri="{FF2B5EF4-FFF2-40B4-BE49-F238E27FC236}">
                <a16:creationId xmlns:a16="http://schemas.microsoft.com/office/drawing/2014/main" xmlns:p14="http://schemas.microsoft.com/office/powerpoint/2010/main" xmlns="" id="{2F93B93B-40A1-411F-A8AC-91F7D02FF936}"/>
              </a:ext>
            </a:extLst>
          </p:cNvPr>
          <p:cNvGrpSpPr/>
          <p:nvPr/>
        </p:nvGrpSpPr>
        <p:grpSpPr>
          <a:xfrm>
            <a:off x="1366665" y="2401054"/>
            <a:ext cx="3481991" cy="2748685"/>
            <a:chOff x="-9107202" y="4083715"/>
            <a:chExt cx="2218417" cy="1751219"/>
          </a:xfrm>
        </p:grpSpPr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AEE2BD4-8690-43B5-9D5C-F47F681F0C3C}"/>
                </a:ext>
              </a:extLst>
            </p:cNvPr>
            <p:cNvSpPr/>
            <p:nvPr/>
          </p:nvSpPr>
          <p:spPr>
            <a:xfrm>
              <a:off x="-7824037" y="4709294"/>
              <a:ext cx="883397" cy="983424"/>
            </a:xfrm>
            <a:custGeom>
              <a:avLst/>
              <a:gdLst>
                <a:gd name="connsiteX0" fmla="*/ 383068 w 883397"/>
                <a:gd name="connsiteY0" fmla="*/ 914625 h 983424"/>
                <a:gd name="connsiteX1" fmla="*/ 370209 w 883397"/>
                <a:gd name="connsiteY1" fmla="*/ 871763 h 983424"/>
                <a:gd name="connsiteX2" fmla="*/ 382896 w 883397"/>
                <a:gd name="connsiteY2" fmla="*/ 839302 h 983424"/>
                <a:gd name="connsiteX3" fmla="*/ 415815 w 883397"/>
                <a:gd name="connsiteY3" fmla="*/ 751748 h 983424"/>
                <a:gd name="connsiteX4" fmla="*/ 433360 w 883397"/>
                <a:gd name="connsiteY4" fmla="*/ 680368 h 983424"/>
                <a:gd name="connsiteX5" fmla="*/ 463421 w 883397"/>
                <a:gd name="connsiteY5" fmla="*/ 601901 h 983424"/>
                <a:gd name="connsiteX6" fmla="*/ 477608 w 883397"/>
                <a:gd name="connsiteY6" fmla="*/ 592008 h 983424"/>
                <a:gd name="connsiteX7" fmla="*/ 477936 w 883397"/>
                <a:gd name="connsiteY7" fmla="*/ 592071 h 983424"/>
                <a:gd name="connsiteX8" fmla="*/ 485595 w 883397"/>
                <a:gd name="connsiteY8" fmla="*/ 609559 h 983424"/>
                <a:gd name="connsiteX9" fmla="*/ 471822 w 883397"/>
                <a:gd name="connsiteY9" fmla="*/ 673167 h 983424"/>
                <a:gd name="connsiteX10" fmla="*/ 504912 w 883397"/>
                <a:gd name="connsiteY10" fmla="*/ 601158 h 983424"/>
                <a:gd name="connsiteX11" fmla="*/ 539545 w 883397"/>
                <a:gd name="connsiteY11" fmla="*/ 551895 h 983424"/>
                <a:gd name="connsiteX12" fmla="*/ 697393 w 883397"/>
                <a:gd name="connsiteY12" fmla="*/ 417420 h 983424"/>
                <a:gd name="connsiteX13" fmla="*/ 753743 w 883397"/>
                <a:gd name="connsiteY13" fmla="*/ 374387 h 983424"/>
                <a:gd name="connsiteX14" fmla="*/ 774202 w 883397"/>
                <a:gd name="connsiteY14" fmla="*/ 352327 h 983424"/>
                <a:gd name="connsiteX15" fmla="*/ 757629 w 883397"/>
                <a:gd name="connsiteY15" fmla="*/ 310093 h 983424"/>
                <a:gd name="connsiteX16" fmla="*/ 742370 w 883397"/>
                <a:gd name="connsiteY16" fmla="*/ 287633 h 983424"/>
                <a:gd name="connsiteX17" fmla="*/ 748085 w 883397"/>
                <a:gd name="connsiteY17" fmla="*/ 255343 h 983424"/>
                <a:gd name="connsiteX18" fmla="*/ 731397 w 883397"/>
                <a:gd name="connsiteY18" fmla="*/ 233741 h 983424"/>
                <a:gd name="connsiteX19" fmla="*/ 711852 w 883397"/>
                <a:gd name="connsiteY19" fmla="*/ 249114 h 983424"/>
                <a:gd name="connsiteX20" fmla="*/ 680248 w 883397"/>
                <a:gd name="connsiteY20" fmla="*/ 351012 h 983424"/>
                <a:gd name="connsiteX21" fmla="*/ 595666 w 883397"/>
                <a:gd name="connsiteY21" fmla="*/ 456797 h 983424"/>
                <a:gd name="connsiteX22" fmla="*/ 425130 w 883397"/>
                <a:gd name="connsiteY22" fmla="*/ 596528 h 983424"/>
                <a:gd name="connsiteX23" fmla="*/ 398213 w 883397"/>
                <a:gd name="connsiteY23" fmla="*/ 609387 h 983424"/>
                <a:gd name="connsiteX24" fmla="*/ 234021 w 883397"/>
                <a:gd name="connsiteY24" fmla="*/ 610188 h 983424"/>
                <a:gd name="connsiteX25" fmla="*/ 155725 w 883397"/>
                <a:gd name="connsiteY25" fmla="*/ 561553 h 983424"/>
                <a:gd name="connsiteX26" fmla="*/ -408 w 883397"/>
                <a:gd name="connsiteY26" fmla="*/ 279746 h 983424"/>
                <a:gd name="connsiteX27" fmla="*/ 15537 w 883397"/>
                <a:gd name="connsiteY27" fmla="*/ 229626 h 983424"/>
                <a:gd name="connsiteX28" fmla="*/ 30167 w 883397"/>
                <a:gd name="connsiteY28" fmla="*/ 198708 h 983424"/>
                <a:gd name="connsiteX29" fmla="*/ 104462 w 883397"/>
                <a:gd name="connsiteY29" fmla="*/ 153445 h 983424"/>
                <a:gd name="connsiteX30" fmla="*/ 104462 w 883397"/>
                <a:gd name="connsiteY30" fmla="*/ 153159 h 983424"/>
                <a:gd name="connsiteX31" fmla="*/ 119550 w 883397"/>
                <a:gd name="connsiteY31" fmla="*/ 180706 h 983424"/>
                <a:gd name="connsiteX32" fmla="*/ 137552 w 883397"/>
                <a:gd name="connsiteY32" fmla="*/ 237456 h 983424"/>
                <a:gd name="connsiteX33" fmla="*/ 232535 w 883397"/>
                <a:gd name="connsiteY33" fmla="*/ 396275 h 983424"/>
                <a:gd name="connsiteX34" fmla="*/ 239965 w 883397"/>
                <a:gd name="connsiteY34" fmla="*/ 429593 h 983424"/>
                <a:gd name="connsiteX35" fmla="*/ 238307 w 883397"/>
                <a:gd name="connsiteY35" fmla="*/ 486743 h 983424"/>
                <a:gd name="connsiteX36" fmla="*/ 259224 w 883397"/>
                <a:gd name="connsiteY36" fmla="*/ 499031 h 983424"/>
                <a:gd name="connsiteX37" fmla="*/ 262996 w 883397"/>
                <a:gd name="connsiteY37" fmla="*/ 407248 h 983424"/>
                <a:gd name="connsiteX38" fmla="*/ 265911 w 883397"/>
                <a:gd name="connsiteY38" fmla="*/ 399876 h 983424"/>
                <a:gd name="connsiteX39" fmla="*/ 318546 w 883397"/>
                <a:gd name="connsiteY39" fmla="*/ 347355 h 983424"/>
                <a:gd name="connsiteX40" fmla="*/ 342663 w 883397"/>
                <a:gd name="connsiteY40" fmla="*/ 315008 h 983424"/>
                <a:gd name="connsiteX41" fmla="*/ 397184 w 883397"/>
                <a:gd name="connsiteY41" fmla="*/ 258258 h 983424"/>
                <a:gd name="connsiteX42" fmla="*/ 516113 w 883397"/>
                <a:gd name="connsiteY42" fmla="*/ 119841 h 983424"/>
                <a:gd name="connsiteX43" fmla="*/ 522343 w 883397"/>
                <a:gd name="connsiteY43" fmla="*/ 97953 h 983424"/>
                <a:gd name="connsiteX44" fmla="*/ 499882 w 883397"/>
                <a:gd name="connsiteY44" fmla="*/ 85494 h 983424"/>
                <a:gd name="connsiteX45" fmla="*/ 481023 w 883397"/>
                <a:gd name="connsiteY45" fmla="*/ 66291 h 983424"/>
                <a:gd name="connsiteX46" fmla="*/ 522343 w 883397"/>
                <a:gd name="connsiteY46" fmla="*/ 49432 h 983424"/>
                <a:gd name="connsiteX47" fmla="*/ 548746 w 883397"/>
                <a:gd name="connsiteY47" fmla="*/ 52461 h 983424"/>
                <a:gd name="connsiteX48" fmla="*/ 565891 w 883397"/>
                <a:gd name="connsiteY48" fmla="*/ 44117 h 983424"/>
                <a:gd name="connsiteX49" fmla="*/ 618697 w 883397"/>
                <a:gd name="connsiteY49" fmla="*/ 13542 h 983424"/>
                <a:gd name="connsiteX50" fmla="*/ 625956 w 883397"/>
                <a:gd name="connsiteY50" fmla="*/ 10856 h 983424"/>
                <a:gd name="connsiteX51" fmla="*/ 655616 w 883397"/>
                <a:gd name="connsiteY51" fmla="*/ 740 h 983424"/>
                <a:gd name="connsiteX52" fmla="*/ 680648 w 883397"/>
                <a:gd name="connsiteY52" fmla="*/ 2855 h 983424"/>
                <a:gd name="connsiteX53" fmla="*/ 745285 w 883397"/>
                <a:gd name="connsiteY53" fmla="*/ 36744 h 983424"/>
                <a:gd name="connsiteX54" fmla="*/ 815751 w 883397"/>
                <a:gd name="connsiteY54" fmla="*/ 106582 h 983424"/>
                <a:gd name="connsiteX55" fmla="*/ 879987 w 883397"/>
                <a:gd name="connsiteY55" fmla="*/ 317522 h 983424"/>
                <a:gd name="connsiteX56" fmla="*/ 877530 w 883397"/>
                <a:gd name="connsiteY56" fmla="*/ 486287 h 983424"/>
                <a:gd name="connsiteX57" fmla="*/ 865529 w 883397"/>
                <a:gd name="connsiteY57" fmla="*/ 577727 h 983424"/>
                <a:gd name="connsiteX58" fmla="*/ 850784 w 883397"/>
                <a:gd name="connsiteY58" fmla="*/ 572697 h 983424"/>
                <a:gd name="connsiteX59" fmla="*/ 844383 w 883397"/>
                <a:gd name="connsiteY59" fmla="*/ 544122 h 983424"/>
                <a:gd name="connsiteX60" fmla="*/ 834553 w 883397"/>
                <a:gd name="connsiteY60" fmla="*/ 586699 h 983424"/>
                <a:gd name="connsiteX61" fmla="*/ 806607 w 883397"/>
                <a:gd name="connsiteY61" fmla="*/ 679625 h 983424"/>
                <a:gd name="connsiteX62" fmla="*/ 818722 w 883397"/>
                <a:gd name="connsiteY62" fmla="*/ 734889 h 983424"/>
                <a:gd name="connsiteX63" fmla="*/ 828609 w 883397"/>
                <a:gd name="connsiteY63" fmla="*/ 742090 h 983424"/>
                <a:gd name="connsiteX64" fmla="*/ 844783 w 883397"/>
                <a:gd name="connsiteY64" fmla="*/ 759635 h 983424"/>
                <a:gd name="connsiteX65" fmla="*/ 829866 w 883397"/>
                <a:gd name="connsiteY65" fmla="*/ 933771 h 983424"/>
                <a:gd name="connsiteX66" fmla="*/ 666646 w 883397"/>
                <a:gd name="connsiteY66" fmla="*/ 953373 h 983424"/>
                <a:gd name="connsiteX67" fmla="*/ 606582 w 883397"/>
                <a:gd name="connsiteY67" fmla="*/ 901938 h 983424"/>
                <a:gd name="connsiteX68" fmla="*/ 579207 w 883397"/>
                <a:gd name="connsiteY68" fmla="*/ 896966 h 983424"/>
                <a:gd name="connsiteX69" fmla="*/ 583893 w 883397"/>
                <a:gd name="connsiteY69" fmla="*/ 923998 h 983424"/>
                <a:gd name="connsiteX70" fmla="*/ 592751 w 883397"/>
                <a:gd name="connsiteY70" fmla="*/ 937772 h 983424"/>
                <a:gd name="connsiteX71" fmla="*/ 578978 w 883397"/>
                <a:gd name="connsiteY71" fmla="*/ 967832 h 983424"/>
                <a:gd name="connsiteX72" fmla="*/ 470736 w 883397"/>
                <a:gd name="connsiteY72" fmla="*/ 974176 h 983424"/>
                <a:gd name="connsiteX73" fmla="*/ 419301 w 883397"/>
                <a:gd name="connsiteY73" fmla="*/ 974176 h 983424"/>
                <a:gd name="connsiteX74" fmla="*/ 383068 w 883397"/>
                <a:gd name="connsiteY74" fmla="*/ 914625 h 983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883397" h="983424">
                  <a:moveTo>
                    <a:pt x="383068" y="914625"/>
                  </a:moveTo>
                  <a:cubicBezTo>
                    <a:pt x="368947" y="905352"/>
                    <a:pt x="363525" y="887278"/>
                    <a:pt x="370209" y="871763"/>
                  </a:cubicBezTo>
                  <a:cubicBezTo>
                    <a:pt x="374152" y="860848"/>
                    <a:pt x="375239" y="848903"/>
                    <a:pt x="382896" y="839302"/>
                  </a:cubicBezTo>
                  <a:cubicBezTo>
                    <a:pt x="401871" y="813184"/>
                    <a:pt x="408043" y="781866"/>
                    <a:pt x="415815" y="751748"/>
                  </a:cubicBezTo>
                  <a:cubicBezTo>
                    <a:pt x="421930" y="728089"/>
                    <a:pt x="426845" y="704028"/>
                    <a:pt x="433360" y="680368"/>
                  </a:cubicBezTo>
                  <a:cubicBezTo>
                    <a:pt x="435074" y="651107"/>
                    <a:pt x="459877" y="630647"/>
                    <a:pt x="463421" y="601901"/>
                  </a:cubicBezTo>
                  <a:cubicBezTo>
                    <a:pt x="464607" y="595251"/>
                    <a:pt x="470959" y="590822"/>
                    <a:pt x="477608" y="592008"/>
                  </a:cubicBezTo>
                  <a:cubicBezTo>
                    <a:pt x="477718" y="592027"/>
                    <a:pt x="477827" y="592048"/>
                    <a:pt x="477936" y="592071"/>
                  </a:cubicBezTo>
                  <a:cubicBezTo>
                    <a:pt x="487938" y="593786"/>
                    <a:pt x="487081" y="602472"/>
                    <a:pt x="485595" y="609559"/>
                  </a:cubicBezTo>
                  <a:cubicBezTo>
                    <a:pt x="481309" y="630019"/>
                    <a:pt x="471536" y="649164"/>
                    <a:pt x="471822" y="673167"/>
                  </a:cubicBezTo>
                  <a:cubicBezTo>
                    <a:pt x="494682" y="653108"/>
                    <a:pt x="499197" y="626361"/>
                    <a:pt x="504912" y="601158"/>
                  </a:cubicBezTo>
                  <a:cubicBezTo>
                    <a:pt x="509941" y="579041"/>
                    <a:pt x="521371" y="565211"/>
                    <a:pt x="539545" y="551895"/>
                  </a:cubicBezTo>
                  <a:cubicBezTo>
                    <a:pt x="595381" y="511032"/>
                    <a:pt x="650816" y="469370"/>
                    <a:pt x="697393" y="417420"/>
                  </a:cubicBezTo>
                  <a:cubicBezTo>
                    <a:pt x="713395" y="399532"/>
                    <a:pt x="737398" y="392161"/>
                    <a:pt x="753743" y="374387"/>
                  </a:cubicBezTo>
                  <a:cubicBezTo>
                    <a:pt x="760487" y="367014"/>
                    <a:pt x="768088" y="360385"/>
                    <a:pt x="774202" y="352327"/>
                  </a:cubicBezTo>
                  <a:cubicBezTo>
                    <a:pt x="792491" y="328152"/>
                    <a:pt x="787861" y="314550"/>
                    <a:pt x="757629" y="310093"/>
                  </a:cubicBezTo>
                  <a:cubicBezTo>
                    <a:pt x="741684" y="307693"/>
                    <a:pt x="740484" y="299806"/>
                    <a:pt x="742370" y="287633"/>
                  </a:cubicBezTo>
                  <a:cubicBezTo>
                    <a:pt x="744085" y="276832"/>
                    <a:pt x="748085" y="266431"/>
                    <a:pt x="748085" y="255343"/>
                  </a:cubicBezTo>
                  <a:cubicBezTo>
                    <a:pt x="748085" y="244256"/>
                    <a:pt x="743570" y="235341"/>
                    <a:pt x="731397" y="233741"/>
                  </a:cubicBezTo>
                  <a:cubicBezTo>
                    <a:pt x="720310" y="232255"/>
                    <a:pt x="714252" y="239456"/>
                    <a:pt x="711852" y="249114"/>
                  </a:cubicBezTo>
                  <a:cubicBezTo>
                    <a:pt x="702822" y="283404"/>
                    <a:pt x="688992" y="316380"/>
                    <a:pt x="680248" y="351012"/>
                  </a:cubicBezTo>
                  <a:cubicBezTo>
                    <a:pt x="662246" y="394332"/>
                    <a:pt x="627327" y="425307"/>
                    <a:pt x="595666" y="456797"/>
                  </a:cubicBezTo>
                  <a:cubicBezTo>
                    <a:pt x="543828" y="509170"/>
                    <a:pt x="486673" y="556000"/>
                    <a:pt x="425130" y="596528"/>
                  </a:cubicBezTo>
                  <a:cubicBezTo>
                    <a:pt x="417075" y="602516"/>
                    <a:pt x="407933" y="606883"/>
                    <a:pt x="398213" y="609387"/>
                  </a:cubicBezTo>
                  <a:cubicBezTo>
                    <a:pt x="343520" y="624018"/>
                    <a:pt x="289170" y="628019"/>
                    <a:pt x="234021" y="610188"/>
                  </a:cubicBezTo>
                  <a:cubicBezTo>
                    <a:pt x="203388" y="600300"/>
                    <a:pt x="180700" y="579841"/>
                    <a:pt x="155725" y="561553"/>
                  </a:cubicBezTo>
                  <a:cubicBezTo>
                    <a:pt x="60171" y="491373"/>
                    <a:pt x="21480" y="390103"/>
                    <a:pt x="-408" y="279746"/>
                  </a:cubicBezTo>
                  <a:cubicBezTo>
                    <a:pt x="-4025" y="261411"/>
                    <a:pt x="1992" y="242501"/>
                    <a:pt x="15537" y="229626"/>
                  </a:cubicBezTo>
                  <a:cubicBezTo>
                    <a:pt x="23880" y="220882"/>
                    <a:pt x="31481" y="211966"/>
                    <a:pt x="30167" y="198708"/>
                  </a:cubicBezTo>
                  <a:cubicBezTo>
                    <a:pt x="51941" y="178819"/>
                    <a:pt x="69086" y="151330"/>
                    <a:pt x="104462" y="153445"/>
                  </a:cubicBezTo>
                  <a:lnTo>
                    <a:pt x="104462" y="153159"/>
                  </a:lnTo>
                  <a:cubicBezTo>
                    <a:pt x="108977" y="162589"/>
                    <a:pt x="118807" y="169161"/>
                    <a:pt x="119550" y="180706"/>
                  </a:cubicBezTo>
                  <a:cubicBezTo>
                    <a:pt x="121184" y="200740"/>
                    <a:pt x="127339" y="220143"/>
                    <a:pt x="137552" y="237456"/>
                  </a:cubicBezTo>
                  <a:cubicBezTo>
                    <a:pt x="166926" y="291748"/>
                    <a:pt x="196473" y="346040"/>
                    <a:pt x="232535" y="396275"/>
                  </a:cubicBezTo>
                  <a:cubicBezTo>
                    <a:pt x="239798" y="405746"/>
                    <a:pt x="242516" y="417935"/>
                    <a:pt x="239965" y="429593"/>
                  </a:cubicBezTo>
                  <a:cubicBezTo>
                    <a:pt x="236611" y="448459"/>
                    <a:pt x="236053" y="467716"/>
                    <a:pt x="238307" y="486743"/>
                  </a:cubicBezTo>
                  <a:cubicBezTo>
                    <a:pt x="239450" y="498631"/>
                    <a:pt x="243622" y="509603"/>
                    <a:pt x="259224" y="499031"/>
                  </a:cubicBezTo>
                  <a:cubicBezTo>
                    <a:pt x="266025" y="468627"/>
                    <a:pt x="258138" y="437652"/>
                    <a:pt x="262996" y="407248"/>
                  </a:cubicBezTo>
                  <a:cubicBezTo>
                    <a:pt x="263643" y="404675"/>
                    <a:pt x="264623" y="402196"/>
                    <a:pt x="265911" y="399876"/>
                  </a:cubicBezTo>
                  <a:cubicBezTo>
                    <a:pt x="294486" y="393246"/>
                    <a:pt x="304658" y="368843"/>
                    <a:pt x="318546" y="347355"/>
                  </a:cubicBezTo>
                  <a:cubicBezTo>
                    <a:pt x="325804" y="335925"/>
                    <a:pt x="329976" y="322209"/>
                    <a:pt x="342663" y="315008"/>
                  </a:cubicBezTo>
                  <a:cubicBezTo>
                    <a:pt x="367009" y="302035"/>
                    <a:pt x="381353" y="279347"/>
                    <a:pt x="397184" y="258258"/>
                  </a:cubicBezTo>
                  <a:cubicBezTo>
                    <a:pt x="433817" y="209566"/>
                    <a:pt x="463649" y="155045"/>
                    <a:pt x="516113" y="119841"/>
                  </a:cubicBezTo>
                  <a:cubicBezTo>
                    <a:pt x="523567" y="115275"/>
                    <a:pt x="526276" y="105758"/>
                    <a:pt x="522343" y="97953"/>
                  </a:cubicBezTo>
                  <a:cubicBezTo>
                    <a:pt x="518391" y="89330"/>
                    <a:pt x="509290" y="84281"/>
                    <a:pt x="499882" y="85494"/>
                  </a:cubicBezTo>
                  <a:cubicBezTo>
                    <a:pt x="486624" y="85837"/>
                    <a:pt x="474508" y="85494"/>
                    <a:pt x="481023" y="66291"/>
                  </a:cubicBezTo>
                  <a:cubicBezTo>
                    <a:pt x="494568" y="60176"/>
                    <a:pt x="510170" y="59662"/>
                    <a:pt x="522343" y="49432"/>
                  </a:cubicBezTo>
                  <a:cubicBezTo>
                    <a:pt x="531372" y="41831"/>
                    <a:pt x="540573" y="46346"/>
                    <a:pt x="548746" y="52461"/>
                  </a:cubicBezTo>
                  <a:cubicBezTo>
                    <a:pt x="554975" y="50518"/>
                    <a:pt x="559662" y="45546"/>
                    <a:pt x="565891" y="44117"/>
                  </a:cubicBezTo>
                  <a:cubicBezTo>
                    <a:pt x="587208" y="40345"/>
                    <a:pt x="602639" y="26401"/>
                    <a:pt x="618697" y="13542"/>
                  </a:cubicBezTo>
                  <a:cubicBezTo>
                    <a:pt x="621016" y="12395"/>
                    <a:pt x="623449" y="11494"/>
                    <a:pt x="625956" y="10856"/>
                  </a:cubicBezTo>
                  <a:cubicBezTo>
                    <a:pt x="636373" y="9308"/>
                    <a:pt x="646423" y="5880"/>
                    <a:pt x="655616" y="740"/>
                  </a:cubicBezTo>
                  <a:cubicBezTo>
                    <a:pt x="663920" y="-1812"/>
                    <a:pt x="672890" y="-1054"/>
                    <a:pt x="680648" y="2855"/>
                  </a:cubicBezTo>
                  <a:cubicBezTo>
                    <a:pt x="698365" y="21429"/>
                    <a:pt x="722539" y="28057"/>
                    <a:pt x="745285" y="36744"/>
                  </a:cubicBezTo>
                  <a:cubicBezTo>
                    <a:pt x="779575" y="49832"/>
                    <a:pt x="803463" y="70121"/>
                    <a:pt x="815751" y="106582"/>
                  </a:cubicBezTo>
                  <a:cubicBezTo>
                    <a:pt x="839239" y="176305"/>
                    <a:pt x="870558" y="243742"/>
                    <a:pt x="879987" y="317522"/>
                  </a:cubicBezTo>
                  <a:cubicBezTo>
                    <a:pt x="882102" y="373815"/>
                    <a:pt x="883931" y="430108"/>
                    <a:pt x="877530" y="486287"/>
                  </a:cubicBezTo>
                  <a:cubicBezTo>
                    <a:pt x="874101" y="516919"/>
                    <a:pt x="879130" y="548637"/>
                    <a:pt x="865529" y="577727"/>
                  </a:cubicBezTo>
                  <a:cubicBezTo>
                    <a:pt x="856727" y="587671"/>
                    <a:pt x="853755" y="579612"/>
                    <a:pt x="850784" y="572697"/>
                  </a:cubicBezTo>
                  <a:cubicBezTo>
                    <a:pt x="847240" y="564411"/>
                    <a:pt x="850784" y="554638"/>
                    <a:pt x="844383" y="544122"/>
                  </a:cubicBezTo>
                  <a:cubicBezTo>
                    <a:pt x="836553" y="558410"/>
                    <a:pt x="836039" y="572697"/>
                    <a:pt x="834553" y="586699"/>
                  </a:cubicBezTo>
                  <a:cubicBezTo>
                    <a:pt x="831652" y="619252"/>
                    <a:pt x="822143" y="650871"/>
                    <a:pt x="806607" y="679625"/>
                  </a:cubicBezTo>
                  <a:cubicBezTo>
                    <a:pt x="791405" y="707171"/>
                    <a:pt x="794491" y="715401"/>
                    <a:pt x="818722" y="734889"/>
                  </a:cubicBezTo>
                  <a:cubicBezTo>
                    <a:pt x="822037" y="737232"/>
                    <a:pt x="825295" y="739689"/>
                    <a:pt x="828609" y="742090"/>
                  </a:cubicBezTo>
                  <a:cubicBezTo>
                    <a:pt x="835925" y="746262"/>
                    <a:pt x="843126" y="750891"/>
                    <a:pt x="844783" y="759635"/>
                  </a:cubicBezTo>
                  <a:cubicBezTo>
                    <a:pt x="856213" y="819071"/>
                    <a:pt x="867243" y="877993"/>
                    <a:pt x="829866" y="933771"/>
                  </a:cubicBezTo>
                  <a:cubicBezTo>
                    <a:pt x="792491" y="989550"/>
                    <a:pt x="718996" y="999722"/>
                    <a:pt x="666646" y="953373"/>
                  </a:cubicBezTo>
                  <a:cubicBezTo>
                    <a:pt x="646873" y="935886"/>
                    <a:pt x="630299" y="914683"/>
                    <a:pt x="606582" y="901938"/>
                  </a:cubicBezTo>
                  <a:cubicBezTo>
                    <a:pt x="597952" y="897367"/>
                    <a:pt x="587836" y="888737"/>
                    <a:pt x="579207" y="896966"/>
                  </a:cubicBezTo>
                  <a:cubicBezTo>
                    <a:pt x="570577" y="905196"/>
                    <a:pt x="579550" y="915368"/>
                    <a:pt x="583893" y="923998"/>
                  </a:cubicBezTo>
                  <a:cubicBezTo>
                    <a:pt x="586350" y="928856"/>
                    <a:pt x="590180" y="933028"/>
                    <a:pt x="592751" y="937772"/>
                  </a:cubicBezTo>
                  <a:cubicBezTo>
                    <a:pt x="603267" y="956974"/>
                    <a:pt x="601038" y="962918"/>
                    <a:pt x="578978" y="967832"/>
                  </a:cubicBezTo>
                  <a:cubicBezTo>
                    <a:pt x="543317" y="975662"/>
                    <a:pt x="507369" y="983092"/>
                    <a:pt x="470736" y="974176"/>
                  </a:cubicBezTo>
                  <a:cubicBezTo>
                    <a:pt x="453591" y="970004"/>
                    <a:pt x="436446" y="977891"/>
                    <a:pt x="419301" y="974176"/>
                  </a:cubicBezTo>
                  <a:cubicBezTo>
                    <a:pt x="399870" y="958917"/>
                    <a:pt x="392726" y="936000"/>
                    <a:pt x="383068" y="914625"/>
                  </a:cubicBezTo>
                  <a:close/>
                </a:path>
              </a:pathLst>
            </a:custGeom>
            <a:solidFill>
              <a:srgbClr val="D1B1C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FF54E0F-93BF-469D-A7B6-EB31EE65CB98}"/>
                </a:ext>
              </a:extLst>
            </p:cNvPr>
            <p:cNvSpPr/>
            <p:nvPr/>
          </p:nvSpPr>
          <p:spPr>
            <a:xfrm>
              <a:off x="-7425965" y="4083715"/>
              <a:ext cx="443010" cy="315306"/>
            </a:xfrm>
            <a:custGeom>
              <a:avLst/>
              <a:gdLst>
                <a:gd name="connsiteX0" fmla="*/ 17742 w 443010"/>
                <a:gd name="connsiteY0" fmla="*/ 240156 h 315306"/>
                <a:gd name="connsiteX1" fmla="*/ 5855 w 443010"/>
                <a:gd name="connsiteY1" fmla="*/ 219926 h 315306"/>
                <a:gd name="connsiteX2" fmla="*/ 13113 w 443010"/>
                <a:gd name="connsiteY2" fmla="*/ 197066 h 315306"/>
                <a:gd name="connsiteX3" fmla="*/ 55461 w 443010"/>
                <a:gd name="connsiteY3" fmla="*/ 84823 h 315306"/>
                <a:gd name="connsiteX4" fmla="*/ 274688 w 443010"/>
                <a:gd name="connsiteY4" fmla="*/ 2869 h 315306"/>
                <a:gd name="connsiteX5" fmla="*/ 276917 w 443010"/>
                <a:gd name="connsiteY5" fmla="*/ 4413 h 315306"/>
                <a:gd name="connsiteX6" fmla="*/ 256858 w 443010"/>
                <a:gd name="connsiteY6" fmla="*/ 7956 h 315306"/>
                <a:gd name="connsiteX7" fmla="*/ 354927 w 443010"/>
                <a:gd name="connsiteY7" fmla="*/ 33045 h 315306"/>
                <a:gd name="connsiteX8" fmla="*/ 382016 w 443010"/>
                <a:gd name="connsiteY8" fmla="*/ 60134 h 315306"/>
                <a:gd name="connsiteX9" fmla="*/ 425222 w 443010"/>
                <a:gd name="connsiteY9" fmla="*/ 246786 h 315306"/>
                <a:gd name="connsiteX10" fmla="*/ 432537 w 443010"/>
                <a:gd name="connsiteY10" fmla="*/ 275818 h 315306"/>
                <a:gd name="connsiteX11" fmla="*/ 436595 w 443010"/>
                <a:gd name="connsiteY11" fmla="*/ 304965 h 315306"/>
                <a:gd name="connsiteX12" fmla="*/ 402305 w 443010"/>
                <a:gd name="connsiteY12" fmla="*/ 308908 h 315306"/>
                <a:gd name="connsiteX13" fmla="*/ 376244 w 443010"/>
                <a:gd name="connsiteY13" fmla="*/ 306050 h 315306"/>
                <a:gd name="connsiteX14" fmla="*/ 284804 w 443010"/>
                <a:gd name="connsiteY14" fmla="*/ 287876 h 315306"/>
                <a:gd name="connsiteX15" fmla="*/ 252629 w 443010"/>
                <a:gd name="connsiteY15" fmla="*/ 260445 h 315306"/>
                <a:gd name="connsiteX16" fmla="*/ 250571 w 443010"/>
                <a:gd name="connsiteY16" fmla="*/ 286848 h 315306"/>
                <a:gd name="connsiteX17" fmla="*/ 216795 w 443010"/>
                <a:gd name="connsiteY17" fmla="*/ 281762 h 315306"/>
                <a:gd name="connsiteX18" fmla="*/ 148215 w 443010"/>
                <a:gd name="connsiteY18" fmla="*/ 226269 h 315306"/>
                <a:gd name="connsiteX19" fmla="*/ 138271 w 443010"/>
                <a:gd name="connsiteY19" fmla="*/ 217582 h 315306"/>
                <a:gd name="connsiteX20" fmla="*/ 66434 w 443010"/>
                <a:gd name="connsiteY20" fmla="*/ 143287 h 315306"/>
                <a:gd name="connsiteX21" fmla="*/ 101696 w 443010"/>
                <a:gd name="connsiteY21" fmla="*/ 140029 h 315306"/>
                <a:gd name="connsiteX22" fmla="*/ 97124 w 443010"/>
                <a:gd name="connsiteY22" fmla="*/ 122884 h 315306"/>
                <a:gd name="connsiteX23" fmla="*/ 73807 w 443010"/>
                <a:gd name="connsiteY23" fmla="*/ 113169 h 315306"/>
                <a:gd name="connsiteX24" fmla="*/ 65063 w 443010"/>
                <a:gd name="connsiteY24" fmla="*/ 133400 h 315306"/>
                <a:gd name="connsiteX25" fmla="*/ 63863 w 443010"/>
                <a:gd name="connsiteY25" fmla="*/ 144145 h 315306"/>
                <a:gd name="connsiteX26" fmla="*/ 50032 w 443010"/>
                <a:gd name="connsiteY26" fmla="*/ 176834 h 315306"/>
                <a:gd name="connsiteX27" fmla="*/ 41517 w 443010"/>
                <a:gd name="connsiteY27" fmla="*/ 165005 h 315306"/>
                <a:gd name="connsiteX28" fmla="*/ 40774 w 443010"/>
                <a:gd name="connsiteY28" fmla="*/ 177977 h 315306"/>
                <a:gd name="connsiteX29" fmla="*/ 35973 w 443010"/>
                <a:gd name="connsiteY29" fmla="*/ 221011 h 315306"/>
                <a:gd name="connsiteX30" fmla="*/ 17742 w 443010"/>
                <a:gd name="connsiteY30" fmla="*/ 240156 h 315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43010" h="315306">
                  <a:moveTo>
                    <a:pt x="17742" y="240156"/>
                  </a:moveTo>
                  <a:cubicBezTo>
                    <a:pt x="-4546" y="236956"/>
                    <a:pt x="-5861" y="235299"/>
                    <a:pt x="5855" y="219926"/>
                  </a:cubicBezTo>
                  <a:cubicBezTo>
                    <a:pt x="11131" y="213526"/>
                    <a:pt x="13731" y="205336"/>
                    <a:pt x="13113" y="197066"/>
                  </a:cubicBezTo>
                  <a:cubicBezTo>
                    <a:pt x="10027" y="153117"/>
                    <a:pt x="28144" y="115798"/>
                    <a:pt x="55461" y="84823"/>
                  </a:cubicBezTo>
                  <a:cubicBezTo>
                    <a:pt x="113297" y="19386"/>
                    <a:pt x="185878" y="-11932"/>
                    <a:pt x="274688" y="2869"/>
                  </a:cubicBezTo>
                  <a:cubicBezTo>
                    <a:pt x="275489" y="2869"/>
                    <a:pt x="276174" y="3898"/>
                    <a:pt x="276917" y="4413"/>
                  </a:cubicBezTo>
                  <a:cubicBezTo>
                    <a:pt x="271202" y="11042"/>
                    <a:pt x="263716" y="7213"/>
                    <a:pt x="256858" y="7956"/>
                  </a:cubicBezTo>
                  <a:cubicBezTo>
                    <a:pt x="291305" y="6475"/>
                    <a:pt x="325423" y="15203"/>
                    <a:pt x="354927" y="33045"/>
                  </a:cubicBezTo>
                  <a:cubicBezTo>
                    <a:pt x="363786" y="42246"/>
                    <a:pt x="372416" y="51790"/>
                    <a:pt x="382016" y="60134"/>
                  </a:cubicBezTo>
                  <a:cubicBezTo>
                    <a:pt x="441681" y="112026"/>
                    <a:pt x="449454" y="175863"/>
                    <a:pt x="425222" y="246786"/>
                  </a:cubicBezTo>
                  <a:cubicBezTo>
                    <a:pt x="420449" y="256972"/>
                    <a:pt x="423507" y="269110"/>
                    <a:pt x="432537" y="275818"/>
                  </a:cubicBezTo>
                  <a:cubicBezTo>
                    <a:pt x="441909" y="284105"/>
                    <a:pt x="445167" y="296049"/>
                    <a:pt x="436595" y="304965"/>
                  </a:cubicBezTo>
                  <a:cubicBezTo>
                    <a:pt x="428022" y="313880"/>
                    <a:pt x="414306" y="319252"/>
                    <a:pt x="402305" y="308908"/>
                  </a:cubicBezTo>
                  <a:cubicBezTo>
                    <a:pt x="393618" y="301422"/>
                    <a:pt x="386074" y="297192"/>
                    <a:pt x="376244" y="306050"/>
                  </a:cubicBezTo>
                  <a:lnTo>
                    <a:pt x="284804" y="287876"/>
                  </a:lnTo>
                  <a:cubicBezTo>
                    <a:pt x="274631" y="279019"/>
                    <a:pt x="268230" y="265759"/>
                    <a:pt x="252629" y="260445"/>
                  </a:cubicBezTo>
                  <a:cubicBezTo>
                    <a:pt x="246571" y="269017"/>
                    <a:pt x="261487" y="280676"/>
                    <a:pt x="250571" y="286848"/>
                  </a:cubicBezTo>
                  <a:cubicBezTo>
                    <a:pt x="239655" y="293020"/>
                    <a:pt x="227083" y="286848"/>
                    <a:pt x="216795" y="281762"/>
                  </a:cubicBezTo>
                  <a:cubicBezTo>
                    <a:pt x="190164" y="268045"/>
                    <a:pt x="161246" y="256787"/>
                    <a:pt x="148215" y="226269"/>
                  </a:cubicBezTo>
                  <a:cubicBezTo>
                    <a:pt x="146701" y="221798"/>
                    <a:pt x="142906" y="218482"/>
                    <a:pt x="138271" y="217582"/>
                  </a:cubicBezTo>
                  <a:cubicBezTo>
                    <a:pt x="94323" y="211867"/>
                    <a:pt x="85294" y="172834"/>
                    <a:pt x="66434" y="143287"/>
                  </a:cubicBezTo>
                  <a:cubicBezTo>
                    <a:pt x="77064" y="131857"/>
                    <a:pt x="90037" y="139916"/>
                    <a:pt x="101696" y="140029"/>
                  </a:cubicBezTo>
                  <a:cubicBezTo>
                    <a:pt x="106782" y="131914"/>
                    <a:pt x="100381" y="127628"/>
                    <a:pt x="97124" y="122884"/>
                  </a:cubicBezTo>
                  <a:cubicBezTo>
                    <a:pt x="91409" y="115055"/>
                    <a:pt x="83922" y="110140"/>
                    <a:pt x="73807" y="113169"/>
                  </a:cubicBezTo>
                  <a:cubicBezTo>
                    <a:pt x="63691" y="116198"/>
                    <a:pt x="64662" y="125228"/>
                    <a:pt x="65063" y="133400"/>
                  </a:cubicBezTo>
                  <a:cubicBezTo>
                    <a:pt x="65265" y="137024"/>
                    <a:pt x="64859" y="140655"/>
                    <a:pt x="63863" y="144145"/>
                  </a:cubicBezTo>
                  <a:cubicBezTo>
                    <a:pt x="59519" y="155117"/>
                    <a:pt x="60605" y="168433"/>
                    <a:pt x="50032" y="176834"/>
                  </a:cubicBezTo>
                  <a:cubicBezTo>
                    <a:pt x="44478" y="175817"/>
                    <a:pt x="40719" y="170594"/>
                    <a:pt x="41517" y="165005"/>
                  </a:cubicBezTo>
                  <a:cubicBezTo>
                    <a:pt x="39116" y="169176"/>
                    <a:pt x="41517" y="173634"/>
                    <a:pt x="40774" y="177977"/>
                  </a:cubicBezTo>
                  <a:cubicBezTo>
                    <a:pt x="39002" y="192322"/>
                    <a:pt x="37002" y="206552"/>
                    <a:pt x="35973" y="221011"/>
                  </a:cubicBezTo>
                  <a:cubicBezTo>
                    <a:pt x="35059" y="232041"/>
                    <a:pt x="30429" y="240099"/>
                    <a:pt x="17742" y="240156"/>
                  </a:cubicBezTo>
                  <a:close/>
                </a:path>
              </a:pathLst>
            </a:custGeom>
            <a:solidFill>
              <a:srgbClr val="A5786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4EA7D28-C959-4317-8068-C336451AF850}"/>
                </a:ext>
              </a:extLst>
            </p:cNvPr>
            <p:cNvSpPr/>
            <p:nvPr/>
          </p:nvSpPr>
          <p:spPr>
            <a:xfrm>
              <a:off x="-8646220" y="4275410"/>
              <a:ext cx="465574" cy="396562"/>
            </a:xfrm>
            <a:custGeom>
              <a:avLst/>
              <a:gdLst>
                <a:gd name="connsiteX0" fmla="*/ 147804 w 465574"/>
                <a:gd name="connsiteY0" fmla="*/ -745 h 396562"/>
                <a:gd name="connsiteX1" fmla="*/ 153519 w 465574"/>
                <a:gd name="connsiteY1" fmla="*/ 44175 h 396562"/>
                <a:gd name="connsiteX2" fmla="*/ 229701 w 465574"/>
                <a:gd name="connsiteY2" fmla="*/ 37889 h 396562"/>
                <a:gd name="connsiteX3" fmla="*/ 379433 w 465574"/>
                <a:gd name="connsiteY3" fmla="*/ 72579 h 396562"/>
                <a:gd name="connsiteX4" fmla="*/ 463329 w 465574"/>
                <a:gd name="connsiteY4" fmla="*/ 182764 h 396562"/>
                <a:gd name="connsiteX5" fmla="*/ 460529 w 465574"/>
                <a:gd name="connsiteY5" fmla="*/ 203681 h 396562"/>
                <a:gd name="connsiteX6" fmla="*/ 442470 w 465574"/>
                <a:gd name="connsiteY6" fmla="*/ 180821 h 396562"/>
                <a:gd name="connsiteX7" fmla="*/ 412123 w 465574"/>
                <a:gd name="connsiteY7" fmla="*/ 135844 h 396562"/>
                <a:gd name="connsiteX8" fmla="*/ 392578 w 465574"/>
                <a:gd name="connsiteY8" fmla="*/ 141559 h 396562"/>
                <a:gd name="connsiteX9" fmla="*/ 389207 w 465574"/>
                <a:gd name="connsiteY9" fmla="*/ 154817 h 396562"/>
                <a:gd name="connsiteX10" fmla="*/ 291251 w 465574"/>
                <a:gd name="connsiteY10" fmla="*/ 278090 h 396562"/>
                <a:gd name="connsiteX11" fmla="*/ 272963 w 465574"/>
                <a:gd name="connsiteY11" fmla="*/ 283805 h 396562"/>
                <a:gd name="connsiteX12" fmla="*/ 258161 w 465574"/>
                <a:gd name="connsiteY12" fmla="*/ 279748 h 396562"/>
                <a:gd name="connsiteX13" fmla="*/ 263876 w 465574"/>
                <a:gd name="connsiteY13" fmla="*/ 266203 h 396562"/>
                <a:gd name="connsiteX14" fmla="*/ 292851 w 465574"/>
                <a:gd name="connsiteY14" fmla="*/ 224198 h 396562"/>
                <a:gd name="connsiteX15" fmla="*/ 207583 w 465574"/>
                <a:gd name="connsiteY15" fmla="*/ 278947 h 396562"/>
                <a:gd name="connsiteX16" fmla="*/ 182951 w 465574"/>
                <a:gd name="connsiteY16" fmla="*/ 289405 h 396562"/>
                <a:gd name="connsiteX17" fmla="*/ 126659 w 465574"/>
                <a:gd name="connsiteY17" fmla="*/ 351242 h 396562"/>
                <a:gd name="connsiteX18" fmla="*/ 128031 w 465574"/>
                <a:gd name="connsiteY18" fmla="*/ 367587 h 396562"/>
                <a:gd name="connsiteX19" fmla="*/ 125001 w 465574"/>
                <a:gd name="connsiteY19" fmla="*/ 393419 h 396562"/>
                <a:gd name="connsiteX20" fmla="*/ 100999 w 465574"/>
                <a:gd name="connsiteY20" fmla="*/ 385932 h 396562"/>
                <a:gd name="connsiteX21" fmla="*/ 64880 w 465574"/>
                <a:gd name="connsiteY21" fmla="*/ 374502 h 396562"/>
                <a:gd name="connsiteX22" fmla="*/ 38649 w 465574"/>
                <a:gd name="connsiteY22" fmla="*/ 368216 h 396562"/>
                <a:gd name="connsiteX23" fmla="*/ 26246 w 465574"/>
                <a:gd name="connsiteY23" fmla="*/ 348842 h 396562"/>
                <a:gd name="connsiteX24" fmla="*/ 47335 w 465574"/>
                <a:gd name="connsiteY24" fmla="*/ 346042 h 396562"/>
                <a:gd name="connsiteX25" fmla="*/ 55164 w 465574"/>
                <a:gd name="connsiteY25" fmla="*/ 348728 h 396562"/>
                <a:gd name="connsiteX26" fmla="*/ 75281 w 465574"/>
                <a:gd name="connsiteY26" fmla="*/ 348156 h 396562"/>
                <a:gd name="connsiteX27" fmla="*/ 65280 w 465574"/>
                <a:gd name="connsiteY27" fmla="*/ 331354 h 396562"/>
                <a:gd name="connsiteX28" fmla="*/ 2415 w 465574"/>
                <a:gd name="connsiteY28" fmla="*/ 161447 h 396562"/>
                <a:gd name="connsiteX29" fmla="*/ 2415 w 465574"/>
                <a:gd name="connsiteY29" fmla="*/ 153732 h 396562"/>
                <a:gd name="connsiteX30" fmla="*/ -1414 w 465574"/>
                <a:gd name="connsiteY30" fmla="*/ 124071 h 396562"/>
                <a:gd name="connsiteX31" fmla="*/ 17674 w 465574"/>
                <a:gd name="connsiteY31" fmla="*/ 99039 h 396562"/>
                <a:gd name="connsiteX32" fmla="*/ 49792 w 465574"/>
                <a:gd name="connsiteY32" fmla="*/ 83780 h 396562"/>
                <a:gd name="connsiteX33" fmla="*/ 115800 w 465574"/>
                <a:gd name="connsiteY33" fmla="*/ 47547 h 396562"/>
                <a:gd name="connsiteX34" fmla="*/ 134831 w 465574"/>
                <a:gd name="connsiteY34" fmla="*/ 65606 h 396562"/>
                <a:gd name="connsiteX35" fmla="*/ 140546 w 465574"/>
                <a:gd name="connsiteY35" fmla="*/ 36689 h 396562"/>
                <a:gd name="connsiteX36" fmla="*/ 147804 w 465574"/>
                <a:gd name="connsiteY36" fmla="*/ -745 h 396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65574" h="396562">
                  <a:moveTo>
                    <a:pt x="147804" y="-745"/>
                  </a:moveTo>
                  <a:cubicBezTo>
                    <a:pt x="153519" y="12857"/>
                    <a:pt x="150262" y="27830"/>
                    <a:pt x="153519" y="44175"/>
                  </a:cubicBezTo>
                  <a:cubicBezTo>
                    <a:pt x="179408" y="41832"/>
                    <a:pt x="204497" y="38861"/>
                    <a:pt x="229701" y="37889"/>
                  </a:cubicBezTo>
                  <a:cubicBezTo>
                    <a:pt x="281891" y="35027"/>
                    <a:pt x="333819" y="47058"/>
                    <a:pt x="379433" y="72579"/>
                  </a:cubicBezTo>
                  <a:cubicBezTo>
                    <a:pt x="420296" y="96181"/>
                    <a:pt x="458472" y="128529"/>
                    <a:pt x="463329" y="182764"/>
                  </a:cubicBezTo>
                  <a:cubicBezTo>
                    <a:pt x="463958" y="189908"/>
                    <a:pt x="465730" y="197280"/>
                    <a:pt x="460529" y="203681"/>
                  </a:cubicBezTo>
                  <a:cubicBezTo>
                    <a:pt x="444984" y="203681"/>
                    <a:pt x="446070" y="189793"/>
                    <a:pt x="442470" y="180821"/>
                  </a:cubicBezTo>
                  <a:cubicBezTo>
                    <a:pt x="436052" y="163640"/>
                    <a:pt x="425652" y="148227"/>
                    <a:pt x="412123" y="135844"/>
                  </a:cubicBezTo>
                  <a:cubicBezTo>
                    <a:pt x="402179" y="127157"/>
                    <a:pt x="396121" y="129443"/>
                    <a:pt x="392578" y="141559"/>
                  </a:cubicBezTo>
                  <a:cubicBezTo>
                    <a:pt x="390869" y="145809"/>
                    <a:pt x="389735" y="150267"/>
                    <a:pt x="389207" y="154817"/>
                  </a:cubicBezTo>
                  <a:cubicBezTo>
                    <a:pt x="387777" y="220769"/>
                    <a:pt x="342286" y="251972"/>
                    <a:pt x="291251" y="278090"/>
                  </a:cubicBezTo>
                  <a:cubicBezTo>
                    <a:pt x="285513" y="280993"/>
                    <a:pt x="279332" y="282924"/>
                    <a:pt x="272963" y="283805"/>
                  </a:cubicBezTo>
                  <a:cubicBezTo>
                    <a:pt x="267248" y="284606"/>
                    <a:pt x="261533" y="285120"/>
                    <a:pt x="258161" y="279748"/>
                  </a:cubicBezTo>
                  <a:cubicBezTo>
                    <a:pt x="254789" y="274375"/>
                    <a:pt x="260390" y="269747"/>
                    <a:pt x="263876" y="266203"/>
                  </a:cubicBezTo>
                  <a:cubicBezTo>
                    <a:pt x="274963" y="255916"/>
                    <a:pt x="290165" y="249058"/>
                    <a:pt x="292851" y="224198"/>
                  </a:cubicBezTo>
                  <a:cubicBezTo>
                    <a:pt x="265481" y="244037"/>
                    <a:pt x="237013" y="262316"/>
                    <a:pt x="207583" y="278947"/>
                  </a:cubicBezTo>
                  <a:cubicBezTo>
                    <a:pt x="200307" y="284318"/>
                    <a:pt x="191869" y="287901"/>
                    <a:pt x="182951" y="289405"/>
                  </a:cubicBezTo>
                  <a:cubicBezTo>
                    <a:pt x="148662" y="292835"/>
                    <a:pt x="127345" y="316895"/>
                    <a:pt x="126659" y="351242"/>
                  </a:cubicBezTo>
                  <a:cubicBezTo>
                    <a:pt x="126659" y="356719"/>
                    <a:pt x="127118" y="362186"/>
                    <a:pt x="128031" y="367587"/>
                  </a:cubicBezTo>
                  <a:cubicBezTo>
                    <a:pt x="129288" y="376560"/>
                    <a:pt x="133231" y="387247"/>
                    <a:pt x="125001" y="393419"/>
                  </a:cubicBezTo>
                  <a:cubicBezTo>
                    <a:pt x="115743" y="400334"/>
                    <a:pt x="107856" y="390561"/>
                    <a:pt x="100999" y="385932"/>
                  </a:cubicBezTo>
                  <a:cubicBezTo>
                    <a:pt x="90351" y="378641"/>
                    <a:pt x="77784" y="374664"/>
                    <a:pt x="64880" y="374502"/>
                  </a:cubicBezTo>
                  <a:cubicBezTo>
                    <a:pt x="55694" y="375201"/>
                    <a:pt x="46520" y="373003"/>
                    <a:pt x="38649" y="368216"/>
                  </a:cubicBezTo>
                  <a:cubicBezTo>
                    <a:pt x="31847" y="363415"/>
                    <a:pt x="23274" y="357300"/>
                    <a:pt x="26246" y="348842"/>
                  </a:cubicBezTo>
                  <a:cubicBezTo>
                    <a:pt x="30018" y="337983"/>
                    <a:pt x="39848" y="344327"/>
                    <a:pt x="47335" y="346042"/>
                  </a:cubicBezTo>
                  <a:cubicBezTo>
                    <a:pt x="50021" y="346670"/>
                    <a:pt x="52478" y="348099"/>
                    <a:pt x="55164" y="348728"/>
                  </a:cubicBezTo>
                  <a:cubicBezTo>
                    <a:pt x="62022" y="350385"/>
                    <a:pt x="70766" y="355643"/>
                    <a:pt x="75281" y="348156"/>
                  </a:cubicBezTo>
                  <a:cubicBezTo>
                    <a:pt x="79796" y="340669"/>
                    <a:pt x="70309" y="335697"/>
                    <a:pt x="65280" y="331354"/>
                  </a:cubicBezTo>
                  <a:cubicBezTo>
                    <a:pt x="13330" y="286092"/>
                    <a:pt x="7787" y="223855"/>
                    <a:pt x="2415" y="161447"/>
                  </a:cubicBezTo>
                  <a:cubicBezTo>
                    <a:pt x="2415" y="158876"/>
                    <a:pt x="2415" y="156303"/>
                    <a:pt x="2415" y="153732"/>
                  </a:cubicBezTo>
                  <a:cubicBezTo>
                    <a:pt x="2415" y="143673"/>
                    <a:pt x="-1814" y="134129"/>
                    <a:pt x="-1414" y="124071"/>
                  </a:cubicBezTo>
                  <a:cubicBezTo>
                    <a:pt x="-957" y="111098"/>
                    <a:pt x="4301" y="96924"/>
                    <a:pt x="17674" y="99039"/>
                  </a:cubicBezTo>
                  <a:cubicBezTo>
                    <a:pt x="34247" y="101726"/>
                    <a:pt x="40534" y="91553"/>
                    <a:pt x="49792" y="83780"/>
                  </a:cubicBezTo>
                  <a:cubicBezTo>
                    <a:pt x="69280" y="67035"/>
                    <a:pt x="89797" y="52862"/>
                    <a:pt x="115800" y="47547"/>
                  </a:cubicBezTo>
                  <a:cubicBezTo>
                    <a:pt x="127230" y="48862"/>
                    <a:pt x="122830" y="69950"/>
                    <a:pt x="134831" y="65606"/>
                  </a:cubicBezTo>
                  <a:cubicBezTo>
                    <a:pt x="146833" y="61263"/>
                    <a:pt x="140546" y="46862"/>
                    <a:pt x="140546" y="36689"/>
                  </a:cubicBezTo>
                  <a:cubicBezTo>
                    <a:pt x="141061" y="24115"/>
                    <a:pt x="135803" y="10000"/>
                    <a:pt x="147804" y="-745"/>
                  </a:cubicBezTo>
                  <a:close/>
                </a:path>
              </a:pathLst>
            </a:custGeom>
            <a:solidFill>
              <a:srgbClr val="763E4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A72593A-C5AB-48C0-B405-61DB37DA3919}"/>
                </a:ext>
              </a:extLst>
            </p:cNvPr>
            <p:cNvSpPr/>
            <p:nvPr/>
          </p:nvSpPr>
          <p:spPr>
            <a:xfrm>
              <a:off x="-8944876" y="4098298"/>
              <a:ext cx="439436" cy="278348"/>
            </a:xfrm>
            <a:custGeom>
              <a:avLst/>
              <a:gdLst>
                <a:gd name="connsiteX0" fmla="*/ 38295 w 439436"/>
                <a:gd name="connsiteY0" fmla="*/ 55896 h 278348"/>
                <a:gd name="connsiteX1" fmla="*/ 282153 w 439436"/>
                <a:gd name="connsiteY1" fmla="*/ 14862 h 278348"/>
                <a:gd name="connsiteX2" fmla="*/ 289640 w 439436"/>
                <a:gd name="connsiteY2" fmla="*/ 18176 h 278348"/>
                <a:gd name="connsiteX3" fmla="*/ 383480 w 439436"/>
                <a:gd name="connsiteY3" fmla="*/ 66011 h 278348"/>
                <a:gd name="connsiteX4" fmla="*/ 391767 w 439436"/>
                <a:gd name="connsiteY4" fmla="*/ 72469 h 278348"/>
                <a:gd name="connsiteX5" fmla="*/ 434687 w 439436"/>
                <a:gd name="connsiteY5" fmla="*/ 140192 h 278348"/>
                <a:gd name="connsiteX6" fmla="*/ 434001 w 439436"/>
                <a:gd name="connsiteY6" fmla="*/ 160080 h 278348"/>
                <a:gd name="connsiteX7" fmla="*/ 415084 w 439436"/>
                <a:gd name="connsiteY7" fmla="*/ 153165 h 278348"/>
                <a:gd name="connsiteX8" fmla="*/ 364278 w 439436"/>
                <a:gd name="connsiteY8" fmla="*/ 127448 h 278348"/>
                <a:gd name="connsiteX9" fmla="*/ 375708 w 439436"/>
                <a:gd name="connsiteY9" fmla="*/ 148421 h 278348"/>
                <a:gd name="connsiteX10" fmla="*/ 364278 w 439436"/>
                <a:gd name="connsiteY10" fmla="*/ 163738 h 278348"/>
                <a:gd name="connsiteX11" fmla="*/ 320844 w 439436"/>
                <a:gd name="connsiteY11" fmla="*/ 216258 h 278348"/>
                <a:gd name="connsiteX12" fmla="*/ 233748 w 439436"/>
                <a:gd name="connsiteY12" fmla="*/ 256892 h 278348"/>
                <a:gd name="connsiteX13" fmla="*/ 212431 w 439436"/>
                <a:gd name="connsiteY13" fmla="*/ 229174 h 278348"/>
                <a:gd name="connsiteX14" fmla="*/ 137735 w 439436"/>
                <a:gd name="connsiteY14" fmla="*/ 265922 h 278348"/>
                <a:gd name="connsiteX15" fmla="*/ 109903 w 439436"/>
                <a:gd name="connsiteY15" fmla="*/ 276723 h 278348"/>
                <a:gd name="connsiteX16" fmla="*/ 90472 w 439436"/>
                <a:gd name="connsiteY16" fmla="*/ 257292 h 278348"/>
                <a:gd name="connsiteX17" fmla="*/ 130477 w 439436"/>
                <a:gd name="connsiteY17" fmla="*/ 202771 h 278348"/>
                <a:gd name="connsiteX18" fmla="*/ 191514 w 439436"/>
                <a:gd name="connsiteY18" fmla="*/ 169624 h 278348"/>
                <a:gd name="connsiteX19" fmla="*/ 154995 w 439436"/>
                <a:gd name="connsiteY19" fmla="*/ 186769 h 278348"/>
                <a:gd name="connsiteX20" fmla="*/ 112990 w 439436"/>
                <a:gd name="connsiteY20" fmla="*/ 195970 h 278348"/>
                <a:gd name="connsiteX21" fmla="*/ 72985 w 439436"/>
                <a:gd name="connsiteY21" fmla="*/ 243462 h 278348"/>
                <a:gd name="connsiteX22" fmla="*/ 35723 w 439436"/>
                <a:gd name="connsiteY22" fmla="*/ 252377 h 278348"/>
                <a:gd name="connsiteX23" fmla="*/ 4176 w 439436"/>
                <a:gd name="connsiteY23" fmla="*/ 119218 h 278348"/>
                <a:gd name="connsiteX24" fmla="*/ 38295 w 439436"/>
                <a:gd name="connsiteY24" fmla="*/ 55896 h 278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39436" h="278348">
                  <a:moveTo>
                    <a:pt x="38295" y="55896"/>
                  </a:moveTo>
                  <a:cubicBezTo>
                    <a:pt x="112132" y="-1997"/>
                    <a:pt x="193514" y="-15199"/>
                    <a:pt x="282153" y="14862"/>
                  </a:cubicBezTo>
                  <a:cubicBezTo>
                    <a:pt x="284783" y="15635"/>
                    <a:pt x="287300" y="16749"/>
                    <a:pt x="289640" y="18176"/>
                  </a:cubicBezTo>
                  <a:cubicBezTo>
                    <a:pt x="318787" y="38237"/>
                    <a:pt x="349019" y="56181"/>
                    <a:pt x="383480" y="66011"/>
                  </a:cubicBezTo>
                  <a:cubicBezTo>
                    <a:pt x="386567" y="66925"/>
                    <a:pt x="389195" y="70240"/>
                    <a:pt x="391767" y="72469"/>
                  </a:cubicBezTo>
                  <a:cubicBezTo>
                    <a:pt x="406741" y="94586"/>
                    <a:pt x="430229" y="111331"/>
                    <a:pt x="434687" y="140192"/>
                  </a:cubicBezTo>
                  <a:cubicBezTo>
                    <a:pt x="435773" y="146992"/>
                    <a:pt x="441945" y="154936"/>
                    <a:pt x="434001" y="160080"/>
                  </a:cubicBezTo>
                  <a:cubicBezTo>
                    <a:pt x="426057" y="165224"/>
                    <a:pt x="420400" y="157737"/>
                    <a:pt x="415084" y="153165"/>
                  </a:cubicBezTo>
                  <a:cubicBezTo>
                    <a:pt x="400340" y="140420"/>
                    <a:pt x="387881" y="123219"/>
                    <a:pt x="364278" y="127448"/>
                  </a:cubicBezTo>
                  <a:cubicBezTo>
                    <a:pt x="362221" y="138477"/>
                    <a:pt x="375708" y="139563"/>
                    <a:pt x="375708" y="148421"/>
                  </a:cubicBezTo>
                  <a:cubicBezTo>
                    <a:pt x="373350" y="154464"/>
                    <a:pt x="369400" y="159757"/>
                    <a:pt x="364278" y="163738"/>
                  </a:cubicBezTo>
                  <a:cubicBezTo>
                    <a:pt x="348162" y="179911"/>
                    <a:pt x="337589" y="200485"/>
                    <a:pt x="320844" y="216258"/>
                  </a:cubicBezTo>
                  <a:cubicBezTo>
                    <a:pt x="296156" y="239118"/>
                    <a:pt x="268380" y="254149"/>
                    <a:pt x="233748" y="256892"/>
                  </a:cubicBezTo>
                  <a:cubicBezTo>
                    <a:pt x="213859" y="258492"/>
                    <a:pt x="202715" y="256263"/>
                    <a:pt x="212431" y="229174"/>
                  </a:cubicBezTo>
                  <a:cubicBezTo>
                    <a:pt x="185799" y="245062"/>
                    <a:pt x="160996" y="253178"/>
                    <a:pt x="137735" y="265922"/>
                  </a:cubicBezTo>
                  <a:cubicBezTo>
                    <a:pt x="129038" y="270869"/>
                    <a:pt x="119660" y="274508"/>
                    <a:pt x="109903" y="276723"/>
                  </a:cubicBezTo>
                  <a:cubicBezTo>
                    <a:pt x="93159" y="280495"/>
                    <a:pt x="87043" y="271809"/>
                    <a:pt x="90472" y="257292"/>
                  </a:cubicBezTo>
                  <a:cubicBezTo>
                    <a:pt x="96187" y="233975"/>
                    <a:pt x="105617" y="212372"/>
                    <a:pt x="130477" y="202771"/>
                  </a:cubicBezTo>
                  <a:cubicBezTo>
                    <a:pt x="164025" y="211572"/>
                    <a:pt x="182313" y="202257"/>
                    <a:pt x="191514" y="169624"/>
                  </a:cubicBezTo>
                  <a:cubicBezTo>
                    <a:pt x="178198" y="175339"/>
                    <a:pt x="168654" y="186140"/>
                    <a:pt x="154995" y="186769"/>
                  </a:cubicBezTo>
                  <a:cubicBezTo>
                    <a:pt x="141336" y="187398"/>
                    <a:pt x="127105" y="193341"/>
                    <a:pt x="112990" y="195970"/>
                  </a:cubicBezTo>
                  <a:cubicBezTo>
                    <a:pt x="89387" y="200314"/>
                    <a:pt x="81100" y="222888"/>
                    <a:pt x="72985" y="243462"/>
                  </a:cubicBezTo>
                  <a:cubicBezTo>
                    <a:pt x="62183" y="270094"/>
                    <a:pt x="58754" y="268265"/>
                    <a:pt x="35723" y="252377"/>
                  </a:cubicBezTo>
                  <a:cubicBezTo>
                    <a:pt x="-16055" y="216716"/>
                    <a:pt x="61" y="166652"/>
                    <a:pt x="4176" y="119218"/>
                  </a:cubicBezTo>
                  <a:cubicBezTo>
                    <a:pt x="6119" y="94529"/>
                    <a:pt x="21264" y="74069"/>
                    <a:pt x="38295" y="55896"/>
                  </a:cubicBezTo>
                  <a:close/>
                </a:path>
              </a:pathLst>
            </a:custGeom>
            <a:solidFill>
              <a:srgbClr val="763E4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71A47B2-11A8-4938-906B-290C3F6B4E50}"/>
                </a:ext>
              </a:extLst>
            </p:cNvPr>
            <p:cNvSpPr/>
            <p:nvPr/>
          </p:nvSpPr>
          <p:spPr>
            <a:xfrm>
              <a:off x="-7373970" y="4122476"/>
              <a:ext cx="444104" cy="628468"/>
            </a:xfrm>
            <a:custGeom>
              <a:avLst/>
              <a:gdLst>
                <a:gd name="connsiteX0" fmla="*/ 15525 w 444104"/>
                <a:gd name="connsiteY0" fmla="*/ 104469 h 628468"/>
                <a:gd name="connsiteX1" fmla="*/ 46957 w 444104"/>
                <a:gd name="connsiteY1" fmla="*/ 145331 h 628468"/>
                <a:gd name="connsiteX2" fmla="*/ 66389 w 444104"/>
                <a:gd name="connsiteY2" fmla="*/ 168191 h 628468"/>
                <a:gd name="connsiteX3" fmla="*/ 75532 w 444104"/>
                <a:gd name="connsiteY3" fmla="*/ 172934 h 628468"/>
                <a:gd name="connsiteX4" fmla="*/ 104451 w 444104"/>
                <a:gd name="connsiteY4" fmla="*/ 189279 h 628468"/>
                <a:gd name="connsiteX5" fmla="*/ 144456 w 444104"/>
                <a:gd name="connsiteY5" fmla="*/ 224712 h 628468"/>
                <a:gd name="connsiteX6" fmla="*/ 199434 w 444104"/>
                <a:gd name="connsiteY6" fmla="*/ 246772 h 628468"/>
                <a:gd name="connsiteX7" fmla="*/ 187318 w 444104"/>
                <a:gd name="connsiteY7" fmla="*/ 220998 h 628468"/>
                <a:gd name="connsiteX8" fmla="*/ 189375 w 444104"/>
                <a:gd name="connsiteY8" fmla="*/ 211054 h 628468"/>
                <a:gd name="connsiteX9" fmla="*/ 199548 w 444104"/>
                <a:gd name="connsiteY9" fmla="*/ 210539 h 628468"/>
                <a:gd name="connsiteX10" fmla="*/ 228866 w 444104"/>
                <a:gd name="connsiteY10" fmla="*/ 234370 h 628468"/>
                <a:gd name="connsiteX11" fmla="*/ 259556 w 444104"/>
                <a:gd name="connsiteY11" fmla="*/ 247743 h 628468"/>
                <a:gd name="connsiteX12" fmla="*/ 318135 w 444104"/>
                <a:gd name="connsiteY12" fmla="*/ 264888 h 628468"/>
                <a:gd name="connsiteX13" fmla="*/ 333508 w 444104"/>
                <a:gd name="connsiteY13" fmla="*/ 248486 h 628468"/>
                <a:gd name="connsiteX14" fmla="*/ 350653 w 444104"/>
                <a:gd name="connsiteY14" fmla="*/ 260831 h 628468"/>
                <a:gd name="connsiteX15" fmla="*/ 359740 w 444104"/>
                <a:gd name="connsiteY15" fmla="*/ 269632 h 628468"/>
                <a:gd name="connsiteX16" fmla="*/ 380028 w 444104"/>
                <a:gd name="connsiteY16" fmla="*/ 263574 h 628468"/>
                <a:gd name="connsiteX17" fmla="*/ 375513 w 444104"/>
                <a:gd name="connsiteY17" fmla="*/ 241457 h 628468"/>
                <a:gd name="connsiteX18" fmla="*/ 366369 w 444104"/>
                <a:gd name="connsiteY18" fmla="*/ 205910 h 628468"/>
                <a:gd name="connsiteX19" fmla="*/ 340023 w 444104"/>
                <a:gd name="connsiteY19" fmla="*/ 41318 h 628468"/>
                <a:gd name="connsiteX20" fmla="*/ 301161 w 444104"/>
                <a:gd name="connsiteY20" fmla="*/ -745 h 628468"/>
                <a:gd name="connsiteX21" fmla="*/ 355567 w 444104"/>
                <a:gd name="connsiteY21" fmla="*/ 34231 h 628468"/>
                <a:gd name="connsiteX22" fmla="*/ 405574 w 444104"/>
                <a:gd name="connsiteY22" fmla="*/ 228541 h 628468"/>
                <a:gd name="connsiteX23" fmla="*/ 417004 w 444104"/>
                <a:gd name="connsiteY23" fmla="*/ 168476 h 628468"/>
                <a:gd name="connsiteX24" fmla="*/ 442664 w 444104"/>
                <a:gd name="connsiteY24" fmla="*/ 246772 h 628468"/>
                <a:gd name="connsiteX25" fmla="*/ 395744 w 444104"/>
                <a:gd name="connsiteY25" fmla="*/ 379875 h 628468"/>
                <a:gd name="connsiteX26" fmla="*/ 348710 w 444104"/>
                <a:gd name="connsiteY26" fmla="*/ 420223 h 628468"/>
                <a:gd name="connsiteX27" fmla="*/ 410660 w 444104"/>
                <a:gd name="connsiteY27" fmla="*/ 359929 h 628468"/>
                <a:gd name="connsiteX28" fmla="*/ 421176 w 444104"/>
                <a:gd name="connsiteY28" fmla="*/ 350613 h 628468"/>
                <a:gd name="connsiteX29" fmla="*/ 420719 w 444104"/>
                <a:gd name="connsiteY29" fmla="*/ 378275 h 628468"/>
                <a:gd name="connsiteX30" fmla="*/ 368712 w 444104"/>
                <a:gd name="connsiteY30" fmla="*/ 435824 h 628468"/>
                <a:gd name="connsiteX31" fmla="*/ 372770 w 444104"/>
                <a:gd name="connsiteY31" fmla="*/ 437024 h 628468"/>
                <a:gd name="connsiteX32" fmla="*/ 387572 w 444104"/>
                <a:gd name="connsiteY32" fmla="*/ 443311 h 628468"/>
                <a:gd name="connsiteX33" fmla="*/ 361054 w 444104"/>
                <a:gd name="connsiteY33" fmla="*/ 462056 h 628468"/>
                <a:gd name="connsiteX34" fmla="*/ 334994 w 444104"/>
                <a:gd name="connsiteY34" fmla="*/ 470229 h 628468"/>
                <a:gd name="connsiteX35" fmla="*/ 245268 w 444104"/>
                <a:gd name="connsiteY35" fmla="*/ 509091 h 628468"/>
                <a:gd name="connsiteX36" fmla="*/ 268128 w 444104"/>
                <a:gd name="connsiteY36" fmla="*/ 513949 h 628468"/>
                <a:gd name="connsiteX37" fmla="*/ 269043 w 444104"/>
                <a:gd name="connsiteY37" fmla="*/ 521492 h 628468"/>
                <a:gd name="connsiteX38" fmla="*/ 257613 w 444104"/>
                <a:gd name="connsiteY38" fmla="*/ 532922 h 628468"/>
                <a:gd name="connsiteX39" fmla="*/ 207035 w 444104"/>
                <a:gd name="connsiteY39" fmla="*/ 548982 h 628468"/>
                <a:gd name="connsiteX40" fmla="*/ 173430 w 444104"/>
                <a:gd name="connsiteY40" fmla="*/ 578300 h 628468"/>
                <a:gd name="connsiteX41" fmla="*/ 132168 w 444104"/>
                <a:gd name="connsiteY41" fmla="*/ 572585 h 628468"/>
                <a:gd name="connsiteX42" fmla="*/ 128111 w 444104"/>
                <a:gd name="connsiteY42" fmla="*/ 569213 h 628468"/>
                <a:gd name="connsiteX43" fmla="*/ 117595 w 444104"/>
                <a:gd name="connsiteY43" fmla="*/ 560183 h 628468"/>
                <a:gd name="connsiteX44" fmla="*/ 114910 w 444104"/>
                <a:gd name="connsiteY44" fmla="*/ 564469 h 628468"/>
                <a:gd name="connsiteX45" fmla="*/ 126339 w 444104"/>
                <a:gd name="connsiteY45" fmla="*/ 572356 h 628468"/>
                <a:gd name="connsiteX46" fmla="*/ 134168 w 444104"/>
                <a:gd name="connsiteY46" fmla="*/ 573784 h 628468"/>
                <a:gd name="connsiteX47" fmla="*/ 132454 w 444104"/>
                <a:gd name="connsiteY47" fmla="*/ 604931 h 628468"/>
                <a:gd name="connsiteX48" fmla="*/ 103422 w 444104"/>
                <a:gd name="connsiteY48" fmla="*/ 609103 h 628468"/>
                <a:gd name="connsiteX49" fmla="*/ 70046 w 444104"/>
                <a:gd name="connsiteY49" fmla="*/ 618362 h 628468"/>
                <a:gd name="connsiteX50" fmla="*/ 41471 w 444104"/>
                <a:gd name="connsiteY50" fmla="*/ 622248 h 628468"/>
                <a:gd name="connsiteX51" fmla="*/ 45129 w 444104"/>
                <a:gd name="connsiteY51" fmla="*/ 592758 h 628468"/>
                <a:gd name="connsiteX52" fmla="*/ 70332 w 444104"/>
                <a:gd name="connsiteY52" fmla="*/ 564583 h 628468"/>
                <a:gd name="connsiteX53" fmla="*/ 108336 w 444104"/>
                <a:gd name="connsiteY53" fmla="*/ 540980 h 628468"/>
                <a:gd name="connsiteX54" fmla="*/ 134911 w 444104"/>
                <a:gd name="connsiteY54" fmla="*/ 527950 h 628468"/>
                <a:gd name="connsiteX55" fmla="*/ 156743 w 444104"/>
                <a:gd name="connsiteY55" fmla="*/ 511148 h 628468"/>
                <a:gd name="connsiteX56" fmla="*/ 158629 w 444104"/>
                <a:gd name="connsiteY56" fmla="*/ 491889 h 628468"/>
                <a:gd name="connsiteX57" fmla="*/ 132168 w 444104"/>
                <a:gd name="connsiteY57" fmla="*/ 484345 h 628468"/>
                <a:gd name="connsiteX58" fmla="*/ 74732 w 444104"/>
                <a:gd name="connsiteY58" fmla="*/ 500461 h 628468"/>
                <a:gd name="connsiteX59" fmla="*/ 85420 w 444104"/>
                <a:gd name="connsiteY59" fmla="*/ 487202 h 628468"/>
                <a:gd name="connsiteX60" fmla="*/ 111080 w 444104"/>
                <a:gd name="connsiteY60" fmla="*/ 478001 h 628468"/>
                <a:gd name="connsiteX61" fmla="*/ 142626 w 444104"/>
                <a:gd name="connsiteY61" fmla="*/ 410678 h 628468"/>
                <a:gd name="connsiteX62" fmla="*/ 130054 w 444104"/>
                <a:gd name="connsiteY62" fmla="*/ 354842 h 628468"/>
                <a:gd name="connsiteX63" fmla="*/ 132454 w 444104"/>
                <a:gd name="connsiteY63" fmla="*/ 325924 h 628468"/>
                <a:gd name="connsiteX64" fmla="*/ 174631 w 444104"/>
                <a:gd name="connsiteY64" fmla="*/ 309351 h 628468"/>
                <a:gd name="connsiteX65" fmla="*/ 203549 w 444104"/>
                <a:gd name="connsiteY65" fmla="*/ 294949 h 628468"/>
                <a:gd name="connsiteX66" fmla="*/ 61645 w 444104"/>
                <a:gd name="connsiteY66" fmla="*/ 232827 h 628468"/>
                <a:gd name="connsiteX67" fmla="*/ 30956 w 444104"/>
                <a:gd name="connsiteY67" fmla="*/ 221855 h 628468"/>
                <a:gd name="connsiteX68" fmla="*/ 13811 w 444104"/>
                <a:gd name="connsiteY68" fmla="*/ 207396 h 628468"/>
                <a:gd name="connsiteX69" fmla="*/ 32727 w 444104"/>
                <a:gd name="connsiteY69" fmla="*/ 197509 h 628468"/>
                <a:gd name="connsiteX70" fmla="*/ -1162 w 444104"/>
                <a:gd name="connsiteY70" fmla="*/ 136873 h 628468"/>
                <a:gd name="connsiteX71" fmla="*/ 10667 w 444104"/>
                <a:gd name="connsiteY71" fmla="*/ 103212 h 628468"/>
                <a:gd name="connsiteX72" fmla="*/ 14942 w 444104"/>
                <a:gd name="connsiteY72" fmla="*/ 103479 h 628468"/>
                <a:gd name="connsiteX73" fmla="*/ 15525 w 444104"/>
                <a:gd name="connsiteY73" fmla="*/ 104469 h 6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44104" h="628468">
                  <a:moveTo>
                    <a:pt x="15525" y="104469"/>
                  </a:moveTo>
                  <a:cubicBezTo>
                    <a:pt x="29584" y="115327"/>
                    <a:pt x="37242" y="131215"/>
                    <a:pt x="46957" y="145331"/>
                  </a:cubicBezTo>
                  <a:cubicBezTo>
                    <a:pt x="52649" y="153585"/>
                    <a:pt x="59158" y="161245"/>
                    <a:pt x="66389" y="168191"/>
                  </a:cubicBezTo>
                  <a:cubicBezTo>
                    <a:pt x="68961" y="170705"/>
                    <a:pt x="72675" y="174877"/>
                    <a:pt x="75532" y="172934"/>
                  </a:cubicBezTo>
                  <a:cubicBezTo>
                    <a:pt x="96906" y="157961"/>
                    <a:pt x="99764" y="177849"/>
                    <a:pt x="104451" y="189279"/>
                  </a:cubicBezTo>
                  <a:cubicBezTo>
                    <a:pt x="112223" y="208310"/>
                    <a:pt x="129482" y="214825"/>
                    <a:pt x="144456" y="224712"/>
                  </a:cubicBezTo>
                  <a:cubicBezTo>
                    <a:pt x="160998" y="235905"/>
                    <a:pt x="179744" y="243426"/>
                    <a:pt x="199434" y="246772"/>
                  </a:cubicBezTo>
                  <a:cubicBezTo>
                    <a:pt x="194576" y="236542"/>
                    <a:pt x="190633" y="228942"/>
                    <a:pt x="187318" y="220998"/>
                  </a:cubicBezTo>
                  <a:cubicBezTo>
                    <a:pt x="185543" y="217617"/>
                    <a:pt x="186405" y="213453"/>
                    <a:pt x="189375" y="211054"/>
                  </a:cubicBezTo>
                  <a:cubicBezTo>
                    <a:pt x="192256" y="208592"/>
                    <a:pt x="196434" y="208381"/>
                    <a:pt x="199548" y="210539"/>
                  </a:cubicBezTo>
                  <a:cubicBezTo>
                    <a:pt x="209835" y="217797"/>
                    <a:pt x="222408" y="222312"/>
                    <a:pt x="228866" y="234370"/>
                  </a:cubicBezTo>
                  <a:cubicBezTo>
                    <a:pt x="235324" y="246429"/>
                    <a:pt x="243496" y="252373"/>
                    <a:pt x="259556" y="247743"/>
                  </a:cubicBezTo>
                  <a:cubicBezTo>
                    <a:pt x="281330" y="241400"/>
                    <a:pt x="300189" y="253001"/>
                    <a:pt x="318135" y="264888"/>
                  </a:cubicBezTo>
                  <a:cubicBezTo>
                    <a:pt x="325678" y="261460"/>
                    <a:pt x="323221" y="248429"/>
                    <a:pt x="333508" y="248486"/>
                  </a:cubicBezTo>
                  <a:cubicBezTo>
                    <a:pt x="341795" y="248486"/>
                    <a:pt x="345338" y="256202"/>
                    <a:pt x="350653" y="260831"/>
                  </a:cubicBezTo>
                  <a:cubicBezTo>
                    <a:pt x="353968" y="263631"/>
                    <a:pt x="355168" y="270832"/>
                    <a:pt x="359740" y="269632"/>
                  </a:cubicBezTo>
                  <a:cubicBezTo>
                    <a:pt x="366540" y="267803"/>
                    <a:pt x="373113" y="265289"/>
                    <a:pt x="380028" y="263574"/>
                  </a:cubicBezTo>
                  <a:cubicBezTo>
                    <a:pt x="386943" y="261860"/>
                    <a:pt x="383343" y="247572"/>
                    <a:pt x="375513" y="241457"/>
                  </a:cubicBezTo>
                  <a:cubicBezTo>
                    <a:pt x="358711" y="228313"/>
                    <a:pt x="357568" y="223969"/>
                    <a:pt x="366369" y="205910"/>
                  </a:cubicBezTo>
                  <a:cubicBezTo>
                    <a:pt x="391915" y="153789"/>
                    <a:pt x="380199" y="82466"/>
                    <a:pt x="340023" y="41318"/>
                  </a:cubicBezTo>
                  <a:cubicBezTo>
                    <a:pt x="326707" y="27659"/>
                    <a:pt x="311448" y="15886"/>
                    <a:pt x="301161" y="-745"/>
                  </a:cubicBezTo>
                  <a:cubicBezTo>
                    <a:pt x="326650" y="-745"/>
                    <a:pt x="341166" y="18229"/>
                    <a:pt x="355567" y="34231"/>
                  </a:cubicBezTo>
                  <a:cubicBezTo>
                    <a:pt x="407002" y="91381"/>
                    <a:pt x="419062" y="158761"/>
                    <a:pt x="405574" y="228541"/>
                  </a:cubicBezTo>
                  <a:cubicBezTo>
                    <a:pt x="413118" y="211854"/>
                    <a:pt x="404660" y="188136"/>
                    <a:pt x="417004" y="168476"/>
                  </a:cubicBezTo>
                  <a:cubicBezTo>
                    <a:pt x="435749" y="191336"/>
                    <a:pt x="441578" y="218197"/>
                    <a:pt x="442664" y="246772"/>
                  </a:cubicBezTo>
                  <a:cubicBezTo>
                    <a:pt x="442527" y="295169"/>
                    <a:pt x="425987" y="342090"/>
                    <a:pt x="395744" y="379875"/>
                  </a:cubicBezTo>
                  <a:cubicBezTo>
                    <a:pt x="383009" y="396418"/>
                    <a:pt x="366997" y="410153"/>
                    <a:pt x="348710" y="420223"/>
                  </a:cubicBezTo>
                  <a:cubicBezTo>
                    <a:pt x="375399" y="406392"/>
                    <a:pt x="394430" y="384561"/>
                    <a:pt x="410660" y="359929"/>
                  </a:cubicBezTo>
                  <a:cubicBezTo>
                    <a:pt x="413289" y="356043"/>
                    <a:pt x="412946" y="348499"/>
                    <a:pt x="421176" y="350613"/>
                  </a:cubicBezTo>
                  <a:cubicBezTo>
                    <a:pt x="421176" y="359872"/>
                    <a:pt x="421176" y="369073"/>
                    <a:pt x="420719" y="378275"/>
                  </a:cubicBezTo>
                  <a:cubicBezTo>
                    <a:pt x="404717" y="397762"/>
                    <a:pt x="401917" y="428452"/>
                    <a:pt x="368712" y="435824"/>
                  </a:cubicBezTo>
                  <a:cubicBezTo>
                    <a:pt x="368255" y="435824"/>
                    <a:pt x="372084" y="437425"/>
                    <a:pt x="372770" y="437024"/>
                  </a:cubicBezTo>
                  <a:cubicBezTo>
                    <a:pt x="379971" y="432795"/>
                    <a:pt x="384200" y="437024"/>
                    <a:pt x="387572" y="443311"/>
                  </a:cubicBezTo>
                  <a:cubicBezTo>
                    <a:pt x="384828" y="458227"/>
                    <a:pt x="372541" y="459542"/>
                    <a:pt x="361054" y="462056"/>
                  </a:cubicBezTo>
                  <a:cubicBezTo>
                    <a:pt x="352482" y="465142"/>
                    <a:pt x="342538" y="463885"/>
                    <a:pt x="334994" y="470229"/>
                  </a:cubicBezTo>
                  <a:cubicBezTo>
                    <a:pt x="310477" y="495489"/>
                    <a:pt x="283559" y="514977"/>
                    <a:pt x="245268" y="509091"/>
                  </a:cubicBezTo>
                  <a:cubicBezTo>
                    <a:pt x="253041" y="510633"/>
                    <a:pt x="261499" y="508005"/>
                    <a:pt x="268128" y="513949"/>
                  </a:cubicBezTo>
                  <a:cubicBezTo>
                    <a:pt x="269478" y="516224"/>
                    <a:pt x="269810" y="518961"/>
                    <a:pt x="269043" y="521492"/>
                  </a:cubicBezTo>
                  <a:cubicBezTo>
                    <a:pt x="266067" y="526054"/>
                    <a:pt x="262175" y="529946"/>
                    <a:pt x="257613" y="532922"/>
                  </a:cubicBezTo>
                  <a:cubicBezTo>
                    <a:pt x="242296" y="544067"/>
                    <a:pt x="223323" y="543666"/>
                    <a:pt x="207035" y="548982"/>
                  </a:cubicBezTo>
                  <a:cubicBezTo>
                    <a:pt x="196576" y="552296"/>
                    <a:pt x="189375" y="572356"/>
                    <a:pt x="173430" y="578300"/>
                  </a:cubicBezTo>
                  <a:cubicBezTo>
                    <a:pt x="159599" y="583534"/>
                    <a:pt x="144056" y="581381"/>
                    <a:pt x="132168" y="572585"/>
                  </a:cubicBezTo>
                  <a:cubicBezTo>
                    <a:pt x="130634" y="571699"/>
                    <a:pt x="129262" y="570559"/>
                    <a:pt x="128111" y="569213"/>
                  </a:cubicBezTo>
                  <a:cubicBezTo>
                    <a:pt x="124967" y="565841"/>
                    <a:pt x="125310" y="558125"/>
                    <a:pt x="117595" y="560183"/>
                  </a:cubicBezTo>
                  <a:cubicBezTo>
                    <a:pt x="115874" y="560889"/>
                    <a:pt x="114794" y="562613"/>
                    <a:pt x="114910" y="564469"/>
                  </a:cubicBezTo>
                  <a:cubicBezTo>
                    <a:pt x="114909" y="572241"/>
                    <a:pt x="121195" y="571498"/>
                    <a:pt x="126339" y="572356"/>
                  </a:cubicBezTo>
                  <a:cubicBezTo>
                    <a:pt x="128911" y="572755"/>
                    <a:pt x="131540" y="573327"/>
                    <a:pt x="134168" y="573784"/>
                  </a:cubicBezTo>
                  <a:cubicBezTo>
                    <a:pt x="152971" y="585214"/>
                    <a:pt x="145598" y="595844"/>
                    <a:pt x="132454" y="604931"/>
                  </a:cubicBezTo>
                  <a:cubicBezTo>
                    <a:pt x="123768" y="610271"/>
                    <a:pt x="113260" y="611781"/>
                    <a:pt x="103422" y="609103"/>
                  </a:cubicBezTo>
                  <a:cubicBezTo>
                    <a:pt x="90335" y="606360"/>
                    <a:pt x="79819" y="605731"/>
                    <a:pt x="70046" y="618362"/>
                  </a:cubicBezTo>
                  <a:cubicBezTo>
                    <a:pt x="63645" y="626648"/>
                    <a:pt x="50901" y="632535"/>
                    <a:pt x="41471" y="622248"/>
                  </a:cubicBezTo>
                  <a:cubicBezTo>
                    <a:pt x="33185" y="613046"/>
                    <a:pt x="37528" y="602417"/>
                    <a:pt x="45129" y="592758"/>
                  </a:cubicBezTo>
                  <a:cubicBezTo>
                    <a:pt x="52730" y="583100"/>
                    <a:pt x="63817" y="575613"/>
                    <a:pt x="70332" y="564583"/>
                  </a:cubicBezTo>
                  <a:cubicBezTo>
                    <a:pt x="84448" y="558868"/>
                    <a:pt x="98279" y="553668"/>
                    <a:pt x="108336" y="540980"/>
                  </a:cubicBezTo>
                  <a:cubicBezTo>
                    <a:pt x="114990" y="533121"/>
                    <a:pt x="124623" y="528397"/>
                    <a:pt x="134911" y="527950"/>
                  </a:cubicBezTo>
                  <a:cubicBezTo>
                    <a:pt x="147370" y="527436"/>
                    <a:pt x="152056" y="520292"/>
                    <a:pt x="156743" y="511148"/>
                  </a:cubicBezTo>
                  <a:cubicBezTo>
                    <a:pt x="160172" y="504633"/>
                    <a:pt x="166058" y="498861"/>
                    <a:pt x="158629" y="491889"/>
                  </a:cubicBezTo>
                  <a:cubicBezTo>
                    <a:pt x="151199" y="484916"/>
                    <a:pt x="143369" y="477829"/>
                    <a:pt x="132168" y="484345"/>
                  </a:cubicBezTo>
                  <a:cubicBezTo>
                    <a:pt x="114576" y="494205"/>
                    <a:pt x="94887" y="499730"/>
                    <a:pt x="74732" y="500461"/>
                  </a:cubicBezTo>
                  <a:cubicBezTo>
                    <a:pt x="73247" y="492002"/>
                    <a:pt x="79476" y="489545"/>
                    <a:pt x="85420" y="487202"/>
                  </a:cubicBezTo>
                  <a:cubicBezTo>
                    <a:pt x="93878" y="483830"/>
                    <a:pt x="102565" y="481773"/>
                    <a:pt x="111080" y="478001"/>
                  </a:cubicBezTo>
                  <a:cubicBezTo>
                    <a:pt x="154000" y="458570"/>
                    <a:pt x="155314" y="455827"/>
                    <a:pt x="142626" y="410678"/>
                  </a:cubicBezTo>
                  <a:cubicBezTo>
                    <a:pt x="137483" y="392276"/>
                    <a:pt x="134054" y="373531"/>
                    <a:pt x="130054" y="354842"/>
                  </a:cubicBezTo>
                  <a:cubicBezTo>
                    <a:pt x="128206" y="345164"/>
                    <a:pt x="129037" y="335166"/>
                    <a:pt x="132454" y="325924"/>
                  </a:cubicBezTo>
                  <a:cubicBezTo>
                    <a:pt x="143484" y="312666"/>
                    <a:pt x="160572" y="314952"/>
                    <a:pt x="174631" y="309351"/>
                  </a:cubicBezTo>
                  <a:cubicBezTo>
                    <a:pt x="183660" y="305751"/>
                    <a:pt x="194405" y="306094"/>
                    <a:pt x="203549" y="294949"/>
                  </a:cubicBezTo>
                  <a:cubicBezTo>
                    <a:pt x="157829" y="268546"/>
                    <a:pt x="118681" y="232084"/>
                    <a:pt x="61645" y="232827"/>
                  </a:cubicBezTo>
                  <a:cubicBezTo>
                    <a:pt x="50558" y="232827"/>
                    <a:pt x="41185" y="225569"/>
                    <a:pt x="30956" y="221855"/>
                  </a:cubicBezTo>
                  <a:cubicBezTo>
                    <a:pt x="23640" y="219168"/>
                    <a:pt x="12782" y="218197"/>
                    <a:pt x="13811" y="207396"/>
                  </a:cubicBezTo>
                  <a:cubicBezTo>
                    <a:pt x="15182" y="195337"/>
                    <a:pt x="26612" y="198480"/>
                    <a:pt x="32727" y="197509"/>
                  </a:cubicBezTo>
                  <a:cubicBezTo>
                    <a:pt x="20840" y="178192"/>
                    <a:pt x="-4363" y="165962"/>
                    <a:pt x="-1162" y="136873"/>
                  </a:cubicBezTo>
                  <a:cubicBezTo>
                    <a:pt x="37" y="124700"/>
                    <a:pt x="-5106" y="110298"/>
                    <a:pt x="10667" y="103212"/>
                  </a:cubicBezTo>
                  <a:cubicBezTo>
                    <a:pt x="11922" y="102105"/>
                    <a:pt x="13836" y="102225"/>
                    <a:pt x="14942" y="103479"/>
                  </a:cubicBezTo>
                  <a:cubicBezTo>
                    <a:pt x="15198" y="103769"/>
                    <a:pt x="15396" y="104105"/>
                    <a:pt x="15525" y="104469"/>
                  </a:cubicBezTo>
                  <a:close/>
                </a:path>
              </a:pathLst>
            </a:custGeom>
            <a:solidFill>
              <a:srgbClr val="8B5F5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A483514-8375-425B-B42A-B53ECC3B4032}"/>
                </a:ext>
              </a:extLst>
            </p:cNvPr>
            <p:cNvSpPr/>
            <p:nvPr/>
          </p:nvSpPr>
          <p:spPr>
            <a:xfrm>
              <a:off x="-8976090" y="4154823"/>
              <a:ext cx="398134" cy="451159"/>
            </a:xfrm>
            <a:custGeom>
              <a:avLst/>
              <a:gdLst>
                <a:gd name="connsiteX0" fmla="*/ 163464 w 398134"/>
                <a:gd name="connsiteY0" fmla="*/ 148245 h 451159"/>
                <a:gd name="connsiteX1" fmla="*/ 127288 w 398134"/>
                <a:gd name="connsiteY1" fmla="*/ 216825 h 451159"/>
                <a:gd name="connsiteX2" fmla="*/ 248617 w 398134"/>
                <a:gd name="connsiteY2" fmla="*/ 163390 h 451159"/>
                <a:gd name="connsiteX3" fmla="*/ 244559 w 398134"/>
                <a:gd name="connsiteY3" fmla="*/ 193508 h 451159"/>
                <a:gd name="connsiteX4" fmla="*/ 383091 w 398134"/>
                <a:gd name="connsiteY4" fmla="*/ 106926 h 451159"/>
                <a:gd name="connsiteX5" fmla="*/ 393721 w 398134"/>
                <a:gd name="connsiteY5" fmla="*/ 104469 h 451159"/>
                <a:gd name="connsiteX6" fmla="*/ 396693 w 398134"/>
                <a:gd name="connsiteY6" fmla="*/ 111098 h 451159"/>
                <a:gd name="connsiteX7" fmla="*/ 395264 w 398134"/>
                <a:gd name="connsiteY7" fmla="*/ 129957 h 451159"/>
                <a:gd name="connsiteX8" fmla="*/ 368804 w 398134"/>
                <a:gd name="connsiteY8" fmla="*/ 194708 h 451159"/>
                <a:gd name="connsiteX9" fmla="*/ 353373 w 398134"/>
                <a:gd name="connsiteY9" fmla="*/ 204481 h 451159"/>
                <a:gd name="connsiteX10" fmla="*/ 291651 w 398134"/>
                <a:gd name="connsiteY10" fmla="*/ 224826 h 451159"/>
                <a:gd name="connsiteX11" fmla="*/ 256847 w 398134"/>
                <a:gd name="connsiteY11" fmla="*/ 244143 h 451159"/>
                <a:gd name="connsiteX12" fmla="*/ 279707 w 398134"/>
                <a:gd name="connsiteY12" fmla="*/ 273575 h 451159"/>
                <a:gd name="connsiteX13" fmla="*/ 276449 w 398134"/>
                <a:gd name="connsiteY13" fmla="*/ 285005 h 451159"/>
                <a:gd name="connsiteX14" fmla="*/ 248617 w 398134"/>
                <a:gd name="connsiteY14" fmla="*/ 399019 h 451159"/>
                <a:gd name="connsiteX15" fmla="*/ 252332 w 398134"/>
                <a:gd name="connsiteY15" fmla="*/ 431309 h 451159"/>
                <a:gd name="connsiteX16" fmla="*/ 239644 w 398134"/>
                <a:gd name="connsiteY16" fmla="*/ 450112 h 451159"/>
                <a:gd name="connsiteX17" fmla="*/ 222499 w 398134"/>
                <a:gd name="connsiteY17" fmla="*/ 439024 h 451159"/>
                <a:gd name="connsiteX18" fmla="*/ 190496 w 398134"/>
                <a:gd name="connsiteY18" fmla="*/ 347185 h 451159"/>
                <a:gd name="connsiteX19" fmla="*/ 176208 w 398134"/>
                <a:gd name="connsiteY19" fmla="*/ 325467 h 451159"/>
                <a:gd name="connsiteX20" fmla="*/ 162492 w 398134"/>
                <a:gd name="connsiteY20" fmla="*/ 351070 h 451159"/>
                <a:gd name="connsiteX21" fmla="*/ 153691 w 398134"/>
                <a:gd name="connsiteY21" fmla="*/ 389533 h 451159"/>
                <a:gd name="connsiteX22" fmla="*/ 141633 w 398134"/>
                <a:gd name="connsiteY22" fmla="*/ 386218 h 451159"/>
                <a:gd name="connsiteX23" fmla="*/ 94484 w 398134"/>
                <a:gd name="connsiteY23" fmla="*/ 365987 h 451159"/>
                <a:gd name="connsiteX24" fmla="*/ 68252 w 398134"/>
                <a:gd name="connsiteY24" fmla="*/ 346956 h 451159"/>
                <a:gd name="connsiteX25" fmla="*/ 46364 w 398134"/>
                <a:gd name="connsiteY25" fmla="*/ 334155 h 451159"/>
                <a:gd name="connsiteX26" fmla="*/ 8930 w 398134"/>
                <a:gd name="connsiteY26" fmla="*/ 287234 h 451159"/>
                <a:gd name="connsiteX27" fmla="*/ 10416 w 398134"/>
                <a:gd name="connsiteY27" fmla="*/ 268146 h 451159"/>
                <a:gd name="connsiteX28" fmla="*/ 6072 w 398134"/>
                <a:gd name="connsiteY28" fmla="*/ 188136 h 451159"/>
                <a:gd name="connsiteX29" fmla="*/ 40362 w 398134"/>
                <a:gd name="connsiteY29" fmla="*/ 26173 h 451159"/>
                <a:gd name="connsiteX30" fmla="*/ 69281 w 398134"/>
                <a:gd name="connsiteY30" fmla="*/ -745 h 451159"/>
                <a:gd name="connsiteX31" fmla="*/ 70081 w 398134"/>
                <a:gd name="connsiteY31" fmla="*/ 8228 h 451159"/>
                <a:gd name="connsiteX32" fmla="*/ 40362 w 398134"/>
                <a:gd name="connsiteY32" fmla="*/ 68292 h 451159"/>
                <a:gd name="connsiteX33" fmla="*/ 47506 w 398134"/>
                <a:gd name="connsiteY33" fmla="*/ 170191 h 451159"/>
                <a:gd name="connsiteX34" fmla="*/ 63280 w 398134"/>
                <a:gd name="connsiteY34" fmla="*/ 178992 h 451159"/>
                <a:gd name="connsiteX35" fmla="*/ 71223 w 398134"/>
                <a:gd name="connsiteY35" fmla="*/ 186936 h 451159"/>
                <a:gd name="connsiteX36" fmla="*/ 83853 w 398134"/>
                <a:gd name="connsiteY36" fmla="*/ 206024 h 451159"/>
                <a:gd name="connsiteX37" fmla="*/ 98027 w 398134"/>
                <a:gd name="connsiteY37" fmla="*/ 182535 h 451159"/>
                <a:gd name="connsiteX38" fmla="*/ 129573 w 398134"/>
                <a:gd name="connsiteY38" fmla="*/ 135901 h 451159"/>
                <a:gd name="connsiteX39" fmla="*/ 152433 w 398134"/>
                <a:gd name="connsiteY39" fmla="*/ 131500 h 451159"/>
                <a:gd name="connsiteX40" fmla="*/ 166493 w 398134"/>
                <a:gd name="connsiteY40" fmla="*/ 127900 h 451159"/>
                <a:gd name="connsiteX41" fmla="*/ 185352 w 398134"/>
                <a:gd name="connsiteY41" fmla="*/ 126185 h 451159"/>
                <a:gd name="connsiteX42" fmla="*/ 163464 w 398134"/>
                <a:gd name="connsiteY42" fmla="*/ 148245 h 45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98134" h="451159">
                  <a:moveTo>
                    <a:pt x="163464" y="148245"/>
                  </a:moveTo>
                  <a:cubicBezTo>
                    <a:pt x="136203" y="171734"/>
                    <a:pt x="128602" y="185679"/>
                    <a:pt x="127288" y="216825"/>
                  </a:cubicBezTo>
                  <a:cubicBezTo>
                    <a:pt x="171293" y="206138"/>
                    <a:pt x="207641" y="179906"/>
                    <a:pt x="248617" y="163390"/>
                  </a:cubicBezTo>
                  <a:cubicBezTo>
                    <a:pt x="256789" y="174535"/>
                    <a:pt x="245074" y="183335"/>
                    <a:pt x="244559" y="193508"/>
                  </a:cubicBezTo>
                  <a:cubicBezTo>
                    <a:pt x="311025" y="196880"/>
                    <a:pt x="352573" y="160418"/>
                    <a:pt x="383091" y="106926"/>
                  </a:cubicBezTo>
                  <a:cubicBezTo>
                    <a:pt x="386635" y="100754"/>
                    <a:pt x="389606" y="102697"/>
                    <a:pt x="393721" y="104469"/>
                  </a:cubicBezTo>
                  <a:cubicBezTo>
                    <a:pt x="395591" y="106169"/>
                    <a:pt x="396667" y="108571"/>
                    <a:pt x="396693" y="111098"/>
                  </a:cubicBezTo>
                  <a:cubicBezTo>
                    <a:pt x="396350" y="117385"/>
                    <a:pt x="395607" y="123614"/>
                    <a:pt x="395264" y="129957"/>
                  </a:cubicBezTo>
                  <a:cubicBezTo>
                    <a:pt x="394064" y="154646"/>
                    <a:pt x="376804" y="172763"/>
                    <a:pt x="368804" y="194708"/>
                  </a:cubicBezTo>
                  <a:cubicBezTo>
                    <a:pt x="366346" y="201280"/>
                    <a:pt x="359488" y="202824"/>
                    <a:pt x="353373" y="204481"/>
                  </a:cubicBezTo>
                  <a:cubicBezTo>
                    <a:pt x="332399" y="210196"/>
                    <a:pt x="313368" y="221626"/>
                    <a:pt x="291651" y="224826"/>
                  </a:cubicBezTo>
                  <a:cubicBezTo>
                    <a:pt x="277821" y="226884"/>
                    <a:pt x="261304" y="225169"/>
                    <a:pt x="256847" y="244143"/>
                  </a:cubicBezTo>
                  <a:cubicBezTo>
                    <a:pt x="252389" y="263117"/>
                    <a:pt x="271420" y="264260"/>
                    <a:pt x="279707" y="273575"/>
                  </a:cubicBezTo>
                  <a:cubicBezTo>
                    <a:pt x="280942" y="277695"/>
                    <a:pt x="279670" y="282156"/>
                    <a:pt x="276449" y="285005"/>
                  </a:cubicBezTo>
                  <a:cubicBezTo>
                    <a:pt x="258333" y="320896"/>
                    <a:pt x="251360" y="359300"/>
                    <a:pt x="248617" y="399019"/>
                  </a:cubicBezTo>
                  <a:cubicBezTo>
                    <a:pt x="249360" y="409878"/>
                    <a:pt x="253875" y="420222"/>
                    <a:pt x="252332" y="431309"/>
                  </a:cubicBezTo>
                  <a:cubicBezTo>
                    <a:pt x="251189" y="439710"/>
                    <a:pt x="249074" y="448112"/>
                    <a:pt x="239644" y="450112"/>
                  </a:cubicBezTo>
                  <a:cubicBezTo>
                    <a:pt x="231244" y="451940"/>
                    <a:pt x="226500" y="445140"/>
                    <a:pt x="222499" y="439024"/>
                  </a:cubicBezTo>
                  <a:cubicBezTo>
                    <a:pt x="204440" y="411021"/>
                    <a:pt x="196325" y="379532"/>
                    <a:pt x="190496" y="347185"/>
                  </a:cubicBezTo>
                  <a:cubicBezTo>
                    <a:pt x="188838" y="337812"/>
                    <a:pt x="190496" y="324325"/>
                    <a:pt x="176208" y="325467"/>
                  </a:cubicBezTo>
                  <a:cubicBezTo>
                    <a:pt x="161921" y="326611"/>
                    <a:pt x="164207" y="340841"/>
                    <a:pt x="162492" y="351070"/>
                  </a:cubicBezTo>
                  <a:cubicBezTo>
                    <a:pt x="160263" y="364044"/>
                    <a:pt x="179294" y="381874"/>
                    <a:pt x="153691" y="389533"/>
                  </a:cubicBezTo>
                  <a:cubicBezTo>
                    <a:pt x="149425" y="389710"/>
                    <a:pt x="145209" y="388551"/>
                    <a:pt x="141633" y="386218"/>
                  </a:cubicBezTo>
                  <a:cubicBezTo>
                    <a:pt x="125859" y="379760"/>
                    <a:pt x="111457" y="370331"/>
                    <a:pt x="94484" y="365987"/>
                  </a:cubicBezTo>
                  <a:cubicBezTo>
                    <a:pt x="83904" y="362662"/>
                    <a:pt x="74696" y="355982"/>
                    <a:pt x="68252" y="346956"/>
                  </a:cubicBezTo>
                  <a:cubicBezTo>
                    <a:pt x="63195" y="339676"/>
                    <a:pt x="55188" y="334993"/>
                    <a:pt x="46364" y="334155"/>
                  </a:cubicBezTo>
                  <a:cubicBezTo>
                    <a:pt x="23503" y="330725"/>
                    <a:pt x="9044" y="310608"/>
                    <a:pt x="8930" y="287234"/>
                  </a:cubicBezTo>
                  <a:cubicBezTo>
                    <a:pt x="8878" y="280840"/>
                    <a:pt x="9375" y="274454"/>
                    <a:pt x="10416" y="268146"/>
                  </a:cubicBezTo>
                  <a:cubicBezTo>
                    <a:pt x="15453" y="241517"/>
                    <a:pt x="13963" y="214064"/>
                    <a:pt x="6072" y="188136"/>
                  </a:cubicBezTo>
                  <a:cubicBezTo>
                    <a:pt x="-11073" y="130072"/>
                    <a:pt x="1444" y="73836"/>
                    <a:pt x="40362" y="26173"/>
                  </a:cubicBezTo>
                  <a:cubicBezTo>
                    <a:pt x="48421" y="16286"/>
                    <a:pt x="53221" y="1198"/>
                    <a:pt x="69281" y="-745"/>
                  </a:cubicBezTo>
                  <a:cubicBezTo>
                    <a:pt x="72938" y="1941"/>
                    <a:pt x="73510" y="5484"/>
                    <a:pt x="70081" y="8228"/>
                  </a:cubicBezTo>
                  <a:cubicBezTo>
                    <a:pt x="50650" y="23544"/>
                    <a:pt x="43678" y="46347"/>
                    <a:pt x="40362" y="68292"/>
                  </a:cubicBezTo>
                  <a:cubicBezTo>
                    <a:pt x="35276" y="102183"/>
                    <a:pt x="31218" y="136872"/>
                    <a:pt x="47506" y="170191"/>
                  </a:cubicBezTo>
                  <a:cubicBezTo>
                    <a:pt x="51049" y="177392"/>
                    <a:pt x="50707" y="187336"/>
                    <a:pt x="63280" y="178992"/>
                  </a:cubicBezTo>
                  <a:cubicBezTo>
                    <a:pt x="68480" y="175620"/>
                    <a:pt x="69395" y="183107"/>
                    <a:pt x="71223" y="186936"/>
                  </a:cubicBezTo>
                  <a:cubicBezTo>
                    <a:pt x="74367" y="193336"/>
                    <a:pt x="75453" y="201052"/>
                    <a:pt x="83853" y="206024"/>
                  </a:cubicBezTo>
                  <a:cubicBezTo>
                    <a:pt x="93627" y="201738"/>
                    <a:pt x="96026" y="191793"/>
                    <a:pt x="98027" y="182535"/>
                  </a:cubicBezTo>
                  <a:cubicBezTo>
                    <a:pt x="102256" y="162533"/>
                    <a:pt x="115172" y="148874"/>
                    <a:pt x="129573" y="135901"/>
                  </a:cubicBezTo>
                  <a:cubicBezTo>
                    <a:pt x="136260" y="130186"/>
                    <a:pt x="142547" y="122013"/>
                    <a:pt x="152433" y="131500"/>
                  </a:cubicBezTo>
                  <a:cubicBezTo>
                    <a:pt x="158148" y="137215"/>
                    <a:pt x="161806" y="129329"/>
                    <a:pt x="166493" y="127900"/>
                  </a:cubicBezTo>
                  <a:cubicBezTo>
                    <a:pt x="172608" y="126014"/>
                    <a:pt x="178208" y="116927"/>
                    <a:pt x="185352" y="126185"/>
                  </a:cubicBezTo>
                  <a:cubicBezTo>
                    <a:pt x="182911" y="137139"/>
                    <a:pt x="174398" y="145719"/>
                    <a:pt x="163464" y="148245"/>
                  </a:cubicBezTo>
                  <a:close/>
                </a:path>
              </a:pathLst>
            </a:custGeom>
            <a:solidFill>
              <a:srgbClr val="54171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任意多边形: 形状 9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5696770-81EA-43EF-A203-C9BCF29A8449}"/>
                </a:ext>
              </a:extLst>
            </p:cNvPr>
            <p:cNvSpPr/>
            <p:nvPr/>
          </p:nvSpPr>
          <p:spPr>
            <a:xfrm>
              <a:off x="-8953219" y="4393539"/>
              <a:ext cx="769769" cy="514438"/>
            </a:xfrm>
            <a:custGeom>
              <a:avLst/>
              <a:gdLst>
                <a:gd name="connsiteX0" fmla="*/ 316558 w 769769"/>
                <a:gd name="connsiteY0" fmla="*/ 40689 h 514438"/>
                <a:gd name="connsiteX1" fmla="*/ 330731 w 769769"/>
                <a:gd name="connsiteY1" fmla="*/ 134587 h 514438"/>
                <a:gd name="connsiteX2" fmla="*/ 386681 w 769769"/>
                <a:gd name="connsiteY2" fmla="*/ 216312 h 514438"/>
                <a:gd name="connsiteX3" fmla="*/ 395367 w 769769"/>
                <a:gd name="connsiteY3" fmla="*/ 232942 h 514438"/>
                <a:gd name="connsiteX4" fmla="*/ 374965 w 769769"/>
                <a:gd name="connsiteY4" fmla="*/ 242771 h 514438"/>
                <a:gd name="connsiteX5" fmla="*/ 338389 w 769769"/>
                <a:gd name="connsiteY5" fmla="*/ 230141 h 514438"/>
                <a:gd name="connsiteX6" fmla="*/ 361249 w 769769"/>
                <a:gd name="connsiteY6" fmla="*/ 249401 h 514438"/>
                <a:gd name="connsiteX7" fmla="*/ 426628 w 769769"/>
                <a:gd name="connsiteY7" fmla="*/ 274890 h 514438"/>
                <a:gd name="connsiteX8" fmla="*/ 428914 w 769769"/>
                <a:gd name="connsiteY8" fmla="*/ 255630 h 514438"/>
                <a:gd name="connsiteX9" fmla="*/ 454861 w 769769"/>
                <a:gd name="connsiteY9" fmla="*/ 174648 h 514438"/>
                <a:gd name="connsiteX10" fmla="*/ 473549 w 769769"/>
                <a:gd name="connsiteY10" fmla="*/ 164305 h 514438"/>
                <a:gd name="connsiteX11" fmla="*/ 521212 w 769769"/>
                <a:gd name="connsiteY11" fmla="*/ 147788 h 514438"/>
                <a:gd name="connsiteX12" fmla="*/ 566246 w 769769"/>
                <a:gd name="connsiteY12" fmla="*/ 122013 h 514438"/>
                <a:gd name="connsiteX13" fmla="*/ 592535 w 769769"/>
                <a:gd name="connsiteY13" fmla="*/ 102525 h 514438"/>
                <a:gd name="connsiteX14" fmla="*/ 607166 w 769769"/>
                <a:gd name="connsiteY14" fmla="*/ 100011 h 514438"/>
                <a:gd name="connsiteX15" fmla="*/ 607909 w 769769"/>
                <a:gd name="connsiteY15" fmla="*/ 117156 h 514438"/>
                <a:gd name="connsiteX16" fmla="*/ 584363 w 769769"/>
                <a:gd name="connsiteY16" fmla="*/ 146417 h 514438"/>
                <a:gd name="connsiteX17" fmla="*/ 562645 w 769769"/>
                <a:gd name="connsiteY17" fmla="*/ 162304 h 514438"/>
                <a:gd name="connsiteX18" fmla="*/ 620881 w 769769"/>
                <a:gd name="connsiteY18" fmla="*/ 140873 h 514438"/>
                <a:gd name="connsiteX19" fmla="*/ 685747 w 769769"/>
                <a:gd name="connsiteY19" fmla="*/ 66178 h 514438"/>
                <a:gd name="connsiteX20" fmla="*/ 688433 w 769769"/>
                <a:gd name="connsiteY20" fmla="*/ 58520 h 514438"/>
                <a:gd name="connsiteX21" fmla="*/ 697863 w 769769"/>
                <a:gd name="connsiteY21" fmla="*/ -745 h 514438"/>
                <a:gd name="connsiteX22" fmla="*/ 747183 w 769769"/>
                <a:gd name="connsiteY22" fmla="*/ 41432 h 514438"/>
                <a:gd name="connsiteX23" fmla="*/ 767071 w 769769"/>
                <a:gd name="connsiteY23" fmla="*/ 85609 h 514438"/>
                <a:gd name="connsiteX24" fmla="*/ 767585 w 769769"/>
                <a:gd name="connsiteY24" fmla="*/ 111555 h 514438"/>
                <a:gd name="connsiteX25" fmla="*/ 757927 w 769769"/>
                <a:gd name="connsiteY25" fmla="*/ 136301 h 514438"/>
                <a:gd name="connsiteX26" fmla="*/ 739868 w 769769"/>
                <a:gd name="connsiteY26" fmla="*/ 104640 h 514438"/>
                <a:gd name="connsiteX27" fmla="*/ 721980 w 769769"/>
                <a:gd name="connsiteY27" fmla="*/ 53205 h 514438"/>
                <a:gd name="connsiteX28" fmla="*/ 720037 w 769769"/>
                <a:gd name="connsiteY28" fmla="*/ 51605 h 514438"/>
                <a:gd name="connsiteX29" fmla="*/ 718665 w 769769"/>
                <a:gd name="connsiteY29" fmla="*/ 53777 h 514438"/>
                <a:gd name="connsiteX30" fmla="*/ 582363 w 769769"/>
                <a:gd name="connsiteY30" fmla="*/ 182421 h 514438"/>
                <a:gd name="connsiteX31" fmla="*/ 575104 w 769769"/>
                <a:gd name="connsiteY31" fmla="*/ 184878 h 514438"/>
                <a:gd name="connsiteX32" fmla="*/ 569961 w 769769"/>
                <a:gd name="connsiteY32" fmla="*/ 186364 h 514438"/>
                <a:gd name="connsiteX33" fmla="*/ 544872 w 769769"/>
                <a:gd name="connsiteY33" fmla="*/ 202938 h 514438"/>
                <a:gd name="connsiteX34" fmla="*/ 567161 w 769769"/>
                <a:gd name="connsiteY34" fmla="*/ 222540 h 514438"/>
                <a:gd name="connsiteX35" fmla="*/ 597164 w 769769"/>
                <a:gd name="connsiteY35" fmla="*/ 250258 h 514438"/>
                <a:gd name="connsiteX36" fmla="*/ 586078 w 769769"/>
                <a:gd name="connsiteY36" fmla="*/ 253629 h 514438"/>
                <a:gd name="connsiteX37" fmla="*/ 556645 w 769769"/>
                <a:gd name="connsiteY37" fmla="*/ 243342 h 514438"/>
                <a:gd name="connsiteX38" fmla="*/ 544472 w 769769"/>
                <a:gd name="connsiteY38" fmla="*/ 238199 h 514438"/>
                <a:gd name="connsiteX39" fmla="*/ 507782 w 769769"/>
                <a:gd name="connsiteY39" fmla="*/ 214025 h 514438"/>
                <a:gd name="connsiteX40" fmla="*/ 467148 w 769769"/>
                <a:gd name="connsiteY40" fmla="*/ 195337 h 514438"/>
                <a:gd name="connsiteX41" fmla="*/ 457661 w 769769"/>
                <a:gd name="connsiteY41" fmla="*/ 242086 h 514438"/>
                <a:gd name="connsiteX42" fmla="*/ 464405 w 769769"/>
                <a:gd name="connsiteY42" fmla="*/ 259802 h 514438"/>
                <a:gd name="connsiteX43" fmla="*/ 499610 w 769769"/>
                <a:gd name="connsiteY43" fmla="*/ 287520 h 514438"/>
                <a:gd name="connsiteX44" fmla="*/ 504924 w 769769"/>
                <a:gd name="connsiteY44" fmla="*/ 307237 h 514438"/>
                <a:gd name="connsiteX45" fmla="*/ 496751 w 769769"/>
                <a:gd name="connsiteY45" fmla="*/ 314266 h 514438"/>
                <a:gd name="connsiteX46" fmla="*/ 449088 w 769769"/>
                <a:gd name="connsiteY46" fmla="*/ 334440 h 514438"/>
                <a:gd name="connsiteX47" fmla="*/ 420513 w 769769"/>
                <a:gd name="connsiteY47" fmla="*/ 326724 h 514438"/>
                <a:gd name="connsiteX48" fmla="*/ 386223 w 769769"/>
                <a:gd name="connsiteY48" fmla="*/ 322038 h 514438"/>
                <a:gd name="connsiteX49" fmla="*/ 371422 w 769769"/>
                <a:gd name="connsiteY49" fmla="*/ 321410 h 514438"/>
                <a:gd name="connsiteX50" fmla="*/ 370222 w 769769"/>
                <a:gd name="connsiteY50" fmla="*/ 339183 h 514438"/>
                <a:gd name="connsiteX51" fmla="*/ 380109 w 769769"/>
                <a:gd name="connsiteY51" fmla="*/ 351813 h 514438"/>
                <a:gd name="connsiteX52" fmla="*/ 383595 w 769769"/>
                <a:gd name="connsiteY52" fmla="*/ 395590 h 514438"/>
                <a:gd name="connsiteX53" fmla="*/ 389824 w 769769"/>
                <a:gd name="connsiteY53" fmla="*/ 429023 h 514438"/>
                <a:gd name="connsiteX54" fmla="*/ 400397 w 769769"/>
                <a:gd name="connsiteY54" fmla="*/ 443539 h 514438"/>
                <a:gd name="connsiteX55" fmla="*/ 358912 w 769769"/>
                <a:gd name="connsiteY55" fmla="*/ 429724 h 514438"/>
                <a:gd name="connsiteX56" fmla="*/ 355648 w 769769"/>
                <a:gd name="connsiteY56" fmla="*/ 415365 h 514438"/>
                <a:gd name="connsiteX57" fmla="*/ 344218 w 769769"/>
                <a:gd name="connsiteY57" fmla="*/ 410621 h 514438"/>
                <a:gd name="connsiteX58" fmla="*/ 339875 w 769769"/>
                <a:gd name="connsiteY58" fmla="*/ 407420 h 514438"/>
                <a:gd name="connsiteX59" fmla="*/ 260779 w 769769"/>
                <a:gd name="connsiteY59" fmla="*/ 371416 h 514438"/>
                <a:gd name="connsiteX60" fmla="*/ 288497 w 769769"/>
                <a:gd name="connsiteY60" fmla="*/ 424108 h 514438"/>
                <a:gd name="connsiteX61" fmla="*/ 274324 w 769769"/>
                <a:gd name="connsiteY61" fmla="*/ 446968 h 514438"/>
                <a:gd name="connsiteX62" fmla="*/ 248378 w 769769"/>
                <a:gd name="connsiteY62" fmla="*/ 492002 h 514438"/>
                <a:gd name="connsiteX63" fmla="*/ 239177 w 769769"/>
                <a:gd name="connsiteY63" fmla="*/ 508519 h 514438"/>
                <a:gd name="connsiteX64" fmla="*/ 226032 w 769769"/>
                <a:gd name="connsiteY64" fmla="*/ 511090 h 514438"/>
                <a:gd name="connsiteX65" fmla="*/ 207058 w 769769"/>
                <a:gd name="connsiteY65" fmla="*/ 439996 h 514438"/>
                <a:gd name="connsiteX66" fmla="*/ 213516 w 769769"/>
                <a:gd name="connsiteY66" fmla="*/ 426509 h 514438"/>
                <a:gd name="connsiteX67" fmla="*/ 224946 w 769769"/>
                <a:gd name="connsiteY67" fmla="*/ 435710 h 514438"/>
                <a:gd name="connsiteX68" fmla="*/ 233347 w 769769"/>
                <a:gd name="connsiteY68" fmla="*/ 458570 h 514438"/>
                <a:gd name="connsiteX69" fmla="*/ 216888 w 769769"/>
                <a:gd name="connsiteY69" fmla="*/ 398734 h 514438"/>
                <a:gd name="connsiteX70" fmla="*/ 237176 w 769769"/>
                <a:gd name="connsiteY70" fmla="*/ 411593 h 514438"/>
                <a:gd name="connsiteX71" fmla="*/ 255122 w 769769"/>
                <a:gd name="connsiteY71" fmla="*/ 434453 h 514438"/>
                <a:gd name="connsiteX72" fmla="*/ 232776 w 769769"/>
                <a:gd name="connsiteY72" fmla="*/ 372559 h 514438"/>
                <a:gd name="connsiteX73" fmla="*/ 221346 w 769769"/>
                <a:gd name="connsiteY73" fmla="*/ 362443 h 514438"/>
                <a:gd name="connsiteX74" fmla="*/ 215288 w 769769"/>
                <a:gd name="connsiteY74" fmla="*/ 377702 h 514438"/>
                <a:gd name="connsiteX75" fmla="*/ 213859 w 769769"/>
                <a:gd name="connsiteY75" fmla="*/ 388332 h 514438"/>
                <a:gd name="connsiteX76" fmla="*/ 206944 w 769769"/>
                <a:gd name="connsiteY76" fmla="*/ 392504 h 514438"/>
                <a:gd name="connsiteX77" fmla="*/ 190714 w 769769"/>
                <a:gd name="connsiteY77" fmla="*/ 392504 h 514438"/>
                <a:gd name="connsiteX78" fmla="*/ 120419 w 769769"/>
                <a:gd name="connsiteY78" fmla="*/ 377416 h 514438"/>
                <a:gd name="connsiteX79" fmla="*/ 112704 w 769769"/>
                <a:gd name="connsiteY79" fmla="*/ 375531 h 514438"/>
                <a:gd name="connsiteX80" fmla="*/ 92930 w 769769"/>
                <a:gd name="connsiteY80" fmla="*/ 373187 h 514438"/>
                <a:gd name="connsiteX81" fmla="*/ 29550 w 769769"/>
                <a:gd name="connsiteY81" fmla="*/ 364672 h 514438"/>
                <a:gd name="connsiteX82" fmla="*/ 24349 w 769769"/>
                <a:gd name="connsiteY82" fmla="*/ 358271 h 514438"/>
                <a:gd name="connsiteX83" fmla="*/ 47724 w 769769"/>
                <a:gd name="connsiteY83" fmla="*/ 342155 h 514438"/>
                <a:gd name="connsiteX84" fmla="*/ 160138 w 769769"/>
                <a:gd name="connsiteY84" fmla="*/ 361815 h 514438"/>
                <a:gd name="connsiteX85" fmla="*/ 183398 w 769769"/>
                <a:gd name="connsiteY85" fmla="*/ 352614 h 514438"/>
                <a:gd name="connsiteX86" fmla="*/ 152252 w 769769"/>
                <a:gd name="connsiteY86" fmla="*/ 340841 h 514438"/>
                <a:gd name="connsiteX87" fmla="*/ 7490 w 769769"/>
                <a:gd name="connsiteY87" fmla="*/ 320038 h 514438"/>
                <a:gd name="connsiteX88" fmla="*/ 13205 w 769769"/>
                <a:gd name="connsiteY88" fmla="*/ 272089 h 514438"/>
                <a:gd name="connsiteX89" fmla="*/ 21949 w 769769"/>
                <a:gd name="connsiteY89" fmla="*/ 275747 h 514438"/>
                <a:gd name="connsiteX90" fmla="*/ 62926 w 769769"/>
                <a:gd name="connsiteY90" fmla="*/ 303922 h 514438"/>
                <a:gd name="connsiteX91" fmla="*/ 134592 w 769769"/>
                <a:gd name="connsiteY91" fmla="*/ 316723 h 514438"/>
                <a:gd name="connsiteX92" fmla="*/ 129220 w 769769"/>
                <a:gd name="connsiteY92" fmla="*/ 306036 h 514438"/>
                <a:gd name="connsiteX93" fmla="*/ 158652 w 769769"/>
                <a:gd name="connsiteY93" fmla="*/ 311751 h 514438"/>
                <a:gd name="connsiteX94" fmla="*/ 245006 w 769769"/>
                <a:gd name="connsiteY94" fmla="*/ 342784 h 514438"/>
                <a:gd name="connsiteX95" fmla="*/ 281010 w 769769"/>
                <a:gd name="connsiteY95" fmla="*/ 321524 h 514438"/>
                <a:gd name="connsiteX96" fmla="*/ 291697 w 769769"/>
                <a:gd name="connsiteY96" fmla="*/ 300265 h 514438"/>
                <a:gd name="connsiteX97" fmla="*/ 320272 w 769769"/>
                <a:gd name="connsiteY97" fmla="*/ 315294 h 514438"/>
                <a:gd name="connsiteX98" fmla="*/ 332445 w 769769"/>
                <a:gd name="connsiteY98" fmla="*/ 285634 h 514438"/>
                <a:gd name="connsiteX99" fmla="*/ 332445 w 769769"/>
                <a:gd name="connsiteY99" fmla="*/ 272432 h 514438"/>
                <a:gd name="connsiteX100" fmla="*/ 286725 w 769769"/>
                <a:gd name="connsiteY100" fmla="*/ 197680 h 514438"/>
                <a:gd name="connsiteX101" fmla="*/ 284747 w 769769"/>
                <a:gd name="connsiteY101" fmla="*/ 191270 h 514438"/>
                <a:gd name="connsiteX102" fmla="*/ 285182 w 769769"/>
                <a:gd name="connsiteY102" fmla="*/ 190593 h 514438"/>
                <a:gd name="connsiteX103" fmla="*/ 293755 w 769769"/>
                <a:gd name="connsiteY103" fmla="*/ 102011 h 514438"/>
                <a:gd name="connsiteX104" fmla="*/ 303756 w 769769"/>
                <a:gd name="connsiteY104" fmla="*/ 46004 h 514438"/>
                <a:gd name="connsiteX105" fmla="*/ 316558 w 769769"/>
                <a:gd name="connsiteY105" fmla="*/ 40689 h 51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769769" h="514438">
                  <a:moveTo>
                    <a:pt x="316558" y="40689"/>
                  </a:moveTo>
                  <a:cubicBezTo>
                    <a:pt x="317116" y="72477"/>
                    <a:pt x="321882" y="104050"/>
                    <a:pt x="330731" y="134587"/>
                  </a:cubicBezTo>
                  <a:cubicBezTo>
                    <a:pt x="338865" y="167707"/>
                    <a:pt x="358747" y="196747"/>
                    <a:pt x="386681" y="216312"/>
                  </a:cubicBezTo>
                  <a:cubicBezTo>
                    <a:pt x="392739" y="220483"/>
                    <a:pt x="400740" y="223741"/>
                    <a:pt x="395367" y="232942"/>
                  </a:cubicBezTo>
                  <a:cubicBezTo>
                    <a:pt x="391081" y="240314"/>
                    <a:pt x="384452" y="245858"/>
                    <a:pt x="374965" y="242771"/>
                  </a:cubicBezTo>
                  <a:cubicBezTo>
                    <a:pt x="362849" y="238885"/>
                    <a:pt x="350619" y="235284"/>
                    <a:pt x="338389" y="230141"/>
                  </a:cubicBezTo>
                  <a:cubicBezTo>
                    <a:pt x="342161" y="241571"/>
                    <a:pt x="349019" y="250544"/>
                    <a:pt x="361249" y="249401"/>
                  </a:cubicBezTo>
                  <a:cubicBezTo>
                    <a:pt x="385917" y="246556"/>
                    <a:pt x="410395" y="256099"/>
                    <a:pt x="426628" y="274890"/>
                  </a:cubicBezTo>
                  <a:cubicBezTo>
                    <a:pt x="434058" y="267289"/>
                    <a:pt x="430515" y="261402"/>
                    <a:pt x="428914" y="255630"/>
                  </a:cubicBezTo>
                  <a:cubicBezTo>
                    <a:pt x="419942" y="222940"/>
                    <a:pt x="430744" y="196765"/>
                    <a:pt x="454861" y="174648"/>
                  </a:cubicBezTo>
                  <a:cubicBezTo>
                    <a:pt x="460576" y="169562"/>
                    <a:pt x="467491" y="163218"/>
                    <a:pt x="473549" y="164305"/>
                  </a:cubicBezTo>
                  <a:cubicBezTo>
                    <a:pt x="493208" y="167791"/>
                    <a:pt x="506181" y="156475"/>
                    <a:pt x="521212" y="147788"/>
                  </a:cubicBezTo>
                  <a:cubicBezTo>
                    <a:pt x="536242" y="139101"/>
                    <a:pt x="552016" y="131957"/>
                    <a:pt x="566246" y="122013"/>
                  </a:cubicBezTo>
                  <a:cubicBezTo>
                    <a:pt x="575162" y="115784"/>
                    <a:pt x="583791" y="109040"/>
                    <a:pt x="592535" y="102525"/>
                  </a:cubicBezTo>
                  <a:cubicBezTo>
                    <a:pt x="596993" y="99211"/>
                    <a:pt x="601565" y="95667"/>
                    <a:pt x="607166" y="100011"/>
                  </a:cubicBezTo>
                  <a:cubicBezTo>
                    <a:pt x="613909" y="105268"/>
                    <a:pt x="610652" y="111098"/>
                    <a:pt x="607909" y="117156"/>
                  </a:cubicBezTo>
                  <a:cubicBezTo>
                    <a:pt x="602194" y="128586"/>
                    <a:pt x="596479" y="140016"/>
                    <a:pt x="584363" y="146417"/>
                  </a:cubicBezTo>
                  <a:cubicBezTo>
                    <a:pt x="576823" y="151290"/>
                    <a:pt x="569572" y="156594"/>
                    <a:pt x="562645" y="162304"/>
                  </a:cubicBezTo>
                  <a:cubicBezTo>
                    <a:pt x="583627" y="160511"/>
                    <a:pt x="603742" y="153109"/>
                    <a:pt x="620881" y="140873"/>
                  </a:cubicBezTo>
                  <a:cubicBezTo>
                    <a:pt x="647971" y="121156"/>
                    <a:pt x="675517" y="100868"/>
                    <a:pt x="685747" y="66178"/>
                  </a:cubicBezTo>
                  <a:cubicBezTo>
                    <a:pt x="686547" y="63549"/>
                    <a:pt x="688947" y="60463"/>
                    <a:pt x="688433" y="58520"/>
                  </a:cubicBezTo>
                  <a:cubicBezTo>
                    <a:pt x="683175" y="38174"/>
                    <a:pt x="694148" y="20572"/>
                    <a:pt x="697863" y="-745"/>
                  </a:cubicBezTo>
                  <a:cubicBezTo>
                    <a:pt x="722551" y="4285"/>
                    <a:pt x="734838" y="22744"/>
                    <a:pt x="747183" y="41432"/>
                  </a:cubicBezTo>
                  <a:cubicBezTo>
                    <a:pt x="756213" y="55091"/>
                    <a:pt x="755470" y="73093"/>
                    <a:pt x="767071" y="85609"/>
                  </a:cubicBezTo>
                  <a:cubicBezTo>
                    <a:pt x="769414" y="94239"/>
                    <a:pt x="754098" y="103154"/>
                    <a:pt x="767585" y="111555"/>
                  </a:cubicBezTo>
                  <a:cubicBezTo>
                    <a:pt x="769300" y="121727"/>
                    <a:pt x="768786" y="130986"/>
                    <a:pt x="757927" y="136301"/>
                  </a:cubicBezTo>
                  <a:cubicBezTo>
                    <a:pt x="743925" y="130586"/>
                    <a:pt x="743068" y="116413"/>
                    <a:pt x="739868" y="104640"/>
                  </a:cubicBezTo>
                  <a:cubicBezTo>
                    <a:pt x="734953" y="87095"/>
                    <a:pt x="728438" y="70350"/>
                    <a:pt x="721980" y="53205"/>
                  </a:cubicBezTo>
                  <a:cubicBezTo>
                    <a:pt x="721980" y="52519"/>
                    <a:pt x="720723" y="52176"/>
                    <a:pt x="720037" y="51605"/>
                  </a:cubicBezTo>
                  <a:cubicBezTo>
                    <a:pt x="719541" y="52304"/>
                    <a:pt x="719083" y="53029"/>
                    <a:pt x="718665" y="53777"/>
                  </a:cubicBezTo>
                  <a:cubicBezTo>
                    <a:pt x="690833" y="115498"/>
                    <a:pt x="643113" y="155846"/>
                    <a:pt x="582363" y="182421"/>
                  </a:cubicBezTo>
                  <a:cubicBezTo>
                    <a:pt x="580019" y="183392"/>
                    <a:pt x="577562" y="184135"/>
                    <a:pt x="575104" y="184878"/>
                  </a:cubicBezTo>
                  <a:cubicBezTo>
                    <a:pt x="572647" y="185621"/>
                    <a:pt x="571618" y="185793"/>
                    <a:pt x="569961" y="186364"/>
                  </a:cubicBezTo>
                  <a:cubicBezTo>
                    <a:pt x="560131" y="189850"/>
                    <a:pt x="546186" y="189793"/>
                    <a:pt x="544872" y="202938"/>
                  </a:cubicBezTo>
                  <a:cubicBezTo>
                    <a:pt x="543443" y="216939"/>
                    <a:pt x="558931" y="216711"/>
                    <a:pt x="567161" y="222540"/>
                  </a:cubicBezTo>
                  <a:cubicBezTo>
                    <a:pt x="578591" y="230541"/>
                    <a:pt x="596193" y="231284"/>
                    <a:pt x="597164" y="250258"/>
                  </a:cubicBezTo>
                  <a:cubicBezTo>
                    <a:pt x="594144" y="252957"/>
                    <a:pt x="590089" y="254191"/>
                    <a:pt x="586078" y="253629"/>
                  </a:cubicBezTo>
                  <a:cubicBezTo>
                    <a:pt x="575894" y="251380"/>
                    <a:pt x="566013" y="247927"/>
                    <a:pt x="556645" y="243342"/>
                  </a:cubicBezTo>
                  <a:cubicBezTo>
                    <a:pt x="552473" y="241514"/>
                    <a:pt x="547330" y="236542"/>
                    <a:pt x="544472" y="238199"/>
                  </a:cubicBezTo>
                  <a:cubicBezTo>
                    <a:pt x="515382" y="255344"/>
                    <a:pt x="516411" y="227398"/>
                    <a:pt x="507782" y="214025"/>
                  </a:cubicBezTo>
                  <a:cubicBezTo>
                    <a:pt x="496866" y="201680"/>
                    <a:pt x="484922" y="185850"/>
                    <a:pt x="467148" y="195337"/>
                  </a:cubicBezTo>
                  <a:cubicBezTo>
                    <a:pt x="449374" y="204824"/>
                    <a:pt x="455032" y="225226"/>
                    <a:pt x="457661" y="242086"/>
                  </a:cubicBezTo>
                  <a:cubicBezTo>
                    <a:pt x="458967" y="248308"/>
                    <a:pt x="461243" y="254286"/>
                    <a:pt x="464405" y="259802"/>
                  </a:cubicBezTo>
                  <a:cubicBezTo>
                    <a:pt x="470947" y="274206"/>
                    <a:pt x="484072" y="284540"/>
                    <a:pt x="499610" y="287520"/>
                  </a:cubicBezTo>
                  <a:cubicBezTo>
                    <a:pt x="513382" y="290149"/>
                    <a:pt x="521783" y="295750"/>
                    <a:pt x="504924" y="307237"/>
                  </a:cubicBezTo>
                  <a:cubicBezTo>
                    <a:pt x="501895" y="309294"/>
                    <a:pt x="498352" y="310780"/>
                    <a:pt x="496751" y="314266"/>
                  </a:cubicBezTo>
                  <a:cubicBezTo>
                    <a:pt x="484750" y="340898"/>
                    <a:pt x="477092" y="344270"/>
                    <a:pt x="449088" y="334440"/>
                  </a:cubicBezTo>
                  <a:cubicBezTo>
                    <a:pt x="439659" y="331125"/>
                    <a:pt x="430972" y="325410"/>
                    <a:pt x="420513" y="326724"/>
                  </a:cubicBezTo>
                  <a:cubicBezTo>
                    <a:pt x="408871" y="328557"/>
                    <a:pt x="396947" y="326927"/>
                    <a:pt x="386223" y="322038"/>
                  </a:cubicBezTo>
                  <a:cubicBezTo>
                    <a:pt x="381480" y="319752"/>
                    <a:pt x="376051" y="316323"/>
                    <a:pt x="371422" y="321410"/>
                  </a:cubicBezTo>
                  <a:cubicBezTo>
                    <a:pt x="367410" y="326526"/>
                    <a:pt x="366934" y="333574"/>
                    <a:pt x="370222" y="339183"/>
                  </a:cubicBezTo>
                  <a:cubicBezTo>
                    <a:pt x="372472" y="344116"/>
                    <a:pt x="375861" y="348444"/>
                    <a:pt x="380109" y="351813"/>
                  </a:cubicBezTo>
                  <a:cubicBezTo>
                    <a:pt x="395653" y="365358"/>
                    <a:pt x="398111" y="379760"/>
                    <a:pt x="383595" y="395590"/>
                  </a:cubicBezTo>
                  <a:cubicBezTo>
                    <a:pt x="375594" y="408621"/>
                    <a:pt x="374108" y="420108"/>
                    <a:pt x="389824" y="429023"/>
                  </a:cubicBezTo>
                  <a:cubicBezTo>
                    <a:pt x="395469" y="431890"/>
                    <a:pt x="399400" y="437287"/>
                    <a:pt x="400397" y="443539"/>
                  </a:cubicBezTo>
                  <a:cubicBezTo>
                    <a:pt x="385126" y="451180"/>
                    <a:pt x="366552" y="444995"/>
                    <a:pt x="358912" y="429724"/>
                  </a:cubicBezTo>
                  <a:cubicBezTo>
                    <a:pt x="356684" y="425270"/>
                    <a:pt x="355564" y="420344"/>
                    <a:pt x="355648" y="415365"/>
                  </a:cubicBezTo>
                  <a:cubicBezTo>
                    <a:pt x="355134" y="398219"/>
                    <a:pt x="345304" y="417593"/>
                    <a:pt x="344218" y="410621"/>
                  </a:cubicBezTo>
                  <a:cubicBezTo>
                    <a:pt x="342561" y="409764"/>
                    <a:pt x="340618" y="408963"/>
                    <a:pt x="339875" y="407420"/>
                  </a:cubicBezTo>
                  <a:cubicBezTo>
                    <a:pt x="323930" y="374788"/>
                    <a:pt x="296670" y="365758"/>
                    <a:pt x="260779" y="371416"/>
                  </a:cubicBezTo>
                  <a:cubicBezTo>
                    <a:pt x="265809" y="390847"/>
                    <a:pt x="272209" y="409706"/>
                    <a:pt x="288497" y="424108"/>
                  </a:cubicBezTo>
                  <a:cubicBezTo>
                    <a:pt x="292497" y="436967"/>
                    <a:pt x="280382" y="440396"/>
                    <a:pt x="274324" y="446968"/>
                  </a:cubicBezTo>
                  <a:cubicBezTo>
                    <a:pt x="261922" y="459999"/>
                    <a:pt x="250263" y="473086"/>
                    <a:pt x="248378" y="492002"/>
                  </a:cubicBezTo>
                  <a:cubicBezTo>
                    <a:pt x="246357" y="498029"/>
                    <a:pt x="243238" y="503629"/>
                    <a:pt x="239177" y="508519"/>
                  </a:cubicBezTo>
                  <a:cubicBezTo>
                    <a:pt x="235519" y="513091"/>
                    <a:pt x="231576" y="516120"/>
                    <a:pt x="226032" y="511090"/>
                  </a:cubicBezTo>
                  <a:cubicBezTo>
                    <a:pt x="213745" y="488973"/>
                    <a:pt x="212602" y="463942"/>
                    <a:pt x="207058" y="439996"/>
                  </a:cubicBezTo>
                  <a:cubicBezTo>
                    <a:pt x="207058" y="434624"/>
                    <a:pt x="207744" y="428223"/>
                    <a:pt x="213516" y="426509"/>
                  </a:cubicBezTo>
                  <a:cubicBezTo>
                    <a:pt x="220146" y="424565"/>
                    <a:pt x="222318" y="431138"/>
                    <a:pt x="224946" y="435710"/>
                  </a:cubicBezTo>
                  <a:cubicBezTo>
                    <a:pt x="228174" y="443166"/>
                    <a:pt x="230979" y="450798"/>
                    <a:pt x="233347" y="458570"/>
                  </a:cubicBezTo>
                  <a:cubicBezTo>
                    <a:pt x="234433" y="436795"/>
                    <a:pt x="210487" y="421936"/>
                    <a:pt x="216888" y="398734"/>
                  </a:cubicBezTo>
                  <a:cubicBezTo>
                    <a:pt x="229118" y="394333"/>
                    <a:pt x="232262" y="404449"/>
                    <a:pt x="237176" y="411593"/>
                  </a:cubicBezTo>
                  <a:cubicBezTo>
                    <a:pt x="242091" y="418736"/>
                    <a:pt x="243806" y="428052"/>
                    <a:pt x="255122" y="434453"/>
                  </a:cubicBezTo>
                  <a:cubicBezTo>
                    <a:pt x="254150" y="409364"/>
                    <a:pt x="242206" y="391361"/>
                    <a:pt x="232776" y="372559"/>
                  </a:cubicBezTo>
                  <a:cubicBezTo>
                    <a:pt x="230375" y="367816"/>
                    <a:pt x="227061" y="361700"/>
                    <a:pt x="221346" y="362443"/>
                  </a:cubicBezTo>
                  <a:cubicBezTo>
                    <a:pt x="212030" y="363644"/>
                    <a:pt x="215631" y="371930"/>
                    <a:pt x="215288" y="377702"/>
                  </a:cubicBezTo>
                  <a:cubicBezTo>
                    <a:pt x="215444" y="381302"/>
                    <a:pt x="214960" y="384901"/>
                    <a:pt x="213859" y="388332"/>
                  </a:cubicBezTo>
                  <a:cubicBezTo>
                    <a:pt x="211879" y="390202"/>
                    <a:pt x="209521" y="391624"/>
                    <a:pt x="206944" y="392504"/>
                  </a:cubicBezTo>
                  <a:cubicBezTo>
                    <a:pt x="201607" y="393762"/>
                    <a:pt x="196050" y="393762"/>
                    <a:pt x="190714" y="392504"/>
                  </a:cubicBezTo>
                  <a:cubicBezTo>
                    <a:pt x="167168" y="388047"/>
                    <a:pt x="144136" y="381074"/>
                    <a:pt x="120419" y="377416"/>
                  </a:cubicBezTo>
                  <a:cubicBezTo>
                    <a:pt x="117813" y="376936"/>
                    <a:pt x="115237" y="376306"/>
                    <a:pt x="112704" y="375531"/>
                  </a:cubicBezTo>
                  <a:cubicBezTo>
                    <a:pt x="106315" y="373529"/>
                    <a:pt x="99609" y="372734"/>
                    <a:pt x="92930" y="373187"/>
                  </a:cubicBezTo>
                  <a:cubicBezTo>
                    <a:pt x="71384" y="373187"/>
                    <a:pt x="49781" y="374159"/>
                    <a:pt x="29550" y="364672"/>
                  </a:cubicBezTo>
                  <a:cubicBezTo>
                    <a:pt x="27046" y="363301"/>
                    <a:pt x="25179" y="361003"/>
                    <a:pt x="24349" y="358271"/>
                  </a:cubicBezTo>
                  <a:cubicBezTo>
                    <a:pt x="24750" y="342098"/>
                    <a:pt x="28864" y="336383"/>
                    <a:pt x="47724" y="342155"/>
                  </a:cubicBezTo>
                  <a:cubicBezTo>
                    <a:pt x="84129" y="353585"/>
                    <a:pt x="123105" y="352442"/>
                    <a:pt x="160138" y="361815"/>
                  </a:cubicBezTo>
                  <a:cubicBezTo>
                    <a:pt x="168253" y="363872"/>
                    <a:pt x="175968" y="359929"/>
                    <a:pt x="183398" y="352614"/>
                  </a:cubicBezTo>
                  <a:cubicBezTo>
                    <a:pt x="175169" y="342327"/>
                    <a:pt x="163624" y="340441"/>
                    <a:pt x="152252" y="340841"/>
                  </a:cubicBezTo>
                  <a:cubicBezTo>
                    <a:pt x="102702" y="342669"/>
                    <a:pt x="56640" y="320667"/>
                    <a:pt x="7490" y="320038"/>
                  </a:cubicBezTo>
                  <a:cubicBezTo>
                    <a:pt x="-8797" y="301750"/>
                    <a:pt x="-339" y="286606"/>
                    <a:pt x="13205" y="272089"/>
                  </a:cubicBezTo>
                  <a:cubicBezTo>
                    <a:pt x="17035" y="271175"/>
                    <a:pt x="21949" y="272089"/>
                    <a:pt x="21949" y="275747"/>
                  </a:cubicBezTo>
                  <a:cubicBezTo>
                    <a:pt x="21949" y="305522"/>
                    <a:pt x="42066" y="304322"/>
                    <a:pt x="62926" y="303922"/>
                  </a:cubicBezTo>
                  <a:cubicBezTo>
                    <a:pt x="88758" y="303407"/>
                    <a:pt x="112361" y="316495"/>
                    <a:pt x="134592" y="316723"/>
                  </a:cubicBezTo>
                  <a:cubicBezTo>
                    <a:pt x="131734" y="316266"/>
                    <a:pt x="128877" y="312494"/>
                    <a:pt x="129220" y="306036"/>
                  </a:cubicBezTo>
                  <a:cubicBezTo>
                    <a:pt x="140993" y="297350"/>
                    <a:pt x="149680" y="307008"/>
                    <a:pt x="158652" y="311751"/>
                  </a:cubicBezTo>
                  <a:cubicBezTo>
                    <a:pt x="186150" y="325378"/>
                    <a:pt x="215125" y="335791"/>
                    <a:pt x="245006" y="342784"/>
                  </a:cubicBezTo>
                  <a:cubicBezTo>
                    <a:pt x="265180" y="347928"/>
                    <a:pt x="278496" y="345355"/>
                    <a:pt x="281010" y="321524"/>
                  </a:cubicBezTo>
                  <a:cubicBezTo>
                    <a:pt x="281407" y="313245"/>
                    <a:pt x="285290" y="305522"/>
                    <a:pt x="291697" y="300265"/>
                  </a:cubicBezTo>
                  <a:cubicBezTo>
                    <a:pt x="306557" y="294949"/>
                    <a:pt x="308100" y="314495"/>
                    <a:pt x="320272" y="315294"/>
                  </a:cubicBezTo>
                  <a:cubicBezTo>
                    <a:pt x="325301" y="306036"/>
                    <a:pt x="320272" y="292092"/>
                    <a:pt x="332445" y="285634"/>
                  </a:cubicBezTo>
                  <a:cubicBezTo>
                    <a:pt x="340047" y="281176"/>
                    <a:pt x="335246" y="276147"/>
                    <a:pt x="332445" y="272432"/>
                  </a:cubicBezTo>
                  <a:cubicBezTo>
                    <a:pt x="313643" y="249572"/>
                    <a:pt x="316043" y="213910"/>
                    <a:pt x="286725" y="197680"/>
                  </a:cubicBezTo>
                  <a:cubicBezTo>
                    <a:pt x="284409" y="196456"/>
                    <a:pt x="283524" y="193586"/>
                    <a:pt x="284747" y="191270"/>
                  </a:cubicBezTo>
                  <a:cubicBezTo>
                    <a:pt x="284873" y="191033"/>
                    <a:pt x="285018" y="190806"/>
                    <a:pt x="285182" y="190593"/>
                  </a:cubicBezTo>
                  <a:cubicBezTo>
                    <a:pt x="306785" y="162876"/>
                    <a:pt x="287926" y="131272"/>
                    <a:pt x="293755" y="102011"/>
                  </a:cubicBezTo>
                  <a:cubicBezTo>
                    <a:pt x="295427" y="83083"/>
                    <a:pt x="298774" y="64341"/>
                    <a:pt x="303756" y="46004"/>
                  </a:cubicBezTo>
                  <a:cubicBezTo>
                    <a:pt x="306213" y="39432"/>
                    <a:pt x="310385" y="36974"/>
                    <a:pt x="316558" y="40689"/>
                  </a:cubicBezTo>
                  <a:close/>
                </a:path>
              </a:pathLst>
            </a:custGeom>
            <a:solidFill>
              <a:srgbClr val="531A1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3" name="任意多边形: 形状 12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7EDBCAF-B1B1-480D-BDF3-F3E773E2C6C8}"/>
                </a:ext>
              </a:extLst>
            </p:cNvPr>
            <p:cNvSpPr/>
            <p:nvPr/>
          </p:nvSpPr>
          <p:spPr>
            <a:xfrm>
              <a:off x="-7417928" y="4934775"/>
              <a:ext cx="389768" cy="527583"/>
            </a:xfrm>
            <a:custGeom>
              <a:avLst/>
              <a:gdLst>
                <a:gd name="connsiteX0" fmla="*/ 268596 w 389768"/>
                <a:gd name="connsiteY0" fmla="*/ 126389 h 527583"/>
                <a:gd name="connsiteX1" fmla="*/ 282883 w 389768"/>
                <a:gd name="connsiteY1" fmla="*/ 74039 h 527583"/>
                <a:gd name="connsiteX2" fmla="*/ 299342 w 389768"/>
                <a:gd name="connsiteY2" fmla="*/ 19175 h 527583"/>
                <a:gd name="connsiteX3" fmla="*/ 326546 w 389768"/>
                <a:gd name="connsiteY3" fmla="*/ -427 h 527583"/>
                <a:gd name="connsiteX4" fmla="*/ 350205 w 389768"/>
                <a:gd name="connsiteY4" fmla="*/ 25062 h 527583"/>
                <a:gd name="connsiteX5" fmla="*/ 344033 w 389768"/>
                <a:gd name="connsiteY5" fmla="*/ 59923 h 527583"/>
                <a:gd name="connsiteX6" fmla="*/ 341690 w 389768"/>
                <a:gd name="connsiteY6" fmla="*/ 77583 h 527583"/>
                <a:gd name="connsiteX7" fmla="*/ 378438 w 389768"/>
                <a:gd name="connsiteY7" fmla="*/ 84670 h 527583"/>
                <a:gd name="connsiteX8" fmla="*/ 382724 w 389768"/>
                <a:gd name="connsiteY8" fmla="*/ 118159 h 527583"/>
                <a:gd name="connsiteX9" fmla="*/ 320430 w 389768"/>
                <a:gd name="connsiteY9" fmla="*/ 178510 h 527583"/>
                <a:gd name="connsiteX10" fmla="*/ 289741 w 389768"/>
                <a:gd name="connsiteY10" fmla="*/ 204399 h 527583"/>
                <a:gd name="connsiteX11" fmla="*/ 242021 w 389768"/>
                <a:gd name="connsiteY11" fmla="*/ 249205 h 527583"/>
                <a:gd name="connsiteX12" fmla="*/ 150581 w 389768"/>
                <a:gd name="connsiteY12" fmla="*/ 322242 h 527583"/>
                <a:gd name="connsiteX13" fmla="*/ 99146 w 389768"/>
                <a:gd name="connsiteY13" fmla="*/ 402252 h 527583"/>
                <a:gd name="connsiteX14" fmla="*/ 70571 w 389768"/>
                <a:gd name="connsiteY14" fmla="*/ 457631 h 527583"/>
                <a:gd name="connsiteX15" fmla="*/ 59141 w 389768"/>
                <a:gd name="connsiteY15" fmla="*/ 463346 h 527583"/>
                <a:gd name="connsiteX16" fmla="*/ 56455 w 389768"/>
                <a:gd name="connsiteY16" fmla="*/ 451916 h 527583"/>
                <a:gd name="connsiteX17" fmla="*/ 63998 w 389768"/>
                <a:gd name="connsiteY17" fmla="*/ 411911 h 527583"/>
                <a:gd name="connsiteX18" fmla="*/ 75428 w 389768"/>
                <a:gd name="connsiteY18" fmla="*/ 373048 h 527583"/>
                <a:gd name="connsiteX19" fmla="*/ 61769 w 389768"/>
                <a:gd name="connsiteY19" fmla="*/ 381335 h 527583"/>
                <a:gd name="connsiteX20" fmla="*/ 47367 w 389768"/>
                <a:gd name="connsiteY20" fmla="*/ 418254 h 527583"/>
                <a:gd name="connsiteX21" fmla="*/ 32852 w 389768"/>
                <a:gd name="connsiteY21" fmla="*/ 455630 h 527583"/>
                <a:gd name="connsiteX22" fmla="*/ 16335 w 389768"/>
                <a:gd name="connsiteY22" fmla="*/ 506551 h 527583"/>
                <a:gd name="connsiteX23" fmla="*/ 4905 w 389768"/>
                <a:gd name="connsiteY23" fmla="*/ 526839 h 527583"/>
                <a:gd name="connsiteX24" fmla="*/ 4220 w 389768"/>
                <a:gd name="connsiteY24" fmla="*/ 409224 h 527583"/>
                <a:gd name="connsiteX25" fmla="*/ -1038 w 389768"/>
                <a:gd name="connsiteY25" fmla="*/ 389336 h 527583"/>
                <a:gd name="connsiteX26" fmla="*/ 7477 w 389768"/>
                <a:gd name="connsiteY26" fmla="*/ 377563 h 527583"/>
                <a:gd name="connsiteX27" fmla="*/ 240821 w 389768"/>
                <a:gd name="connsiteY27" fmla="*/ 172337 h 527583"/>
                <a:gd name="connsiteX28" fmla="*/ 268596 w 389768"/>
                <a:gd name="connsiteY28" fmla="*/ 126389 h 527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89768" h="527583">
                  <a:moveTo>
                    <a:pt x="268596" y="126389"/>
                  </a:moveTo>
                  <a:cubicBezTo>
                    <a:pt x="268023" y="107530"/>
                    <a:pt x="277854" y="91413"/>
                    <a:pt x="282883" y="74039"/>
                  </a:cubicBezTo>
                  <a:cubicBezTo>
                    <a:pt x="288140" y="55694"/>
                    <a:pt x="293513" y="37349"/>
                    <a:pt x="299342" y="19175"/>
                  </a:cubicBezTo>
                  <a:cubicBezTo>
                    <a:pt x="305171" y="1002"/>
                    <a:pt x="309858" y="-1856"/>
                    <a:pt x="326546" y="-427"/>
                  </a:cubicBezTo>
                  <a:cubicBezTo>
                    <a:pt x="339747" y="716"/>
                    <a:pt x="347977" y="9802"/>
                    <a:pt x="350205" y="25062"/>
                  </a:cubicBezTo>
                  <a:cubicBezTo>
                    <a:pt x="352034" y="37406"/>
                    <a:pt x="344490" y="47922"/>
                    <a:pt x="344033" y="59923"/>
                  </a:cubicBezTo>
                  <a:cubicBezTo>
                    <a:pt x="344033" y="65124"/>
                    <a:pt x="338947" y="69696"/>
                    <a:pt x="341690" y="77583"/>
                  </a:cubicBezTo>
                  <a:cubicBezTo>
                    <a:pt x="353635" y="77583"/>
                    <a:pt x="367407" y="72667"/>
                    <a:pt x="378438" y="84670"/>
                  </a:cubicBezTo>
                  <a:cubicBezTo>
                    <a:pt x="389467" y="96671"/>
                    <a:pt x="391811" y="103357"/>
                    <a:pt x="382724" y="118159"/>
                  </a:cubicBezTo>
                  <a:cubicBezTo>
                    <a:pt x="367099" y="142980"/>
                    <a:pt x="345734" y="163679"/>
                    <a:pt x="320430" y="178510"/>
                  </a:cubicBezTo>
                  <a:cubicBezTo>
                    <a:pt x="308814" y="185348"/>
                    <a:pt x="298438" y="194101"/>
                    <a:pt x="289741" y="204399"/>
                  </a:cubicBezTo>
                  <a:cubicBezTo>
                    <a:pt x="275996" y="221482"/>
                    <a:pt x="259934" y="236563"/>
                    <a:pt x="242021" y="249205"/>
                  </a:cubicBezTo>
                  <a:cubicBezTo>
                    <a:pt x="209559" y="271093"/>
                    <a:pt x="185614" y="304583"/>
                    <a:pt x="150581" y="322242"/>
                  </a:cubicBezTo>
                  <a:cubicBezTo>
                    <a:pt x="116291" y="339387"/>
                    <a:pt x="104861" y="368590"/>
                    <a:pt x="99146" y="402252"/>
                  </a:cubicBezTo>
                  <a:cubicBezTo>
                    <a:pt x="95259" y="423969"/>
                    <a:pt x="82572" y="440486"/>
                    <a:pt x="70571" y="457631"/>
                  </a:cubicBezTo>
                  <a:cubicBezTo>
                    <a:pt x="68113" y="461117"/>
                    <a:pt x="64455" y="465288"/>
                    <a:pt x="59141" y="463346"/>
                  </a:cubicBezTo>
                  <a:cubicBezTo>
                    <a:pt x="53825" y="461402"/>
                    <a:pt x="54626" y="455630"/>
                    <a:pt x="56455" y="451916"/>
                  </a:cubicBezTo>
                  <a:cubicBezTo>
                    <a:pt x="62170" y="439228"/>
                    <a:pt x="58797" y="424997"/>
                    <a:pt x="63998" y="411911"/>
                  </a:cubicBezTo>
                  <a:cubicBezTo>
                    <a:pt x="68913" y="399623"/>
                    <a:pt x="74914" y="387050"/>
                    <a:pt x="75428" y="373048"/>
                  </a:cubicBezTo>
                  <a:cubicBezTo>
                    <a:pt x="66799" y="370934"/>
                    <a:pt x="60684" y="373448"/>
                    <a:pt x="61769" y="381335"/>
                  </a:cubicBezTo>
                  <a:cubicBezTo>
                    <a:pt x="63884" y="396766"/>
                    <a:pt x="56398" y="408710"/>
                    <a:pt x="47367" y="418254"/>
                  </a:cubicBezTo>
                  <a:cubicBezTo>
                    <a:pt x="36852" y="429684"/>
                    <a:pt x="41652" y="444885"/>
                    <a:pt x="32852" y="455630"/>
                  </a:cubicBezTo>
                  <a:cubicBezTo>
                    <a:pt x="21422" y="470775"/>
                    <a:pt x="23136" y="489920"/>
                    <a:pt x="16335" y="506551"/>
                  </a:cubicBezTo>
                  <a:cubicBezTo>
                    <a:pt x="13478" y="513580"/>
                    <a:pt x="17936" y="525182"/>
                    <a:pt x="4905" y="526839"/>
                  </a:cubicBezTo>
                  <a:cubicBezTo>
                    <a:pt x="3153" y="487634"/>
                    <a:pt x="2924" y="448429"/>
                    <a:pt x="4220" y="409224"/>
                  </a:cubicBezTo>
                  <a:cubicBezTo>
                    <a:pt x="4220" y="402252"/>
                    <a:pt x="6562" y="394365"/>
                    <a:pt x="-1038" y="389336"/>
                  </a:cubicBezTo>
                  <a:cubicBezTo>
                    <a:pt x="-3096" y="381850"/>
                    <a:pt x="3191" y="380478"/>
                    <a:pt x="7477" y="377563"/>
                  </a:cubicBezTo>
                  <a:cubicBezTo>
                    <a:pt x="93830" y="318870"/>
                    <a:pt x="173840" y="252919"/>
                    <a:pt x="240821" y="172337"/>
                  </a:cubicBezTo>
                  <a:cubicBezTo>
                    <a:pt x="252650" y="158107"/>
                    <a:pt x="267224" y="146163"/>
                    <a:pt x="268596" y="126389"/>
                  </a:cubicBezTo>
                  <a:close/>
                </a:path>
              </a:pathLst>
            </a:custGeom>
            <a:solidFill>
              <a:srgbClr val="BD95B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5" name="任意多边形: 形状 59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3B4EFD3-956B-4288-B10E-D5936B8621D5}"/>
                </a:ext>
              </a:extLst>
            </p:cNvPr>
            <p:cNvSpPr/>
            <p:nvPr/>
          </p:nvSpPr>
          <p:spPr>
            <a:xfrm>
              <a:off x="-8390060" y="5301024"/>
              <a:ext cx="316823" cy="470930"/>
            </a:xfrm>
            <a:custGeom>
              <a:avLst/>
              <a:gdLst>
                <a:gd name="connsiteX0" fmla="*/ 311639 w 316823"/>
                <a:gd name="connsiteY0" fmla="*/ 220255 h 470930"/>
                <a:gd name="connsiteX1" fmla="*/ 301981 w 316823"/>
                <a:gd name="connsiteY1" fmla="*/ 252944 h 470930"/>
                <a:gd name="connsiteX2" fmla="*/ 293809 w 316823"/>
                <a:gd name="connsiteY2" fmla="*/ 240372 h 470930"/>
                <a:gd name="connsiteX3" fmla="*/ 307639 w 316823"/>
                <a:gd name="connsiteY3" fmla="*/ 333297 h 470930"/>
                <a:gd name="connsiteX4" fmla="*/ 310497 w 316823"/>
                <a:gd name="connsiteY4" fmla="*/ 352043 h 470930"/>
                <a:gd name="connsiteX5" fmla="*/ 282436 w 316823"/>
                <a:gd name="connsiteY5" fmla="*/ 409193 h 470930"/>
                <a:gd name="connsiteX6" fmla="*/ 247403 w 316823"/>
                <a:gd name="connsiteY6" fmla="*/ 465828 h 470930"/>
                <a:gd name="connsiteX7" fmla="*/ 234887 w 316823"/>
                <a:gd name="connsiteY7" fmla="*/ 470114 h 470930"/>
                <a:gd name="connsiteX8" fmla="*/ 229172 w 316823"/>
                <a:gd name="connsiteY8" fmla="*/ 464856 h 470930"/>
                <a:gd name="connsiteX9" fmla="*/ 247632 w 316823"/>
                <a:gd name="connsiteY9" fmla="*/ 376560 h 470930"/>
                <a:gd name="connsiteX10" fmla="*/ 228143 w 316823"/>
                <a:gd name="connsiteY10" fmla="*/ 257688 h 470930"/>
                <a:gd name="connsiteX11" fmla="*/ 217799 w 316823"/>
                <a:gd name="connsiteY11" fmla="*/ 232542 h 470930"/>
                <a:gd name="connsiteX12" fmla="*/ 223857 w 316823"/>
                <a:gd name="connsiteY12" fmla="*/ 219740 h 470930"/>
                <a:gd name="connsiteX13" fmla="*/ 265234 w 316823"/>
                <a:gd name="connsiteY13" fmla="*/ 152132 h 470930"/>
                <a:gd name="connsiteX14" fmla="*/ 208827 w 316823"/>
                <a:gd name="connsiteY14" fmla="*/ 185508 h 470930"/>
                <a:gd name="connsiteX15" fmla="*/ 177623 w 316823"/>
                <a:gd name="connsiteY15" fmla="*/ 197337 h 470930"/>
                <a:gd name="connsiteX16" fmla="*/ 106357 w 316823"/>
                <a:gd name="connsiteY16" fmla="*/ 198595 h 470930"/>
                <a:gd name="connsiteX17" fmla="*/ 23775 w 316823"/>
                <a:gd name="connsiteY17" fmla="*/ 190765 h 470930"/>
                <a:gd name="connsiteX18" fmla="*/ -1371 w 316823"/>
                <a:gd name="connsiteY18" fmla="*/ 162190 h 470930"/>
                <a:gd name="connsiteX19" fmla="*/ 117272 w 316823"/>
                <a:gd name="connsiteY19" fmla="*/ 139330 h 470930"/>
                <a:gd name="connsiteX20" fmla="*/ 114701 w 316823"/>
                <a:gd name="connsiteY20" fmla="*/ 152189 h 470930"/>
                <a:gd name="connsiteX21" fmla="*/ 72924 w 316823"/>
                <a:gd name="connsiteY21" fmla="*/ 162304 h 470930"/>
                <a:gd name="connsiteX22" fmla="*/ 151333 w 316823"/>
                <a:gd name="connsiteY22" fmla="*/ 138644 h 470930"/>
                <a:gd name="connsiteX23" fmla="*/ 159106 w 316823"/>
                <a:gd name="connsiteY23" fmla="*/ 136016 h 470930"/>
                <a:gd name="connsiteX24" fmla="*/ 223285 w 316823"/>
                <a:gd name="connsiteY24" fmla="*/ 96011 h 470930"/>
                <a:gd name="connsiteX25" fmla="*/ 226258 w 316823"/>
                <a:gd name="connsiteY25" fmla="*/ 59835 h 470930"/>
                <a:gd name="connsiteX26" fmla="*/ 221171 w 316823"/>
                <a:gd name="connsiteY26" fmla="*/ -745 h 470930"/>
                <a:gd name="connsiteX27" fmla="*/ 311468 w 316823"/>
                <a:gd name="connsiteY27" fmla="*/ 136415 h 470930"/>
                <a:gd name="connsiteX28" fmla="*/ 311868 w 316823"/>
                <a:gd name="connsiteY28" fmla="*/ 190537 h 470930"/>
                <a:gd name="connsiteX29" fmla="*/ 311639 w 316823"/>
                <a:gd name="connsiteY29" fmla="*/ 220255 h 470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6823" h="470930">
                  <a:moveTo>
                    <a:pt x="311639" y="220255"/>
                  </a:moveTo>
                  <a:cubicBezTo>
                    <a:pt x="310096" y="231685"/>
                    <a:pt x="309696" y="243401"/>
                    <a:pt x="301981" y="252944"/>
                  </a:cubicBezTo>
                  <a:cubicBezTo>
                    <a:pt x="290551" y="254259"/>
                    <a:pt x="295295" y="245458"/>
                    <a:pt x="293809" y="240372"/>
                  </a:cubicBezTo>
                  <a:cubicBezTo>
                    <a:pt x="297809" y="271404"/>
                    <a:pt x="303810" y="302208"/>
                    <a:pt x="307639" y="333297"/>
                  </a:cubicBezTo>
                  <a:cubicBezTo>
                    <a:pt x="308382" y="339584"/>
                    <a:pt x="309410" y="345870"/>
                    <a:pt x="310497" y="352043"/>
                  </a:cubicBezTo>
                  <a:cubicBezTo>
                    <a:pt x="315012" y="377532"/>
                    <a:pt x="273177" y="377532"/>
                    <a:pt x="282436" y="409193"/>
                  </a:cubicBezTo>
                  <a:cubicBezTo>
                    <a:pt x="289980" y="434853"/>
                    <a:pt x="264205" y="449826"/>
                    <a:pt x="247403" y="465828"/>
                  </a:cubicBezTo>
                  <a:cubicBezTo>
                    <a:pt x="244040" y="468988"/>
                    <a:pt x="239481" y="470550"/>
                    <a:pt x="234887" y="470114"/>
                  </a:cubicBezTo>
                  <a:cubicBezTo>
                    <a:pt x="232145" y="469576"/>
                    <a:pt x="229937" y="467544"/>
                    <a:pt x="229172" y="464856"/>
                  </a:cubicBezTo>
                  <a:cubicBezTo>
                    <a:pt x="236945" y="435767"/>
                    <a:pt x="249289" y="407707"/>
                    <a:pt x="247632" y="376560"/>
                  </a:cubicBezTo>
                  <a:cubicBezTo>
                    <a:pt x="258718" y="334040"/>
                    <a:pt x="241917" y="296093"/>
                    <a:pt x="228143" y="257688"/>
                  </a:cubicBezTo>
                  <a:cubicBezTo>
                    <a:pt x="225057" y="249173"/>
                    <a:pt x="219399" y="241571"/>
                    <a:pt x="217799" y="232542"/>
                  </a:cubicBezTo>
                  <a:cubicBezTo>
                    <a:pt x="216885" y="227227"/>
                    <a:pt x="216713" y="222541"/>
                    <a:pt x="223857" y="219740"/>
                  </a:cubicBezTo>
                  <a:cubicBezTo>
                    <a:pt x="250595" y="208264"/>
                    <a:pt x="267181" y="181164"/>
                    <a:pt x="265234" y="152132"/>
                  </a:cubicBezTo>
                  <a:cubicBezTo>
                    <a:pt x="244946" y="162362"/>
                    <a:pt x="228544" y="176992"/>
                    <a:pt x="208827" y="185508"/>
                  </a:cubicBezTo>
                  <a:cubicBezTo>
                    <a:pt x="198596" y="189908"/>
                    <a:pt x="183738" y="182193"/>
                    <a:pt x="177623" y="197337"/>
                  </a:cubicBezTo>
                  <a:cubicBezTo>
                    <a:pt x="154804" y="206374"/>
                    <a:pt x="129481" y="206820"/>
                    <a:pt x="106357" y="198595"/>
                  </a:cubicBezTo>
                  <a:cubicBezTo>
                    <a:pt x="79680" y="190242"/>
                    <a:pt x="51547" y="187575"/>
                    <a:pt x="23775" y="190765"/>
                  </a:cubicBezTo>
                  <a:cubicBezTo>
                    <a:pt x="8059" y="187794"/>
                    <a:pt x="-2400" y="180192"/>
                    <a:pt x="-1371" y="162190"/>
                  </a:cubicBezTo>
                  <a:cubicBezTo>
                    <a:pt x="36920" y="148131"/>
                    <a:pt x="75553" y="135673"/>
                    <a:pt x="117272" y="139330"/>
                  </a:cubicBezTo>
                  <a:cubicBezTo>
                    <a:pt x="126131" y="145445"/>
                    <a:pt x="122187" y="150074"/>
                    <a:pt x="114701" y="152189"/>
                  </a:cubicBezTo>
                  <a:cubicBezTo>
                    <a:pt x="101020" y="156502"/>
                    <a:pt x="87063" y="159881"/>
                    <a:pt x="72924" y="162304"/>
                  </a:cubicBezTo>
                  <a:cubicBezTo>
                    <a:pt x="100066" y="158245"/>
                    <a:pt x="126476" y="150275"/>
                    <a:pt x="151333" y="138644"/>
                  </a:cubicBezTo>
                  <a:cubicBezTo>
                    <a:pt x="153797" y="137430"/>
                    <a:pt x="156411" y="136546"/>
                    <a:pt x="159106" y="136016"/>
                  </a:cubicBezTo>
                  <a:cubicBezTo>
                    <a:pt x="184418" y="130349"/>
                    <a:pt x="207051" y="116242"/>
                    <a:pt x="223285" y="96011"/>
                  </a:cubicBezTo>
                  <a:cubicBezTo>
                    <a:pt x="236087" y="84581"/>
                    <a:pt x="232430" y="73494"/>
                    <a:pt x="226258" y="59835"/>
                  </a:cubicBezTo>
                  <a:cubicBezTo>
                    <a:pt x="217628" y="40746"/>
                    <a:pt x="204769" y="20915"/>
                    <a:pt x="221171" y="-745"/>
                  </a:cubicBezTo>
                  <a:cubicBezTo>
                    <a:pt x="255061" y="42461"/>
                    <a:pt x="289008" y="85895"/>
                    <a:pt x="311468" y="136415"/>
                  </a:cubicBezTo>
                  <a:cubicBezTo>
                    <a:pt x="318441" y="151961"/>
                    <a:pt x="314497" y="172420"/>
                    <a:pt x="311868" y="190537"/>
                  </a:cubicBezTo>
                  <a:cubicBezTo>
                    <a:pt x="310022" y="200350"/>
                    <a:pt x="309944" y="210415"/>
                    <a:pt x="311639" y="220255"/>
                  </a:cubicBezTo>
                  <a:close/>
                </a:path>
              </a:pathLst>
            </a:custGeom>
            <a:solidFill>
              <a:srgbClr val="6CAB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8" name="任意多边形: 形状 60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A2672DE-7438-4DBA-A883-163BF8AB26E1}"/>
                </a:ext>
              </a:extLst>
            </p:cNvPr>
            <p:cNvSpPr/>
            <p:nvPr/>
          </p:nvSpPr>
          <p:spPr>
            <a:xfrm>
              <a:off x="-7884102" y="4908505"/>
              <a:ext cx="461032" cy="470612"/>
            </a:xfrm>
            <a:custGeom>
              <a:avLst/>
              <a:gdLst>
                <a:gd name="connsiteX0" fmla="*/ 92688 w 461032"/>
                <a:gd name="connsiteY0" fmla="*/ -732 h 470612"/>
                <a:gd name="connsiteX1" fmla="*/ 91946 w 461032"/>
                <a:gd name="connsiteY1" fmla="*/ 23957 h 470612"/>
                <a:gd name="connsiteX2" fmla="*/ 71714 w 461032"/>
                <a:gd name="connsiteY2" fmla="*/ 46074 h 470612"/>
                <a:gd name="connsiteX3" fmla="*/ 67257 w 461032"/>
                <a:gd name="connsiteY3" fmla="*/ 85450 h 470612"/>
                <a:gd name="connsiteX4" fmla="*/ 113491 w 461032"/>
                <a:gd name="connsiteY4" fmla="*/ 227811 h 470612"/>
                <a:gd name="connsiteX5" fmla="*/ 166412 w 461032"/>
                <a:gd name="connsiteY5" fmla="*/ 305935 h 470612"/>
                <a:gd name="connsiteX6" fmla="*/ 256595 w 461032"/>
                <a:gd name="connsiteY6" fmla="*/ 385088 h 470612"/>
                <a:gd name="connsiteX7" fmla="*/ 348892 w 461032"/>
                <a:gd name="connsiteY7" fmla="*/ 414806 h 470612"/>
                <a:gd name="connsiteX8" fmla="*/ 443361 w 461032"/>
                <a:gd name="connsiteY8" fmla="*/ 405490 h 470612"/>
                <a:gd name="connsiteX9" fmla="*/ 459592 w 461032"/>
                <a:gd name="connsiteY9" fmla="*/ 404119 h 470612"/>
                <a:gd name="connsiteX10" fmla="*/ 434674 w 461032"/>
                <a:gd name="connsiteY10" fmla="*/ 427265 h 470612"/>
                <a:gd name="connsiteX11" fmla="*/ 394041 w 461032"/>
                <a:gd name="connsiteY11" fmla="*/ 451267 h 470612"/>
                <a:gd name="connsiteX12" fmla="*/ 378553 w 461032"/>
                <a:gd name="connsiteY12" fmla="*/ 459383 h 470612"/>
                <a:gd name="connsiteX13" fmla="*/ 371123 w 461032"/>
                <a:gd name="connsiteY13" fmla="*/ 458068 h 470612"/>
                <a:gd name="connsiteX14" fmla="*/ 227734 w 461032"/>
                <a:gd name="connsiteY14" fmla="*/ 420578 h 470612"/>
                <a:gd name="connsiteX15" fmla="*/ 218361 w 461032"/>
                <a:gd name="connsiteY15" fmla="*/ 416806 h 470612"/>
                <a:gd name="connsiteX16" fmla="*/ 163783 w 461032"/>
                <a:gd name="connsiteY16" fmla="*/ 341425 h 470612"/>
                <a:gd name="connsiteX17" fmla="*/ 80516 w 461032"/>
                <a:gd name="connsiteY17" fmla="*/ 206551 h 470612"/>
                <a:gd name="connsiteX18" fmla="*/ 3077 w 461032"/>
                <a:gd name="connsiteY18" fmla="*/ 52246 h 470612"/>
                <a:gd name="connsiteX19" fmla="*/ 4678 w 461032"/>
                <a:gd name="connsiteY19" fmla="*/ 31043 h 470612"/>
                <a:gd name="connsiteX20" fmla="*/ 92688 w 461032"/>
                <a:gd name="connsiteY20" fmla="*/ -732 h 4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1032" h="470612">
                  <a:moveTo>
                    <a:pt x="92688" y="-732"/>
                  </a:moveTo>
                  <a:cubicBezTo>
                    <a:pt x="100689" y="7726"/>
                    <a:pt x="103204" y="15213"/>
                    <a:pt x="91946" y="23957"/>
                  </a:cubicBezTo>
                  <a:cubicBezTo>
                    <a:pt x="84123" y="30265"/>
                    <a:pt x="77303" y="37722"/>
                    <a:pt x="71714" y="46074"/>
                  </a:cubicBezTo>
                  <a:cubicBezTo>
                    <a:pt x="63314" y="58018"/>
                    <a:pt x="64913" y="71391"/>
                    <a:pt x="67257" y="85450"/>
                  </a:cubicBezTo>
                  <a:cubicBezTo>
                    <a:pt x="75372" y="135399"/>
                    <a:pt x="96575" y="180777"/>
                    <a:pt x="113491" y="227811"/>
                  </a:cubicBezTo>
                  <a:cubicBezTo>
                    <a:pt x="124736" y="257655"/>
                    <a:pt x="142868" y="284422"/>
                    <a:pt x="166412" y="305935"/>
                  </a:cubicBezTo>
                  <a:cubicBezTo>
                    <a:pt x="195273" y="333767"/>
                    <a:pt x="223562" y="362285"/>
                    <a:pt x="256595" y="385088"/>
                  </a:cubicBezTo>
                  <a:cubicBezTo>
                    <a:pt x="284053" y="403270"/>
                    <a:pt x="315983" y="413551"/>
                    <a:pt x="348892" y="414806"/>
                  </a:cubicBezTo>
                  <a:cubicBezTo>
                    <a:pt x="380553" y="416806"/>
                    <a:pt x="412672" y="417606"/>
                    <a:pt x="443361" y="405490"/>
                  </a:cubicBezTo>
                  <a:cubicBezTo>
                    <a:pt x="448676" y="404245"/>
                    <a:pt x="454144" y="403783"/>
                    <a:pt x="459592" y="404119"/>
                  </a:cubicBezTo>
                  <a:cubicBezTo>
                    <a:pt x="458277" y="419263"/>
                    <a:pt x="443932" y="420807"/>
                    <a:pt x="434674" y="427265"/>
                  </a:cubicBezTo>
                  <a:cubicBezTo>
                    <a:pt x="421758" y="436237"/>
                    <a:pt x="406099" y="440238"/>
                    <a:pt x="394041" y="451267"/>
                  </a:cubicBezTo>
                  <a:cubicBezTo>
                    <a:pt x="390706" y="456553"/>
                    <a:pt x="384797" y="459649"/>
                    <a:pt x="378553" y="459383"/>
                  </a:cubicBezTo>
                  <a:cubicBezTo>
                    <a:pt x="376562" y="457499"/>
                    <a:pt x="373640" y="456982"/>
                    <a:pt x="371123" y="458068"/>
                  </a:cubicBezTo>
                  <a:cubicBezTo>
                    <a:pt x="313345" y="483900"/>
                    <a:pt x="267053" y="465498"/>
                    <a:pt x="227734" y="420578"/>
                  </a:cubicBezTo>
                  <a:cubicBezTo>
                    <a:pt x="224132" y="421349"/>
                    <a:pt x="220424" y="419857"/>
                    <a:pt x="218361" y="416806"/>
                  </a:cubicBezTo>
                  <a:cubicBezTo>
                    <a:pt x="201217" y="390860"/>
                    <a:pt x="178357" y="369314"/>
                    <a:pt x="163783" y="341425"/>
                  </a:cubicBezTo>
                  <a:cubicBezTo>
                    <a:pt x="138066" y="295191"/>
                    <a:pt x="105833" y="253014"/>
                    <a:pt x="80516" y="206551"/>
                  </a:cubicBezTo>
                  <a:cubicBezTo>
                    <a:pt x="52969" y="156030"/>
                    <a:pt x="24737" y="105967"/>
                    <a:pt x="3077" y="52246"/>
                  </a:cubicBezTo>
                  <a:cubicBezTo>
                    <a:pt x="48" y="44759"/>
                    <a:pt x="-6124" y="34758"/>
                    <a:pt x="4678" y="31043"/>
                  </a:cubicBezTo>
                  <a:cubicBezTo>
                    <a:pt x="34281" y="21328"/>
                    <a:pt x="59313" y="-1360"/>
                    <a:pt x="92688" y="-732"/>
                  </a:cubicBezTo>
                  <a:close/>
                </a:path>
              </a:pathLst>
            </a:custGeom>
            <a:solidFill>
              <a:srgbClr val="BD95B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9" name="任意多边形: 形状 61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C2C7A4E-E444-46C1-B86A-6337B8FA2CA7}"/>
                </a:ext>
              </a:extLst>
            </p:cNvPr>
            <p:cNvSpPr/>
            <p:nvPr/>
          </p:nvSpPr>
          <p:spPr>
            <a:xfrm>
              <a:off x="-7411970" y="4235634"/>
              <a:ext cx="260134" cy="215648"/>
            </a:xfrm>
            <a:custGeom>
              <a:avLst/>
              <a:gdLst>
                <a:gd name="connsiteX0" fmla="*/ 37238 w 260134"/>
                <a:gd name="connsiteY0" fmla="*/ 23773 h 215648"/>
                <a:gd name="connsiteX1" fmla="*/ 87702 w 260134"/>
                <a:gd name="connsiteY1" fmla="*/ 91209 h 215648"/>
                <a:gd name="connsiteX2" fmla="*/ 82786 w 260134"/>
                <a:gd name="connsiteY2" fmla="*/ 92010 h 215648"/>
                <a:gd name="connsiteX3" fmla="*/ 58212 w 260134"/>
                <a:gd name="connsiteY3" fmla="*/ 92581 h 215648"/>
                <a:gd name="connsiteX4" fmla="*/ 77357 w 260134"/>
                <a:gd name="connsiteY4" fmla="*/ 104011 h 215648"/>
                <a:gd name="connsiteX5" fmla="*/ 112505 w 260134"/>
                <a:gd name="connsiteY5" fmla="*/ 109212 h 215648"/>
                <a:gd name="connsiteX6" fmla="*/ 150795 w 260134"/>
                <a:gd name="connsiteY6" fmla="*/ 123328 h 215648"/>
                <a:gd name="connsiteX7" fmla="*/ 194343 w 260134"/>
                <a:gd name="connsiteY7" fmla="*/ 144702 h 215648"/>
                <a:gd name="connsiteX8" fmla="*/ 258694 w 260134"/>
                <a:gd name="connsiteY8" fmla="*/ 184707 h 215648"/>
                <a:gd name="connsiteX9" fmla="*/ 176398 w 260134"/>
                <a:gd name="connsiteY9" fmla="*/ 210539 h 215648"/>
                <a:gd name="connsiteX10" fmla="*/ 159253 w 260134"/>
                <a:gd name="connsiteY10" fmla="*/ 214711 h 215648"/>
                <a:gd name="connsiteX11" fmla="*/ 28894 w 260134"/>
                <a:gd name="connsiteY11" fmla="*/ 188593 h 215648"/>
                <a:gd name="connsiteX12" fmla="*/ -538 w 260134"/>
                <a:gd name="connsiteY12" fmla="*/ 160876 h 215648"/>
                <a:gd name="connsiteX13" fmla="*/ 4034 w 260134"/>
                <a:gd name="connsiteY13" fmla="*/ 87895 h 215648"/>
                <a:gd name="connsiteX14" fmla="*/ 16150 w 260134"/>
                <a:gd name="connsiteY14" fmla="*/ 62978 h 215648"/>
                <a:gd name="connsiteX15" fmla="*/ 27580 w 260134"/>
                <a:gd name="connsiteY15" fmla="*/ -745 h 215648"/>
                <a:gd name="connsiteX16" fmla="*/ 37238 w 260134"/>
                <a:gd name="connsiteY16" fmla="*/ 23773 h 21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134" h="215648">
                  <a:moveTo>
                    <a:pt x="37238" y="23773"/>
                  </a:moveTo>
                  <a:cubicBezTo>
                    <a:pt x="47525" y="50862"/>
                    <a:pt x="66670" y="71379"/>
                    <a:pt x="87702" y="91209"/>
                  </a:cubicBezTo>
                  <a:cubicBezTo>
                    <a:pt x="85473" y="91610"/>
                    <a:pt x="83987" y="92353"/>
                    <a:pt x="82786" y="92010"/>
                  </a:cubicBezTo>
                  <a:cubicBezTo>
                    <a:pt x="74214" y="89666"/>
                    <a:pt x="60955" y="83723"/>
                    <a:pt x="58212" y="92581"/>
                  </a:cubicBezTo>
                  <a:cubicBezTo>
                    <a:pt x="54097" y="105897"/>
                    <a:pt x="70670" y="102868"/>
                    <a:pt x="77357" y="104011"/>
                  </a:cubicBezTo>
                  <a:cubicBezTo>
                    <a:pt x="88787" y="106412"/>
                    <a:pt x="98502" y="125900"/>
                    <a:pt x="112505" y="109212"/>
                  </a:cubicBezTo>
                  <a:cubicBezTo>
                    <a:pt x="125249" y="114012"/>
                    <a:pt x="137764" y="119670"/>
                    <a:pt x="150795" y="123328"/>
                  </a:cubicBezTo>
                  <a:cubicBezTo>
                    <a:pt x="166473" y="127790"/>
                    <a:pt x="181223" y="135029"/>
                    <a:pt x="194343" y="144702"/>
                  </a:cubicBezTo>
                  <a:cubicBezTo>
                    <a:pt x="213317" y="158361"/>
                    <a:pt x="234005" y="169619"/>
                    <a:pt x="258694" y="184707"/>
                  </a:cubicBezTo>
                  <a:cubicBezTo>
                    <a:pt x="232912" y="197889"/>
                    <a:pt x="205089" y="206622"/>
                    <a:pt x="176398" y="210539"/>
                  </a:cubicBezTo>
                  <a:cubicBezTo>
                    <a:pt x="171387" y="213984"/>
                    <a:pt x="165286" y="215469"/>
                    <a:pt x="159253" y="214711"/>
                  </a:cubicBezTo>
                  <a:cubicBezTo>
                    <a:pt x="116848" y="200766"/>
                    <a:pt x="72557" y="196423"/>
                    <a:pt x="28894" y="188593"/>
                  </a:cubicBezTo>
                  <a:cubicBezTo>
                    <a:pt x="14263" y="185964"/>
                    <a:pt x="-5967" y="186193"/>
                    <a:pt x="-538" y="160876"/>
                  </a:cubicBezTo>
                  <a:cubicBezTo>
                    <a:pt x="13681" y="139034"/>
                    <a:pt x="15415" y="111340"/>
                    <a:pt x="4034" y="87895"/>
                  </a:cubicBezTo>
                  <a:cubicBezTo>
                    <a:pt x="13806" y="82180"/>
                    <a:pt x="15806" y="73321"/>
                    <a:pt x="16150" y="62978"/>
                  </a:cubicBezTo>
                  <a:cubicBezTo>
                    <a:pt x="17366" y="41352"/>
                    <a:pt x="21205" y="19955"/>
                    <a:pt x="27580" y="-745"/>
                  </a:cubicBezTo>
                  <a:cubicBezTo>
                    <a:pt x="32837" y="8913"/>
                    <a:pt x="29123" y="19258"/>
                    <a:pt x="37238" y="23773"/>
                  </a:cubicBezTo>
                  <a:close/>
                </a:path>
              </a:pathLst>
            </a:custGeom>
            <a:solidFill>
              <a:srgbClr val="FBD8C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6" name="任意多边形: 形状 62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D3D8EEF-D85C-4025-91A5-4DF53279E199}"/>
                </a:ext>
              </a:extLst>
            </p:cNvPr>
            <p:cNvSpPr/>
            <p:nvPr/>
          </p:nvSpPr>
          <p:spPr>
            <a:xfrm>
              <a:off x="-7246305" y="4617119"/>
              <a:ext cx="327856" cy="367818"/>
            </a:xfrm>
            <a:custGeom>
              <a:avLst/>
              <a:gdLst>
                <a:gd name="connsiteX0" fmla="*/ 47194 w 327856"/>
                <a:gd name="connsiteY0" fmla="*/ 108574 h 367818"/>
                <a:gd name="connsiteX1" fmla="*/ 41822 w 327856"/>
                <a:gd name="connsiteY1" fmla="*/ 108574 h 367818"/>
                <a:gd name="connsiteX2" fmla="*/ -1441 w 327856"/>
                <a:gd name="connsiteY2" fmla="*/ 121147 h 367818"/>
                <a:gd name="connsiteX3" fmla="*/ 29935 w 327856"/>
                <a:gd name="connsiteY3" fmla="*/ 89258 h 367818"/>
                <a:gd name="connsiteX4" fmla="*/ 69940 w 327856"/>
                <a:gd name="connsiteY4" fmla="*/ 73599 h 367818"/>
                <a:gd name="connsiteX5" fmla="*/ 184583 w 327856"/>
                <a:gd name="connsiteY5" fmla="*/ 90400 h 367818"/>
                <a:gd name="connsiteX6" fmla="*/ 197613 w 327856"/>
                <a:gd name="connsiteY6" fmla="*/ 77599 h 367818"/>
                <a:gd name="connsiteX7" fmla="*/ 178525 w 327856"/>
                <a:gd name="connsiteY7" fmla="*/ 17134 h 367818"/>
                <a:gd name="connsiteX8" fmla="*/ 215615 w 327856"/>
                <a:gd name="connsiteY8" fmla="*/ -354 h 367818"/>
                <a:gd name="connsiteX9" fmla="*/ 236818 w 327856"/>
                <a:gd name="connsiteY9" fmla="*/ 17077 h 367818"/>
                <a:gd name="connsiteX10" fmla="*/ 266936 w 327856"/>
                <a:gd name="connsiteY10" fmla="*/ 110403 h 367818"/>
                <a:gd name="connsiteX11" fmla="*/ 278937 w 327856"/>
                <a:gd name="connsiteY11" fmla="*/ 124690 h 367818"/>
                <a:gd name="connsiteX12" fmla="*/ 288482 w 327856"/>
                <a:gd name="connsiteY12" fmla="*/ 147036 h 367818"/>
                <a:gd name="connsiteX13" fmla="*/ 325686 w 327856"/>
                <a:gd name="connsiteY13" fmla="*/ 328602 h 367818"/>
                <a:gd name="connsiteX14" fmla="*/ 325686 w 327856"/>
                <a:gd name="connsiteY14" fmla="*/ 353062 h 367818"/>
                <a:gd name="connsiteX15" fmla="*/ 289796 w 327856"/>
                <a:gd name="connsiteY15" fmla="*/ 344775 h 367818"/>
                <a:gd name="connsiteX16" fmla="*/ 232646 w 327856"/>
                <a:gd name="connsiteY16" fmla="*/ 185327 h 367818"/>
                <a:gd name="connsiteX17" fmla="*/ 193613 w 327856"/>
                <a:gd name="connsiteY17" fmla="*/ 142121 h 367818"/>
                <a:gd name="connsiteX18" fmla="*/ 100686 w 327856"/>
                <a:gd name="connsiteY18" fmla="*/ 98402 h 367818"/>
                <a:gd name="connsiteX19" fmla="*/ 75197 w 327856"/>
                <a:gd name="connsiteY19" fmla="*/ 98402 h 367818"/>
                <a:gd name="connsiteX20" fmla="*/ 47194 w 327856"/>
                <a:gd name="connsiteY20" fmla="*/ 108574 h 367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27856" h="367818">
                  <a:moveTo>
                    <a:pt x="47194" y="108574"/>
                  </a:moveTo>
                  <a:lnTo>
                    <a:pt x="41822" y="108574"/>
                  </a:lnTo>
                  <a:cubicBezTo>
                    <a:pt x="27877" y="114289"/>
                    <a:pt x="16733" y="129891"/>
                    <a:pt x="-1441" y="121147"/>
                  </a:cubicBezTo>
                  <a:cubicBezTo>
                    <a:pt x="2789" y="104460"/>
                    <a:pt x="17533" y="95315"/>
                    <a:pt x="29935" y="89258"/>
                  </a:cubicBezTo>
                  <a:cubicBezTo>
                    <a:pt x="42336" y="83199"/>
                    <a:pt x="55023" y="74799"/>
                    <a:pt x="69940" y="73599"/>
                  </a:cubicBezTo>
                  <a:cubicBezTo>
                    <a:pt x="106515" y="89829"/>
                    <a:pt x="146749" y="81828"/>
                    <a:pt x="184583" y="90400"/>
                  </a:cubicBezTo>
                  <a:cubicBezTo>
                    <a:pt x="193327" y="92344"/>
                    <a:pt x="198813" y="86343"/>
                    <a:pt x="197613" y="77599"/>
                  </a:cubicBezTo>
                  <a:cubicBezTo>
                    <a:pt x="194698" y="56454"/>
                    <a:pt x="196013" y="33765"/>
                    <a:pt x="178525" y="17134"/>
                  </a:cubicBezTo>
                  <a:cubicBezTo>
                    <a:pt x="183097" y="-4811"/>
                    <a:pt x="202299" y="2504"/>
                    <a:pt x="215615" y="-354"/>
                  </a:cubicBezTo>
                  <a:cubicBezTo>
                    <a:pt x="227502" y="-2868"/>
                    <a:pt x="233903" y="7190"/>
                    <a:pt x="236818" y="17077"/>
                  </a:cubicBezTo>
                  <a:cubicBezTo>
                    <a:pt x="246019" y="48510"/>
                    <a:pt x="261164" y="77942"/>
                    <a:pt x="266936" y="110403"/>
                  </a:cubicBezTo>
                  <a:cubicBezTo>
                    <a:pt x="268250" y="117776"/>
                    <a:pt x="268193" y="125605"/>
                    <a:pt x="278937" y="124690"/>
                  </a:cubicBezTo>
                  <a:cubicBezTo>
                    <a:pt x="285086" y="130488"/>
                    <a:pt x="288544" y="138584"/>
                    <a:pt x="288482" y="147036"/>
                  </a:cubicBezTo>
                  <a:cubicBezTo>
                    <a:pt x="302083" y="207330"/>
                    <a:pt x="321628" y="266366"/>
                    <a:pt x="325686" y="328602"/>
                  </a:cubicBezTo>
                  <a:cubicBezTo>
                    <a:pt x="326659" y="336727"/>
                    <a:pt x="326659" y="344938"/>
                    <a:pt x="325686" y="353062"/>
                  </a:cubicBezTo>
                  <a:cubicBezTo>
                    <a:pt x="307113" y="373465"/>
                    <a:pt x="298197" y="372322"/>
                    <a:pt x="289796" y="344775"/>
                  </a:cubicBezTo>
                  <a:cubicBezTo>
                    <a:pt x="273337" y="290654"/>
                    <a:pt x="252934" y="238077"/>
                    <a:pt x="232646" y="185327"/>
                  </a:cubicBezTo>
                  <a:cubicBezTo>
                    <a:pt x="226144" y="166162"/>
                    <a:pt x="212021" y="150529"/>
                    <a:pt x="193613" y="142121"/>
                  </a:cubicBezTo>
                  <a:cubicBezTo>
                    <a:pt x="162580" y="127720"/>
                    <a:pt x="135319" y="105146"/>
                    <a:pt x="100686" y="98402"/>
                  </a:cubicBezTo>
                  <a:lnTo>
                    <a:pt x="75197" y="98402"/>
                  </a:lnTo>
                  <a:cubicBezTo>
                    <a:pt x="66625" y="103602"/>
                    <a:pt x="55424" y="101716"/>
                    <a:pt x="47194" y="108574"/>
                  </a:cubicBezTo>
                  <a:close/>
                </a:path>
              </a:pathLst>
            </a:custGeom>
            <a:solidFill>
              <a:srgbClr val="BC95B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7" name="任意多边形: 形状 62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2B9A029-6DF5-49EC-A523-0189653A8069}"/>
                </a:ext>
              </a:extLst>
            </p:cNvPr>
            <p:cNvSpPr/>
            <p:nvPr/>
          </p:nvSpPr>
          <p:spPr>
            <a:xfrm>
              <a:off x="-8032432" y="4655572"/>
              <a:ext cx="244422" cy="180082"/>
            </a:xfrm>
            <a:custGeom>
              <a:avLst/>
              <a:gdLst>
                <a:gd name="connsiteX0" fmla="*/ 185240 w 244422"/>
                <a:gd name="connsiteY0" fmla="*/ -745 h 180082"/>
                <a:gd name="connsiteX1" fmla="*/ 196041 w 244422"/>
                <a:gd name="connsiteY1" fmla="*/ 33545 h 180082"/>
                <a:gd name="connsiteX2" fmla="*/ 236675 w 244422"/>
                <a:gd name="connsiteY2" fmla="*/ 144759 h 180082"/>
                <a:gd name="connsiteX3" fmla="*/ 238389 w 244422"/>
                <a:gd name="connsiteY3" fmla="*/ 171391 h 180082"/>
                <a:gd name="connsiteX4" fmla="*/ 219873 w 244422"/>
                <a:gd name="connsiteY4" fmla="*/ 179335 h 180082"/>
                <a:gd name="connsiteX5" fmla="*/ 142835 w 244422"/>
                <a:gd name="connsiteY5" fmla="*/ 128929 h 180082"/>
                <a:gd name="connsiteX6" fmla="*/ 106201 w 244422"/>
                <a:gd name="connsiteY6" fmla="*/ 123213 h 180082"/>
                <a:gd name="connsiteX7" fmla="*/ 88371 w 244422"/>
                <a:gd name="connsiteY7" fmla="*/ 135729 h 180082"/>
                <a:gd name="connsiteX8" fmla="*/ 36421 w 244422"/>
                <a:gd name="connsiteY8" fmla="*/ 110641 h 180082"/>
                <a:gd name="connsiteX9" fmla="*/ 30420 w 244422"/>
                <a:gd name="connsiteY9" fmla="*/ 96296 h 180082"/>
                <a:gd name="connsiteX10" fmla="*/ 7103 w 244422"/>
                <a:gd name="connsiteY10" fmla="*/ 77322 h 180082"/>
                <a:gd name="connsiteX11" fmla="*/ 1045 w 244422"/>
                <a:gd name="connsiteY11" fmla="*/ 56119 h 180082"/>
                <a:gd name="connsiteX12" fmla="*/ 20476 w 244422"/>
                <a:gd name="connsiteY12" fmla="*/ 55091 h 180082"/>
                <a:gd name="connsiteX13" fmla="*/ 36592 w 244422"/>
                <a:gd name="connsiteY13" fmla="*/ 62006 h 180082"/>
                <a:gd name="connsiteX14" fmla="*/ 9903 w 244422"/>
                <a:gd name="connsiteY14" fmla="*/ 49262 h 180082"/>
                <a:gd name="connsiteX15" fmla="*/ 3045 w 244422"/>
                <a:gd name="connsiteY15" fmla="*/ 35774 h 180082"/>
                <a:gd name="connsiteX16" fmla="*/ 16018 w 244422"/>
                <a:gd name="connsiteY16" fmla="*/ 29373 h 180082"/>
                <a:gd name="connsiteX17" fmla="*/ 97629 w 244422"/>
                <a:gd name="connsiteY17" fmla="*/ 30116 h 180082"/>
                <a:gd name="connsiteX18" fmla="*/ 158723 w 244422"/>
                <a:gd name="connsiteY18" fmla="*/ 17772 h 180082"/>
                <a:gd name="connsiteX19" fmla="*/ 185240 w 244422"/>
                <a:gd name="connsiteY19" fmla="*/ -745 h 180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44422" h="180082">
                  <a:moveTo>
                    <a:pt x="185240" y="-745"/>
                  </a:moveTo>
                  <a:cubicBezTo>
                    <a:pt x="198670" y="7542"/>
                    <a:pt x="196670" y="20572"/>
                    <a:pt x="196041" y="33545"/>
                  </a:cubicBezTo>
                  <a:cubicBezTo>
                    <a:pt x="202271" y="73550"/>
                    <a:pt x="217815" y="109783"/>
                    <a:pt x="236675" y="144759"/>
                  </a:cubicBezTo>
                  <a:cubicBezTo>
                    <a:pt x="241933" y="154532"/>
                    <a:pt x="246905" y="161904"/>
                    <a:pt x="238389" y="171391"/>
                  </a:cubicBezTo>
                  <a:cubicBezTo>
                    <a:pt x="233627" y="176551"/>
                    <a:pt x="226894" y="179440"/>
                    <a:pt x="219873" y="179335"/>
                  </a:cubicBezTo>
                  <a:cubicBezTo>
                    <a:pt x="187688" y="175603"/>
                    <a:pt x="159143" y="156925"/>
                    <a:pt x="142835" y="128929"/>
                  </a:cubicBezTo>
                  <a:cubicBezTo>
                    <a:pt x="132033" y="111783"/>
                    <a:pt x="121232" y="108412"/>
                    <a:pt x="106201" y="123213"/>
                  </a:cubicBezTo>
                  <a:cubicBezTo>
                    <a:pt x="100875" y="128201"/>
                    <a:pt x="94873" y="132415"/>
                    <a:pt x="88371" y="135729"/>
                  </a:cubicBezTo>
                  <a:cubicBezTo>
                    <a:pt x="62710" y="149560"/>
                    <a:pt x="41965" y="139730"/>
                    <a:pt x="36421" y="110641"/>
                  </a:cubicBezTo>
                  <a:cubicBezTo>
                    <a:pt x="35392" y="104926"/>
                    <a:pt x="35507" y="99839"/>
                    <a:pt x="30420" y="96296"/>
                  </a:cubicBezTo>
                  <a:cubicBezTo>
                    <a:pt x="22877" y="89610"/>
                    <a:pt x="14590" y="83951"/>
                    <a:pt x="7103" y="77322"/>
                  </a:cubicBezTo>
                  <a:cubicBezTo>
                    <a:pt x="760" y="71607"/>
                    <a:pt x="-4841" y="64749"/>
                    <a:pt x="1045" y="56119"/>
                  </a:cubicBezTo>
                  <a:cubicBezTo>
                    <a:pt x="6932" y="47490"/>
                    <a:pt x="13561" y="51833"/>
                    <a:pt x="20476" y="55091"/>
                  </a:cubicBezTo>
                  <a:cubicBezTo>
                    <a:pt x="25413" y="58301"/>
                    <a:pt x="30864" y="60641"/>
                    <a:pt x="36592" y="62006"/>
                  </a:cubicBezTo>
                  <a:cubicBezTo>
                    <a:pt x="27428" y="58345"/>
                    <a:pt x="18512" y="54087"/>
                    <a:pt x="9903" y="49262"/>
                  </a:cubicBezTo>
                  <a:cubicBezTo>
                    <a:pt x="4542" y="47139"/>
                    <a:pt x="1602" y="41356"/>
                    <a:pt x="3045" y="35774"/>
                  </a:cubicBezTo>
                  <a:cubicBezTo>
                    <a:pt x="4475" y="28516"/>
                    <a:pt x="10818" y="28745"/>
                    <a:pt x="16018" y="29373"/>
                  </a:cubicBezTo>
                  <a:cubicBezTo>
                    <a:pt x="43156" y="31849"/>
                    <a:pt x="70451" y="32098"/>
                    <a:pt x="97629" y="30116"/>
                  </a:cubicBezTo>
                  <a:cubicBezTo>
                    <a:pt x="119346" y="32688"/>
                    <a:pt x="139291" y="26573"/>
                    <a:pt x="158723" y="17772"/>
                  </a:cubicBezTo>
                  <a:cubicBezTo>
                    <a:pt x="169924" y="14972"/>
                    <a:pt x="175639" y="4456"/>
                    <a:pt x="185240" y="-745"/>
                  </a:cubicBezTo>
                  <a:close/>
                </a:path>
              </a:pathLst>
            </a:custGeom>
            <a:solidFill>
              <a:srgbClr val="FDDDD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7" name="任意多边形: 形状 63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E618A0F-AC7B-4048-A3CD-EDC8E6F51FC3}"/>
                </a:ext>
              </a:extLst>
            </p:cNvPr>
            <p:cNvSpPr/>
            <p:nvPr/>
          </p:nvSpPr>
          <p:spPr>
            <a:xfrm>
              <a:off x="-7439030" y="4408969"/>
              <a:ext cx="204898" cy="168546"/>
            </a:xfrm>
            <a:custGeom>
              <a:avLst/>
              <a:gdLst>
                <a:gd name="connsiteX0" fmla="*/ 186827 w 204898"/>
                <a:gd name="connsiteY0" fmla="*/ 36860 h 168546"/>
                <a:gd name="connsiteX1" fmla="*/ 203457 w 204898"/>
                <a:gd name="connsiteY1" fmla="*/ 37546 h 168546"/>
                <a:gd name="connsiteX2" fmla="*/ 200886 w 204898"/>
                <a:gd name="connsiteY2" fmla="*/ 68578 h 168546"/>
                <a:gd name="connsiteX3" fmla="*/ 172311 w 204898"/>
                <a:gd name="connsiteY3" fmla="*/ 91438 h 168546"/>
                <a:gd name="connsiteX4" fmla="*/ 156881 w 204898"/>
                <a:gd name="connsiteY4" fmla="*/ 132643 h 168546"/>
                <a:gd name="connsiteX5" fmla="*/ 159738 w 204898"/>
                <a:gd name="connsiteY5" fmla="*/ 162419 h 168546"/>
                <a:gd name="connsiteX6" fmla="*/ 126534 w 204898"/>
                <a:gd name="connsiteY6" fmla="*/ 162018 h 168546"/>
                <a:gd name="connsiteX7" fmla="*/ 54239 w 204898"/>
                <a:gd name="connsiteY7" fmla="*/ 120756 h 168546"/>
                <a:gd name="connsiteX8" fmla="*/ 19949 w 204898"/>
                <a:gd name="connsiteY8" fmla="*/ 113498 h 168546"/>
                <a:gd name="connsiteX9" fmla="*/ -968 w 204898"/>
                <a:gd name="connsiteY9" fmla="*/ 82294 h 168546"/>
                <a:gd name="connsiteX10" fmla="*/ 10005 w 204898"/>
                <a:gd name="connsiteY10" fmla="*/ 8742 h 168546"/>
                <a:gd name="connsiteX11" fmla="*/ 17892 w 204898"/>
                <a:gd name="connsiteY11" fmla="*/ -745 h 168546"/>
                <a:gd name="connsiteX12" fmla="*/ 93158 w 204898"/>
                <a:gd name="connsiteY12" fmla="*/ 19315 h 168546"/>
                <a:gd name="connsiteX13" fmla="*/ 186827 w 204898"/>
                <a:gd name="connsiteY13" fmla="*/ 36860 h 16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898" h="168546">
                  <a:moveTo>
                    <a:pt x="186827" y="36860"/>
                  </a:moveTo>
                  <a:lnTo>
                    <a:pt x="203457" y="37546"/>
                  </a:lnTo>
                  <a:lnTo>
                    <a:pt x="200886" y="68578"/>
                  </a:lnTo>
                  <a:cubicBezTo>
                    <a:pt x="197057" y="83209"/>
                    <a:pt x="183741" y="86523"/>
                    <a:pt x="172311" y="91438"/>
                  </a:cubicBezTo>
                  <a:cubicBezTo>
                    <a:pt x="152880" y="100468"/>
                    <a:pt x="147050" y="112584"/>
                    <a:pt x="156881" y="132643"/>
                  </a:cubicBezTo>
                  <a:cubicBezTo>
                    <a:pt x="161281" y="141616"/>
                    <a:pt x="170425" y="152303"/>
                    <a:pt x="159738" y="162419"/>
                  </a:cubicBezTo>
                  <a:cubicBezTo>
                    <a:pt x="149051" y="172534"/>
                    <a:pt x="137335" y="166019"/>
                    <a:pt x="126534" y="162018"/>
                  </a:cubicBezTo>
                  <a:cubicBezTo>
                    <a:pt x="100188" y="152189"/>
                    <a:pt x="72127" y="144130"/>
                    <a:pt x="54239" y="120756"/>
                  </a:cubicBezTo>
                  <a:cubicBezTo>
                    <a:pt x="43666" y="106983"/>
                    <a:pt x="30521" y="119442"/>
                    <a:pt x="19949" y="113498"/>
                  </a:cubicBezTo>
                  <a:lnTo>
                    <a:pt x="-968" y="82294"/>
                  </a:lnTo>
                  <a:cubicBezTo>
                    <a:pt x="-4054" y="56749"/>
                    <a:pt x="8919" y="33603"/>
                    <a:pt x="10005" y="8742"/>
                  </a:cubicBezTo>
                  <a:cubicBezTo>
                    <a:pt x="10875" y="4457"/>
                    <a:pt x="13838" y="894"/>
                    <a:pt x="17892" y="-745"/>
                  </a:cubicBezTo>
                  <a:cubicBezTo>
                    <a:pt x="40352" y="15600"/>
                    <a:pt x="67841" y="14343"/>
                    <a:pt x="93158" y="19315"/>
                  </a:cubicBezTo>
                  <a:cubicBezTo>
                    <a:pt x="124419" y="25659"/>
                    <a:pt x="155795" y="30288"/>
                    <a:pt x="186827" y="36860"/>
                  </a:cubicBezTo>
                  <a:close/>
                </a:path>
              </a:pathLst>
            </a:custGeom>
            <a:solidFill>
              <a:srgbClr val="9FEFF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0" name="任意多边形: 形状 65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8AB19BA-9A96-4510-A3A2-41952F321C28}"/>
                </a:ext>
              </a:extLst>
            </p:cNvPr>
            <p:cNvSpPr/>
            <p:nvPr/>
          </p:nvSpPr>
          <p:spPr>
            <a:xfrm>
              <a:off x="-7417411" y="4478350"/>
              <a:ext cx="207805" cy="148974"/>
            </a:xfrm>
            <a:custGeom>
              <a:avLst/>
              <a:gdLst>
                <a:gd name="connsiteX0" fmla="*/ -1441 w 207805"/>
                <a:gd name="connsiteY0" fmla="*/ 44347 h 148974"/>
                <a:gd name="connsiteX1" fmla="*/ 20333 w 207805"/>
                <a:gd name="connsiteY1" fmla="*/ 31031 h 148974"/>
                <a:gd name="connsiteX2" fmla="*/ 41878 w 207805"/>
                <a:gd name="connsiteY2" fmla="*/ 51548 h 148974"/>
                <a:gd name="connsiteX3" fmla="*/ 123660 w 207805"/>
                <a:gd name="connsiteY3" fmla="*/ 91895 h 148974"/>
                <a:gd name="connsiteX4" fmla="*/ 133833 w 207805"/>
                <a:gd name="connsiteY4" fmla="*/ 77551 h 148974"/>
                <a:gd name="connsiteX5" fmla="*/ 124860 w 207805"/>
                <a:gd name="connsiteY5" fmla="*/ 55034 h 148974"/>
                <a:gd name="connsiteX6" fmla="*/ 133891 w 207805"/>
                <a:gd name="connsiteY6" fmla="*/ 23773 h 148974"/>
                <a:gd name="connsiteX7" fmla="*/ 179267 w 207805"/>
                <a:gd name="connsiteY7" fmla="*/ -745 h 148974"/>
                <a:gd name="connsiteX8" fmla="*/ 204870 w 207805"/>
                <a:gd name="connsiteY8" fmla="*/ 87666 h 148974"/>
                <a:gd name="connsiteX9" fmla="*/ 195441 w 207805"/>
                <a:gd name="connsiteY9" fmla="*/ 107097 h 148974"/>
                <a:gd name="connsiteX10" fmla="*/ 132576 w 207805"/>
                <a:gd name="connsiteY10" fmla="*/ 137558 h 148974"/>
                <a:gd name="connsiteX11" fmla="*/ 118688 w 207805"/>
                <a:gd name="connsiteY11" fmla="*/ 144645 h 148974"/>
                <a:gd name="connsiteX12" fmla="*/ 55195 w 207805"/>
                <a:gd name="connsiteY12" fmla="*/ 123385 h 148974"/>
                <a:gd name="connsiteX13" fmla="*/ -1441 w 207805"/>
                <a:gd name="connsiteY13" fmla="*/ 44347 h 148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7805" h="148974">
                  <a:moveTo>
                    <a:pt x="-1441" y="44347"/>
                  </a:moveTo>
                  <a:cubicBezTo>
                    <a:pt x="11532" y="48805"/>
                    <a:pt x="7360" y="23601"/>
                    <a:pt x="20333" y="31031"/>
                  </a:cubicBezTo>
                  <a:cubicBezTo>
                    <a:pt x="28459" y="36805"/>
                    <a:pt x="35714" y="43714"/>
                    <a:pt x="41878" y="51548"/>
                  </a:cubicBezTo>
                  <a:cubicBezTo>
                    <a:pt x="64167" y="75151"/>
                    <a:pt x="94857" y="81837"/>
                    <a:pt x="123660" y="91895"/>
                  </a:cubicBezTo>
                  <a:cubicBezTo>
                    <a:pt x="135090" y="95953"/>
                    <a:pt x="138634" y="90010"/>
                    <a:pt x="133833" y="77551"/>
                  </a:cubicBezTo>
                  <a:cubicBezTo>
                    <a:pt x="130919" y="70007"/>
                    <a:pt x="128118" y="62464"/>
                    <a:pt x="124860" y="55034"/>
                  </a:cubicBezTo>
                  <a:cubicBezTo>
                    <a:pt x="117774" y="38232"/>
                    <a:pt x="118688" y="33031"/>
                    <a:pt x="133891" y="23773"/>
                  </a:cubicBezTo>
                  <a:cubicBezTo>
                    <a:pt x="149092" y="14515"/>
                    <a:pt x="164122" y="7371"/>
                    <a:pt x="179267" y="-745"/>
                  </a:cubicBezTo>
                  <a:cubicBezTo>
                    <a:pt x="187668" y="28745"/>
                    <a:pt x="192412" y="59320"/>
                    <a:pt x="204870" y="87666"/>
                  </a:cubicBezTo>
                  <a:cubicBezTo>
                    <a:pt x="209500" y="98182"/>
                    <a:pt x="202527" y="102925"/>
                    <a:pt x="195441" y="107097"/>
                  </a:cubicBezTo>
                  <a:cubicBezTo>
                    <a:pt x="175267" y="118984"/>
                    <a:pt x="155779" y="132529"/>
                    <a:pt x="132576" y="137558"/>
                  </a:cubicBezTo>
                  <a:cubicBezTo>
                    <a:pt x="127204" y="138644"/>
                    <a:pt x="121718" y="139216"/>
                    <a:pt x="118688" y="144645"/>
                  </a:cubicBezTo>
                  <a:cubicBezTo>
                    <a:pt x="92171" y="153389"/>
                    <a:pt x="71482" y="146074"/>
                    <a:pt x="55195" y="123385"/>
                  </a:cubicBezTo>
                  <a:cubicBezTo>
                    <a:pt x="36049" y="97096"/>
                    <a:pt x="13418" y="73436"/>
                    <a:pt x="-1441" y="44347"/>
                  </a:cubicBezTo>
                  <a:close/>
                </a:path>
              </a:pathLst>
            </a:custGeom>
            <a:solidFill>
              <a:srgbClr val="50C2D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6" name="任意多边形: 形状 66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A3331FD-04BC-44D2-9901-A7230E249287}"/>
                </a:ext>
              </a:extLst>
            </p:cNvPr>
            <p:cNvSpPr/>
            <p:nvPr/>
          </p:nvSpPr>
          <p:spPr>
            <a:xfrm>
              <a:off x="-8236227" y="5001994"/>
              <a:ext cx="169382" cy="429445"/>
            </a:xfrm>
            <a:custGeom>
              <a:avLst/>
              <a:gdLst>
                <a:gd name="connsiteX0" fmla="*/ 106429 w 169382"/>
                <a:gd name="connsiteY0" fmla="*/ 217760 h 429445"/>
                <a:gd name="connsiteX1" fmla="*/ 114944 w 169382"/>
                <a:gd name="connsiteY1" fmla="*/ 271424 h 429445"/>
                <a:gd name="connsiteX2" fmla="*/ 126374 w 169382"/>
                <a:gd name="connsiteY2" fmla="*/ 334289 h 429445"/>
                <a:gd name="connsiteX3" fmla="*/ 122088 w 169382"/>
                <a:gd name="connsiteY3" fmla="*/ 294628 h 429445"/>
                <a:gd name="connsiteX4" fmla="*/ 164036 w 169382"/>
                <a:gd name="connsiteY4" fmla="*/ 396069 h 429445"/>
                <a:gd name="connsiteX5" fmla="*/ 161122 w 169382"/>
                <a:gd name="connsiteY5" fmla="*/ 428701 h 429445"/>
                <a:gd name="connsiteX6" fmla="*/ 87856 w 169382"/>
                <a:gd name="connsiteY6" fmla="*/ 325831 h 429445"/>
                <a:gd name="connsiteX7" fmla="*/ 48823 w 169382"/>
                <a:gd name="connsiteY7" fmla="*/ 263480 h 429445"/>
                <a:gd name="connsiteX8" fmla="*/ 49622 w 169382"/>
                <a:gd name="connsiteY8" fmla="*/ 225190 h 429445"/>
                <a:gd name="connsiteX9" fmla="*/ 52879 w 169382"/>
                <a:gd name="connsiteY9" fmla="*/ 198330 h 429445"/>
                <a:gd name="connsiteX10" fmla="*/ 39735 w 169382"/>
                <a:gd name="connsiteY10" fmla="*/ 55454 h 429445"/>
                <a:gd name="connsiteX11" fmla="*/ 14189 w 169382"/>
                <a:gd name="connsiteY11" fmla="*/ 44425 h 429445"/>
                <a:gd name="connsiteX12" fmla="*/ -1413 w 169382"/>
                <a:gd name="connsiteY12" fmla="*/ 19736 h 429445"/>
                <a:gd name="connsiteX13" fmla="*/ 14417 w 169382"/>
                <a:gd name="connsiteY13" fmla="*/ 9392 h 429445"/>
                <a:gd name="connsiteX14" fmla="*/ 21961 w 169382"/>
                <a:gd name="connsiteY14" fmla="*/ 9735 h 429445"/>
                <a:gd name="connsiteX15" fmla="*/ 26762 w 169382"/>
                <a:gd name="connsiteY15" fmla="*/ 5105 h 429445"/>
                <a:gd name="connsiteX16" fmla="*/ 41050 w 169382"/>
                <a:gd name="connsiteY16" fmla="*/ -610 h 429445"/>
                <a:gd name="connsiteX17" fmla="*/ 64424 w 169382"/>
                <a:gd name="connsiteY17" fmla="*/ 17735 h 429445"/>
                <a:gd name="connsiteX18" fmla="*/ 101571 w 169382"/>
                <a:gd name="connsiteY18" fmla="*/ 214903 h 429445"/>
                <a:gd name="connsiteX19" fmla="*/ 106429 w 169382"/>
                <a:gd name="connsiteY19" fmla="*/ 217760 h 429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9382" h="429445">
                  <a:moveTo>
                    <a:pt x="106429" y="217760"/>
                  </a:moveTo>
                  <a:cubicBezTo>
                    <a:pt x="109286" y="235648"/>
                    <a:pt x="112144" y="253536"/>
                    <a:pt x="114944" y="271424"/>
                  </a:cubicBezTo>
                  <a:cubicBezTo>
                    <a:pt x="117173" y="292399"/>
                    <a:pt x="116659" y="313944"/>
                    <a:pt x="126374" y="334289"/>
                  </a:cubicBezTo>
                  <a:cubicBezTo>
                    <a:pt x="121973" y="321259"/>
                    <a:pt x="116487" y="308915"/>
                    <a:pt x="122088" y="294628"/>
                  </a:cubicBezTo>
                  <a:cubicBezTo>
                    <a:pt x="145291" y="324802"/>
                    <a:pt x="162093" y="357835"/>
                    <a:pt x="164036" y="396069"/>
                  </a:cubicBezTo>
                  <a:cubicBezTo>
                    <a:pt x="164608" y="406413"/>
                    <a:pt x="174151" y="418929"/>
                    <a:pt x="161122" y="428701"/>
                  </a:cubicBezTo>
                  <a:cubicBezTo>
                    <a:pt x="132694" y="397448"/>
                    <a:pt x="108098" y="362914"/>
                    <a:pt x="87856" y="325831"/>
                  </a:cubicBezTo>
                  <a:cubicBezTo>
                    <a:pt x="76333" y="304152"/>
                    <a:pt x="63289" y="283317"/>
                    <a:pt x="48823" y="263480"/>
                  </a:cubicBezTo>
                  <a:cubicBezTo>
                    <a:pt x="40364" y="250507"/>
                    <a:pt x="45564" y="237877"/>
                    <a:pt x="49622" y="225190"/>
                  </a:cubicBezTo>
                  <a:cubicBezTo>
                    <a:pt x="52885" y="216637"/>
                    <a:pt x="54003" y="207414"/>
                    <a:pt x="52879" y="198330"/>
                  </a:cubicBezTo>
                  <a:cubicBezTo>
                    <a:pt x="48479" y="150609"/>
                    <a:pt x="50079" y="102375"/>
                    <a:pt x="39735" y="55454"/>
                  </a:cubicBezTo>
                  <a:cubicBezTo>
                    <a:pt x="34020" y="45682"/>
                    <a:pt x="23561" y="46196"/>
                    <a:pt x="14189" y="44425"/>
                  </a:cubicBezTo>
                  <a:cubicBezTo>
                    <a:pt x="4321" y="40286"/>
                    <a:pt x="-1911" y="30425"/>
                    <a:pt x="-1413" y="19736"/>
                  </a:cubicBezTo>
                  <a:cubicBezTo>
                    <a:pt x="1708" y="13772"/>
                    <a:pt x="7702" y="9856"/>
                    <a:pt x="14417" y="9392"/>
                  </a:cubicBezTo>
                  <a:cubicBezTo>
                    <a:pt x="16923" y="8901"/>
                    <a:pt x="19510" y="9018"/>
                    <a:pt x="21961" y="9735"/>
                  </a:cubicBezTo>
                  <a:cubicBezTo>
                    <a:pt x="27676" y="12306"/>
                    <a:pt x="28991" y="10592"/>
                    <a:pt x="26762" y="5105"/>
                  </a:cubicBezTo>
                  <a:cubicBezTo>
                    <a:pt x="30203" y="839"/>
                    <a:pt x="35616" y="-1326"/>
                    <a:pt x="41050" y="-610"/>
                  </a:cubicBezTo>
                  <a:cubicBezTo>
                    <a:pt x="54023" y="-1067"/>
                    <a:pt x="61166" y="1448"/>
                    <a:pt x="64424" y="17735"/>
                  </a:cubicBezTo>
                  <a:cubicBezTo>
                    <a:pt x="77682" y="83286"/>
                    <a:pt x="92027" y="148609"/>
                    <a:pt x="101571" y="214903"/>
                  </a:cubicBezTo>
                  <a:cubicBezTo>
                    <a:pt x="102028" y="217760"/>
                    <a:pt x="103400" y="218732"/>
                    <a:pt x="106429" y="217760"/>
                  </a:cubicBezTo>
                  <a:close/>
                </a:path>
              </a:pathLst>
            </a:custGeom>
            <a:solidFill>
              <a:srgbClr val="6BAB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8" name="任意多边形: 形状 66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62EDDF0-1EA3-44BA-8F7B-C47C491D8451}"/>
                </a:ext>
              </a:extLst>
            </p:cNvPr>
            <p:cNvSpPr/>
            <p:nvPr/>
          </p:nvSpPr>
          <p:spPr>
            <a:xfrm>
              <a:off x="-8370823" y="4619113"/>
              <a:ext cx="193502" cy="121408"/>
            </a:xfrm>
            <a:custGeom>
              <a:avLst/>
              <a:gdLst>
                <a:gd name="connsiteX0" fmla="*/ 3337 w 193502"/>
                <a:gd name="connsiteY0" fmla="*/ 24170 h 121408"/>
                <a:gd name="connsiteX1" fmla="*/ 14767 w 193502"/>
                <a:gd name="connsiteY1" fmla="*/ 23541 h 121408"/>
                <a:gd name="connsiteX2" fmla="*/ 29684 w 193502"/>
                <a:gd name="connsiteY2" fmla="*/ 12454 h 121408"/>
                <a:gd name="connsiteX3" fmla="*/ 154728 w 193502"/>
                <a:gd name="connsiteY3" fmla="*/ -119 h 121408"/>
                <a:gd name="connsiteX4" fmla="*/ 181588 w 193502"/>
                <a:gd name="connsiteY4" fmla="*/ 2453 h 121408"/>
                <a:gd name="connsiteX5" fmla="*/ 187875 w 193502"/>
                <a:gd name="connsiteY5" fmla="*/ 32457 h 121408"/>
                <a:gd name="connsiteX6" fmla="*/ 140041 w 193502"/>
                <a:gd name="connsiteY6" fmla="*/ 115896 h 121408"/>
                <a:gd name="connsiteX7" fmla="*/ 131639 w 193502"/>
                <a:gd name="connsiteY7" fmla="*/ 119611 h 121408"/>
                <a:gd name="connsiteX8" fmla="*/ 73289 w 193502"/>
                <a:gd name="connsiteY8" fmla="*/ 108181 h 121408"/>
                <a:gd name="connsiteX9" fmla="*/ 31855 w 193502"/>
                <a:gd name="connsiteY9" fmla="*/ 79034 h 121408"/>
                <a:gd name="connsiteX10" fmla="*/ -435 w 193502"/>
                <a:gd name="connsiteY10" fmla="*/ 40743 h 121408"/>
                <a:gd name="connsiteX11" fmla="*/ 3337 w 193502"/>
                <a:gd name="connsiteY11" fmla="*/ 24170 h 121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3502" h="121408">
                  <a:moveTo>
                    <a:pt x="3337" y="24170"/>
                  </a:moveTo>
                  <a:lnTo>
                    <a:pt x="14767" y="23541"/>
                  </a:lnTo>
                  <a:cubicBezTo>
                    <a:pt x="17391" y="17437"/>
                    <a:pt x="23083" y="13206"/>
                    <a:pt x="29684" y="12454"/>
                  </a:cubicBezTo>
                  <a:cubicBezTo>
                    <a:pt x="71631" y="10740"/>
                    <a:pt x="112894" y="2453"/>
                    <a:pt x="154728" y="-119"/>
                  </a:cubicBezTo>
                  <a:cubicBezTo>
                    <a:pt x="163872" y="-633"/>
                    <a:pt x="172958" y="-2062"/>
                    <a:pt x="181588" y="2453"/>
                  </a:cubicBezTo>
                  <a:cubicBezTo>
                    <a:pt x="197705" y="9425"/>
                    <a:pt x="191304" y="22284"/>
                    <a:pt x="187875" y="32457"/>
                  </a:cubicBezTo>
                  <a:cubicBezTo>
                    <a:pt x="177146" y="62952"/>
                    <a:pt x="160935" y="91229"/>
                    <a:pt x="140041" y="115896"/>
                  </a:cubicBezTo>
                  <a:cubicBezTo>
                    <a:pt x="138383" y="119839"/>
                    <a:pt x="134326" y="122125"/>
                    <a:pt x="131639" y="119611"/>
                  </a:cubicBezTo>
                  <a:cubicBezTo>
                    <a:pt x="114494" y="102466"/>
                    <a:pt x="93977" y="106523"/>
                    <a:pt x="73289" y="108181"/>
                  </a:cubicBezTo>
                  <a:cubicBezTo>
                    <a:pt x="52601" y="109838"/>
                    <a:pt x="34884" y="103094"/>
                    <a:pt x="31855" y="79034"/>
                  </a:cubicBezTo>
                  <a:cubicBezTo>
                    <a:pt x="29284" y="58746"/>
                    <a:pt x="4652" y="58231"/>
                    <a:pt x="-435" y="40743"/>
                  </a:cubicBezTo>
                  <a:cubicBezTo>
                    <a:pt x="-2639" y="34964"/>
                    <a:pt x="-1151" y="28426"/>
                    <a:pt x="3337" y="24170"/>
                  </a:cubicBezTo>
                  <a:close/>
                </a:path>
              </a:pathLst>
            </a:custGeom>
            <a:solidFill>
              <a:srgbClr val="9EEDF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0" name="任意多边形: 形状 66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3F69B0F-5020-4E2C-9977-C73457D3ED9D}"/>
                </a:ext>
              </a:extLst>
            </p:cNvPr>
            <p:cNvSpPr/>
            <p:nvPr/>
          </p:nvSpPr>
          <p:spPr>
            <a:xfrm>
              <a:off x="-8654440" y="5583287"/>
              <a:ext cx="497205" cy="248044"/>
            </a:xfrm>
            <a:custGeom>
              <a:avLst/>
              <a:gdLst>
                <a:gd name="connsiteX0" fmla="*/ 23379 w 497205"/>
                <a:gd name="connsiteY0" fmla="*/ 161676 h 248044"/>
                <a:gd name="connsiteX1" fmla="*/ 12578 w 497205"/>
                <a:gd name="connsiteY1" fmla="*/ 141274 h 248044"/>
                <a:gd name="connsiteX2" fmla="*/ -224 w 497205"/>
                <a:gd name="connsiteY2" fmla="*/ 106069 h 248044"/>
                <a:gd name="connsiteX3" fmla="*/ 19378 w 497205"/>
                <a:gd name="connsiteY3" fmla="*/ -745 h 248044"/>
                <a:gd name="connsiteX4" fmla="*/ 37324 w 497205"/>
                <a:gd name="connsiteY4" fmla="*/ 31145 h 248044"/>
                <a:gd name="connsiteX5" fmla="*/ 43039 w 497205"/>
                <a:gd name="connsiteY5" fmla="*/ 29831 h 248044"/>
                <a:gd name="connsiteX6" fmla="*/ 66642 w 497205"/>
                <a:gd name="connsiteY6" fmla="*/ 91839 h 248044"/>
                <a:gd name="connsiteX7" fmla="*/ 54633 w 497205"/>
                <a:gd name="connsiteY7" fmla="*/ 115835 h 248044"/>
                <a:gd name="connsiteX8" fmla="*/ 54068 w 497205"/>
                <a:gd name="connsiteY8" fmla="*/ 116014 h 248044"/>
                <a:gd name="connsiteX9" fmla="*/ 21779 w 497205"/>
                <a:gd name="connsiteY9" fmla="*/ 100468 h 248044"/>
                <a:gd name="connsiteX10" fmla="*/ 39438 w 497205"/>
                <a:gd name="connsiteY10" fmla="*/ 124014 h 248044"/>
                <a:gd name="connsiteX11" fmla="*/ 72071 w 497205"/>
                <a:gd name="connsiteY11" fmla="*/ 157218 h 248044"/>
                <a:gd name="connsiteX12" fmla="*/ 91159 w 497205"/>
                <a:gd name="connsiteY12" fmla="*/ 171220 h 248044"/>
                <a:gd name="connsiteX13" fmla="*/ 235406 w 497205"/>
                <a:gd name="connsiteY13" fmla="*/ 215625 h 248044"/>
                <a:gd name="connsiteX14" fmla="*/ 313815 w 497205"/>
                <a:gd name="connsiteY14" fmla="*/ 225626 h 248044"/>
                <a:gd name="connsiteX15" fmla="*/ 360393 w 497205"/>
                <a:gd name="connsiteY15" fmla="*/ 216139 h 248044"/>
                <a:gd name="connsiteX16" fmla="*/ 482522 w 497205"/>
                <a:gd name="connsiteY16" fmla="*/ 179392 h 248044"/>
                <a:gd name="connsiteX17" fmla="*/ 494810 w 497205"/>
                <a:gd name="connsiteY17" fmla="*/ 184022 h 248044"/>
                <a:gd name="connsiteX18" fmla="*/ 495553 w 497205"/>
                <a:gd name="connsiteY18" fmla="*/ 184879 h 248044"/>
                <a:gd name="connsiteX19" fmla="*/ 477150 w 497205"/>
                <a:gd name="connsiteY19" fmla="*/ 204538 h 248044"/>
                <a:gd name="connsiteX20" fmla="*/ 383081 w 497205"/>
                <a:gd name="connsiteY20" fmla="*/ 238143 h 248044"/>
                <a:gd name="connsiteX21" fmla="*/ 275296 w 497205"/>
                <a:gd name="connsiteY21" fmla="*/ 243858 h 248044"/>
                <a:gd name="connsiteX22" fmla="*/ 111504 w 497205"/>
                <a:gd name="connsiteY22" fmla="*/ 218369 h 248044"/>
                <a:gd name="connsiteX23" fmla="*/ 31494 w 497205"/>
                <a:gd name="connsiteY23" fmla="*/ 184650 h 248044"/>
                <a:gd name="connsiteX24" fmla="*/ 29437 w 497205"/>
                <a:gd name="connsiteY24" fmla="*/ 184650 h 248044"/>
                <a:gd name="connsiteX25" fmla="*/ 29437 w 497205"/>
                <a:gd name="connsiteY25" fmla="*/ 182536 h 248044"/>
                <a:gd name="connsiteX26" fmla="*/ 23379 w 497205"/>
                <a:gd name="connsiteY26" fmla="*/ 161676 h 24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97205" h="248044">
                  <a:moveTo>
                    <a:pt x="23379" y="161676"/>
                  </a:moveTo>
                  <a:cubicBezTo>
                    <a:pt x="22694" y="153332"/>
                    <a:pt x="20979" y="145960"/>
                    <a:pt x="12578" y="141274"/>
                  </a:cubicBezTo>
                  <a:cubicBezTo>
                    <a:pt x="-1538" y="133387"/>
                    <a:pt x="-3138" y="120985"/>
                    <a:pt x="-224" y="106069"/>
                  </a:cubicBezTo>
                  <a:cubicBezTo>
                    <a:pt x="6806" y="70579"/>
                    <a:pt x="12920" y="34917"/>
                    <a:pt x="19378" y="-745"/>
                  </a:cubicBezTo>
                  <a:cubicBezTo>
                    <a:pt x="34580" y="4970"/>
                    <a:pt x="34695" y="18458"/>
                    <a:pt x="37324" y="31145"/>
                  </a:cubicBezTo>
                  <a:cubicBezTo>
                    <a:pt x="38009" y="34231"/>
                    <a:pt x="40353" y="28288"/>
                    <a:pt x="43039" y="29831"/>
                  </a:cubicBezTo>
                  <a:cubicBezTo>
                    <a:pt x="59383" y="46976"/>
                    <a:pt x="60927" y="70465"/>
                    <a:pt x="66642" y="91839"/>
                  </a:cubicBezTo>
                  <a:cubicBezTo>
                    <a:pt x="69952" y="101781"/>
                    <a:pt x="64576" y="112524"/>
                    <a:pt x="54633" y="115835"/>
                  </a:cubicBezTo>
                  <a:cubicBezTo>
                    <a:pt x="54446" y="115897"/>
                    <a:pt x="54258" y="115957"/>
                    <a:pt x="54068" y="116014"/>
                  </a:cubicBezTo>
                  <a:cubicBezTo>
                    <a:pt x="38867" y="121271"/>
                    <a:pt x="31209" y="109383"/>
                    <a:pt x="21779" y="100468"/>
                  </a:cubicBezTo>
                  <a:cubicBezTo>
                    <a:pt x="26351" y="109612"/>
                    <a:pt x="37495" y="113613"/>
                    <a:pt x="39438" y="124014"/>
                  </a:cubicBezTo>
                  <a:cubicBezTo>
                    <a:pt x="42868" y="142474"/>
                    <a:pt x="56583" y="150417"/>
                    <a:pt x="72071" y="157218"/>
                  </a:cubicBezTo>
                  <a:cubicBezTo>
                    <a:pt x="79329" y="160419"/>
                    <a:pt x="87730" y="162590"/>
                    <a:pt x="91159" y="171220"/>
                  </a:cubicBezTo>
                  <a:cubicBezTo>
                    <a:pt x="136136" y="195966"/>
                    <a:pt x="185856" y="205510"/>
                    <a:pt x="235406" y="215625"/>
                  </a:cubicBezTo>
                  <a:cubicBezTo>
                    <a:pt x="261295" y="220998"/>
                    <a:pt x="287812" y="220883"/>
                    <a:pt x="313815" y="225626"/>
                  </a:cubicBezTo>
                  <a:cubicBezTo>
                    <a:pt x="329984" y="228590"/>
                    <a:pt x="346672" y="225191"/>
                    <a:pt x="360393" y="216139"/>
                  </a:cubicBezTo>
                  <a:cubicBezTo>
                    <a:pt x="397540" y="193623"/>
                    <a:pt x="440403" y="188079"/>
                    <a:pt x="482522" y="179392"/>
                  </a:cubicBezTo>
                  <a:cubicBezTo>
                    <a:pt x="487140" y="178736"/>
                    <a:pt x="491773" y="180482"/>
                    <a:pt x="494810" y="184022"/>
                  </a:cubicBezTo>
                  <a:lnTo>
                    <a:pt x="495553" y="184879"/>
                  </a:lnTo>
                  <a:cubicBezTo>
                    <a:pt x="497553" y="198938"/>
                    <a:pt x="484923" y="199909"/>
                    <a:pt x="477150" y="204538"/>
                  </a:cubicBezTo>
                  <a:cubicBezTo>
                    <a:pt x="448061" y="221683"/>
                    <a:pt x="414285" y="225741"/>
                    <a:pt x="383081" y="238143"/>
                  </a:cubicBezTo>
                  <a:cubicBezTo>
                    <a:pt x="347820" y="251287"/>
                    <a:pt x="310901" y="247458"/>
                    <a:pt x="275296" y="243858"/>
                  </a:cubicBezTo>
                  <a:cubicBezTo>
                    <a:pt x="220375" y="238542"/>
                    <a:pt x="165282" y="232942"/>
                    <a:pt x="111504" y="218369"/>
                  </a:cubicBezTo>
                  <a:cubicBezTo>
                    <a:pt x="82929" y="210653"/>
                    <a:pt x="57727" y="196823"/>
                    <a:pt x="31494" y="184650"/>
                  </a:cubicBezTo>
                  <a:lnTo>
                    <a:pt x="29437" y="184650"/>
                  </a:lnTo>
                  <a:lnTo>
                    <a:pt x="29437" y="182536"/>
                  </a:lnTo>
                  <a:cubicBezTo>
                    <a:pt x="25151" y="176135"/>
                    <a:pt x="27951" y="168019"/>
                    <a:pt x="23379" y="161676"/>
                  </a:cubicBezTo>
                  <a:close/>
                </a:path>
              </a:pathLst>
            </a:custGeom>
            <a:solidFill>
              <a:srgbClr val="6EA7B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6" name="任意多边形: 形状 67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90B20DA-722A-4A7C-8F94-47DA3F93770F}"/>
                </a:ext>
              </a:extLst>
            </p:cNvPr>
            <p:cNvSpPr/>
            <p:nvPr/>
          </p:nvSpPr>
          <p:spPr>
            <a:xfrm>
              <a:off x="-8091038" y="4566046"/>
              <a:ext cx="188475" cy="124645"/>
            </a:xfrm>
            <a:custGeom>
              <a:avLst/>
              <a:gdLst>
                <a:gd name="connsiteX0" fmla="*/ -1441 w 188475"/>
                <a:gd name="connsiteY0" fmla="*/ 7343 h 124645"/>
                <a:gd name="connsiteX1" fmla="*/ 57938 w 188475"/>
                <a:gd name="connsiteY1" fmla="*/ 4771 h 124645"/>
                <a:gd name="connsiteX2" fmla="*/ 56624 w 188475"/>
                <a:gd name="connsiteY2" fmla="*/ 7057 h 124645"/>
                <a:gd name="connsiteX3" fmla="*/ 54680 w 188475"/>
                <a:gd name="connsiteY3" fmla="*/ 8943 h 124645"/>
                <a:gd name="connsiteX4" fmla="*/ 144120 w 188475"/>
                <a:gd name="connsiteY4" fmla="*/ 17001 h 124645"/>
                <a:gd name="connsiteX5" fmla="*/ 155036 w 188475"/>
                <a:gd name="connsiteY5" fmla="*/ 17001 h 124645"/>
                <a:gd name="connsiteX6" fmla="*/ 184468 w 188475"/>
                <a:gd name="connsiteY6" fmla="*/ 54377 h 124645"/>
                <a:gd name="connsiteX7" fmla="*/ 180239 w 188475"/>
                <a:gd name="connsiteY7" fmla="*/ 100497 h 124645"/>
                <a:gd name="connsiteX8" fmla="*/ 168466 w 188475"/>
                <a:gd name="connsiteY8" fmla="*/ 122557 h 124645"/>
                <a:gd name="connsiteX9" fmla="*/ 151778 w 188475"/>
                <a:gd name="connsiteY9" fmla="*/ 107012 h 124645"/>
                <a:gd name="connsiteX10" fmla="*/ 148749 w 188475"/>
                <a:gd name="connsiteY10" fmla="*/ 99354 h 124645"/>
                <a:gd name="connsiteX11" fmla="*/ 137319 w 188475"/>
                <a:gd name="connsiteY11" fmla="*/ 89010 h 124645"/>
                <a:gd name="connsiteX12" fmla="*/ 125889 w 188475"/>
                <a:gd name="connsiteY12" fmla="*/ 102154 h 124645"/>
                <a:gd name="connsiteX13" fmla="*/ 120631 w 188475"/>
                <a:gd name="connsiteY13" fmla="*/ 120442 h 124645"/>
                <a:gd name="connsiteX14" fmla="*/ 86341 w 188475"/>
                <a:gd name="connsiteY14" fmla="*/ 110612 h 124645"/>
                <a:gd name="connsiteX15" fmla="*/ 40222 w 188475"/>
                <a:gd name="connsiteY15" fmla="*/ 79580 h 124645"/>
                <a:gd name="connsiteX16" fmla="*/ 7017 w 188475"/>
                <a:gd name="connsiteY16" fmla="*/ 40090 h 124645"/>
                <a:gd name="connsiteX17" fmla="*/ -1441 w 188475"/>
                <a:gd name="connsiteY17" fmla="*/ 7343 h 12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8475" h="124645">
                  <a:moveTo>
                    <a:pt x="-1441" y="7343"/>
                  </a:moveTo>
                  <a:cubicBezTo>
                    <a:pt x="17876" y="-5459"/>
                    <a:pt x="37878" y="-487"/>
                    <a:pt x="57938" y="4771"/>
                  </a:cubicBezTo>
                  <a:cubicBezTo>
                    <a:pt x="57480" y="5571"/>
                    <a:pt x="56795" y="7114"/>
                    <a:pt x="56624" y="7057"/>
                  </a:cubicBezTo>
                  <a:cubicBezTo>
                    <a:pt x="53880" y="6086"/>
                    <a:pt x="53080" y="8771"/>
                    <a:pt x="54680" y="8943"/>
                  </a:cubicBezTo>
                  <a:cubicBezTo>
                    <a:pt x="84513" y="11286"/>
                    <a:pt x="114288" y="14658"/>
                    <a:pt x="144120" y="17001"/>
                  </a:cubicBezTo>
                  <a:cubicBezTo>
                    <a:pt x="147720" y="17001"/>
                    <a:pt x="151378" y="17001"/>
                    <a:pt x="155036" y="17001"/>
                  </a:cubicBezTo>
                  <a:cubicBezTo>
                    <a:pt x="189326" y="19059"/>
                    <a:pt x="189954" y="19516"/>
                    <a:pt x="184468" y="54377"/>
                  </a:cubicBezTo>
                  <a:cubicBezTo>
                    <a:pt x="178753" y="69350"/>
                    <a:pt x="181668" y="85124"/>
                    <a:pt x="180239" y="100497"/>
                  </a:cubicBezTo>
                  <a:cubicBezTo>
                    <a:pt x="179439" y="109470"/>
                    <a:pt x="179896" y="120728"/>
                    <a:pt x="168466" y="122557"/>
                  </a:cubicBezTo>
                  <a:cubicBezTo>
                    <a:pt x="158751" y="124043"/>
                    <a:pt x="155207" y="114556"/>
                    <a:pt x="151778" y="107012"/>
                  </a:cubicBezTo>
                  <a:cubicBezTo>
                    <a:pt x="150635" y="104555"/>
                    <a:pt x="149892" y="101869"/>
                    <a:pt x="148749" y="99354"/>
                  </a:cubicBezTo>
                  <a:cubicBezTo>
                    <a:pt x="146463" y="94382"/>
                    <a:pt x="144120" y="89010"/>
                    <a:pt x="137319" y="89010"/>
                  </a:cubicBezTo>
                  <a:cubicBezTo>
                    <a:pt x="128747" y="89010"/>
                    <a:pt x="127489" y="95868"/>
                    <a:pt x="125889" y="102154"/>
                  </a:cubicBezTo>
                  <a:cubicBezTo>
                    <a:pt x="125326" y="108531"/>
                    <a:pt x="123541" y="114740"/>
                    <a:pt x="120631" y="120442"/>
                  </a:cubicBezTo>
                  <a:cubicBezTo>
                    <a:pt x="106172" y="127358"/>
                    <a:pt x="91542" y="123814"/>
                    <a:pt x="86341" y="110612"/>
                  </a:cubicBezTo>
                  <a:cubicBezTo>
                    <a:pt x="77483" y="88210"/>
                    <a:pt x="60509" y="82037"/>
                    <a:pt x="40222" y="79580"/>
                  </a:cubicBezTo>
                  <a:cubicBezTo>
                    <a:pt x="15933" y="76894"/>
                    <a:pt x="3988" y="64435"/>
                    <a:pt x="7017" y="40090"/>
                  </a:cubicBezTo>
                  <a:cubicBezTo>
                    <a:pt x="8960" y="27574"/>
                    <a:pt x="-584" y="18773"/>
                    <a:pt x="-1441" y="7343"/>
                  </a:cubicBezTo>
                  <a:close/>
                </a:path>
              </a:pathLst>
            </a:custGeom>
            <a:solidFill>
              <a:srgbClr val="FEF3D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7" name="任意多边形: 形状 67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FED3BB5-6AF5-4B54-B634-B67B9DF60FF4}"/>
                </a:ext>
              </a:extLst>
            </p:cNvPr>
            <p:cNvSpPr/>
            <p:nvPr/>
          </p:nvSpPr>
          <p:spPr>
            <a:xfrm>
              <a:off x="-8534351" y="4606137"/>
              <a:ext cx="184594" cy="236422"/>
            </a:xfrm>
            <a:custGeom>
              <a:avLst/>
              <a:gdLst>
                <a:gd name="connsiteX0" fmla="*/ 95429 w 184594"/>
                <a:gd name="connsiteY0" fmla="*/ -745 h 236422"/>
                <a:gd name="connsiteX1" fmla="*/ 109316 w 184594"/>
                <a:gd name="connsiteY1" fmla="*/ 27830 h 236422"/>
                <a:gd name="connsiteX2" fmla="*/ 114459 w 184594"/>
                <a:gd name="connsiteY2" fmla="*/ 10228 h 236422"/>
                <a:gd name="connsiteX3" fmla="*/ 141034 w 184594"/>
                <a:gd name="connsiteY3" fmla="*/ 24916 h 236422"/>
                <a:gd name="connsiteX4" fmla="*/ 127604 w 184594"/>
                <a:gd name="connsiteY4" fmla="*/ 81551 h 236422"/>
                <a:gd name="connsiteX5" fmla="*/ 150464 w 184594"/>
                <a:gd name="connsiteY5" fmla="*/ 110126 h 236422"/>
                <a:gd name="connsiteX6" fmla="*/ 164637 w 184594"/>
                <a:gd name="connsiteY6" fmla="*/ 122128 h 236422"/>
                <a:gd name="connsiteX7" fmla="*/ 183154 w 184594"/>
                <a:gd name="connsiteY7" fmla="*/ 143673 h 236422"/>
                <a:gd name="connsiteX8" fmla="*/ 178868 w 184594"/>
                <a:gd name="connsiteY8" fmla="*/ 153732 h 236422"/>
                <a:gd name="connsiteX9" fmla="*/ 158294 w 184594"/>
                <a:gd name="connsiteY9" fmla="*/ 159447 h 236422"/>
                <a:gd name="connsiteX10" fmla="*/ 107373 w 184594"/>
                <a:gd name="connsiteY10" fmla="*/ 113727 h 236422"/>
                <a:gd name="connsiteX11" fmla="*/ 68911 w 184594"/>
                <a:gd name="connsiteY11" fmla="*/ 141387 h 236422"/>
                <a:gd name="connsiteX12" fmla="*/ 70740 w 184594"/>
                <a:gd name="connsiteY12" fmla="*/ 148874 h 236422"/>
                <a:gd name="connsiteX13" fmla="*/ 101201 w 184594"/>
                <a:gd name="connsiteY13" fmla="*/ 234599 h 236422"/>
                <a:gd name="connsiteX14" fmla="*/ 53823 w 184594"/>
                <a:gd name="connsiteY14" fmla="*/ 212139 h 236422"/>
                <a:gd name="connsiteX15" fmla="*/ 12961 w 184594"/>
                <a:gd name="connsiteY15" fmla="*/ 168248 h 236422"/>
                <a:gd name="connsiteX16" fmla="*/ 9132 w 184594"/>
                <a:gd name="connsiteY16" fmla="*/ 161847 h 236422"/>
                <a:gd name="connsiteX17" fmla="*/ 6731 w 184594"/>
                <a:gd name="connsiteY17" fmla="*/ 151046 h 236422"/>
                <a:gd name="connsiteX18" fmla="*/ -1441 w 184594"/>
                <a:gd name="connsiteY18" fmla="*/ 116413 h 236422"/>
                <a:gd name="connsiteX19" fmla="*/ 845 w 184594"/>
                <a:gd name="connsiteY19" fmla="*/ 109669 h 236422"/>
                <a:gd name="connsiteX20" fmla="*/ 19362 w 184594"/>
                <a:gd name="connsiteY20" fmla="*/ 108927 h 236422"/>
                <a:gd name="connsiteX21" fmla="*/ 73883 w 184594"/>
                <a:gd name="connsiteY21" fmla="*/ 117785 h 236422"/>
                <a:gd name="connsiteX22" fmla="*/ 66625 w 184594"/>
                <a:gd name="connsiteY22" fmla="*/ 91667 h 236422"/>
                <a:gd name="connsiteX23" fmla="*/ 90514 w 184594"/>
                <a:gd name="connsiteY23" fmla="*/ 81780 h 236422"/>
                <a:gd name="connsiteX24" fmla="*/ 39765 w 184594"/>
                <a:gd name="connsiteY24" fmla="*/ 47490 h 236422"/>
                <a:gd name="connsiteX25" fmla="*/ 63939 w 184594"/>
                <a:gd name="connsiteY25" fmla="*/ 5713 h 236422"/>
                <a:gd name="connsiteX26" fmla="*/ 84398 w 184594"/>
                <a:gd name="connsiteY26" fmla="*/ 24173 h 236422"/>
                <a:gd name="connsiteX27" fmla="*/ 85827 w 184594"/>
                <a:gd name="connsiteY27" fmla="*/ 23773 h 236422"/>
                <a:gd name="connsiteX28" fmla="*/ 85827 w 184594"/>
                <a:gd name="connsiteY28" fmla="*/ 18401 h 236422"/>
                <a:gd name="connsiteX29" fmla="*/ 95429 w 184594"/>
                <a:gd name="connsiteY29" fmla="*/ -745 h 236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4594" h="236422">
                  <a:moveTo>
                    <a:pt x="95429" y="-745"/>
                  </a:moveTo>
                  <a:cubicBezTo>
                    <a:pt x="104230" y="6628"/>
                    <a:pt x="96286" y="21601"/>
                    <a:pt x="109316" y="27830"/>
                  </a:cubicBezTo>
                  <a:cubicBezTo>
                    <a:pt x="116003" y="24002"/>
                    <a:pt x="108345" y="16400"/>
                    <a:pt x="114459" y="10228"/>
                  </a:cubicBezTo>
                  <a:lnTo>
                    <a:pt x="141034" y="24916"/>
                  </a:lnTo>
                  <a:cubicBezTo>
                    <a:pt x="133982" y="43089"/>
                    <a:pt x="129463" y="62146"/>
                    <a:pt x="127604" y="81551"/>
                  </a:cubicBezTo>
                  <a:cubicBezTo>
                    <a:pt x="120117" y="103326"/>
                    <a:pt x="143892" y="99896"/>
                    <a:pt x="150464" y="110126"/>
                  </a:cubicBezTo>
                  <a:cubicBezTo>
                    <a:pt x="155408" y="113862"/>
                    <a:pt x="160139" y="117868"/>
                    <a:pt x="164637" y="122128"/>
                  </a:cubicBezTo>
                  <a:cubicBezTo>
                    <a:pt x="170752" y="129329"/>
                    <a:pt x="182640" y="131729"/>
                    <a:pt x="183154" y="143673"/>
                  </a:cubicBezTo>
                  <a:lnTo>
                    <a:pt x="178868" y="153732"/>
                  </a:lnTo>
                  <a:cubicBezTo>
                    <a:pt x="171495" y="153732"/>
                    <a:pt x="166580" y="162590"/>
                    <a:pt x="158294" y="159447"/>
                  </a:cubicBezTo>
                  <a:cubicBezTo>
                    <a:pt x="136862" y="151331"/>
                    <a:pt x="125089" y="132186"/>
                    <a:pt x="107373" y="113727"/>
                  </a:cubicBezTo>
                  <a:cubicBezTo>
                    <a:pt x="106573" y="142644"/>
                    <a:pt x="92743" y="151217"/>
                    <a:pt x="68911" y="141387"/>
                  </a:cubicBezTo>
                  <a:cubicBezTo>
                    <a:pt x="66397" y="145845"/>
                    <a:pt x="70911" y="147102"/>
                    <a:pt x="70740" y="148874"/>
                  </a:cubicBezTo>
                  <a:cubicBezTo>
                    <a:pt x="67253" y="182421"/>
                    <a:pt x="87485" y="207453"/>
                    <a:pt x="101201" y="234599"/>
                  </a:cubicBezTo>
                  <a:cubicBezTo>
                    <a:pt x="79084" y="240314"/>
                    <a:pt x="68568" y="221912"/>
                    <a:pt x="53823" y="212139"/>
                  </a:cubicBezTo>
                  <a:cubicBezTo>
                    <a:pt x="41708" y="196137"/>
                    <a:pt x="26106" y="183564"/>
                    <a:pt x="12961" y="168248"/>
                  </a:cubicBezTo>
                  <a:cubicBezTo>
                    <a:pt x="11405" y="166296"/>
                    <a:pt x="10117" y="164143"/>
                    <a:pt x="9132" y="161847"/>
                  </a:cubicBezTo>
                  <a:cubicBezTo>
                    <a:pt x="7881" y="158362"/>
                    <a:pt x="7074" y="154733"/>
                    <a:pt x="6731" y="151046"/>
                  </a:cubicBezTo>
                  <a:cubicBezTo>
                    <a:pt x="6218" y="138987"/>
                    <a:pt x="-126" y="128186"/>
                    <a:pt x="-1441" y="116413"/>
                  </a:cubicBezTo>
                  <a:cubicBezTo>
                    <a:pt x="-1372" y="113986"/>
                    <a:pt x="-575" y="111638"/>
                    <a:pt x="845" y="109669"/>
                  </a:cubicBezTo>
                  <a:cubicBezTo>
                    <a:pt x="6560" y="100468"/>
                    <a:pt x="13590" y="105097"/>
                    <a:pt x="19362" y="108927"/>
                  </a:cubicBezTo>
                  <a:cubicBezTo>
                    <a:pt x="35195" y="120133"/>
                    <a:pt x="55316" y="123402"/>
                    <a:pt x="73883" y="117785"/>
                  </a:cubicBezTo>
                  <a:cubicBezTo>
                    <a:pt x="75598" y="108069"/>
                    <a:pt x="59939" y="105212"/>
                    <a:pt x="66625" y="91667"/>
                  </a:cubicBezTo>
                  <a:cubicBezTo>
                    <a:pt x="71140" y="86752"/>
                    <a:pt x="84971" y="95268"/>
                    <a:pt x="90514" y="81780"/>
                  </a:cubicBezTo>
                  <a:cubicBezTo>
                    <a:pt x="65368" y="82409"/>
                    <a:pt x="47537" y="72122"/>
                    <a:pt x="39765" y="47490"/>
                  </a:cubicBezTo>
                  <a:cubicBezTo>
                    <a:pt x="48794" y="34174"/>
                    <a:pt x="43708" y="12572"/>
                    <a:pt x="63939" y="5713"/>
                  </a:cubicBezTo>
                  <a:cubicBezTo>
                    <a:pt x="73619" y="7667"/>
                    <a:pt x="81462" y="14744"/>
                    <a:pt x="84398" y="24173"/>
                  </a:cubicBezTo>
                  <a:cubicBezTo>
                    <a:pt x="85942" y="28002"/>
                    <a:pt x="86627" y="28174"/>
                    <a:pt x="85827" y="23773"/>
                  </a:cubicBezTo>
                  <a:cubicBezTo>
                    <a:pt x="85515" y="21996"/>
                    <a:pt x="85515" y="20178"/>
                    <a:pt x="85827" y="18401"/>
                  </a:cubicBezTo>
                  <a:cubicBezTo>
                    <a:pt x="88285" y="12171"/>
                    <a:pt x="88914" y="4342"/>
                    <a:pt x="95429" y="-745"/>
                  </a:cubicBezTo>
                  <a:close/>
                </a:path>
              </a:pathLst>
            </a:custGeom>
            <a:solidFill>
              <a:srgbClr val="EFB59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3" name="任意多边形: 形状 68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D409169-1FE0-4674-9BC3-32365CC8B113}"/>
                </a:ext>
              </a:extLst>
            </p:cNvPr>
            <p:cNvSpPr/>
            <p:nvPr/>
          </p:nvSpPr>
          <p:spPr>
            <a:xfrm>
              <a:off x="-7712017" y="4891258"/>
              <a:ext cx="167594" cy="334044"/>
            </a:xfrm>
            <a:custGeom>
              <a:avLst/>
              <a:gdLst>
                <a:gd name="connsiteX0" fmla="*/ 150804 w 167594"/>
                <a:gd name="connsiteY0" fmla="*/ 322781 h 334044"/>
                <a:gd name="connsiteX1" fmla="*/ 133659 w 167594"/>
                <a:gd name="connsiteY1" fmla="*/ 332555 h 334044"/>
                <a:gd name="connsiteX2" fmla="*/ 118172 w 167594"/>
                <a:gd name="connsiteY2" fmla="*/ 312266 h 334044"/>
                <a:gd name="connsiteX3" fmla="*/ 120629 w 167594"/>
                <a:gd name="connsiteY3" fmla="*/ 247229 h 334044"/>
                <a:gd name="connsiteX4" fmla="*/ 112171 w 167594"/>
                <a:gd name="connsiteY4" fmla="*/ 215740 h 334044"/>
                <a:gd name="connsiteX5" fmla="*/ 87596 w 167594"/>
                <a:gd name="connsiteY5" fmla="*/ 180192 h 334044"/>
                <a:gd name="connsiteX6" fmla="*/ 17702 w 167594"/>
                <a:gd name="connsiteY6" fmla="*/ 57205 h 334044"/>
                <a:gd name="connsiteX7" fmla="*/ -701 w 167594"/>
                <a:gd name="connsiteY7" fmla="*/ 8971 h 334044"/>
                <a:gd name="connsiteX8" fmla="*/ 1700 w 167594"/>
                <a:gd name="connsiteY8" fmla="*/ -745 h 334044"/>
                <a:gd name="connsiteX9" fmla="*/ 24560 w 167594"/>
                <a:gd name="connsiteY9" fmla="*/ 20915 h 334044"/>
                <a:gd name="connsiteX10" fmla="*/ 115486 w 167594"/>
                <a:gd name="connsiteY10" fmla="*/ 140302 h 334044"/>
                <a:gd name="connsiteX11" fmla="*/ 135260 w 167594"/>
                <a:gd name="connsiteY11" fmla="*/ 158075 h 334044"/>
                <a:gd name="connsiteX12" fmla="*/ 156005 w 167594"/>
                <a:gd name="connsiteY12" fmla="*/ 185621 h 334044"/>
                <a:gd name="connsiteX13" fmla="*/ 156005 w 167594"/>
                <a:gd name="connsiteY13" fmla="*/ 218769 h 334044"/>
                <a:gd name="connsiteX14" fmla="*/ 156348 w 167594"/>
                <a:gd name="connsiteY14" fmla="*/ 218197 h 334044"/>
                <a:gd name="connsiteX15" fmla="*/ 152861 w 167594"/>
                <a:gd name="connsiteY15" fmla="*/ 307351 h 334044"/>
                <a:gd name="connsiteX16" fmla="*/ 150804 w 167594"/>
                <a:gd name="connsiteY16" fmla="*/ 322781 h 334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7594" h="334044">
                  <a:moveTo>
                    <a:pt x="150804" y="322781"/>
                  </a:moveTo>
                  <a:cubicBezTo>
                    <a:pt x="147318" y="329868"/>
                    <a:pt x="142232" y="335355"/>
                    <a:pt x="133659" y="332555"/>
                  </a:cubicBezTo>
                  <a:cubicBezTo>
                    <a:pt x="124455" y="330143"/>
                    <a:pt x="118071" y="321780"/>
                    <a:pt x="118172" y="312266"/>
                  </a:cubicBezTo>
                  <a:cubicBezTo>
                    <a:pt x="118172" y="290549"/>
                    <a:pt x="114400" y="268374"/>
                    <a:pt x="120629" y="247229"/>
                  </a:cubicBezTo>
                  <a:cubicBezTo>
                    <a:pt x="124515" y="233914"/>
                    <a:pt x="122572" y="224369"/>
                    <a:pt x="112171" y="215740"/>
                  </a:cubicBezTo>
                  <a:cubicBezTo>
                    <a:pt x="101355" y="205937"/>
                    <a:pt x="92946" y="193773"/>
                    <a:pt x="87596" y="180192"/>
                  </a:cubicBezTo>
                  <a:cubicBezTo>
                    <a:pt x="67651" y="137330"/>
                    <a:pt x="37133" y="100525"/>
                    <a:pt x="17702" y="57205"/>
                  </a:cubicBezTo>
                  <a:cubicBezTo>
                    <a:pt x="10559" y="41375"/>
                    <a:pt x="5529" y="24973"/>
                    <a:pt x="-701" y="8971"/>
                  </a:cubicBezTo>
                  <a:cubicBezTo>
                    <a:pt x="-2274" y="5570"/>
                    <a:pt x="-1277" y="1532"/>
                    <a:pt x="1700" y="-745"/>
                  </a:cubicBezTo>
                  <a:cubicBezTo>
                    <a:pt x="14330" y="1198"/>
                    <a:pt x="18388" y="12628"/>
                    <a:pt x="24560" y="20915"/>
                  </a:cubicBezTo>
                  <a:cubicBezTo>
                    <a:pt x="55021" y="60577"/>
                    <a:pt x="83368" y="101896"/>
                    <a:pt x="115486" y="140302"/>
                  </a:cubicBezTo>
                  <a:cubicBezTo>
                    <a:pt x="121201" y="147160"/>
                    <a:pt x="125487" y="155675"/>
                    <a:pt x="135260" y="158075"/>
                  </a:cubicBezTo>
                  <a:cubicBezTo>
                    <a:pt x="145547" y="164761"/>
                    <a:pt x="149375" y="176249"/>
                    <a:pt x="156005" y="185621"/>
                  </a:cubicBezTo>
                  <a:cubicBezTo>
                    <a:pt x="167092" y="197051"/>
                    <a:pt x="171778" y="207853"/>
                    <a:pt x="156005" y="218769"/>
                  </a:cubicBezTo>
                  <a:lnTo>
                    <a:pt x="156348" y="218197"/>
                  </a:lnTo>
                  <a:cubicBezTo>
                    <a:pt x="150000" y="247485"/>
                    <a:pt x="148820" y="277657"/>
                    <a:pt x="152861" y="307351"/>
                  </a:cubicBezTo>
                  <a:cubicBezTo>
                    <a:pt x="153662" y="312895"/>
                    <a:pt x="154976" y="318038"/>
                    <a:pt x="150804" y="322781"/>
                  </a:cubicBezTo>
                  <a:close/>
                </a:path>
              </a:pathLst>
            </a:custGeom>
            <a:solidFill>
              <a:srgbClr val="ECDCE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4" name="任意多边形: 形状 68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F642723-4247-47C3-9C66-CD6DD01D62A4}"/>
                </a:ext>
              </a:extLst>
            </p:cNvPr>
            <p:cNvSpPr/>
            <p:nvPr/>
          </p:nvSpPr>
          <p:spPr>
            <a:xfrm>
              <a:off x="-7478934" y="4773301"/>
              <a:ext cx="188211" cy="257085"/>
            </a:xfrm>
            <a:custGeom>
              <a:avLst/>
              <a:gdLst>
                <a:gd name="connsiteX0" fmla="*/ 136491 w 188211"/>
                <a:gd name="connsiteY0" fmla="*/ 2284 h 257085"/>
                <a:gd name="connsiteX1" fmla="*/ 150607 w 188211"/>
                <a:gd name="connsiteY1" fmla="*/ 14972 h 257085"/>
                <a:gd name="connsiteX2" fmla="*/ 186440 w 188211"/>
                <a:gd name="connsiteY2" fmla="*/ 45890 h 257085"/>
                <a:gd name="connsiteX3" fmla="*/ 176782 w 188211"/>
                <a:gd name="connsiteY3" fmla="*/ 61263 h 257085"/>
                <a:gd name="connsiteX4" fmla="*/ 91057 w 188211"/>
                <a:gd name="connsiteY4" fmla="*/ 150360 h 257085"/>
                <a:gd name="connsiteX5" fmla="*/ 11961 w 188211"/>
                <a:gd name="connsiteY5" fmla="*/ 250430 h 257085"/>
                <a:gd name="connsiteX6" fmla="*/ -726 w 188211"/>
                <a:gd name="connsiteY6" fmla="*/ 253059 h 257085"/>
                <a:gd name="connsiteX7" fmla="*/ 17219 w 188211"/>
                <a:gd name="connsiteY7" fmla="*/ 213054 h 257085"/>
                <a:gd name="connsiteX8" fmla="*/ 76770 w 188211"/>
                <a:gd name="connsiteY8" fmla="*/ 66750 h 257085"/>
                <a:gd name="connsiteX9" fmla="*/ 87114 w 188211"/>
                <a:gd name="connsiteY9" fmla="*/ 40289 h 257085"/>
                <a:gd name="connsiteX10" fmla="*/ 129919 w 188211"/>
                <a:gd name="connsiteY10" fmla="*/ -745 h 257085"/>
                <a:gd name="connsiteX11" fmla="*/ 136491 w 188211"/>
                <a:gd name="connsiteY11" fmla="*/ 2284 h 25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211" h="257085">
                  <a:moveTo>
                    <a:pt x="136491" y="2284"/>
                  </a:moveTo>
                  <a:cubicBezTo>
                    <a:pt x="137463" y="10571"/>
                    <a:pt x="136835" y="17315"/>
                    <a:pt x="150607" y="14972"/>
                  </a:cubicBezTo>
                  <a:cubicBezTo>
                    <a:pt x="174611" y="10857"/>
                    <a:pt x="189183" y="25087"/>
                    <a:pt x="186440" y="45890"/>
                  </a:cubicBezTo>
                  <a:cubicBezTo>
                    <a:pt x="186195" y="52371"/>
                    <a:pt x="182514" y="58229"/>
                    <a:pt x="176782" y="61263"/>
                  </a:cubicBezTo>
                  <a:cubicBezTo>
                    <a:pt x="137691" y="80866"/>
                    <a:pt x="115975" y="117442"/>
                    <a:pt x="91057" y="150360"/>
                  </a:cubicBezTo>
                  <a:cubicBezTo>
                    <a:pt x="65225" y="184193"/>
                    <a:pt x="44194" y="221741"/>
                    <a:pt x="11961" y="250430"/>
                  </a:cubicBezTo>
                  <a:cubicBezTo>
                    <a:pt x="8475" y="253516"/>
                    <a:pt x="5218" y="260431"/>
                    <a:pt x="-726" y="253059"/>
                  </a:cubicBezTo>
                  <a:cubicBezTo>
                    <a:pt x="-4898" y="235228"/>
                    <a:pt x="10247" y="225684"/>
                    <a:pt x="17219" y="213054"/>
                  </a:cubicBezTo>
                  <a:cubicBezTo>
                    <a:pt x="42765" y="166533"/>
                    <a:pt x="76598" y="123557"/>
                    <a:pt x="76770" y="66750"/>
                  </a:cubicBezTo>
                  <a:cubicBezTo>
                    <a:pt x="76013" y="56816"/>
                    <a:pt x="79820" y="47077"/>
                    <a:pt x="87114" y="40289"/>
                  </a:cubicBezTo>
                  <a:cubicBezTo>
                    <a:pt x="105573" y="30974"/>
                    <a:pt x="109402" y="6399"/>
                    <a:pt x="129919" y="-745"/>
                  </a:cubicBezTo>
                  <a:cubicBezTo>
                    <a:pt x="132414" y="-602"/>
                    <a:pt x="134762" y="480"/>
                    <a:pt x="136491" y="2284"/>
                  </a:cubicBezTo>
                  <a:close/>
                </a:path>
              </a:pathLst>
            </a:custGeom>
            <a:solidFill>
              <a:srgbClr val="ECDCE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8" name="任意多边形: 形状 68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296E0FA-9EBE-408B-8AF5-279907B18ABD}"/>
                </a:ext>
              </a:extLst>
            </p:cNvPr>
            <p:cNvSpPr/>
            <p:nvPr/>
          </p:nvSpPr>
          <p:spPr>
            <a:xfrm>
              <a:off x="-7395095" y="5668889"/>
              <a:ext cx="470223" cy="89847"/>
            </a:xfrm>
            <a:custGeom>
              <a:avLst/>
              <a:gdLst>
                <a:gd name="connsiteX0" fmla="*/ 415840 w 470223"/>
                <a:gd name="connsiteY0" fmla="*/ 67730 h 89847"/>
                <a:gd name="connsiteX1" fmla="*/ 354861 w 470223"/>
                <a:gd name="connsiteY1" fmla="*/ 82418 h 89847"/>
                <a:gd name="connsiteX2" fmla="*/ 274394 w 470223"/>
                <a:gd name="connsiteY2" fmla="*/ 88419 h 89847"/>
                <a:gd name="connsiteX3" fmla="*/ 46994 w 470223"/>
                <a:gd name="connsiteY3" fmla="*/ 71274 h 89847"/>
                <a:gd name="connsiteX4" fmla="*/ 2817 w 470223"/>
                <a:gd name="connsiteY4" fmla="*/ 55843 h 89847"/>
                <a:gd name="connsiteX5" fmla="*/ -955 w 470223"/>
                <a:gd name="connsiteY5" fmla="*/ 38698 h 89847"/>
                <a:gd name="connsiteX6" fmla="*/ 29906 w 470223"/>
                <a:gd name="connsiteY6" fmla="*/ 35097 h 89847"/>
                <a:gd name="connsiteX7" fmla="*/ 111059 w 470223"/>
                <a:gd name="connsiteY7" fmla="*/ 42413 h 89847"/>
                <a:gd name="connsiteX8" fmla="*/ 230274 w 470223"/>
                <a:gd name="connsiteY8" fmla="*/ 51785 h 89847"/>
                <a:gd name="connsiteX9" fmla="*/ 424584 w 470223"/>
                <a:gd name="connsiteY9" fmla="*/ 22810 h 89847"/>
                <a:gd name="connsiteX10" fmla="*/ 430299 w 470223"/>
                <a:gd name="connsiteY10" fmla="*/ 16752 h 89847"/>
                <a:gd name="connsiteX11" fmla="*/ 439271 w 470223"/>
                <a:gd name="connsiteY11" fmla="*/ 7837 h 89847"/>
                <a:gd name="connsiteX12" fmla="*/ 466646 w 470223"/>
                <a:gd name="connsiteY12" fmla="*/ 5836 h 89847"/>
                <a:gd name="connsiteX13" fmla="*/ 453845 w 470223"/>
                <a:gd name="connsiteY13" fmla="*/ 44184 h 89847"/>
                <a:gd name="connsiteX14" fmla="*/ 415840 w 470223"/>
                <a:gd name="connsiteY14" fmla="*/ 67730 h 89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70223" h="89847">
                  <a:moveTo>
                    <a:pt x="415840" y="67730"/>
                  </a:moveTo>
                  <a:cubicBezTo>
                    <a:pt x="396162" y="75008"/>
                    <a:pt x="375694" y="79938"/>
                    <a:pt x="354861" y="82418"/>
                  </a:cubicBezTo>
                  <a:cubicBezTo>
                    <a:pt x="327486" y="76703"/>
                    <a:pt x="301312" y="87561"/>
                    <a:pt x="274394" y="88419"/>
                  </a:cubicBezTo>
                  <a:cubicBezTo>
                    <a:pt x="198192" y="91209"/>
                    <a:pt x="121917" y="85459"/>
                    <a:pt x="46994" y="71274"/>
                  </a:cubicBezTo>
                  <a:cubicBezTo>
                    <a:pt x="31564" y="68244"/>
                    <a:pt x="14419" y="70016"/>
                    <a:pt x="2817" y="55843"/>
                  </a:cubicBezTo>
                  <a:cubicBezTo>
                    <a:pt x="-2498" y="51042"/>
                    <a:pt x="-1583" y="44870"/>
                    <a:pt x="-955" y="38698"/>
                  </a:cubicBezTo>
                  <a:cubicBezTo>
                    <a:pt x="8418" y="29897"/>
                    <a:pt x="19162" y="32469"/>
                    <a:pt x="29906" y="35097"/>
                  </a:cubicBezTo>
                  <a:cubicBezTo>
                    <a:pt x="56481" y="41324"/>
                    <a:pt x="83799" y="43786"/>
                    <a:pt x="111059" y="42413"/>
                  </a:cubicBezTo>
                  <a:cubicBezTo>
                    <a:pt x="151064" y="40755"/>
                    <a:pt x="190612" y="46756"/>
                    <a:pt x="230274" y="51785"/>
                  </a:cubicBezTo>
                  <a:cubicBezTo>
                    <a:pt x="297482" y="60358"/>
                    <a:pt x="363262" y="55500"/>
                    <a:pt x="424584" y="22810"/>
                  </a:cubicBezTo>
                  <a:cubicBezTo>
                    <a:pt x="426978" y="21317"/>
                    <a:pt x="428947" y="19230"/>
                    <a:pt x="430299" y="16752"/>
                  </a:cubicBezTo>
                  <a:cubicBezTo>
                    <a:pt x="432786" y="13313"/>
                    <a:pt x="435816" y="10302"/>
                    <a:pt x="439271" y="7837"/>
                  </a:cubicBezTo>
                  <a:cubicBezTo>
                    <a:pt x="448587" y="5494"/>
                    <a:pt x="460531" y="-8965"/>
                    <a:pt x="466646" y="5836"/>
                  </a:cubicBezTo>
                  <a:cubicBezTo>
                    <a:pt x="472134" y="20035"/>
                    <a:pt x="466761" y="36129"/>
                    <a:pt x="453845" y="44184"/>
                  </a:cubicBezTo>
                  <a:cubicBezTo>
                    <a:pt x="441272" y="52471"/>
                    <a:pt x="424584" y="53843"/>
                    <a:pt x="415840" y="67730"/>
                  </a:cubicBezTo>
                  <a:close/>
                </a:path>
              </a:pathLst>
            </a:custGeom>
            <a:solidFill>
              <a:srgbClr val="BC94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2" name="任意多边形: 形状 69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A1C786B-6D57-4548-8EF1-AEB622985D31}"/>
                </a:ext>
              </a:extLst>
            </p:cNvPr>
            <p:cNvSpPr/>
            <p:nvPr/>
          </p:nvSpPr>
          <p:spPr>
            <a:xfrm>
              <a:off x="-8966734" y="5350916"/>
              <a:ext cx="568600" cy="318668"/>
            </a:xfrm>
            <a:custGeom>
              <a:avLst/>
              <a:gdLst>
                <a:gd name="connsiteX0" fmla="*/ 352761 w 568600"/>
                <a:gd name="connsiteY0" fmla="*/ 263745 h 318668"/>
                <a:gd name="connsiteX1" fmla="*/ 347961 w 568600"/>
                <a:gd name="connsiteY1" fmla="*/ 268317 h 318668"/>
                <a:gd name="connsiteX2" fmla="*/ 331673 w 568600"/>
                <a:gd name="connsiteY2" fmla="*/ 231798 h 318668"/>
                <a:gd name="connsiteX3" fmla="*/ 310356 w 568600"/>
                <a:gd name="connsiteY3" fmla="*/ 172763 h 318668"/>
                <a:gd name="connsiteX4" fmla="*/ 271094 w 568600"/>
                <a:gd name="connsiteY4" fmla="*/ 151788 h 318668"/>
                <a:gd name="connsiteX5" fmla="*/ 13919 w 568600"/>
                <a:gd name="connsiteY5" fmla="*/ 137044 h 318668"/>
                <a:gd name="connsiteX6" fmla="*/ -312 w 568600"/>
                <a:gd name="connsiteY6" fmla="*/ 125614 h 318668"/>
                <a:gd name="connsiteX7" fmla="*/ 488 w 568600"/>
                <a:gd name="connsiteY7" fmla="*/ 110126 h 318668"/>
                <a:gd name="connsiteX8" fmla="*/ 1575 w 568600"/>
                <a:gd name="connsiteY8" fmla="*/ 110126 h 318668"/>
                <a:gd name="connsiteX9" fmla="*/ 149250 w 568600"/>
                <a:gd name="connsiteY9" fmla="*/ 140129 h 318668"/>
                <a:gd name="connsiteX10" fmla="*/ 222916 w 568600"/>
                <a:gd name="connsiteY10" fmla="*/ 143159 h 318668"/>
                <a:gd name="connsiteX11" fmla="*/ 132905 w 568600"/>
                <a:gd name="connsiteY11" fmla="*/ 132243 h 318668"/>
                <a:gd name="connsiteX12" fmla="*/ 38264 w 568600"/>
                <a:gd name="connsiteY12" fmla="*/ 121556 h 318668"/>
                <a:gd name="connsiteX13" fmla="*/ 17862 w 568600"/>
                <a:gd name="connsiteY13" fmla="*/ 100582 h 318668"/>
                <a:gd name="connsiteX14" fmla="*/ 141192 w 568600"/>
                <a:gd name="connsiteY14" fmla="*/ 108640 h 318668"/>
                <a:gd name="connsiteX15" fmla="*/ 179539 w 568600"/>
                <a:gd name="connsiteY15" fmla="*/ 74693 h 318668"/>
                <a:gd name="connsiteX16" fmla="*/ 175139 w 568600"/>
                <a:gd name="connsiteY16" fmla="*/ 23258 h 318668"/>
                <a:gd name="connsiteX17" fmla="*/ 187426 w 568600"/>
                <a:gd name="connsiteY17" fmla="*/ -745 h 318668"/>
                <a:gd name="connsiteX18" fmla="*/ 200285 w 568600"/>
                <a:gd name="connsiteY18" fmla="*/ 27830 h 318668"/>
                <a:gd name="connsiteX19" fmla="*/ 201028 w 568600"/>
                <a:gd name="connsiteY19" fmla="*/ 52404 h 318668"/>
                <a:gd name="connsiteX20" fmla="*/ 271437 w 568600"/>
                <a:gd name="connsiteY20" fmla="*/ 117899 h 318668"/>
                <a:gd name="connsiteX21" fmla="*/ 304470 w 568600"/>
                <a:gd name="connsiteY21" fmla="*/ 137844 h 318668"/>
                <a:gd name="connsiteX22" fmla="*/ 338760 w 568600"/>
                <a:gd name="connsiteY22" fmla="*/ 167448 h 318668"/>
                <a:gd name="connsiteX23" fmla="*/ 534898 w 568600"/>
                <a:gd name="connsiteY23" fmla="*/ 284262 h 318668"/>
                <a:gd name="connsiteX24" fmla="*/ 560787 w 568600"/>
                <a:gd name="connsiteY24" fmla="*/ 299178 h 318668"/>
                <a:gd name="connsiteX25" fmla="*/ 556329 w 568600"/>
                <a:gd name="connsiteY25" fmla="*/ 317924 h 318668"/>
                <a:gd name="connsiteX26" fmla="*/ 451116 w 568600"/>
                <a:gd name="connsiteY26" fmla="*/ 267003 h 318668"/>
                <a:gd name="connsiteX27" fmla="*/ 334587 w 568600"/>
                <a:gd name="connsiteY27" fmla="*/ 193565 h 318668"/>
                <a:gd name="connsiteX28" fmla="*/ 352761 w 568600"/>
                <a:gd name="connsiteY28" fmla="*/ 263745 h 31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8600" h="318668">
                  <a:moveTo>
                    <a:pt x="352761" y="263745"/>
                  </a:moveTo>
                  <a:cubicBezTo>
                    <a:pt x="350932" y="265345"/>
                    <a:pt x="351046" y="273404"/>
                    <a:pt x="347961" y="268317"/>
                  </a:cubicBezTo>
                  <a:cubicBezTo>
                    <a:pt x="341632" y="256566"/>
                    <a:pt x="336187" y="244359"/>
                    <a:pt x="331673" y="231798"/>
                  </a:cubicBezTo>
                  <a:cubicBezTo>
                    <a:pt x="324586" y="212139"/>
                    <a:pt x="318014" y="192250"/>
                    <a:pt x="310356" y="172763"/>
                  </a:cubicBezTo>
                  <a:cubicBezTo>
                    <a:pt x="301383" y="149903"/>
                    <a:pt x="295268" y="147273"/>
                    <a:pt x="271094" y="151788"/>
                  </a:cubicBezTo>
                  <a:cubicBezTo>
                    <a:pt x="184111" y="168019"/>
                    <a:pt x="98558" y="157960"/>
                    <a:pt x="13919" y="137044"/>
                  </a:cubicBezTo>
                  <a:cubicBezTo>
                    <a:pt x="7496" y="135999"/>
                    <a:pt x="2094" y="131660"/>
                    <a:pt x="-312" y="125614"/>
                  </a:cubicBezTo>
                  <a:cubicBezTo>
                    <a:pt x="-2057" y="120542"/>
                    <a:pt x="-1771" y="114991"/>
                    <a:pt x="488" y="110126"/>
                  </a:cubicBezTo>
                  <a:lnTo>
                    <a:pt x="1575" y="110126"/>
                  </a:lnTo>
                  <a:cubicBezTo>
                    <a:pt x="47809" y="134643"/>
                    <a:pt x="99187" y="135100"/>
                    <a:pt x="149250" y="140129"/>
                  </a:cubicBezTo>
                  <a:cubicBezTo>
                    <a:pt x="175310" y="142702"/>
                    <a:pt x="201885" y="140129"/>
                    <a:pt x="222916" y="143159"/>
                  </a:cubicBezTo>
                  <a:cubicBezTo>
                    <a:pt x="196856" y="135044"/>
                    <a:pt x="164395" y="136929"/>
                    <a:pt x="132905" y="132243"/>
                  </a:cubicBezTo>
                  <a:cubicBezTo>
                    <a:pt x="101416" y="127557"/>
                    <a:pt x="70040" y="124528"/>
                    <a:pt x="38264" y="121556"/>
                  </a:cubicBezTo>
                  <a:cubicBezTo>
                    <a:pt x="29463" y="120756"/>
                    <a:pt x="7747" y="123670"/>
                    <a:pt x="17862" y="100582"/>
                  </a:cubicBezTo>
                  <a:cubicBezTo>
                    <a:pt x="59867" y="89495"/>
                    <a:pt x="100215" y="103611"/>
                    <a:pt x="141192" y="108640"/>
                  </a:cubicBezTo>
                  <a:cubicBezTo>
                    <a:pt x="179197" y="115784"/>
                    <a:pt x="183940" y="111841"/>
                    <a:pt x="179539" y="74693"/>
                  </a:cubicBezTo>
                  <a:cubicBezTo>
                    <a:pt x="177539" y="57548"/>
                    <a:pt x="173310" y="40689"/>
                    <a:pt x="175139" y="23258"/>
                  </a:cubicBezTo>
                  <a:cubicBezTo>
                    <a:pt x="176110" y="13885"/>
                    <a:pt x="173824" y="2341"/>
                    <a:pt x="187426" y="-745"/>
                  </a:cubicBezTo>
                  <a:cubicBezTo>
                    <a:pt x="197999" y="5999"/>
                    <a:pt x="199256" y="16972"/>
                    <a:pt x="200285" y="27830"/>
                  </a:cubicBezTo>
                  <a:cubicBezTo>
                    <a:pt x="201085" y="35945"/>
                    <a:pt x="200628" y="44175"/>
                    <a:pt x="201028" y="52404"/>
                  </a:cubicBezTo>
                  <a:cubicBezTo>
                    <a:pt x="203942" y="111269"/>
                    <a:pt x="213715" y="120356"/>
                    <a:pt x="271437" y="117899"/>
                  </a:cubicBezTo>
                  <a:cubicBezTo>
                    <a:pt x="286810" y="117213"/>
                    <a:pt x="294983" y="128757"/>
                    <a:pt x="304470" y="137844"/>
                  </a:cubicBezTo>
                  <a:cubicBezTo>
                    <a:pt x="314803" y="148915"/>
                    <a:pt x="326299" y="158840"/>
                    <a:pt x="338760" y="167448"/>
                  </a:cubicBezTo>
                  <a:cubicBezTo>
                    <a:pt x="399509" y="214139"/>
                    <a:pt x="466261" y="250773"/>
                    <a:pt x="534898" y="284262"/>
                  </a:cubicBezTo>
                  <a:cubicBezTo>
                    <a:pt x="544251" y="287859"/>
                    <a:pt x="552985" y="292891"/>
                    <a:pt x="560787" y="299178"/>
                  </a:cubicBezTo>
                  <a:cubicBezTo>
                    <a:pt x="569474" y="307408"/>
                    <a:pt x="570445" y="314666"/>
                    <a:pt x="556329" y="317924"/>
                  </a:cubicBezTo>
                  <a:cubicBezTo>
                    <a:pt x="518611" y="306494"/>
                    <a:pt x="485349" y="285462"/>
                    <a:pt x="451116" y="267003"/>
                  </a:cubicBezTo>
                  <a:cubicBezTo>
                    <a:pt x="410729" y="245064"/>
                    <a:pt x="371804" y="220534"/>
                    <a:pt x="334587" y="193565"/>
                  </a:cubicBezTo>
                  <a:cubicBezTo>
                    <a:pt x="338416" y="218082"/>
                    <a:pt x="360191" y="237171"/>
                    <a:pt x="352761" y="263745"/>
                  </a:cubicBezTo>
                  <a:close/>
                </a:path>
              </a:pathLst>
            </a:custGeom>
            <a:solidFill>
              <a:srgbClr val="463A3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0" name="任意多边形: 形状 69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C79E9C3-6F90-4CDA-841F-77EB5D90588A}"/>
                </a:ext>
              </a:extLst>
            </p:cNvPr>
            <p:cNvSpPr/>
            <p:nvPr/>
          </p:nvSpPr>
          <p:spPr>
            <a:xfrm>
              <a:off x="-8036460" y="4732153"/>
              <a:ext cx="225628" cy="132792"/>
            </a:xfrm>
            <a:custGeom>
              <a:avLst/>
              <a:gdLst>
                <a:gd name="connsiteX0" fmla="*/ 40735 w 225628"/>
                <a:gd name="connsiteY0" fmla="*/ 16057 h 132792"/>
                <a:gd name="connsiteX1" fmla="*/ 49594 w 225628"/>
                <a:gd name="connsiteY1" fmla="*/ 28859 h 132792"/>
                <a:gd name="connsiteX2" fmla="*/ 56166 w 225628"/>
                <a:gd name="connsiteY2" fmla="*/ 53948 h 132792"/>
                <a:gd name="connsiteX3" fmla="*/ 84055 w 225628"/>
                <a:gd name="connsiteY3" fmla="*/ 56519 h 132792"/>
                <a:gd name="connsiteX4" fmla="*/ 114573 w 225628"/>
                <a:gd name="connsiteY4" fmla="*/ 34230 h 132792"/>
                <a:gd name="connsiteX5" fmla="*/ 144177 w 225628"/>
                <a:gd name="connsiteY5" fmla="*/ 35317 h 132792"/>
                <a:gd name="connsiteX6" fmla="*/ 224187 w 225628"/>
                <a:gd name="connsiteY6" fmla="*/ 98696 h 132792"/>
                <a:gd name="connsiteX7" fmla="*/ 147206 w 225628"/>
                <a:gd name="connsiteY7" fmla="*/ 123842 h 132792"/>
                <a:gd name="connsiteX8" fmla="*/ 36964 w 225628"/>
                <a:gd name="connsiteY8" fmla="*/ 65149 h 132792"/>
                <a:gd name="connsiteX9" fmla="*/ -1441 w 225628"/>
                <a:gd name="connsiteY9" fmla="*/ 26058 h 132792"/>
                <a:gd name="connsiteX10" fmla="*/ -699 w 225628"/>
                <a:gd name="connsiteY10" fmla="*/ -745 h 132792"/>
                <a:gd name="connsiteX11" fmla="*/ 15704 w 225628"/>
                <a:gd name="connsiteY11" fmla="*/ 24344 h 132792"/>
                <a:gd name="connsiteX12" fmla="*/ 17761 w 225628"/>
                <a:gd name="connsiteY12" fmla="*/ 27659 h 132792"/>
                <a:gd name="connsiteX13" fmla="*/ 8045 w 225628"/>
                <a:gd name="connsiteY13" fmla="*/ 7485 h 132792"/>
                <a:gd name="connsiteX14" fmla="*/ 28448 w 225628"/>
                <a:gd name="connsiteY14" fmla="*/ 11656 h 132792"/>
                <a:gd name="connsiteX15" fmla="*/ 40735 w 225628"/>
                <a:gd name="connsiteY15" fmla="*/ 16057 h 13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628" h="132792">
                  <a:moveTo>
                    <a:pt x="40735" y="16057"/>
                  </a:moveTo>
                  <a:cubicBezTo>
                    <a:pt x="47708" y="17657"/>
                    <a:pt x="54280" y="21772"/>
                    <a:pt x="49594" y="28859"/>
                  </a:cubicBezTo>
                  <a:cubicBezTo>
                    <a:pt x="41478" y="40861"/>
                    <a:pt x="49194" y="47319"/>
                    <a:pt x="56166" y="53948"/>
                  </a:cubicBezTo>
                  <a:cubicBezTo>
                    <a:pt x="63788" y="61066"/>
                    <a:pt x="75260" y="62124"/>
                    <a:pt x="84055" y="56519"/>
                  </a:cubicBezTo>
                  <a:cubicBezTo>
                    <a:pt x="95076" y="50327"/>
                    <a:pt x="105321" y="42845"/>
                    <a:pt x="114573" y="34230"/>
                  </a:cubicBezTo>
                  <a:cubicBezTo>
                    <a:pt x="126003" y="23201"/>
                    <a:pt x="138462" y="23372"/>
                    <a:pt x="144177" y="35317"/>
                  </a:cubicBezTo>
                  <a:cubicBezTo>
                    <a:pt x="160694" y="69607"/>
                    <a:pt x="189097" y="88123"/>
                    <a:pt x="224187" y="98696"/>
                  </a:cubicBezTo>
                  <a:cubicBezTo>
                    <a:pt x="206699" y="130872"/>
                    <a:pt x="176009" y="140873"/>
                    <a:pt x="147206" y="123842"/>
                  </a:cubicBezTo>
                  <a:cubicBezTo>
                    <a:pt x="106229" y="112412"/>
                    <a:pt x="70511" y="90638"/>
                    <a:pt x="36964" y="65149"/>
                  </a:cubicBezTo>
                  <a:cubicBezTo>
                    <a:pt x="27648" y="48690"/>
                    <a:pt x="5474" y="44861"/>
                    <a:pt x="-1441" y="26058"/>
                  </a:cubicBezTo>
                  <a:lnTo>
                    <a:pt x="-699" y="-745"/>
                  </a:lnTo>
                  <a:cubicBezTo>
                    <a:pt x="13475" y="2799"/>
                    <a:pt x="330" y="24515"/>
                    <a:pt x="15704" y="24344"/>
                  </a:cubicBezTo>
                  <a:cubicBezTo>
                    <a:pt x="14904" y="23430"/>
                    <a:pt x="18390" y="28801"/>
                    <a:pt x="17761" y="27659"/>
                  </a:cubicBezTo>
                  <a:cubicBezTo>
                    <a:pt x="14218" y="20858"/>
                    <a:pt x="2445" y="15772"/>
                    <a:pt x="8045" y="7485"/>
                  </a:cubicBezTo>
                  <a:cubicBezTo>
                    <a:pt x="14732" y="-2402"/>
                    <a:pt x="21876" y="8514"/>
                    <a:pt x="28448" y="11656"/>
                  </a:cubicBezTo>
                  <a:cubicBezTo>
                    <a:pt x="32391" y="13600"/>
                    <a:pt x="35649" y="17258"/>
                    <a:pt x="40735" y="16057"/>
                  </a:cubicBezTo>
                  <a:close/>
                </a:path>
              </a:pathLst>
            </a:custGeom>
            <a:solidFill>
              <a:srgbClr val="F1B59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3" name="任意多边形: 形状 70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83C8EEE-2B06-47EF-84DD-E0155B7CD538}"/>
                </a:ext>
              </a:extLst>
            </p:cNvPr>
            <p:cNvSpPr/>
            <p:nvPr/>
          </p:nvSpPr>
          <p:spPr>
            <a:xfrm>
              <a:off x="-9068632" y="5112216"/>
              <a:ext cx="84092" cy="206848"/>
            </a:xfrm>
            <a:custGeom>
              <a:avLst/>
              <a:gdLst>
                <a:gd name="connsiteX0" fmla="*/ -198 w 84092"/>
                <a:gd name="connsiteY0" fmla="*/ 161145 h 206848"/>
                <a:gd name="connsiteX1" fmla="*/ -198 w 84092"/>
                <a:gd name="connsiteY1" fmla="*/ 101138 h 206848"/>
                <a:gd name="connsiteX2" fmla="*/ 945 w 84092"/>
                <a:gd name="connsiteY2" fmla="*/ 25757 h 206848"/>
                <a:gd name="connsiteX3" fmla="*/ 31006 w 84092"/>
                <a:gd name="connsiteY3" fmla="*/ 4726 h 206848"/>
                <a:gd name="connsiteX4" fmla="*/ 48608 w 84092"/>
                <a:gd name="connsiteY4" fmla="*/ 46617 h 206848"/>
                <a:gd name="connsiteX5" fmla="*/ 79698 w 84092"/>
                <a:gd name="connsiteY5" fmla="*/ 156002 h 206848"/>
                <a:gd name="connsiteX6" fmla="*/ 72726 w 84092"/>
                <a:gd name="connsiteY6" fmla="*/ 201722 h 206848"/>
                <a:gd name="connsiteX7" fmla="*/ -198 w 84092"/>
                <a:gd name="connsiteY7" fmla="*/ 161145 h 20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092" h="206848">
                  <a:moveTo>
                    <a:pt x="-198" y="161145"/>
                  </a:moveTo>
                  <a:cubicBezTo>
                    <a:pt x="-1855" y="141177"/>
                    <a:pt x="-1855" y="121106"/>
                    <a:pt x="-198" y="101138"/>
                  </a:cubicBezTo>
                  <a:cubicBezTo>
                    <a:pt x="1954" y="76069"/>
                    <a:pt x="2336" y="50880"/>
                    <a:pt x="945" y="25757"/>
                  </a:cubicBezTo>
                  <a:cubicBezTo>
                    <a:pt x="431" y="-2818"/>
                    <a:pt x="3688" y="-5561"/>
                    <a:pt x="31006" y="4726"/>
                  </a:cubicBezTo>
                  <a:cubicBezTo>
                    <a:pt x="42036" y="16499"/>
                    <a:pt x="44665" y="31987"/>
                    <a:pt x="48608" y="46617"/>
                  </a:cubicBezTo>
                  <a:cubicBezTo>
                    <a:pt x="58552" y="83250"/>
                    <a:pt x="71468" y="119026"/>
                    <a:pt x="79698" y="156002"/>
                  </a:cubicBezTo>
                  <a:cubicBezTo>
                    <a:pt x="83413" y="171947"/>
                    <a:pt x="85870" y="188234"/>
                    <a:pt x="72726" y="201722"/>
                  </a:cubicBezTo>
                  <a:cubicBezTo>
                    <a:pt x="28834" y="212924"/>
                    <a:pt x="12547" y="203779"/>
                    <a:pt x="-198" y="161145"/>
                  </a:cubicBezTo>
                  <a:close/>
                </a:path>
              </a:pathLst>
            </a:custGeom>
            <a:solidFill>
              <a:srgbClr val="F8DF8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4" name="任意多边形: 形状 71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045DAE5-4BFF-4CBA-84F7-4CE1394C1902}"/>
                </a:ext>
              </a:extLst>
            </p:cNvPr>
            <p:cNvSpPr/>
            <p:nvPr/>
          </p:nvSpPr>
          <p:spPr>
            <a:xfrm>
              <a:off x="-8291897" y="4890328"/>
              <a:ext cx="114094" cy="130660"/>
            </a:xfrm>
            <a:custGeom>
              <a:avLst/>
              <a:gdLst>
                <a:gd name="connsiteX0" fmla="*/ 69344 w 114094"/>
                <a:gd name="connsiteY0" fmla="*/ 126258 h 130660"/>
                <a:gd name="connsiteX1" fmla="*/ 56600 w 114094"/>
                <a:gd name="connsiteY1" fmla="*/ 129915 h 130660"/>
                <a:gd name="connsiteX2" fmla="*/ 7222 w 114094"/>
                <a:gd name="connsiteY2" fmla="*/ 70480 h 130660"/>
                <a:gd name="connsiteX3" fmla="*/ -550 w 114094"/>
                <a:gd name="connsiteY3" fmla="*/ 26932 h 130660"/>
                <a:gd name="connsiteX4" fmla="*/ 52771 w 114094"/>
                <a:gd name="connsiteY4" fmla="*/ -215 h 130660"/>
                <a:gd name="connsiteX5" fmla="*/ 75631 w 114094"/>
                <a:gd name="connsiteY5" fmla="*/ 1043 h 130660"/>
                <a:gd name="connsiteX6" fmla="*/ 93233 w 114094"/>
                <a:gd name="connsiteY6" fmla="*/ 18931 h 130660"/>
                <a:gd name="connsiteX7" fmla="*/ 110378 w 114094"/>
                <a:gd name="connsiteY7" fmla="*/ 71909 h 130660"/>
                <a:gd name="connsiteX8" fmla="*/ 110378 w 114094"/>
                <a:gd name="connsiteY8" fmla="*/ 90026 h 130660"/>
                <a:gd name="connsiteX9" fmla="*/ 93976 w 114094"/>
                <a:gd name="connsiteY9" fmla="*/ 116086 h 130660"/>
                <a:gd name="connsiteX10" fmla="*/ 83518 w 114094"/>
                <a:gd name="connsiteY10" fmla="*/ 119629 h 130660"/>
                <a:gd name="connsiteX11" fmla="*/ 69344 w 114094"/>
                <a:gd name="connsiteY11" fmla="*/ 126258 h 13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094" h="130660">
                  <a:moveTo>
                    <a:pt x="69344" y="126258"/>
                  </a:moveTo>
                  <a:cubicBezTo>
                    <a:pt x="64258" y="124601"/>
                    <a:pt x="61001" y="129116"/>
                    <a:pt x="56600" y="129915"/>
                  </a:cubicBezTo>
                  <a:cubicBezTo>
                    <a:pt x="28711" y="119629"/>
                    <a:pt x="20195" y="93226"/>
                    <a:pt x="7222" y="70480"/>
                  </a:cubicBezTo>
                  <a:cubicBezTo>
                    <a:pt x="2822" y="56307"/>
                    <a:pt x="-3865" y="42534"/>
                    <a:pt x="-550" y="26932"/>
                  </a:cubicBezTo>
                  <a:cubicBezTo>
                    <a:pt x="15009" y="14069"/>
                    <a:pt x="33216" y="4800"/>
                    <a:pt x="52771" y="-215"/>
                  </a:cubicBezTo>
                  <a:cubicBezTo>
                    <a:pt x="60429" y="-1872"/>
                    <a:pt x="67858" y="871"/>
                    <a:pt x="75631" y="1043"/>
                  </a:cubicBezTo>
                  <a:cubicBezTo>
                    <a:pt x="87061" y="1557"/>
                    <a:pt x="89633" y="11215"/>
                    <a:pt x="93233" y="18931"/>
                  </a:cubicBezTo>
                  <a:cubicBezTo>
                    <a:pt x="101520" y="35651"/>
                    <a:pt x="107298" y="53503"/>
                    <a:pt x="110378" y="71909"/>
                  </a:cubicBezTo>
                  <a:cubicBezTo>
                    <a:pt x="107118" y="77508"/>
                    <a:pt x="107118" y="84426"/>
                    <a:pt x="110378" y="90026"/>
                  </a:cubicBezTo>
                  <a:cubicBezTo>
                    <a:pt x="116607" y="105970"/>
                    <a:pt x="109692" y="113857"/>
                    <a:pt x="93976" y="116086"/>
                  </a:cubicBezTo>
                  <a:cubicBezTo>
                    <a:pt x="90090" y="114851"/>
                    <a:pt x="85853" y="116287"/>
                    <a:pt x="83518" y="119629"/>
                  </a:cubicBezTo>
                  <a:cubicBezTo>
                    <a:pt x="80146" y="124715"/>
                    <a:pt x="73859" y="123515"/>
                    <a:pt x="69344" y="126258"/>
                  </a:cubicBezTo>
                  <a:close/>
                </a:path>
              </a:pathLst>
            </a:custGeom>
            <a:solidFill>
              <a:srgbClr val="DDE5E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9" name="任意多边形: 形状 71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FF0C06B-0CFF-4EF2-9A52-DAF17DF2ED02}"/>
                </a:ext>
              </a:extLst>
            </p:cNvPr>
            <p:cNvSpPr/>
            <p:nvPr/>
          </p:nvSpPr>
          <p:spPr>
            <a:xfrm>
              <a:off x="-9061878" y="4655058"/>
              <a:ext cx="130688" cy="135221"/>
            </a:xfrm>
            <a:custGeom>
              <a:avLst/>
              <a:gdLst>
                <a:gd name="connsiteX0" fmla="*/ 125922 w 130688"/>
                <a:gd name="connsiteY0" fmla="*/ 9771 h 135221"/>
                <a:gd name="connsiteX1" fmla="*/ 112606 w 130688"/>
                <a:gd name="connsiteY1" fmla="*/ 42232 h 135221"/>
                <a:gd name="connsiteX2" fmla="*/ 118320 w 130688"/>
                <a:gd name="connsiteY2" fmla="*/ 55434 h 135221"/>
                <a:gd name="connsiteX3" fmla="*/ 115063 w 130688"/>
                <a:gd name="connsiteY3" fmla="*/ 81208 h 135221"/>
                <a:gd name="connsiteX4" fmla="*/ 94375 w 130688"/>
                <a:gd name="connsiteY4" fmla="*/ 121213 h 135221"/>
                <a:gd name="connsiteX5" fmla="*/ 89631 w 130688"/>
                <a:gd name="connsiteY5" fmla="*/ 128300 h 135221"/>
                <a:gd name="connsiteX6" fmla="*/ 10535 w 130688"/>
                <a:gd name="connsiteY6" fmla="*/ 130700 h 135221"/>
                <a:gd name="connsiteX7" fmla="*/ -551 w 130688"/>
                <a:gd name="connsiteY7" fmla="*/ 109955 h 135221"/>
                <a:gd name="connsiteX8" fmla="*/ 9450 w 130688"/>
                <a:gd name="connsiteY8" fmla="*/ 84980 h 135221"/>
                <a:gd name="connsiteX9" fmla="*/ 114035 w 130688"/>
                <a:gd name="connsiteY9" fmla="*/ -745 h 135221"/>
                <a:gd name="connsiteX10" fmla="*/ 128665 w 130688"/>
                <a:gd name="connsiteY10" fmla="*/ 570 h 135221"/>
                <a:gd name="connsiteX11" fmla="*/ 125922 w 130688"/>
                <a:gd name="connsiteY11" fmla="*/ 9771 h 13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688" h="135221">
                  <a:moveTo>
                    <a:pt x="125922" y="9771"/>
                  </a:moveTo>
                  <a:cubicBezTo>
                    <a:pt x="119174" y="19494"/>
                    <a:pt x="114630" y="30571"/>
                    <a:pt x="112606" y="42232"/>
                  </a:cubicBezTo>
                  <a:cubicBezTo>
                    <a:pt x="111577" y="47947"/>
                    <a:pt x="111520" y="53205"/>
                    <a:pt x="118320" y="55434"/>
                  </a:cubicBezTo>
                  <a:cubicBezTo>
                    <a:pt x="121997" y="63979"/>
                    <a:pt x="120751" y="73847"/>
                    <a:pt x="115063" y="81208"/>
                  </a:cubicBezTo>
                  <a:cubicBezTo>
                    <a:pt x="103633" y="92181"/>
                    <a:pt x="99632" y="106811"/>
                    <a:pt x="94375" y="121213"/>
                  </a:cubicBezTo>
                  <a:cubicBezTo>
                    <a:pt x="93145" y="123792"/>
                    <a:pt x="91546" y="126180"/>
                    <a:pt x="89631" y="128300"/>
                  </a:cubicBezTo>
                  <a:cubicBezTo>
                    <a:pt x="63628" y="139044"/>
                    <a:pt x="36881" y="132986"/>
                    <a:pt x="10535" y="130700"/>
                  </a:cubicBezTo>
                  <a:cubicBezTo>
                    <a:pt x="77" y="129786"/>
                    <a:pt x="-3238" y="120413"/>
                    <a:pt x="-551" y="109955"/>
                  </a:cubicBezTo>
                  <a:cubicBezTo>
                    <a:pt x="2062" y="101359"/>
                    <a:pt x="5408" y="93004"/>
                    <a:pt x="9450" y="84980"/>
                  </a:cubicBezTo>
                  <a:cubicBezTo>
                    <a:pt x="29988" y="42400"/>
                    <a:pt x="68251" y="11037"/>
                    <a:pt x="114035" y="-745"/>
                  </a:cubicBezTo>
                  <a:lnTo>
                    <a:pt x="128665" y="570"/>
                  </a:lnTo>
                  <a:cubicBezTo>
                    <a:pt x="130048" y="3899"/>
                    <a:pt x="128903" y="7743"/>
                    <a:pt x="125922" y="9771"/>
                  </a:cubicBezTo>
                  <a:close/>
                </a:path>
              </a:pathLst>
            </a:custGeom>
            <a:solidFill>
              <a:srgbClr val="FBE28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7" name="任意多边形: 形状 72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CE9CA8B-BD86-4035-9574-CE280259F191}"/>
                </a:ext>
              </a:extLst>
            </p:cNvPr>
            <p:cNvSpPr/>
            <p:nvPr/>
          </p:nvSpPr>
          <p:spPr>
            <a:xfrm>
              <a:off x="-9096421" y="4835238"/>
              <a:ext cx="138450" cy="551817"/>
            </a:xfrm>
            <a:custGeom>
              <a:avLst/>
              <a:gdLst>
                <a:gd name="connsiteX0" fmla="*/ 58509 w 138450"/>
                <a:gd name="connsiteY0" fmla="*/ 285990 h 551817"/>
                <a:gd name="connsiteX1" fmla="*/ 34392 w 138450"/>
                <a:gd name="connsiteY1" fmla="*/ 282390 h 551817"/>
                <a:gd name="connsiteX2" fmla="*/ 27820 w 138450"/>
                <a:gd name="connsiteY2" fmla="*/ 378116 h 551817"/>
                <a:gd name="connsiteX3" fmla="*/ 23248 w 138450"/>
                <a:gd name="connsiteY3" fmla="*/ 288563 h 551817"/>
                <a:gd name="connsiteX4" fmla="*/ -1441 w 138450"/>
                <a:gd name="connsiteY4" fmla="*/ 262159 h 551817"/>
                <a:gd name="connsiteX5" fmla="*/ 12847 w 138450"/>
                <a:gd name="connsiteY5" fmla="*/ 205752 h 551817"/>
                <a:gd name="connsiteX6" fmla="*/ 19591 w 138450"/>
                <a:gd name="connsiteY6" fmla="*/ 42360 h 551817"/>
                <a:gd name="connsiteX7" fmla="*/ 30335 w 138450"/>
                <a:gd name="connsiteY7" fmla="*/ 697 h 551817"/>
                <a:gd name="connsiteX8" fmla="*/ 39364 w 138450"/>
                <a:gd name="connsiteY8" fmla="*/ 1326 h 551817"/>
                <a:gd name="connsiteX9" fmla="*/ 45079 w 138450"/>
                <a:gd name="connsiteY9" fmla="*/ 59677 h 551817"/>
                <a:gd name="connsiteX10" fmla="*/ 41422 w 138450"/>
                <a:gd name="connsiteY10" fmla="*/ 230326 h 551817"/>
                <a:gd name="connsiteX11" fmla="*/ 105944 w 138450"/>
                <a:gd name="connsiteY11" fmla="*/ 261302 h 551817"/>
                <a:gd name="connsiteX12" fmla="*/ 54509 w 138450"/>
                <a:gd name="connsiteY12" fmla="*/ 254730 h 551817"/>
                <a:gd name="connsiteX13" fmla="*/ 55938 w 138450"/>
                <a:gd name="connsiteY13" fmla="*/ 235127 h 551817"/>
                <a:gd name="connsiteX14" fmla="*/ 97714 w 138450"/>
                <a:gd name="connsiteY14" fmla="*/ 233355 h 551817"/>
                <a:gd name="connsiteX15" fmla="*/ 111145 w 138450"/>
                <a:gd name="connsiteY15" fmla="*/ 218668 h 551817"/>
                <a:gd name="connsiteX16" fmla="*/ 123318 w 138450"/>
                <a:gd name="connsiteY16" fmla="*/ 216610 h 551817"/>
                <a:gd name="connsiteX17" fmla="*/ 128004 w 138450"/>
                <a:gd name="connsiteY17" fmla="*/ 333139 h 551817"/>
                <a:gd name="connsiteX18" fmla="*/ 135148 w 138450"/>
                <a:gd name="connsiteY18" fmla="*/ 383602 h 551817"/>
                <a:gd name="connsiteX19" fmla="*/ 127718 w 138450"/>
                <a:gd name="connsiteY19" fmla="*/ 430523 h 551817"/>
                <a:gd name="connsiteX20" fmla="*/ 126689 w 138450"/>
                <a:gd name="connsiteY20" fmla="*/ 448239 h 551817"/>
                <a:gd name="connsiteX21" fmla="*/ 125089 w 138450"/>
                <a:gd name="connsiteY21" fmla="*/ 456697 h 551817"/>
                <a:gd name="connsiteX22" fmla="*/ 124745 w 138450"/>
                <a:gd name="connsiteY22" fmla="*/ 514419 h 551817"/>
                <a:gd name="connsiteX23" fmla="*/ 127204 w 138450"/>
                <a:gd name="connsiteY23" fmla="*/ 547795 h 551817"/>
                <a:gd name="connsiteX24" fmla="*/ 120003 w 138450"/>
                <a:gd name="connsiteY24" fmla="*/ 550938 h 551817"/>
                <a:gd name="connsiteX25" fmla="*/ 108573 w 138450"/>
                <a:gd name="connsiteY25" fmla="*/ 510933 h 551817"/>
                <a:gd name="connsiteX26" fmla="*/ 86399 w 138450"/>
                <a:gd name="connsiteY26" fmla="*/ 488930 h 551817"/>
                <a:gd name="connsiteX27" fmla="*/ 72911 w 138450"/>
                <a:gd name="connsiteY27" fmla="*/ 488359 h 551817"/>
                <a:gd name="connsiteX28" fmla="*/ 28106 w 138450"/>
                <a:gd name="connsiteY28" fmla="*/ 438009 h 551817"/>
                <a:gd name="connsiteX29" fmla="*/ 35536 w 138450"/>
                <a:gd name="connsiteY29" fmla="*/ 436523 h 551817"/>
                <a:gd name="connsiteX30" fmla="*/ 45593 w 138450"/>
                <a:gd name="connsiteY30" fmla="*/ 469099 h 551817"/>
                <a:gd name="connsiteX31" fmla="*/ 90171 w 138450"/>
                <a:gd name="connsiteY31" fmla="*/ 478243 h 551817"/>
                <a:gd name="connsiteX32" fmla="*/ 98286 w 138450"/>
                <a:gd name="connsiteY32" fmla="*/ 477158 h 551817"/>
                <a:gd name="connsiteX33" fmla="*/ 106344 w 138450"/>
                <a:gd name="connsiteY33" fmla="*/ 453383 h 551817"/>
                <a:gd name="connsiteX34" fmla="*/ 106344 w 138450"/>
                <a:gd name="connsiteY34" fmla="*/ 336911 h 551817"/>
                <a:gd name="connsiteX35" fmla="*/ 71197 w 138450"/>
                <a:gd name="connsiteY35" fmla="*/ 291877 h 551817"/>
                <a:gd name="connsiteX36" fmla="*/ 58510 w 138450"/>
                <a:gd name="connsiteY36" fmla="*/ 285990 h 55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8450" h="551817">
                  <a:moveTo>
                    <a:pt x="58509" y="285990"/>
                  </a:moveTo>
                  <a:cubicBezTo>
                    <a:pt x="50851" y="284105"/>
                    <a:pt x="43593" y="279304"/>
                    <a:pt x="34392" y="282390"/>
                  </a:cubicBezTo>
                  <a:cubicBezTo>
                    <a:pt x="28677" y="313937"/>
                    <a:pt x="40107" y="346913"/>
                    <a:pt x="27820" y="378116"/>
                  </a:cubicBezTo>
                  <a:cubicBezTo>
                    <a:pt x="26277" y="348284"/>
                    <a:pt x="24905" y="318395"/>
                    <a:pt x="23248" y="288563"/>
                  </a:cubicBezTo>
                  <a:cubicBezTo>
                    <a:pt x="21990" y="267017"/>
                    <a:pt x="21819" y="267017"/>
                    <a:pt x="-1441" y="262159"/>
                  </a:cubicBezTo>
                  <a:cubicBezTo>
                    <a:pt x="10732" y="245014"/>
                    <a:pt x="13761" y="226326"/>
                    <a:pt x="12847" y="205752"/>
                  </a:cubicBezTo>
                  <a:cubicBezTo>
                    <a:pt x="10332" y="151174"/>
                    <a:pt x="21591" y="97167"/>
                    <a:pt x="19591" y="42360"/>
                  </a:cubicBezTo>
                  <a:cubicBezTo>
                    <a:pt x="18346" y="27656"/>
                    <a:pt x="22135" y="12966"/>
                    <a:pt x="30335" y="697"/>
                  </a:cubicBezTo>
                  <a:cubicBezTo>
                    <a:pt x="33059" y="-1444"/>
                    <a:pt x="36963" y="-1172"/>
                    <a:pt x="39364" y="1326"/>
                  </a:cubicBezTo>
                  <a:cubicBezTo>
                    <a:pt x="49937" y="19900"/>
                    <a:pt x="47308" y="40417"/>
                    <a:pt x="45079" y="59677"/>
                  </a:cubicBezTo>
                  <a:cubicBezTo>
                    <a:pt x="37935" y="116827"/>
                    <a:pt x="41307" y="173462"/>
                    <a:pt x="41422" y="230326"/>
                  </a:cubicBezTo>
                  <a:cubicBezTo>
                    <a:pt x="37021" y="268503"/>
                    <a:pt x="50794" y="276046"/>
                    <a:pt x="105944" y="261302"/>
                  </a:cubicBezTo>
                  <a:cubicBezTo>
                    <a:pt x="85598" y="256958"/>
                    <a:pt x="68797" y="262273"/>
                    <a:pt x="54509" y="254730"/>
                  </a:cubicBezTo>
                  <a:cubicBezTo>
                    <a:pt x="40222" y="247185"/>
                    <a:pt x="38450" y="240442"/>
                    <a:pt x="55938" y="235127"/>
                  </a:cubicBezTo>
                  <a:cubicBezTo>
                    <a:pt x="69826" y="233069"/>
                    <a:pt x="83884" y="234384"/>
                    <a:pt x="97714" y="233355"/>
                  </a:cubicBezTo>
                  <a:cubicBezTo>
                    <a:pt x="106230" y="232155"/>
                    <a:pt x="107144" y="224040"/>
                    <a:pt x="111145" y="218668"/>
                  </a:cubicBezTo>
                  <a:cubicBezTo>
                    <a:pt x="114459" y="214210"/>
                    <a:pt x="118060" y="210610"/>
                    <a:pt x="123318" y="216610"/>
                  </a:cubicBezTo>
                  <a:cubicBezTo>
                    <a:pt x="133262" y="255129"/>
                    <a:pt x="125547" y="294334"/>
                    <a:pt x="128004" y="333139"/>
                  </a:cubicBezTo>
                  <a:cubicBezTo>
                    <a:pt x="129090" y="350284"/>
                    <a:pt x="126747" y="366629"/>
                    <a:pt x="135148" y="383602"/>
                  </a:cubicBezTo>
                  <a:cubicBezTo>
                    <a:pt x="142577" y="398519"/>
                    <a:pt x="125204" y="413835"/>
                    <a:pt x="127718" y="430523"/>
                  </a:cubicBezTo>
                  <a:cubicBezTo>
                    <a:pt x="127774" y="436445"/>
                    <a:pt x="127430" y="442364"/>
                    <a:pt x="126689" y="448239"/>
                  </a:cubicBezTo>
                  <a:cubicBezTo>
                    <a:pt x="126355" y="451093"/>
                    <a:pt x="125820" y="453919"/>
                    <a:pt x="125089" y="456697"/>
                  </a:cubicBezTo>
                  <a:cubicBezTo>
                    <a:pt x="120500" y="475651"/>
                    <a:pt x="120382" y="495413"/>
                    <a:pt x="124745" y="514419"/>
                  </a:cubicBezTo>
                  <a:cubicBezTo>
                    <a:pt x="126575" y="525449"/>
                    <a:pt x="129662" y="536422"/>
                    <a:pt x="127204" y="547795"/>
                  </a:cubicBezTo>
                  <a:cubicBezTo>
                    <a:pt x="125701" y="550250"/>
                    <a:pt x="122825" y="551506"/>
                    <a:pt x="120003" y="550938"/>
                  </a:cubicBezTo>
                  <a:cubicBezTo>
                    <a:pt x="106401" y="540480"/>
                    <a:pt x="109716" y="524935"/>
                    <a:pt x="108573" y="510933"/>
                  </a:cubicBezTo>
                  <a:cubicBezTo>
                    <a:pt x="106573" y="489330"/>
                    <a:pt x="106916" y="489273"/>
                    <a:pt x="86399" y="488930"/>
                  </a:cubicBezTo>
                  <a:cubicBezTo>
                    <a:pt x="81895" y="488996"/>
                    <a:pt x="77392" y="488806"/>
                    <a:pt x="72911" y="488359"/>
                  </a:cubicBezTo>
                  <a:cubicBezTo>
                    <a:pt x="36221" y="483272"/>
                    <a:pt x="29306" y="475443"/>
                    <a:pt x="28106" y="438009"/>
                  </a:cubicBezTo>
                  <a:cubicBezTo>
                    <a:pt x="31021" y="439210"/>
                    <a:pt x="33478" y="430123"/>
                    <a:pt x="35536" y="436523"/>
                  </a:cubicBezTo>
                  <a:cubicBezTo>
                    <a:pt x="39135" y="447382"/>
                    <a:pt x="34107" y="461441"/>
                    <a:pt x="45593" y="469099"/>
                  </a:cubicBezTo>
                  <a:cubicBezTo>
                    <a:pt x="58853" y="477957"/>
                    <a:pt x="74168" y="479329"/>
                    <a:pt x="90171" y="478243"/>
                  </a:cubicBezTo>
                  <a:cubicBezTo>
                    <a:pt x="92914" y="478243"/>
                    <a:pt x="95886" y="477500"/>
                    <a:pt x="98286" y="477158"/>
                  </a:cubicBezTo>
                  <a:cubicBezTo>
                    <a:pt x="109030" y="472014"/>
                    <a:pt x="107602" y="461841"/>
                    <a:pt x="106344" y="453383"/>
                  </a:cubicBezTo>
                  <a:cubicBezTo>
                    <a:pt x="100629" y="414464"/>
                    <a:pt x="105430" y="375716"/>
                    <a:pt x="106344" y="336911"/>
                  </a:cubicBezTo>
                  <a:cubicBezTo>
                    <a:pt x="107201" y="300164"/>
                    <a:pt x="106344" y="300164"/>
                    <a:pt x="71197" y="291877"/>
                  </a:cubicBezTo>
                  <a:cubicBezTo>
                    <a:pt x="66632" y="290740"/>
                    <a:pt x="62326" y="288742"/>
                    <a:pt x="58510" y="285990"/>
                  </a:cubicBezTo>
                  <a:close/>
                </a:path>
              </a:pathLst>
            </a:custGeom>
            <a:solidFill>
              <a:srgbClr val="41272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6" name="任意多边形: 形状 74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1A0B38A-3B06-4512-90F8-022D4EF23066}"/>
                </a:ext>
              </a:extLst>
            </p:cNvPr>
            <p:cNvSpPr/>
            <p:nvPr/>
          </p:nvSpPr>
          <p:spPr>
            <a:xfrm>
              <a:off x="-8390601" y="4660601"/>
              <a:ext cx="161719" cy="101370"/>
            </a:xfrm>
            <a:custGeom>
              <a:avLst/>
              <a:gdLst>
                <a:gd name="connsiteX0" fmla="*/ 15058 w 161719"/>
                <a:gd name="connsiteY0" fmla="*/ 70864 h 101370"/>
                <a:gd name="connsiteX1" fmla="*/ 5514 w 161719"/>
                <a:gd name="connsiteY1" fmla="*/ 60177 h 101370"/>
                <a:gd name="connsiteX2" fmla="*/ -1230 w 161719"/>
                <a:gd name="connsiteY2" fmla="*/ 46804 h 101370"/>
                <a:gd name="connsiteX3" fmla="*/ 22545 w 161719"/>
                <a:gd name="connsiteY3" fmla="*/ -745 h 101370"/>
                <a:gd name="connsiteX4" fmla="*/ 54777 w 161719"/>
                <a:gd name="connsiteY4" fmla="*/ 17657 h 101370"/>
                <a:gd name="connsiteX5" fmla="*/ 59463 w 161719"/>
                <a:gd name="connsiteY5" fmla="*/ 30459 h 101370"/>
                <a:gd name="connsiteX6" fmla="*/ 84095 w 161719"/>
                <a:gd name="connsiteY6" fmla="*/ 59720 h 101370"/>
                <a:gd name="connsiteX7" fmla="*/ 116500 w 161719"/>
                <a:gd name="connsiteY7" fmla="*/ 56977 h 101370"/>
                <a:gd name="connsiteX8" fmla="*/ 146388 w 161719"/>
                <a:gd name="connsiteY8" fmla="*/ 68407 h 101370"/>
                <a:gd name="connsiteX9" fmla="*/ 159503 w 161719"/>
                <a:gd name="connsiteY9" fmla="*/ 74320 h 101370"/>
                <a:gd name="connsiteX10" fmla="*/ 159990 w 161719"/>
                <a:gd name="connsiteY10" fmla="*/ 74122 h 101370"/>
                <a:gd name="connsiteX11" fmla="*/ 150389 w 161719"/>
                <a:gd name="connsiteY11" fmla="*/ 96982 h 101370"/>
                <a:gd name="connsiteX12" fmla="*/ 34660 w 161719"/>
                <a:gd name="connsiteY12" fmla="*/ 79837 h 101370"/>
                <a:gd name="connsiteX13" fmla="*/ 15058 w 161719"/>
                <a:gd name="connsiteY13" fmla="*/ 70864 h 101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1719" h="101370">
                  <a:moveTo>
                    <a:pt x="15058" y="70864"/>
                  </a:moveTo>
                  <a:lnTo>
                    <a:pt x="5514" y="60177"/>
                  </a:lnTo>
                  <a:cubicBezTo>
                    <a:pt x="2142" y="56291"/>
                    <a:pt x="-2487" y="53034"/>
                    <a:pt x="-1230" y="46804"/>
                  </a:cubicBezTo>
                  <a:cubicBezTo>
                    <a:pt x="6314" y="30802"/>
                    <a:pt x="3285" y="9428"/>
                    <a:pt x="22545" y="-745"/>
                  </a:cubicBezTo>
                  <a:cubicBezTo>
                    <a:pt x="33975" y="3998"/>
                    <a:pt x="40032" y="17486"/>
                    <a:pt x="54777" y="17657"/>
                  </a:cubicBezTo>
                  <a:cubicBezTo>
                    <a:pt x="61807" y="17657"/>
                    <a:pt x="59978" y="24687"/>
                    <a:pt x="59463" y="30459"/>
                  </a:cubicBezTo>
                  <a:cubicBezTo>
                    <a:pt x="57635" y="51147"/>
                    <a:pt x="64378" y="59034"/>
                    <a:pt x="84095" y="59720"/>
                  </a:cubicBezTo>
                  <a:cubicBezTo>
                    <a:pt x="94974" y="60804"/>
                    <a:pt x="105958" y="59874"/>
                    <a:pt x="116500" y="56977"/>
                  </a:cubicBezTo>
                  <a:cubicBezTo>
                    <a:pt x="129358" y="52690"/>
                    <a:pt x="141359" y="50862"/>
                    <a:pt x="146388" y="68407"/>
                  </a:cubicBezTo>
                  <a:cubicBezTo>
                    <a:pt x="148377" y="73661"/>
                    <a:pt x="154249" y="76309"/>
                    <a:pt x="159503" y="74320"/>
                  </a:cubicBezTo>
                  <a:cubicBezTo>
                    <a:pt x="159667" y="74258"/>
                    <a:pt x="159830" y="74192"/>
                    <a:pt x="159990" y="74122"/>
                  </a:cubicBezTo>
                  <a:cubicBezTo>
                    <a:pt x="161590" y="83780"/>
                    <a:pt x="156275" y="90581"/>
                    <a:pt x="150389" y="96982"/>
                  </a:cubicBezTo>
                  <a:cubicBezTo>
                    <a:pt x="109355" y="107669"/>
                    <a:pt x="72150" y="92695"/>
                    <a:pt x="34660" y="79837"/>
                  </a:cubicBezTo>
                  <a:cubicBezTo>
                    <a:pt x="27802" y="77951"/>
                    <a:pt x="21916" y="73321"/>
                    <a:pt x="15058" y="70864"/>
                  </a:cubicBezTo>
                  <a:close/>
                </a:path>
              </a:pathLst>
            </a:custGeom>
            <a:solidFill>
              <a:srgbClr val="50C2D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3" name="任意多边形: 形状 75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745A9E3-5BC6-47AD-8D9C-598D039EE3A2}"/>
                </a:ext>
              </a:extLst>
            </p:cNvPr>
            <p:cNvSpPr/>
            <p:nvPr/>
          </p:nvSpPr>
          <p:spPr>
            <a:xfrm>
              <a:off x="-8593352" y="4171512"/>
              <a:ext cx="99989" cy="185489"/>
            </a:xfrm>
            <a:custGeom>
              <a:avLst/>
              <a:gdLst>
                <a:gd name="connsiteX0" fmla="*/ 22184 w 99989"/>
                <a:gd name="connsiteY0" fmla="*/ 77722 h 185489"/>
                <a:gd name="connsiteX1" fmla="*/ 2810 w 99989"/>
                <a:gd name="connsiteY1" fmla="*/ 63777 h 185489"/>
                <a:gd name="connsiteX2" fmla="*/ 2810 w 99989"/>
                <a:gd name="connsiteY2" fmla="*/ 50347 h 185489"/>
                <a:gd name="connsiteX3" fmla="*/ 22813 w 99989"/>
                <a:gd name="connsiteY3" fmla="*/ 44975 h 185489"/>
                <a:gd name="connsiteX4" fmla="*/ 53845 w 99989"/>
                <a:gd name="connsiteY4" fmla="*/ 60920 h 185489"/>
                <a:gd name="connsiteX5" fmla="*/ 82420 w 99989"/>
                <a:gd name="connsiteY5" fmla="*/ 88524 h 185489"/>
                <a:gd name="connsiteX6" fmla="*/ 51045 w 99989"/>
                <a:gd name="connsiteY6" fmla="*/ 19487 h 185489"/>
                <a:gd name="connsiteX7" fmla="*/ 40244 w 99989"/>
                <a:gd name="connsiteY7" fmla="*/ -745 h 185489"/>
                <a:gd name="connsiteX8" fmla="*/ 94936 w 99989"/>
                <a:gd name="connsiteY8" fmla="*/ 103154 h 185489"/>
                <a:gd name="connsiteX9" fmla="*/ 97279 w 99989"/>
                <a:gd name="connsiteY9" fmla="*/ 154246 h 185489"/>
                <a:gd name="connsiteX10" fmla="*/ 88936 w 99989"/>
                <a:gd name="connsiteY10" fmla="*/ 178020 h 185489"/>
                <a:gd name="connsiteX11" fmla="*/ 66819 w 99989"/>
                <a:gd name="connsiteY11" fmla="*/ 171219 h 185489"/>
                <a:gd name="connsiteX12" fmla="*/ 61618 w 99989"/>
                <a:gd name="connsiteY12" fmla="*/ 153560 h 185489"/>
                <a:gd name="connsiteX13" fmla="*/ 22184 w 99989"/>
                <a:gd name="connsiteY13" fmla="*/ 77722 h 18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989" h="185489">
                  <a:moveTo>
                    <a:pt x="22184" y="77722"/>
                  </a:moveTo>
                  <a:cubicBezTo>
                    <a:pt x="18526" y="69150"/>
                    <a:pt x="9383" y="68235"/>
                    <a:pt x="2810" y="63777"/>
                  </a:cubicBezTo>
                  <a:cubicBezTo>
                    <a:pt x="-3762" y="59320"/>
                    <a:pt x="-1876" y="54977"/>
                    <a:pt x="2810" y="50347"/>
                  </a:cubicBezTo>
                  <a:cubicBezTo>
                    <a:pt x="7818" y="44741"/>
                    <a:pt x="15670" y="42633"/>
                    <a:pt x="22813" y="44975"/>
                  </a:cubicBezTo>
                  <a:cubicBezTo>
                    <a:pt x="34243" y="48404"/>
                    <a:pt x="45673" y="51433"/>
                    <a:pt x="53845" y="60920"/>
                  </a:cubicBezTo>
                  <a:cubicBezTo>
                    <a:pt x="62017" y="70407"/>
                    <a:pt x="70590" y="77094"/>
                    <a:pt x="82420" y="88524"/>
                  </a:cubicBezTo>
                  <a:cubicBezTo>
                    <a:pt x="80065" y="62627"/>
                    <a:pt x="69006" y="38291"/>
                    <a:pt x="51045" y="19487"/>
                  </a:cubicBezTo>
                  <a:cubicBezTo>
                    <a:pt x="46073" y="14286"/>
                    <a:pt x="32700" y="11714"/>
                    <a:pt x="40244" y="-745"/>
                  </a:cubicBezTo>
                  <a:cubicBezTo>
                    <a:pt x="76991" y="24173"/>
                    <a:pt x="92364" y="60291"/>
                    <a:pt x="94936" y="103154"/>
                  </a:cubicBezTo>
                  <a:cubicBezTo>
                    <a:pt x="93622" y="120299"/>
                    <a:pt x="91335" y="137444"/>
                    <a:pt x="97279" y="154246"/>
                  </a:cubicBezTo>
                  <a:cubicBezTo>
                    <a:pt x="101109" y="164990"/>
                    <a:pt x="95679" y="171391"/>
                    <a:pt x="88936" y="178020"/>
                  </a:cubicBezTo>
                  <a:cubicBezTo>
                    <a:pt x="77506" y="188821"/>
                    <a:pt x="70190" y="186650"/>
                    <a:pt x="66819" y="171219"/>
                  </a:cubicBezTo>
                  <a:cubicBezTo>
                    <a:pt x="65504" y="165161"/>
                    <a:pt x="67333" y="158361"/>
                    <a:pt x="61618" y="153560"/>
                  </a:cubicBezTo>
                  <a:cubicBezTo>
                    <a:pt x="56474" y="124128"/>
                    <a:pt x="32471" y="104697"/>
                    <a:pt x="22184" y="77722"/>
                  </a:cubicBezTo>
                  <a:close/>
                </a:path>
              </a:pathLst>
            </a:custGeom>
            <a:solidFill>
              <a:srgbClr val="53181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2" name="任意多边形: 形状 76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E77A27F-C755-48AC-9712-DE7C7D782255}"/>
                </a:ext>
              </a:extLst>
            </p:cNvPr>
            <p:cNvSpPr/>
            <p:nvPr/>
          </p:nvSpPr>
          <p:spPr>
            <a:xfrm>
              <a:off x="-8936863" y="4604823"/>
              <a:ext cx="123276" cy="110954"/>
            </a:xfrm>
            <a:custGeom>
              <a:avLst/>
              <a:gdLst>
                <a:gd name="connsiteX0" fmla="*/ 906 w 123276"/>
                <a:gd name="connsiteY0" fmla="*/ 60006 h 110954"/>
                <a:gd name="connsiteX1" fmla="*/ 3707 w 123276"/>
                <a:gd name="connsiteY1" fmla="*/ 50690 h 110954"/>
                <a:gd name="connsiteX2" fmla="*/ 33311 w 123276"/>
                <a:gd name="connsiteY2" fmla="*/ 17143 h 110954"/>
                <a:gd name="connsiteX3" fmla="*/ 52113 w 123276"/>
                <a:gd name="connsiteY3" fmla="*/ -745 h 110954"/>
                <a:gd name="connsiteX4" fmla="*/ 60342 w 123276"/>
                <a:gd name="connsiteY4" fmla="*/ 16400 h 110954"/>
                <a:gd name="connsiteX5" fmla="*/ 68343 w 123276"/>
                <a:gd name="connsiteY5" fmla="*/ 49776 h 110954"/>
                <a:gd name="connsiteX6" fmla="*/ 112063 w 123276"/>
                <a:gd name="connsiteY6" fmla="*/ 90353 h 110954"/>
                <a:gd name="connsiteX7" fmla="*/ 121835 w 123276"/>
                <a:gd name="connsiteY7" fmla="*/ 107840 h 110954"/>
                <a:gd name="connsiteX8" fmla="*/ 86631 w 123276"/>
                <a:gd name="connsiteY8" fmla="*/ 107212 h 110954"/>
                <a:gd name="connsiteX9" fmla="*/ 22737 w 123276"/>
                <a:gd name="connsiteY9" fmla="*/ 98125 h 110954"/>
                <a:gd name="connsiteX10" fmla="*/ 2049 w 123276"/>
                <a:gd name="connsiteY10" fmla="*/ 70350 h 110954"/>
                <a:gd name="connsiteX11" fmla="*/ 906 w 123276"/>
                <a:gd name="connsiteY11" fmla="*/ 60006 h 11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276" h="110954">
                  <a:moveTo>
                    <a:pt x="906" y="60006"/>
                  </a:moveTo>
                  <a:lnTo>
                    <a:pt x="3707" y="50690"/>
                  </a:lnTo>
                  <a:cubicBezTo>
                    <a:pt x="15639" y="41514"/>
                    <a:pt x="25691" y="30124"/>
                    <a:pt x="33311" y="17143"/>
                  </a:cubicBezTo>
                  <a:cubicBezTo>
                    <a:pt x="37164" y="9070"/>
                    <a:pt x="43858" y="2701"/>
                    <a:pt x="52113" y="-745"/>
                  </a:cubicBezTo>
                  <a:cubicBezTo>
                    <a:pt x="66914" y="-745"/>
                    <a:pt x="61314" y="8914"/>
                    <a:pt x="60342" y="16400"/>
                  </a:cubicBezTo>
                  <a:cubicBezTo>
                    <a:pt x="51598" y="30288"/>
                    <a:pt x="55313" y="38974"/>
                    <a:pt x="68343" y="49776"/>
                  </a:cubicBezTo>
                  <a:cubicBezTo>
                    <a:pt x="83488" y="62349"/>
                    <a:pt x="105719" y="68179"/>
                    <a:pt x="112063" y="90353"/>
                  </a:cubicBezTo>
                  <a:lnTo>
                    <a:pt x="121835" y="107840"/>
                  </a:lnTo>
                  <a:cubicBezTo>
                    <a:pt x="109148" y="110469"/>
                    <a:pt x="97489" y="111727"/>
                    <a:pt x="86631" y="107212"/>
                  </a:cubicBezTo>
                  <a:cubicBezTo>
                    <a:pt x="65943" y="98696"/>
                    <a:pt x="44569" y="97839"/>
                    <a:pt x="22737" y="98125"/>
                  </a:cubicBezTo>
                  <a:cubicBezTo>
                    <a:pt x="-4294" y="98468"/>
                    <a:pt x="-4352" y="98125"/>
                    <a:pt x="2049" y="70350"/>
                  </a:cubicBezTo>
                  <a:cubicBezTo>
                    <a:pt x="2994" y="66882"/>
                    <a:pt x="2585" y="63184"/>
                    <a:pt x="906" y="60006"/>
                  </a:cubicBezTo>
                  <a:close/>
                </a:path>
              </a:pathLst>
            </a:custGeom>
            <a:solidFill>
              <a:srgbClr val="B92C1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4" name="任意多边形: 形状 77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92EBBF2-43D2-4137-B8BE-75B2D6CF1851}"/>
                </a:ext>
              </a:extLst>
            </p:cNvPr>
            <p:cNvSpPr/>
            <p:nvPr/>
          </p:nvSpPr>
          <p:spPr>
            <a:xfrm>
              <a:off x="-8980626" y="5384463"/>
              <a:ext cx="265565" cy="115767"/>
            </a:xfrm>
            <a:custGeom>
              <a:avLst/>
              <a:gdLst>
                <a:gd name="connsiteX0" fmla="*/ 3693 w 265565"/>
                <a:gd name="connsiteY0" fmla="*/ 1712 h 115767"/>
                <a:gd name="connsiteX1" fmla="*/ 8607 w 265565"/>
                <a:gd name="connsiteY1" fmla="*/ -745 h 115767"/>
                <a:gd name="connsiteX2" fmla="*/ 15522 w 265565"/>
                <a:gd name="connsiteY2" fmla="*/ 12914 h 115767"/>
                <a:gd name="connsiteX3" fmla="*/ 31296 w 265565"/>
                <a:gd name="connsiteY3" fmla="*/ 70064 h 115767"/>
                <a:gd name="connsiteX4" fmla="*/ 56842 w 265565"/>
                <a:gd name="connsiteY4" fmla="*/ 80637 h 115767"/>
                <a:gd name="connsiteX5" fmla="*/ 148797 w 265565"/>
                <a:gd name="connsiteY5" fmla="*/ 92067 h 115767"/>
                <a:gd name="connsiteX6" fmla="*/ 176000 w 265565"/>
                <a:gd name="connsiteY6" fmla="*/ 93953 h 115767"/>
                <a:gd name="connsiteX7" fmla="*/ 228578 w 265565"/>
                <a:gd name="connsiteY7" fmla="*/ 102183 h 115767"/>
                <a:gd name="connsiteX8" fmla="*/ 264125 w 265565"/>
                <a:gd name="connsiteY8" fmla="*/ 105783 h 115767"/>
                <a:gd name="connsiteX9" fmla="*/ 235836 w 265565"/>
                <a:gd name="connsiteY9" fmla="*/ 113841 h 115767"/>
                <a:gd name="connsiteX10" fmla="*/ 37583 w 265565"/>
                <a:gd name="connsiteY10" fmla="*/ 96696 h 115767"/>
                <a:gd name="connsiteX11" fmla="*/ 15123 w 265565"/>
                <a:gd name="connsiteY11" fmla="*/ 76293 h 115767"/>
                <a:gd name="connsiteX12" fmla="*/ 2493 w 265565"/>
                <a:gd name="connsiteY12" fmla="*/ 17486 h 115767"/>
                <a:gd name="connsiteX13" fmla="*/ 3693 w 265565"/>
                <a:gd name="connsiteY13" fmla="*/ 1712 h 11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565" h="115767">
                  <a:moveTo>
                    <a:pt x="3693" y="1712"/>
                  </a:moveTo>
                  <a:lnTo>
                    <a:pt x="8607" y="-745"/>
                  </a:lnTo>
                  <a:cubicBezTo>
                    <a:pt x="13271" y="2170"/>
                    <a:pt x="15934" y="7430"/>
                    <a:pt x="15522" y="12914"/>
                  </a:cubicBezTo>
                  <a:cubicBezTo>
                    <a:pt x="13522" y="34174"/>
                    <a:pt x="23524" y="51890"/>
                    <a:pt x="31296" y="70064"/>
                  </a:cubicBezTo>
                  <a:cubicBezTo>
                    <a:pt x="42726" y="79665"/>
                    <a:pt x="42726" y="80808"/>
                    <a:pt x="56842" y="80637"/>
                  </a:cubicBezTo>
                  <a:cubicBezTo>
                    <a:pt x="87869" y="80285"/>
                    <a:pt x="118801" y="84130"/>
                    <a:pt x="148797" y="92067"/>
                  </a:cubicBezTo>
                  <a:cubicBezTo>
                    <a:pt x="157748" y="93847"/>
                    <a:pt x="166889" y="94480"/>
                    <a:pt x="176000" y="93953"/>
                  </a:cubicBezTo>
                  <a:cubicBezTo>
                    <a:pt x="193888" y="93953"/>
                    <a:pt x="211433" y="90466"/>
                    <a:pt x="228578" y="102183"/>
                  </a:cubicBezTo>
                  <a:cubicBezTo>
                    <a:pt x="236350" y="107497"/>
                    <a:pt x="249781" y="104640"/>
                    <a:pt x="264125" y="105783"/>
                  </a:cubicBezTo>
                  <a:cubicBezTo>
                    <a:pt x="255600" y="110983"/>
                    <a:pt x="245821" y="113769"/>
                    <a:pt x="235836" y="113841"/>
                  </a:cubicBezTo>
                  <a:cubicBezTo>
                    <a:pt x="168856" y="118299"/>
                    <a:pt x="103134" y="109612"/>
                    <a:pt x="37583" y="96696"/>
                  </a:cubicBezTo>
                  <a:cubicBezTo>
                    <a:pt x="24495" y="94124"/>
                    <a:pt x="20780" y="85266"/>
                    <a:pt x="15123" y="76293"/>
                  </a:cubicBezTo>
                  <a:cubicBezTo>
                    <a:pt x="35" y="59148"/>
                    <a:pt x="-6137" y="40060"/>
                    <a:pt x="2493" y="17486"/>
                  </a:cubicBezTo>
                  <a:cubicBezTo>
                    <a:pt x="3645" y="12313"/>
                    <a:pt x="4050" y="7000"/>
                    <a:pt x="3693" y="1712"/>
                  </a:cubicBezTo>
                  <a:close/>
                </a:path>
              </a:pathLst>
            </a:custGeom>
            <a:solidFill>
              <a:srgbClr val="6AAA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5" name="任意多边形: 形状 77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5E5688F-4A1D-4900-82D0-2D3E635B43A9}"/>
                </a:ext>
              </a:extLst>
            </p:cNvPr>
            <p:cNvSpPr/>
            <p:nvPr/>
          </p:nvSpPr>
          <p:spPr>
            <a:xfrm>
              <a:off x="-7971824" y="4583493"/>
              <a:ext cx="112240" cy="109839"/>
            </a:xfrm>
            <a:custGeom>
              <a:avLst/>
              <a:gdLst>
                <a:gd name="connsiteX0" fmla="*/ -1441 w 112240"/>
                <a:gd name="connsiteY0" fmla="*/ 102652 h 109839"/>
                <a:gd name="connsiteX1" fmla="*/ -1441 w 112240"/>
                <a:gd name="connsiteY1" fmla="*/ 80936 h 109839"/>
                <a:gd name="connsiteX2" fmla="*/ 16904 w 112240"/>
                <a:gd name="connsiteY2" fmla="*/ 59333 h 109839"/>
                <a:gd name="connsiteX3" fmla="*/ 38907 w 112240"/>
                <a:gd name="connsiteY3" fmla="*/ 77620 h 109839"/>
                <a:gd name="connsiteX4" fmla="*/ 47708 w 112240"/>
                <a:gd name="connsiteY4" fmla="*/ 100138 h 109839"/>
                <a:gd name="connsiteX5" fmla="*/ 55195 w 112240"/>
                <a:gd name="connsiteY5" fmla="*/ 75506 h 109839"/>
                <a:gd name="connsiteX6" fmla="*/ 58224 w 112240"/>
                <a:gd name="connsiteY6" fmla="*/ 38016 h 109839"/>
                <a:gd name="connsiteX7" fmla="*/ 65139 w 112240"/>
                <a:gd name="connsiteY7" fmla="*/ 71220 h 109839"/>
                <a:gd name="connsiteX8" fmla="*/ 71425 w 112240"/>
                <a:gd name="connsiteY8" fmla="*/ 240 h 109839"/>
                <a:gd name="connsiteX9" fmla="*/ 108744 w 112240"/>
                <a:gd name="connsiteY9" fmla="*/ 10755 h 109839"/>
                <a:gd name="connsiteX10" fmla="*/ 110516 w 112240"/>
                <a:gd name="connsiteY10" fmla="*/ 71734 h 109839"/>
                <a:gd name="connsiteX11" fmla="*/ 103372 w 112240"/>
                <a:gd name="connsiteY11" fmla="*/ 93623 h 109839"/>
                <a:gd name="connsiteX12" fmla="*/ 37821 w 112240"/>
                <a:gd name="connsiteY12" fmla="*/ 108367 h 109839"/>
                <a:gd name="connsiteX13" fmla="*/ -1441 w 112240"/>
                <a:gd name="connsiteY13" fmla="*/ 102652 h 109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2240" h="109839">
                  <a:moveTo>
                    <a:pt x="-1441" y="102652"/>
                  </a:moveTo>
                  <a:lnTo>
                    <a:pt x="-1441" y="80936"/>
                  </a:lnTo>
                  <a:cubicBezTo>
                    <a:pt x="-1441" y="68419"/>
                    <a:pt x="2845" y="59790"/>
                    <a:pt x="16904" y="59333"/>
                  </a:cubicBezTo>
                  <a:cubicBezTo>
                    <a:pt x="29592" y="58932"/>
                    <a:pt x="37535" y="64019"/>
                    <a:pt x="38907" y="77620"/>
                  </a:cubicBezTo>
                  <a:cubicBezTo>
                    <a:pt x="39764" y="86193"/>
                    <a:pt x="37764" y="100824"/>
                    <a:pt x="47708" y="100138"/>
                  </a:cubicBezTo>
                  <a:cubicBezTo>
                    <a:pt x="60624" y="99223"/>
                    <a:pt x="54223" y="84364"/>
                    <a:pt x="55195" y="75506"/>
                  </a:cubicBezTo>
                  <a:cubicBezTo>
                    <a:pt x="56624" y="63048"/>
                    <a:pt x="53023" y="50189"/>
                    <a:pt x="58224" y="38016"/>
                  </a:cubicBezTo>
                  <a:cubicBezTo>
                    <a:pt x="71083" y="47617"/>
                    <a:pt x="61995" y="61562"/>
                    <a:pt x="65139" y="71220"/>
                  </a:cubicBezTo>
                  <a:cubicBezTo>
                    <a:pt x="65481" y="48360"/>
                    <a:pt x="63024" y="23956"/>
                    <a:pt x="71425" y="240"/>
                  </a:cubicBezTo>
                  <a:cubicBezTo>
                    <a:pt x="84741" y="639"/>
                    <a:pt x="100000" y="-6047"/>
                    <a:pt x="108744" y="10755"/>
                  </a:cubicBezTo>
                  <a:cubicBezTo>
                    <a:pt x="108744" y="31100"/>
                    <a:pt x="107373" y="51618"/>
                    <a:pt x="110516" y="71734"/>
                  </a:cubicBezTo>
                  <a:cubicBezTo>
                    <a:pt x="112002" y="81106"/>
                    <a:pt x="107373" y="86879"/>
                    <a:pt x="103372" y="93623"/>
                  </a:cubicBezTo>
                  <a:cubicBezTo>
                    <a:pt x="83541" y="107567"/>
                    <a:pt x="61252" y="110768"/>
                    <a:pt x="37821" y="108367"/>
                  </a:cubicBezTo>
                  <a:cubicBezTo>
                    <a:pt x="25248" y="102367"/>
                    <a:pt x="10503" y="111853"/>
                    <a:pt x="-1441" y="102652"/>
                  </a:cubicBezTo>
                  <a:close/>
                </a:path>
              </a:pathLst>
            </a:custGeom>
            <a:solidFill>
              <a:srgbClr val="7292A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0" name="任意多边形: 形状 77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7DEB8B6-8638-42EA-8C3D-0723A93753B3}"/>
                </a:ext>
              </a:extLst>
            </p:cNvPr>
            <p:cNvSpPr/>
            <p:nvPr/>
          </p:nvSpPr>
          <p:spPr>
            <a:xfrm>
              <a:off x="-7390322" y="4643856"/>
              <a:ext cx="287007" cy="174452"/>
            </a:xfrm>
            <a:custGeom>
              <a:avLst/>
              <a:gdLst>
                <a:gd name="connsiteX0" fmla="*/ 42736 w 287007"/>
                <a:gd name="connsiteY0" fmla="*/ 130986 h 174452"/>
                <a:gd name="connsiteX1" fmla="*/ 9989 w 287007"/>
                <a:gd name="connsiteY1" fmla="*/ 167448 h 174452"/>
                <a:gd name="connsiteX2" fmla="*/ -1441 w 287007"/>
                <a:gd name="connsiteY2" fmla="*/ 169620 h 174452"/>
                <a:gd name="connsiteX3" fmla="*/ 15704 w 287007"/>
                <a:gd name="connsiteY3" fmla="*/ 144988 h 174452"/>
                <a:gd name="connsiteX4" fmla="*/ 22848 w 287007"/>
                <a:gd name="connsiteY4" fmla="*/ 116413 h 174452"/>
                <a:gd name="connsiteX5" fmla="*/ 34964 w 287007"/>
                <a:gd name="connsiteY5" fmla="*/ 85495 h 174452"/>
                <a:gd name="connsiteX6" fmla="*/ 87199 w 287007"/>
                <a:gd name="connsiteY6" fmla="*/ 43032 h 174452"/>
                <a:gd name="connsiteX7" fmla="*/ 74454 w 287007"/>
                <a:gd name="connsiteY7" fmla="*/ 62635 h 174452"/>
                <a:gd name="connsiteX8" fmla="*/ 61710 w 287007"/>
                <a:gd name="connsiteY8" fmla="*/ 100297 h 174452"/>
                <a:gd name="connsiteX9" fmla="*/ 90285 w 287007"/>
                <a:gd name="connsiteY9" fmla="*/ 81551 h 174452"/>
                <a:gd name="connsiteX10" fmla="*/ 105373 w 287007"/>
                <a:gd name="connsiteY10" fmla="*/ 77779 h 174452"/>
                <a:gd name="connsiteX11" fmla="*/ 145378 w 287007"/>
                <a:gd name="connsiteY11" fmla="*/ 79094 h 174452"/>
                <a:gd name="connsiteX12" fmla="*/ 147835 w 287007"/>
                <a:gd name="connsiteY12" fmla="*/ 54234 h 174452"/>
                <a:gd name="connsiteX13" fmla="*/ 148978 w 287007"/>
                <a:gd name="connsiteY13" fmla="*/ 49376 h 174452"/>
                <a:gd name="connsiteX14" fmla="*/ 202870 w 287007"/>
                <a:gd name="connsiteY14" fmla="*/ 43261 h 174452"/>
                <a:gd name="connsiteX15" fmla="*/ 205499 w 287007"/>
                <a:gd name="connsiteY15" fmla="*/ 14686 h 174452"/>
                <a:gd name="connsiteX16" fmla="*/ 284938 w 287007"/>
                <a:gd name="connsiteY16" fmla="*/ -745 h 174452"/>
                <a:gd name="connsiteX17" fmla="*/ 260534 w 287007"/>
                <a:gd name="connsiteY17" fmla="*/ 28802 h 174452"/>
                <a:gd name="connsiteX18" fmla="*/ 213957 w 287007"/>
                <a:gd name="connsiteY18" fmla="*/ 48747 h 174452"/>
                <a:gd name="connsiteX19" fmla="*/ 178182 w 287007"/>
                <a:gd name="connsiteY19" fmla="*/ 66293 h 174452"/>
                <a:gd name="connsiteX20" fmla="*/ 142291 w 287007"/>
                <a:gd name="connsiteY20" fmla="*/ 92353 h 174452"/>
                <a:gd name="connsiteX21" fmla="*/ 42736 w 287007"/>
                <a:gd name="connsiteY21" fmla="*/ 130986 h 17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87007" h="174452">
                  <a:moveTo>
                    <a:pt x="42736" y="130986"/>
                  </a:moveTo>
                  <a:cubicBezTo>
                    <a:pt x="29020" y="140644"/>
                    <a:pt x="20219" y="154647"/>
                    <a:pt x="9989" y="167448"/>
                  </a:cubicBezTo>
                  <a:cubicBezTo>
                    <a:pt x="7303" y="170877"/>
                    <a:pt x="4274" y="178364"/>
                    <a:pt x="-1441" y="169620"/>
                  </a:cubicBezTo>
                  <a:cubicBezTo>
                    <a:pt x="3816" y="161100"/>
                    <a:pt x="9540" y="152877"/>
                    <a:pt x="15704" y="144988"/>
                  </a:cubicBezTo>
                  <a:cubicBezTo>
                    <a:pt x="22791" y="136415"/>
                    <a:pt x="28677" y="129957"/>
                    <a:pt x="22848" y="116413"/>
                  </a:cubicBezTo>
                  <a:cubicBezTo>
                    <a:pt x="17990" y="104983"/>
                    <a:pt x="25248" y="90582"/>
                    <a:pt x="34964" y="85495"/>
                  </a:cubicBezTo>
                  <a:cubicBezTo>
                    <a:pt x="55595" y="74637"/>
                    <a:pt x="65825" y="52062"/>
                    <a:pt x="87199" y="43032"/>
                  </a:cubicBezTo>
                  <a:cubicBezTo>
                    <a:pt x="92400" y="55549"/>
                    <a:pt x="79312" y="56920"/>
                    <a:pt x="74454" y="62635"/>
                  </a:cubicBezTo>
                  <a:cubicBezTo>
                    <a:pt x="61596" y="77551"/>
                    <a:pt x="60967" y="77037"/>
                    <a:pt x="61710" y="100297"/>
                  </a:cubicBezTo>
                  <a:cubicBezTo>
                    <a:pt x="73826" y="97439"/>
                    <a:pt x="86570" y="97953"/>
                    <a:pt x="90285" y="81551"/>
                  </a:cubicBezTo>
                  <a:cubicBezTo>
                    <a:pt x="92400" y="71436"/>
                    <a:pt x="100286" y="75836"/>
                    <a:pt x="105373" y="77779"/>
                  </a:cubicBezTo>
                  <a:cubicBezTo>
                    <a:pt x="118203" y="82594"/>
                    <a:pt x="132259" y="83056"/>
                    <a:pt x="145378" y="79094"/>
                  </a:cubicBezTo>
                  <a:cubicBezTo>
                    <a:pt x="158922" y="74637"/>
                    <a:pt x="159265" y="66750"/>
                    <a:pt x="147835" y="54234"/>
                  </a:cubicBezTo>
                  <a:cubicBezTo>
                    <a:pt x="146406" y="52176"/>
                    <a:pt x="146692" y="50519"/>
                    <a:pt x="148978" y="49376"/>
                  </a:cubicBezTo>
                  <a:cubicBezTo>
                    <a:pt x="167895" y="56234"/>
                    <a:pt x="185783" y="55720"/>
                    <a:pt x="202870" y="43261"/>
                  </a:cubicBezTo>
                  <a:cubicBezTo>
                    <a:pt x="216243" y="33545"/>
                    <a:pt x="216758" y="33545"/>
                    <a:pt x="205499" y="14686"/>
                  </a:cubicBezTo>
                  <a:cubicBezTo>
                    <a:pt x="236818" y="27545"/>
                    <a:pt x="260592" y="12171"/>
                    <a:pt x="284938" y="-745"/>
                  </a:cubicBezTo>
                  <a:cubicBezTo>
                    <a:pt x="288881" y="18972"/>
                    <a:pt x="273508" y="24859"/>
                    <a:pt x="260534" y="28802"/>
                  </a:cubicBezTo>
                  <a:cubicBezTo>
                    <a:pt x="244278" y="33596"/>
                    <a:pt x="228645" y="40291"/>
                    <a:pt x="213957" y="48747"/>
                  </a:cubicBezTo>
                  <a:cubicBezTo>
                    <a:pt x="202185" y="54462"/>
                    <a:pt x="192126" y="62920"/>
                    <a:pt x="178182" y="66293"/>
                  </a:cubicBezTo>
                  <a:cubicBezTo>
                    <a:pt x="164237" y="69664"/>
                    <a:pt x="156121" y="85895"/>
                    <a:pt x="142291" y="92353"/>
                  </a:cubicBezTo>
                  <a:cubicBezTo>
                    <a:pt x="105030" y="96811"/>
                    <a:pt x="74911" y="116299"/>
                    <a:pt x="42736" y="130986"/>
                  </a:cubicBezTo>
                  <a:close/>
                </a:path>
              </a:pathLst>
            </a:custGeom>
            <a:solidFill>
              <a:srgbClr val="42202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7" name="任意多边形: 形状 78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595ED3A-44D3-4786-94F7-E4C996980C57}"/>
                </a:ext>
              </a:extLst>
            </p:cNvPr>
            <p:cNvSpPr/>
            <p:nvPr/>
          </p:nvSpPr>
          <p:spPr>
            <a:xfrm>
              <a:off x="-7909049" y="4845359"/>
              <a:ext cx="116471" cy="97751"/>
            </a:xfrm>
            <a:custGeom>
              <a:avLst/>
              <a:gdLst>
                <a:gd name="connsiteX0" fmla="*/ 12937 w 116471"/>
                <a:gd name="connsiteY0" fmla="*/ 88874 h 97751"/>
                <a:gd name="connsiteX1" fmla="*/ 1964 w 116471"/>
                <a:gd name="connsiteY1" fmla="*/ 39325 h 97751"/>
                <a:gd name="connsiteX2" fmla="*/ 64829 w 116471"/>
                <a:gd name="connsiteY2" fmla="*/ 12350 h 97751"/>
                <a:gd name="connsiteX3" fmla="*/ 96433 w 116471"/>
                <a:gd name="connsiteY3" fmla="*/ -737 h 97751"/>
                <a:gd name="connsiteX4" fmla="*/ 99748 w 116471"/>
                <a:gd name="connsiteY4" fmla="*/ 47783 h 97751"/>
                <a:gd name="connsiteX5" fmla="*/ 83746 w 116471"/>
                <a:gd name="connsiteY5" fmla="*/ 68928 h 97751"/>
                <a:gd name="connsiteX6" fmla="*/ 28481 w 116471"/>
                <a:gd name="connsiteY6" fmla="*/ 96018 h 97751"/>
                <a:gd name="connsiteX7" fmla="*/ 12937 w 116471"/>
                <a:gd name="connsiteY7" fmla="*/ 88874 h 97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471" h="97751">
                  <a:moveTo>
                    <a:pt x="12937" y="88874"/>
                  </a:moveTo>
                  <a:cubicBezTo>
                    <a:pt x="5507" y="73215"/>
                    <a:pt x="-7694" y="58813"/>
                    <a:pt x="1964" y="39325"/>
                  </a:cubicBezTo>
                  <a:cubicBezTo>
                    <a:pt x="26996" y="39840"/>
                    <a:pt x="44598" y="22808"/>
                    <a:pt x="64829" y="12350"/>
                  </a:cubicBezTo>
                  <a:cubicBezTo>
                    <a:pt x="75059" y="7092"/>
                    <a:pt x="83917" y="-1023"/>
                    <a:pt x="96433" y="-737"/>
                  </a:cubicBezTo>
                  <a:cubicBezTo>
                    <a:pt x="120379" y="20751"/>
                    <a:pt x="120893" y="26752"/>
                    <a:pt x="99748" y="47783"/>
                  </a:cubicBezTo>
                  <a:cubicBezTo>
                    <a:pt x="93203" y="53827"/>
                    <a:pt x="87784" y="60987"/>
                    <a:pt x="83746" y="68928"/>
                  </a:cubicBezTo>
                  <a:cubicBezTo>
                    <a:pt x="68658" y="84645"/>
                    <a:pt x="47055" y="87217"/>
                    <a:pt x="28481" y="96018"/>
                  </a:cubicBezTo>
                  <a:cubicBezTo>
                    <a:pt x="20367" y="99847"/>
                    <a:pt x="17966" y="91503"/>
                    <a:pt x="12937" y="88874"/>
                  </a:cubicBezTo>
                  <a:close/>
                </a:path>
              </a:pathLst>
            </a:custGeom>
            <a:solidFill>
              <a:srgbClr val="C39FC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8" name="任意多边形: 形状 78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9480F73-3116-4290-903C-7C099CB8C073}"/>
                </a:ext>
              </a:extLst>
            </p:cNvPr>
            <p:cNvSpPr/>
            <p:nvPr/>
          </p:nvSpPr>
          <p:spPr>
            <a:xfrm>
              <a:off x="-6951219" y="4990383"/>
              <a:ext cx="38671" cy="208520"/>
            </a:xfrm>
            <a:custGeom>
              <a:avLst/>
              <a:gdLst>
                <a:gd name="connsiteX0" fmla="*/ -661 w 38671"/>
                <a:gd name="connsiteY0" fmla="*/ 207483 h 208520"/>
                <a:gd name="connsiteX1" fmla="*/ 2825 w 38671"/>
                <a:gd name="connsiteY1" fmla="*/ 123472 h 208520"/>
                <a:gd name="connsiteX2" fmla="*/ -1232 w 38671"/>
                <a:gd name="connsiteY2" fmla="*/ 72495 h 208520"/>
                <a:gd name="connsiteX3" fmla="*/ -889 w 38671"/>
                <a:gd name="connsiteY3" fmla="*/ 31575 h 208520"/>
                <a:gd name="connsiteX4" fmla="*/ 32943 w 38671"/>
                <a:gd name="connsiteY4" fmla="*/ -371 h 208520"/>
                <a:gd name="connsiteX5" fmla="*/ 36715 w 38671"/>
                <a:gd name="connsiteY5" fmla="*/ 52949 h 208520"/>
                <a:gd name="connsiteX6" fmla="*/ 25285 w 38671"/>
                <a:gd name="connsiteY6" fmla="*/ 133702 h 208520"/>
                <a:gd name="connsiteX7" fmla="*/ 11455 w 38671"/>
                <a:gd name="connsiteY7" fmla="*/ 191824 h 208520"/>
                <a:gd name="connsiteX8" fmla="*/ -661 w 38671"/>
                <a:gd name="connsiteY8" fmla="*/ 207483 h 20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671" h="208520">
                  <a:moveTo>
                    <a:pt x="-661" y="207483"/>
                  </a:moveTo>
                  <a:cubicBezTo>
                    <a:pt x="311" y="179480"/>
                    <a:pt x="-2775" y="151648"/>
                    <a:pt x="2825" y="123472"/>
                  </a:cubicBezTo>
                  <a:cubicBezTo>
                    <a:pt x="5969" y="107356"/>
                    <a:pt x="-2890" y="89925"/>
                    <a:pt x="-1232" y="72495"/>
                  </a:cubicBezTo>
                  <a:cubicBezTo>
                    <a:pt x="-146" y="58950"/>
                    <a:pt x="-1232" y="45234"/>
                    <a:pt x="-889" y="31575"/>
                  </a:cubicBezTo>
                  <a:cubicBezTo>
                    <a:pt x="8883" y="19345"/>
                    <a:pt x="8140" y="-3972"/>
                    <a:pt x="32943" y="-371"/>
                  </a:cubicBezTo>
                  <a:cubicBezTo>
                    <a:pt x="37801" y="17174"/>
                    <a:pt x="31000" y="35462"/>
                    <a:pt x="36715" y="52949"/>
                  </a:cubicBezTo>
                  <a:cubicBezTo>
                    <a:pt x="39630" y="80781"/>
                    <a:pt x="29400" y="106842"/>
                    <a:pt x="25285" y="133702"/>
                  </a:cubicBezTo>
                  <a:cubicBezTo>
                    <a:pt x="22199" y="153191"/>
                    <a:pt x="20199" y="173707"/>
                    <a:pt x="11455" y="191824"/>
                  </a:cubicBezTo>
                  <a:cubicBezTo>
                    <a:pt x="825" y="192052"/>
                    <a:pt x="13741" y="210284"/>
                    <a:pt x="-661" y="207483"/>
                  </a:cubicBezTo>
                  <a:close/>
                </a:path>
              </a:pathLst>
            </a:custGeom>
            <a:solidFill>
              <a:srgbClr val="BC95B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0" name="任意多边形: 形状 78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997705A-AD43-4B76-BDD2-BE4121B710A3}"/>
                </a:ext>
              </a:extLst>
            </p:cNvPr>
            <p:cNvSpPr/>
            <p:nvPr/>
          </p:nvSpPr>
          <p:spPr>
            <a:xfrm>
              <a:off x="-7894671" y="4847212"/>
              <a:ext cx="176951" cy="403691"/>
            </a:xfrm>
            <a:custGeom>
              <a:avLst/>
              <a:gdLst>
                <a:gd name="connsiteX0" fmla="*/ -1441 w 176951"/>
                <a:gd name="connsiteY0" fmla="*/ 87021 h 403691"/>
                <a:gd name="connsiteX1" fmla="*/ 24105 w 176951"/>
                <a:gd name="connsiteY1" fmla="*/ 87021 h 403691"/>
                <a:gd name="connsiteX2" fmla="*/ 64796 w 176951"/>
                <a:gd name="connsiteY2" fmla="*/ 65933 h 403691"/>
                <a:gd name="connsiteX3" fmla="*/ 87656 w 176951"/>
                <a:gd name="connsiteY3" fmla="*/ 47988 h 403691"/>
                <a:gd name="connsiteX4" fmla="*/ 153892 w 176951"/>
                <a:gd name="connsiteY4" fmla="*/ 3353 h 403691"/>
                <a:gd name="connsiteX5" fmla="*/ 168294 w 176951"/>
                <a:gd name="connsiteY5" fmla="*/ 96 h 403691"/>
                <a:gd name="connsiteX6" fmla="*/ 175095 w 176951"/>
                <a:gd name="connsiteY6" fmla="*/ 15756 h 403691"/>
                <a:gd name="connsiteX7" fmla="*/ 157950 w 176951"/>
                <a:gd name="connsiteY7" fmla="*/ 21814 h 403691"/>
                <a:gd name="connsiteX8" fmla="*/ 103372 w 176951"/>
                <a:gd name="connsiteY8" fmla="*/ 60790 h 403691"/>
                <a:gd name="connsiteX9" fmla="*/ 10961 w 176951"/>
                <a:gd name="connsiteY9" fmla="*/ 98165 h 403691"/>
                <a:gd name="connsiteX10" fmla="*/ 64396 w 176951"/>
                <a:gd name="connsiteY10" fmla="*/ 209436 h 403691"/>
                <a:gd name="connsiteX11" fmla="*/ 162294 w 176951"/>
                <a:gd name="connsiteY11" fmla="*/ 373457 h 403691"/>
                <a:gd name="connsiteX12" fmla="*/ 174467 w 176951"/>
                <a:gd name="connsiteY12" fmla="*/ 402947 h 403691"/>
                <a:gd name="connsiteX13" fmla="*/ 54452 w 176951"/>
                <a:gd name="connsiteY13" fmla="*/ 211608 h 403691"/>
                <a:gd name="connsiteX14" fmla="*/ -1441 w 176951"/>
                <a:gd name="connsiteY14" fmla="*/ 87021 h 40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6951" h="403691">
                  <a:moveTo>
                    <a:pt x="-1441" y="87021"/>
                  </a:moveTo>
                  <a:cubicBezTo>
                    <a:pt x="12046" y="92222"/>
                    <a:pt x="12275" y="92736"/>
                    <a:pt x="24105" y="87021"/>
                  </a:cubicBezTo>
                  <a:cubicBezTo>
                    <a:pt x="37764" y="80163"/>
                    <a:pt x="53080" y="76506"/>
                    <a:pt x="64796" y="65933"/>
                  </a:cubicBezTo>
                  <a:cubicBezTo>
                    <a:pt x="70064" y="57445"/>
                    <a:pt x="78160" y="51090"/>
                    <a:pt x="87656" y="47988"/>
                  </a:cubicBezTo>
                  <a:cubicBezTo>
                    <a:pt x="112475" y="37647"/>
                    <a:pt x="134990" y="22474"/>
                    <a:pt x="153892" y="3353"/>
                  </a:cubicBezTo>
                  <a:cubicBezTo>
                    <a:pt x="157627" y="-484"/>
                    <a:pt x="163272" y="-1761"/>
                    <a:pt x="168294" y="96"/>
                  </a:cubicBezTo>
                  <a:cubicBezTo>
                    <a:pt x="171038" y="5126"/>
                    <a:pt x="177153" y="8612"/>
                    <a:pt x="175095" y="15756"/>
                  </a:cubicBezTo>
                  <a:cubicBezTo>
                    <a:pt x="168861" y="15785"/>
                    <a:pt x="162819" y="17920"/>
                    <a:pt x="157950" y="21814"/>
                  </a:cubicBezTo>
                  <a:cubicBezTo>
                    <a:pt x="141663" y="37415"/>
                    <a:pt x="121660" y="47931"/>
                    <a:pt x="103372" y="60790"/>
                  </a:cubicBezTo>
                  <a:cubicBezTo>
                    <a:pt x="73597" y="73934"/>
                    <a:pt x="45708" y="91593"/>
                    <a:pt x="10961" y="98165"/>
                  </a:cubicBezTo>
                  <a:cubicBezTo>
                    <a:pt x="26688" y="136221"/>
                    <a:pt x="44527" y="173369"/>
                    <a:pt x="64396" y="209436"/>
                  </a:cubicBezTo>
                  <a:cubicBezTo>
                    <a:pt x="94114" y="265844"/>
                    <a:pt x="127661" y="319965"/>
                    <a:pt x="162294" y="373457"/>
                  </a:cubicBezTo>
                  <a:cubicBezTo>
                    <a:pt x="168009" y="382429"/>
                    <a:pt x="176067" y="390602"/>
                    <a:pt x="174467" y="402947"/>
                  </a:cubicBezTo>
                  <a:cubicBezTo>
                    <a:pt x="126232" y="344311"/>
                    <a:pt x="89827" y="278131"/>
                    <a:pt x="54452" y="211608"/>
                  </a:cubicBezTo>
                  <a:cubicBezTo>
                    <a:pt x="32773" y="171514"/>
                    <a:pt x="14091" y="129872"/>
                    <a:pt x="-1441" y="87021"/>
                  </a:cubicBezTo>
                  <a:close/>
                </a:path>
              </a:pathLst>
            </a:custGeom>
            <a:solidFill>
              <a:srgbClr val="51323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4" name="任意多边形: 形状 79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CB609EF-846C-4027-A3DF-63F5E0270E29}"/>
                </a:ext>
              </a:extLst>
            </p:cNvPr>
            <p:cNvSpPr/>
            <p:nvPr/>
          </p:nvSpPr>
          <p:spPr>
            <a:xfrm>
              <a:off x="-7439129" y="5624778"/>
              <a:ext cx="483983" cy="111082"/>
            </a:xfrm>
            <a:custGeom>
              <a:avLst/>
              <a:gdLst>
                <a:gd name="connsiteX0" fmla="*/ 482334 w 483983"/>
                <a:gd name="connsiteY0" fmla="*/ 58806 h 111082"/>
                <a:gd name="connsiteX1" fmla="*/ 468838 w 483983"/>
                <a:gd name="connsiteY1" fmla="*/ 77472 h 111082"/>
                <a:gd name="connsiteX2" fmla="*/ 466904 w 483983"/>
                <a:gd name="connsiteY2" fmla="*/ 77665 h 111082"/>
                <a:gd name="connsiteX3" fmla="*/ 402610 w 483983"/>
                <a:gd name="connsiteY3" fmla="*/ 100526 h 111082"/>
                <a:gd name="connsiteX4" fmla="*/ 339116 w 483983"/>
                <a:gd name="connsiteY4" fmla="*/ 104926 h 111082"/>
                <a:gd name="connsiteX5" fmla="*/ 325914 w 483983"/>
                <a:gd name="connsiteY5" fmla="*/ 102297 h 111082"/>
                <a:gd name="connsiteX6" fmla="*/ 223044 w 483983"/>
                <a:gd name="connsiteY6" fmla="*/ 96125 h 111082"/>
                <a:gd name="connsiteX7" fmla="*/ 160179 w 483983"/>
                <a:gd name="connsiteY7" fmla="*/ 94982 h 111082"/>
                <a:gd name="connsiteX8" fmla="*/ 70568 w 483983"/>
                <a:gd name="connsiteY8" fmla="*/ 85838 h 111082"/>
                <a:gd name="connsiteX9" fmla="*/ 43479 w 483983"/>
                <a:gd name="connsiteY9" fmla="*/ 82924 h 111082"/>
                <a:gd name="connsiteX10" fmla="*/ -1441 w 483983"/>
                <a:gd name="connsiteY10" fmla="*/ -745 h 111082"/>
                <a:gd name="connsiteX11" fmla="*/ 33478 w 483983"/>
                <a:gd name="connsiteY11" fmla="*/ 55377 h 111082"/>
                <a:gd name="connsiteX12" fmla="*/ 143777 w 483983"/>
                <a:gd name="connsiteY12" fmla="*/ 80580 h 111082"/>
                <a:gd name="connsiteX13" fmla="*/ 260878 w 483983"/>
                <a:gd name="connsiteY13" fmla="*/ 85552 h 111082"/>
                <a:gd name="connsiteX14" fmla="*/ 291453 w 483983"/>
                <a:gd name="connsiteY14" fmla="*/ 73036 h 111082"/>
                <a:gd name="connsiteX15" fmla="*/ 306026 w 483983"/>
                <a:gd name="connsiteY15" fmla="*/ 70807 h 111082"/>
                <a:gd name="connsiteX16" fmla="*/ 333572 w 483983"/>
                <a:gd name="connsiteY16" fmla="*/ 82580 h 111082"/>
                <a:gd name="connsiteX17" fmla="*/ 394208 w 483983"/>
                <a:gd name="connsiteY17" fmla="*/ 84238 h 111082"/>
                <a:gd name="connsiteX18" fmla="*/ 482334 w 483983"/>
                <a:gd name="connsiteY18" fmla="*/ 58806 h 111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83983" h="111082">
                  <a:moveTo>
                    <a:pt x="482334" y="58806"/>
                  </a:moveTo>
                  <a:cubicBezTo>
                    <a:pt x="483761" y="67687"/>
                    <a:pt x="477719" y="76044"/>
                    <a:pt x="468838" y="77472"/>
                  </a:cubicBezTo>
                  <a:cubicBezTo>
                    <a:pt x="468197" y="77575"/>
                    <a:pt x="467552" y="77639"/>
                    <a:pt x="466904" y="77665"/>
                  </a:cubicBezTo>
                  <a:cubicBezTo>
                    <a:pt x="444044" y="81037"/>
                    <a:pt x="423470" y="91210"/>
                    <a:pt x="402610" y="100526"/>
                  </a:cubicBezTo>
                  <a:cubicBezTo>
                    <a:pt x="381750" y="109840"/>
                    <a:pt x="361176" y="114813"/>
                    <a:pt x="339116" y="104926"/>
                  </a:cubicBezTo>
                  <a:cubicBezTo>
                    <a:pt x="335079" y="102744"/>
                    <a:pt x="330480" y="101828"/>
                    <a:pt x="325914" y="102297"/>
                  </a:cubicBezTo>
                  <a:cubicBezTo>
                    <a:pt x="290824" y="110527"/>
                    <a:pt x="256935" y="100468"/>
                    <a:pt x="223044" y="96125"/>
                  </a:cubicBezTo>
                  <a:cubicBezTo>
                    <a:pt x="202139" y="94322"/>
                    <a:pt x="181136" y="93940"/>
                    <a:pt x="160179" y="94982"/>
                  </a:cubicBezTo>
                  <a:cubicBezTo>
                    <a:pt x="130030" y="96093"/>
                    <a:pt x="99872" y="93016"/>
                    <a:pt x="70568" y="85838"/>
                  </a:cubicBezTo>
                  <a:cubicBezTo>
                    <a:pt x="61635" y="84112"/>
                    <a:pt x="52574" y="83138"/>
                    <a:pt x="43479" y="82924"/>
                  </a:cubicBezTo>
                  <a:cubicBezTo>
                    <a:pt x="24334" y="57263"/>
                    <a:pt x="3760" y="32403"/>
                    <a:pt x="-1441" y="-745"/>
                  </a:cubicBezTo>
                  <a:lnTo>
                    <a:pt x="33478" y="55377"/>
                  </a:lnTo>
                  <a:cubicBezTo>
                    <a:pt x="67425" y="75894"/>
                    <a:pt x="106001" y="77951"/>
                    <a:pt x="143777" y="80580"/>
                  </a:cubicBezTo>
                  <a:cubicBezTo>
                    <a:pt x="182697" y="83209"/>
                    <a:pt x="221844" y="80180"/>
                    <a:pt x="260878" y="85552"/>
                  </a:cubicBezTo>
                  <a:cubicBezTo>
                    <a:pt x="270879" y="86980"/>
                    <a:pt x="288710" y="96982"/>
                    <a:pt x="291453" y="73036"/>
                  </a:cubicBezTo>
                  <a:cubicBezTo>
                    <a:pt x="292025" y="67950"/>
                    <a:pt x="300768" y="69436"/>
                    <a:pt x="306026" y="70807"/>
                  </a:cubicBezTo>
                  <a:cubicBezTo>
                    <a:pt x="315533" y="73924"/>
                    <a:pt x="324750" y="77863"/>
                    <a:pt x="333572" y="82580"/>
                  </a:cubicBezTo>
                  <a:cubicBezTo>
                    <a:pt x="352628" y="91735"/>
                    <a:pt x="374681" y="92338"/>
                    <a:pt x="394208" y="84238"/>
                  </a:cubicBezTo>
                  <a:cubicBezTo>
                    <a:pt x="422441" y="73379"/>
                    <a:pt x="451016" y="60806"/>
                    <a:pt x="482334" y="58806"/>
                  </a:cubicBezTo>
                  <a:close/>
                </a:path>
              </a:pathLst>
            </a:custGeom>
            <a:solidFill>
              <a:srgbClr val="55333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5" name="任意多边形: 形状 79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9A6A661-957A-4EC8-9576-9DD5530A9038}"/>
                </a:ext>
              </a:extLst>
            </p:cNvPr>
            <p:cNvSpPr/>
            <p:nvPr/>
          </p:nvSpPr>
          <p:spPr>
            <a:xfrm>
              <a:off x="-8323560" y="4809128"/>
              <a:ext cx="100478" cy="112863"/>
            </a:xfrm>
            <a:custGeom>
              <a:avLst/>
              <a:gdLst>
                <a:gd name="connsiteX0" fmla="*/ 87920 w 100478"/>
                <a:gd name="connsiteY0" fmla="*/ 85557 h 112863"/>
                <a:gd name="connsiteX1" fmla="*/ 33513 w 100478"/>
                <a:gd name="connsiteY1" fmla="*/ 108074 h 112863"/>
                <a:gd name="connsiteX2" fmla="*/ 10024 w 100478"/>
                <a:gd name="connsiteY2" fmla="*/ 97502 h 112863"/>
                <a:gd name="connsiteX3" fmla="*/ 6481 w 100478"/>
                <a:gd name="connsiteY3" fmla="*/ 72127 h 112863"/>
                <a:gd name="connsiteX4" fmla="*/ 5167 w 100478"/>
                <a:gd name="connsiteY4" fmla="*/ 60126 h 112863"/>
                <a:gd name="connsiteX5" fmla="*/ 2595 w 100478"/>
                <a:gd name="connsiteY5" fmla="*/ 16749 h 112863"/>
                <a:gd name="connsiteX6" fmla="*/ 880 w 100478"/>
                <a:gd name="connsiteY6" fmla="*/ -396 h 112863"/>
                <a:gd name="connsiteX7" fmla="*/ 10482 w 100478"/>
                <a:gd name="connsiteY7" fmla="*/ 3375 h 112863"/>
                <a:gd name="connsiteX8" fmla="*/ 27627 w 100478"/>
                <a:gd name="connsiteY8" fmla="*/ 15434 h 112863"/>
                <a:gd name="connsiteX9" fmla="*/ 27627 w 100478"/>
                <a:gd name="connsiteY9" fmla="*/ 15434 h 112863"/>
                <a:gd name="connsiteX10" fmla="*/ 93235 w 100478"/>
                <a:gd name="connsiteY10" fmla="*/ 68069 h 112863"/>
                <a:gd name="connsiteX11" fmla="*/ 87920 w 100478"/>
                <a:gd name="connsiteY11" fmla="*/ 85557 h 112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478" h="112863">
                  <a:moveTo>
                    <a:pt x="87920" y="85557"/>
                  </a:moveTo>
                  <a:cubicBezTo>
                    <a:pt x="68775" y="90643"/>
                    <a:pt x="53630" y="104759"/>
                    <a:pt x="33513" y="108074"/>
                  </a:cubicBezTo>
                  <a:cubicBezTo>
                    <a:pt x="20083" y="117047"/>
                    <a:pt x="13854" y="110017"/>
                    <a:pt x="10024" y="97502"/>
                  </a:cubicBezTo>
                  <a:cubicBezTo>
                    <a:pt x="8367" y="89157"/>
                    <a:pt x="9281" y="80357"/>
                    <a:pt x="6481" y="72127"/>
                  </a:cubicBezTo>
                  <a:cubicBezTo>
                    <a:pt x="5502" y="68204"/>
                    <a:pt x="5060" y="64167"/>
                    <a:pt x="5167" y="60126"/>
                  </a:cubicBezTo>
                  <a:cubicBezTo>
                    <a:pt x="10139" y="45380"/>
                    <a:pt x="13568" y="30922"/>
                    <a:pt x="2595" y="16749"/>
                  </a:cubicBezTo>
                  <a:cubicBezTo>
                    <a:pt x="-2050" y="12202"/>
                    <a:pt x="-2772" y="4981"/>
                    <a:pt x="880" y="-396"/>
                  </a:cubicBezTo>
                  <a:cubicBezTo>
                    <a:pt x="4824" y="-1025"/>
                    <a:pt x="8653" y="-1311"/>
                    <a:pt x="10482" y="3375"/>
                  </a:cubicBezTo>
                  <a:cubicBezTo>
                    <a:pt x="15560" y="8231"/>
                    <a:pt x="21340" y="12297"/>
                    <a:pt x="27627" y="15434"/>
                  </a:cubicBezTo>
                  <a:lnTo>
                    <a:pt x="27627" y="15434"/>
                  </a:lnTo>
                  <a:cubicBezTo>
                    <a:pt x="50087" y="32236"/>
                    <a:pt x="73347" y="47667"/>
                    <a:pt x="93235" y="68069"/>
                  </a:cubicBezTo>
                  <a:cubicBezTo>
                    <a:pt x="101922" y="76870"/>
                    <a:pt x="101407" y="82814"/>
                    <a:pt x="87920" y="85557"/>
                  </a:cubicBezTo>
                  <a:close/>
                </a:path>
              </a:pathLst>
            </a:custGeom>
            <a:solidFill>
              <a:srgbClr val="6CAA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1" name="任意多边形: 形状 80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CD226F8-40C2-4B33-B586-00AFA77D5BFD}"/>
                </a:ext>
              </a:extLst>
            </p:cNvPr>
            <p:cNvSpPr/>
            <p:nvPr/>
          </p:nvSpPr>
          <p:spPr>
            <a:xfrm>
              <a:off x="-7828434" y="4806941"/>
              <a:ext cx="95456" cy="106663"/>
            </a:xfrm>
            <a:custGeom>
              <a:avLst/>
              <a:gdLst>
                <a:gd name="connsiteX0" fmla="*/ 92056 w 95456"/>
                <a:gd name="connsiteY0" fmla="*/ 45168 h 106663"/>
                <a:gd name="connsiteX1" fmla="*/ 22048 w 95456"/>
                <a:gd name="connsiteY1" fmla="*/ 94489 h 106663"/>
                <a:gd name="connsiteX2" fmla="*/ -1441 w 95456"/>
                <a:gd name="connsiteY2" fmla="*/ 105919 h 106663"/>
                <a:gd name="connsiteX3" fmla="*/ 17990 w 95456"/>
                <a:gd name="connsiteY3" fmla="*/ 78429 h 106663"/>
                <a:gd name="connsiteX4" fmla="*/ 22048 w 95456"/>
                <a:gd name="connsiteY4" fmla="*/ 50140 h 106663"/>
                <a:gd name="connsiteX5" fmla="*/ 14561 w 95456"/>
                <a:gd name="connsiteY5" fmla="*/ 38710 h 106663"/>
                <a:gd name="connsiteX6" fmla="*/ 33992 w 95456"/>
                <a:gd name="connsiteY6" fmla="*/ 19279 h 106663"/>
                <a:gd name="connsiteX7" fmla="*/ 58567 w 95456"/>
                <a:gd name="connsiteY7" fmla="*/ 19 h 106663"/>
                <a:gd name="connsiteX8" fmla="*/ 86056 w 95456"/>
                <a:gd name="connsiteY8" fmla="*/ 19736 h 106663"/>
                <a:gd name="connsiteX9" fmla="*/ 92056 w 95456"/>
                <a:gd name="connsiteY9" fmla="*/ 45168 h 106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456" h="106663">
                  <a:moveTo>
                    <a:pt x="92056" y="45168"/>
                  </a:moveTo>
                  <a:cubicBezTo>
                    <a:pt x="73711" y="68657"/>
                    <a:pt x="48451" y="82373"/>
                    <a:pt x="22048" y="94489"/>
                  </a:cubicBezTo>
                  <a:cubicBezTo>
                    <a:pt x="14161" y="98146"/>
                    <a:pt x="6389" y="102146"/>
                    <a:pt x="-1441" y="105919"/>
                  </a:cubicBezTo>
                  <a:cubicBezTo>
                    <a:pt x="-1441" y="92317"/>
                    <a:pt x="8789" y="84373"/>
                    <a:pt x="17990" y="78429"/>
                  </a:cubicBezTo>
                  <a:cubicBezTo>
                    <a:pt x="31935" y="69400"/>
                    <a:pt x="30220" y="61284"/>
                    <a:pt x="22048" y="50140"/>
                  </a:cubicBezTo>
                  <a:cubicBezTo>
                    <a:pt x="19305" y="46597"/>
                    <a:pt x="17018" y="42710"/>
                    <a:pt x="14561" y="38710"/>
                  </a:cubicBezTo>
                  <a:cubicBezTo>
                    <a:pt x="14561" y="25966"/>
                    <a:pt x="28335" y="26537"/>
                    <a:pt x="33992" y="19279"/>
                  </a:cubicBezTo>
                  <a:cubicBezTo>
                    <a:pt x="40679" y="10935"/>
                    <a:pt x="51137" y="7849"/>
                    <a:pt x="58567" y="19"/>
                  </a:cubicBezTo>
                  <a:cubicBezTo>
                    <a:pt x="77769" y="-2381"/>
                    <a:pt x="81027" y="19"/>
                    <a:pt x="86056" y="19736"/>
                  </a:cubicBezTo>
                  <a:cubicBezTo>
                    <a:pt x="87428" y="28594"/>
                    <a:pt x="98401" y="35052"/>
                    <a:pt x="92056" y="45168"/>
                  </a:cubicBezTo>
                  <a:close/>
                </a:path>
              </a:pathLst>
            </a:custGeom>
            <a:solidFill>
              <a:srgbClr val="EBDCE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2" name="任意多边形: 形状 80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688415F-BE7A-4BE4-92D3-459E9195E292}"/>
                </a:ext>
              </a:extLst>
            </p:cNvPr>
            <p:cNvSpPr/>
            <p:nvPr/>
          </p:nvSpPr>
          <p:spPr>
            <a:xfrm>
              <a:off x="-9107202" y="4782788"/>
              <a:ext cx="52110" cy="315582"/>
            </a:xfrm>
            <a:custGeom>
              <a:avLst/>
              <a:gdLst>
                <a:gd name="connsiteX0" fmla="*/ 45001 w 52110"/>
                <a:gd name="connsiteY0" fmla="*/ 52690 h 315582"/>
                <a:gd name="connsiteX1" fmla="*/ 37915 w 52110"/>
                <a:gd name="connsiteY1" fmla="*/ 92695 h 315582"/>
                <a:gd name="connsiteX2" fmla="*/ 32828 w 52110"/>
                <a:gd name="connsiteY2" fmla="*/ 282948 h 315582"/>
                <a:gd name="connsiteX3" fmla="*/ 9340 w 52110"/>
                <a:gd name="connsiteY3" fmla="*/ 314837 h 315582"/>
                <a:gd name="connsiteX4" fmla="*/ 2825 w 52110"/>
                <a:gd name="connsiteY4" fmla="*/ 246257 h 315582"/>
                <a:gd name="connsiteX5" fmla="*/ 6997 w 52110"/>
                <a:gd name="connsiteY5" fmla="*/ 252316 h 315582"/>
                <a:gd name="connsiteX6" fmla="*/ 7968 w 52110"/>
                <a:gd name="connsiteY6" fmla="*/ 251573 h 315582"/>
                <a:gd name="connsiteX7" fmla="*/ 32257 w 52110"/>
                <a:gd name="connsiteY7" fmla="*/ 20401 h 315582"/>
                <a:gd name="connsiteX8" fmla="*/ 35972 w 52110"/>
                <a:gd name="connsiteY8" fmla="*/ -745 h 315582"/>
                <a:gd name="connsiteX9" fmla="*/ 45001 w 52110"/>
                <a:gd name="connsiteY9" fmla="*/ 52690 h 315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110" h="315582">
                  <a:moveTo>
                    <a:pt x="45001" y="52690"/>
                  </a:moveTo>
                  <a:cubicBezTo>
                    <a:pt x="40329" y="65511"/>
                    <a:pt x="37930" y="79050"/>
                    <a:pt x="37915" y="92695"/>
                  </a:cubicBezTo>
                  <a:cubicBezTo>
                    <a:pt x="36715" y="156132"/>
                    <a:pt x="30486" y="219397"/>
                    <a:pt x="32828" y="282948"/>
                  </a:cubicBezTo>
                  <a:cubicBezTo>
                    <a:pt x="33743" y="308208"/>
                    <a:pt x="33172" y="308208"/>
                    <a:pt x="9340" y="314837"/>
                  </a:cubicBezTo>
                  <a:cubicBezTo>
                    <a:pt x="-6090" y="293177"/>
                    <a:pt x="-1747" y="269689"/>
                    <a:pt x="2825" y="246257"/>
                  </a:cubicBezTo>
                  <a:cubicBezTo>
                    <a:pt x="5511" y="247457"/>
                    <a:pt x="5739" y="250144"/>
                    <a:pt x="6997" y="252316"/>
                  </a:cubicBezTo>
                  <a:cubicBezTo>
                    <a:pt x="9397" y="256545"/>
                    <a:pt x="6997" y="251229"/>
                    <a:pt x="7968" y="251573"/>
                  </a:cubicBezTo>
                  <a:cubicBezTo>
                    <a:pt x="14998" y="174420"/>
                    <a:pt x="30257" y="98125"/>
                    <a:pt x="32257" y="20401"/>
                  </a:cubicBezTo>
                  <a:cubicBezTo>
                    <a:pt x="30885" y="12914"/>
                    <a:pt x="29228" y="5313"/>
                    <a:pt x="35972" y="-745"/>
                  </a:cubicBezTo>
                  <a:cubicBezTo>
                    <a:pt x="56318" y="13943"/>
                    <a:pt x="51631" y="33145"/>
                    <a:pt x="45001" y="52690"/>
                  </a:cubicBezTo>
                  <a:close/>
                </a:path>
              </a:pathLst>
            </a:custGeom>
            <a:solidFill>
              <a:srgbClr val="EDD58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4" name="任意多边形: 形状 80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347ECA6-09A1-427A-A5C5-F2CEB5D275CE}"/>
                </a:ext>
              </a:extLst>
            </p:cNvPr>
            <p:cNvSpPr/>
            <p:nvPr/>
          </p:nvSpPr>
          <p:spPr>
            <a:xfrm>
              <a:off x="-7488620" y="5058951"/>
              <a:ext cx="350077" cy="301565"/>
            </a:xfrm>
            <a:custGeom>
              <a:avLst/>
              <a:gdLst>
                <a:gd name="connsiteX0" fmla="*/ -1441 w 350077"/>
                <a:gd name="connsiteY0" fmla="*/ 300821 h 301565"/>
                <a:gd name="connsiteX1" fmla="*/ 18504 w 350077"/>
                <a:gd name="connsiteY1" fmla="*/ 283334 h 301565"/>
                <a:gd name="connsiteX2" fmla="*/ 64224 w 350077"/>
                <a:gd name="connsiteY2" fmla="*/ 253673 h 301565"/>
                <a:gd name="connsiteX3" fmla="*/ 189269 w 350077"/>
                <a:gd name="connsiteY3" fmla="*/ 162233 h 301565"/>
                <a:gd name="connsiteX4" fmla="*/ 329343 w 350077"/>
                <a:gd name="connsiteY4" fmla="*/ 17986 h 301565"/>
                <a:gd name="connsiteX5" fmla="*/ 339402 w 350077"/>
                <a:gd name="connsiteY5" fmla="*/ 2041 h 301565"/>
                <a:gd name="connsiteX6" fmla="*/ 344145 w 350077"/>
                <a:gd name="connsiteY6" fmla="*/ -531 h 301565"/>
                <a:gd name="connsiteX7" fmla="*/ 346545 w 350077"/>
                <a:gd name="connsiteY7" fmla="*/ 5184 h 301565"/>
                <a:gd name="connsiteX8" fmla="*/ 294654 w 350077"/>
                <a:gd name="connsiteY8" fmla="*/ 75193 h 301565"/>
                <a:gd name="connsiteX9" fmla="*/ 70054 w 350077"/>
                <a:gd name="connsiteY9" fmla="*/ 264474 h 301565"/>
                <a:gd name="connsiteX10" fmla="*/ -1441 w 350077"/>
                <a:gd name="connsiteY10" fmla="*/ 300821 h 30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50077" h="301565">
                  <a:moveTo>
                    <a:pt x="-1441" y="300821"/>
                  </a:moveTo>
                  <a:cubicBezTo>
                    <a:pt x="1359" y="290592"/>
                    <a:pt x="11189" y="288306"/>
                    <a:pt x="18504" y="283334"/>
                  </a:cubicBezTo>
                  <a:cubicBezTo>
                    <a:pt x="33535" y="273161"/>
                    <a:pt x="51137" y="266932"/>
                    <a:pt x="64224" y="253673"/>
                  </a:cubicBezTo>
                  <a:cubicBezTo>
                    <a:pt x="109944" y="228698"/>
                    <a:pt x="149949" y="195665"/>
                    <a:pt x="189269" y="162233"/>
                  </a:cubicBezTo>
                  <a:cubicBezTo>
                    <a:pt x="241068" y="119390"/>
                    <a:pt x="288039" y="71021"/>
                    <a:pt x="329343" y="17986"/>
                  </a:cubicBezTo>
                  <a:cubicBezTo>
                    <a:pt x="333879" y="13516"/>
                    <a:pt x="337321" y="8059"/>
                    <a:pt x="339402" y="2041"/>
                  </a:cubicBezTo>
                  <a:cubicBezTo>
                    <a:pt x="340862" y="977"/>
                    <a:pt x="342457" y="112"/>
                    <a:pt x="344145" y="-531"/>
                  </a:cubicBezTo>
                  <a:cubicBezTo>
                    <a:pt x="351803" y="-1845"/>
                    <a:pt x="347574" y="3242"/>
                    <a:pt x="346545" y="5184"/>
                  </a:cubicBezTo>
                  <a:cubicBezTo>
                    <a:pt x="331876" y="30358"/>
                    <a:pt x="314473" y="53837"/>
                    <a:pt x="294654" y="75193"/>
                  </a:cubicBezTo>
                  <a:cubicBezTo>
                    <a:pt x="228302" y="148288"/>
                    <a:pt x="151778" y="209782"/>
                    <a:pt x="70054" y="264474"/>
                  </a:cubicBezTo>
                  <a:cubicBezTo>
                    <a:pt x="46394" y="276990"/>
                    <a:pt x="24562" y="292992"/>
                    <a:pt x="-1441" y="300821"/>
                  </a:cubicBezTo>
                  <a:close/>
                </a:path>
              </a:pathLst>
            </a:custGeom>
            <a:solidFill>
              <a:srgbClr val="46252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6" name="任意多边形: 形状 80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AE41611-2F2B-4DD8-A3C7-6BF43747562C}"/>
                </a:ext>
              </a:extLst>
            </p:cNvPr>
            <p:cNvSpPr/>
            <p:nvPr/>
          </p:nvSpPr>
          <p:spPr>
            <a:xfrm>
              <a:off x="-8095267" y="4574190"/>
              <a:ext cx="162534" cy="193338"/>
            </a:xfrm>
            <a:custGeom>
              <a:avLst/>
              <a:gdLst>
                <a:gd name="connsiteX0" fmla="*/ 122003 w 162534"/>
                <a:gd name="connsiteY0" fmla="*/ 111955 h 193338"/>
                <a:gd name="connsiteX1" fmla="*/ 161093 w 162534"/>
                <a:gd name="connsiteY1" fmla="*/ 117670 h 193338"/>
                <a:gd name="connsiteX2" fmla="*/ 68167 w 162534"/>
                <a:gd name="connsiteY2" fmla="*/ 112412 h 193338"/>
                <a:gd name="connsiteX3" fmla="*/ 102801 w 162534"/>
                <a:gd name="connsiteY3" fmla="*/ 144073 h 193338"/>
                <a:gd name="connsiteX4" fmla="*/ 78683 w 162534"/>
                <a:gd name="connsiteY4" fmla="*/ 139101 h 193338"/>
                <a:gd name="connsiteX5" fmla="*/ 67253 w 162534"/>
                <a:gd name="connsiteY5" fmla="*/ 139444 h 193338"/>
                <a:gd name="connsiteX6" fmla="*/ 72054 w 162534"/>
                <a:gd name="connsiteY6" fmla="*/ 152817 h 193338"/>
                <a:gd name="connsiteX7" fmla="*/ 99771 w 162534"/>
                <a:gd name="connsiteY7" fmla="*/ 174020 h 193338"/>
                <a:gd name="connsiteX8" fmla="*/ 67368 w 162534"/>
                <a:gd name="connsiteY8" fmla="*/ 165905 h 193338"/>
                <a:gd name="connsiteX9" fmla="*/ 91371 w 162534"/>
                <a:gd name="connsiteY9" fmla="*/ 192594 h 193338"/>
                <a:gd name="connsiteX10" fmla="*/ 58281 w 162534"/>
                <a:gd name="connsiteY10" fmla="*/ 157218 h 193338"/>
                <a:gd name="connsiteX11" fmla="*/ 79883 w 162534"/>
                <a:gd name="connsiteY11" fmla="*/ 104183 h 193338"/>
                <a:gd name="connsiteX12" fmla="*/ 83057 w 162534"/>
                <a:gd name="connsiteY12" fmla="*/ 98736 h 193338"/>
                <a:gd name="connsiteX13" fmla="*/ 82684 w 162534"/>
                <a:gd name="connsiteY13" fmla="*/ 97782 h 193338"/>
                <a:gd name="connsiteX14" fmla="*/ 69311 w 162534"/>
                <a:gd name="connsiteY14" fmla="*/ 82066 h 193338"/>
                <a:gd name="connsiteX15" fmla="*/ 42679 w 162534"/>
                <a:gd name="connsiteY15" fmla="*/ 76351 h 193338"/>
                <a:gd name="connsiteX16" fmla="*/ 21419 w 162534"/>
                <a:gd name="connsiteY16" fmla="*/ 71436 h 193338"/>
                <a:gd name="connsiteX17" fmla="*/ -1441 w 162534"/>
                <a:gd name="connsiteY17" fmla="*/ 44975 h 193338"/>
                <a:gd name="connsiteX18" fmla="*/ 3302 w 162534"/>
                <a:gd name="connsiteY18" fmla="*/ -745 h 193338"/>
                <a:gd name="connsiteX19" fmla="*/ 20447 w 162534"/>
                <a:gd name="connsiteY19" fmla="*/ 42404 h 193338"/>
                <a:gd name="connsiteX20" fmla="*/ 36964 w 162534"/>
                <a:gd name="connsiteY20" fmla="*/ 64178 h 193338"/>
                <a:gd name="connsiteX21" fmla="*/ 60624 w 162534"/>
                <a:gd name="connsiteY21" fmla="*/ 69493 h 193338"/>
                <a:gd name="connsiteX22" fmla="*/ 90628 w 162534"/>
                <a:gd name="connsiteY22" fmla="*/ 92353 h 193338"/>
                <a:gd name="connsiteX23" fmla="*/ 122003 w 162534"/>
                <a:gd name="connsiteY23" fmla="*/ 111955 h 19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62534" h="193338">
                  <a:moveTo>
                    <a:pt x="122003" y="111955"/>
                  </a:moveTo>
                  <a:cubicBezTo>
                    <a:pt x="134633" y="116584"/>
                    <a:pt x="149149" y="108354"/>
                    <a:pt x="161093" y="117670"/>
                  </a:cubicBezTo>
                  <a:cubicBezTo>
                    <a:pt x="130137" y="123268"/>
                    <a:pt x="98295" y="121466"/>
                    <a:pt x="68167" y="112412"/>
                  </a:cubicBezTo>
                  <a:cubicBezTo>
                    <a:pt x="72968" y="134015"/>
                    <a:pt x="94514" y="130414"/>
                    <a:pt x="102801" y="144073"/>
                  </a:cubicBezTo>
                  <a:cubicBezTo>
                    <a:pt x="93142" y="149446"/>
                    <a:pt x="86399" y="140988"/>
                    <a:pt x="78683" y="139101"/>
                  </a:cubicBezTo>
                  <a:cubicBezTo>
                    <a:pt x="74568" y="138130"/>
                    <a:pt x="70453" y="133958"/>
                    <a:pt x="67253" y="139444"/>
                  </a:cubicBezTo>
                  <a:cubicBezTo>
                    <a:pt x="64053" y="144931"/>
                    <a:pt x="67253" y="149560"/>
                    <a:pt x="72054" y="152817"/>
                  </a:cubicBezTo>
                  <a:cubicBezTo>
                    <a:pt x="81769" y="159333"/>
                    <a:pt x="92228" y="164761"/>
                    <a:pt x="99771" y="174020"/>
                  </a:cubicBezTo>
                  <a:cubicBezTo>
                    <a:pt x="87370" y="181621"/>
                    <a:pt x="79941" y="166305"/>
                    <a:pt x="67368" y="165905"/>
                  </a:cubicBezTo>
                  <a:cubicBezTo>
                    <a:pt x="70625" y="180649"/>
                    <a:pt x="85998" y="181678"/>
                    <a:pt x="91371" y="192594"/>
                  </a:cubicBezTo>
                  <a:cubicBezTo>
                    <a:pt x="68110" y="191680"/>
                    <a:pt x="63996" y="173677"/>
                    <a:pt x="58281" y="157218"/>
                  </a:cubicBezTo>
                  <a:cubicBezTo>
                    <a:pt x="57081" y="136129"/>
                    <a:pt x="51537" y="113269"/>
                    <a:pt x="79883" y="104183"/>
                  </a:cubicBezTo>
                  <a:cubicBezTo>
                    <a:pt x="82264" y="103555"/>
                    <a:pt x="83685" y="101116"/>
                    <a:pt x="83057" y="98736"/>
                  </a:cubicBezTo>
                  <a:cubicBezTo>
                    <a:pt x="82970" y="98404"/>
                    <a:pt x="82844" y="98085"/>
                    <a:pt x="82684" y="97782"/>
                  </a:cubicBezTo>
                  <a:cubicBezTo>
                    <a:pt x="79769" y="91324"/>
                    <a:pt x="78169" y="83723"/>
                    <a:pt x="69311" y="82066"/>
                  </a:cubicBezTo>
                  <a:cubicBezTo>
                    <a:pt x="60452" y="80408"/>
                    <a:pt x="51537" y="78522"/>
                    <a:pt x="42679" y="76351"/>
                  </a:cubicBezTo>
                  <a:cubicBezTo>
                    <a:pt x="35535" y="74807"/>
                    <a:pt x="28506" y="73036"/>
                    <a:pt x="21419" y="71436"/>
                  </a:cubicBezTo>
                  <a:cubicBezTo>
                    <a:pt x="2559" y="67092"/>
                    <a:pt x="-1441" y="63549"/>
                    <a:pt x="-1441" y="44975"/>
                  </a:cubicBezTo>
                  <a:cubicBezTo>
                    <a:pt x="-643" y="29664"/>
                    <a:pt x="941" y="14404"/>
                    <a:pt x="3302" y="-745"/>
                  </a:cubicBezTo>
                  <a:cubicBezTo>
                    <a:pt x="23933" y="7656"/>
                    <a:pt x="21247" y="25887"/>
                    <a:pt x="20447" y="42404"/>
                  </a:cubicBezTo>
                  <a:cubicBezTo>
                    <a:pt x="19933" y="55148"/>
                    <a:pt x="22447" y="63092"/>
                    <a:pt x="36964" y="64178"/>
                  </a:cubicBezTo>
                  <a:cubicBezTo>
                    <a:pt x="44937" y="65539"/>
                    <a:pt x="52834" y="67313"/>
                    <a:pt x="60624" y="69493"/>
                  </a:cubicBezTo>
                  <a:cubicBezTo>
                    <a:pt x="74454" y="72064"/>
                    <a:pt x="86113" y="76351"/>
                    <a:pt x="90628" y="92353"/>
                  </a:cubicBezTo>
                  <a:cubicBezTo>
                    <a:pt x="95143" y="108354"/>
                    <a:pt x="107715" y="111212"/>
                    <a:pt x="122003" y="111955"/>
                  </a:cubicBezTo>
                  <a:close/>
                </a:path>
              </a:pathLst>
            </a:custGeom>
            <a:solidFill>
              <a:srgbClr val="654B4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2" name="任意多边形: 形状 82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CABBEF9-845C-4905-BD3B-8F766480FF42}"/>
                </a:ext>
              </a:extLst>
            </p:cNvPr>
            <p:cNvSpPr/>
            <p:nvPr/>
          </p:nvSpPr>
          <p:spPr>
            <a:xfrm>
              <a:off x="-6987872" y="5358117"/>
              <a:ext cx="99087" cy="379247"/>
            </a:xfrm>
            <a:custGeom>
              <a:avLst/>
              <a:gdLst>
                <a:gd name="connsiteX0" fmla="*/ 8617 w 99087"/>
                <a:gd name="connsiteY0" fmla="*/ 378503 h 379247"/>
                <a:gd name="connsiteX1" fmla="*/ -1441 w 99087"/>
                <a:gd name="connsiteY1" fmla="*/ 373359 h 379247"/>
                <a:gd name="connsiteX2" fmla="*/ 29648 w 99087"/>
                <a:gd name="connsiteY2" fmla="*/ 359071 h 379247"/>
                <a:gd name="connsiteX3" fmla="*/ 55480 w 99087"/>
                <a:gd name="connsiteY3" fmla="*/ 315123 h 379247"/>
                <a:gd name="connsiteX4" fmla="*/ 33935 w 99087"/>
                <a:gd name="connsiteY4" fmla="*/ 322896 h 379247"/>
                <a:gd name="connsiteX5" fmla="*/ 53423 w 99087"/>
                <a:gd name="connsiteY5" fmla="*/ 291920 h 379247"/>
                <a:gd name="connsiteX6" fmla="*/ 72454 w 99087"/>
                <a:gd name="connsiteY6" fmla="*/ 217625 h 379247"/>
                <a:gd name="connsiteX7" fmla="*/ 36563 w 99087"/>
                <a:gd name="connsiteY7" fmla="*/ 83094 h 379247"/>
                <a:gd name="connsiteX8" fmla="*/ 33534 w 99087"/>
                <a:gd name="connsiteY8" fmla="*/ 44975 h 379247"/>
                <a:gd name="connsiteX9" fmla="*/ 45708 w 99087"/>
                <a:gd name="connsiteY9" fmla="*/ -745 h 379247"/>
                <a:gd name="connsiteX10" fmla="*/ 81998 w 99087"/>
                <a:gd name="connsiteY10" fmla="*/ 196594 h 379247"/>
                <a:gd name="connsiteX11" fmla="*/ 95885 w 99087"/>
                <a:gd name="connsiteY11" fmla="*/ 243572 h 379247"/>
                <a:gd name="connsiteX12" fmla="*/ 84455 w 99087"/>
                <a:gd name="connsiteY12" fmla="*/ 282605 h 379247"/>
                <a:gd name="connsiteX13" fmla="*/ 65710 w 99087"/>
                <a:gd name="connsiteY13" fmla="*/ 324667 h 379247"/>
                <a:gd name="connsiteX14" fmla="*/ 39021 w 99087"/>
                <a:gd name="connsiteY14" fmla="*/ 366272 h 37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9087" h="379247">
                  <a:moveTo>
                    <a:pt x="8617" y="378503"/>
                  </a:moveTo>
                  <a:cubicBezTo>
                    <a:pt x="5360" y="377474"/>
                    <a:pt x="1359" y="377988"/>
                    <a:pt x="-1441" y="373359"/>
                  </a:cubicBezTo>
                  <a:cubicBezTo>
                    <a:pt x="9017" y="368501"/>
                    <a:pt x="19076" y="363186"/>
                    <a:pt x="29648" y="359071"/>
                  </a:cubicBezTo>
                  <a:cubicBezTo>
                    <a:pt x="49880" y="351185"/>
                    <a:pt x="59538" y="337526"/>
                    <a:pt x="55480" y="315123"/>
                  </a:cubicBezTo>
                  <a:cubicBezTo>
                    <a:pt x="47251" y="315123"/>
                    <a:pt x="42335" y="323924"/>
                    <a:pt x="33935" y="322896"/>
                  </a:cubicBezTo>
                  <a:cubicBezTo>
                    <a:pt x="32620" y="307751"/>
                    <a:pt x="43936" y="299293"/>
                    <a:pt x="53423" y="291920"/>
                  </a:cubicBezTo>
                  <a:cubicBezTo>
                    <a:pt x="79712" y="271575"/>
                    <a:pt x="83369" y="248372"/>
                    <a:pt x="72454" y="217625"/>
                  </a:cubicBezTo>
                  <a:cubicBezTo>
                    <a:pt x="56909" y="173905"/>
                    <a:pt x="42564" y="129557"/>
                    <a:pt x="36563" y="83094"/>
                  </a:cubicBezTo>
                  <a:cubicBezTo>
                    <a:pt x="34613" y="70480"/>
                    <a:pt x="33601" y="57738"/>
                    <a:pt x="33534" y="44975"/>
                  </a:cubicBezTo>
                  <a:cubicBezTo>
                    <a:pt x="37078" y="29602"/>
                    <a:pt x="24962" y="10000"/>
                    <a:pt x="45708" y="-745"/>
                  </a:cubicBezTo>
                  <a:cubicBezTo>
                    <a:pt x="46544" y="66615"/>
                    <a:pt x="58815" y="133344"/>
                    <a:pt x="81998" y="196594"/>
                  </a:cubicBezTo>
                  <a:cubicBezTo>
                    <a:pt x="87713" y="211967"/>
                    <a:pt x="91942" y="227741"/>
                    <a:pt x="95885" y="243572"/>
                  </a:cubicBezTo>
                  <a:cubicBezTo>
                    <a:pt x="99600" y="258488"/>
                    <a:pt x="98171" y="272546"/>
                    <a:pt x="84455" y="282605"/>
                  </a:cubicBezTo>
                  <a:cubicBezTo>
                    <a:pt x="70509" y="291745"/>
                    <a:pt x="63183" y="308186"/>
                    <a:pt x="65710" y="324667"/>
                  </a:cubicBezTo>
                  <a:cubicBezTo>
                    <a:pt x="68511" y="346442"/>
                    <a:pt x="57766" y="358957"/>
                    <a:pt x="39021" y="366272"/>
                  </a:cubicBezTo>
                  <a:close/>
                </a:path>
              </a:pathLst>
            </a:custGeom>
            <a:solidFill>
              <a:srgbClr val="55333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6" name="任意多边形: 形状 82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6EE697B-B57F-4E85-A678-447D625D89A9}"/>
                </a:ext>
              </a:extLst>
            </p:cNvPr>
            <p:cNvSpPr/>
            <p:nvPr/>
          </p:nvSpPr>
          <p:spPr>
            <a:xfrm>
              <a:off x="-8269575" y="5532482"/>
              <a:ext cx="193703" cy="291407"/>
            </a:xfrm>
            <a:custGeom>
              <a:avLst/>
              <a:gdLst>
                <a:gd name="connsiteX0" fmla="*/ 388 w 193703"/>
                <a:gd name="connsiteY0" fmla="*/ 286205 h 291407"/>
                <a:gd name="connsiteX1" fmla="*/ 61424 w 193703"/>
                <a:gd name="connsiteY1" fmla="*/ 263345 h 291407"/>
                <a:gd name="connsiteX2" fmla="*/ 110401 w 193703"/>
                <a:gd name="connsiteY2" fmla="*/ 236027 h 291407"/>
                <a:gd name="connsiteX3" fmla="*/ 153892 w 193703"/>
                <a:gd name="connsiteY3" fmla="*/ 197165 h 291407"/>
                <a:gd name="connsiteX4" fmla="*/ 146234 w 193703"/>
                <a:gd name="connsiteY4" fmla="*/ 171734 h 291407"/>
                <a:gd name="connsiteX5" fmla="*/ 176353 w 193703"/>
                <a:gd name="connsiteY5" fmla="*/ 140930 h 291407"/>
                <a:gd name="connsiteX6" fmla="*/ 185154 w 193703"/>
                <a:gd name="connsiteY6" fmla="*/ 108983 h 291407"/>
                <a:gd name="connsiteX7" fmla="*/ 171152 w 193703"/>
                <a:gd name="connsiteY7" fmla="*/ 26173 h 291407"/>
                <a:gd name="connsiteX8" fmla="*/ 172124 w 193703"/>
                <a:gd name="connsiteY8" fmla="*/ -745 h 291407"/>
                <a:gd name="connsiteX9" fmla="*/ 181496 w 193703"/>
                <a:gd name="connsiteY9" fmla="*/ 21658 h 291407"/>
                <a:gd name="connsiteX10" fmla="*/ 190183 w 193703"/>
                <a:gd name="connsiteY10" fmla="*/ 91838 h 291407"/>
                <a:gd name="connsiteX11" fmla="*/ 173610 w 193703"/>
                <a:gd name="connsiteY11" fmla="*/ 153503 h 291407"/>
                <a:gd name="connsiteX12" fmla="*/ 167895 w 193703"/>
                <a:gd name="connsiteY12" fmla="*/ 176363 h 291407"/>
                <a:gd name="connsiteX13" fmla="*/ 150750 w 193703"/>
                <a:gd name="connsiteY13" fmla="*/ 220197 h 291407"/>
                <a:gd name="connsiteX14" fmla="*/ 24277 w 193703"/>
                <a:gd name="connsiteY14" fmla="*/ 285748 h 291407"/>
                <a:gd name="connsiteX15" fmla="*/ 330 w 193703"/>
                <a:gd name="connsiteY15" fmla="*/ 290663 h 291407"/>
                <a:gd name="connsiteX16" fmla="*/ -1441 w 193703"/>
                <a:gd name="connsiteY16" fmla="*/ 288720 h 291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3703" h="291407">
                  <a:moveTo>
                    <a:pt x="388" y="286205"/>
                  </a:moveTo>
                  <a:cubicBezTo>
                    <a:pt x="19533" y="275347"/>
                    <a:pt x="41250" y="271404"/>
                    <a:pt x="61424" y="263345"/>
                  </a:cubicBezTo>
                  <a:cubicBezTo>
                    <a:pt x="78569" y="256201"/>
                    <a:pt x="97543" y="251344"/>
                    <a:pt x="110401" y="236027"/>
                  </a:cubicBezTo>
                  <a:cubicBezTo>
                    <a:pt x="130633" y="229512"/>
                    <a:pt x="143148" y="213739"/>
                    <a:pt x="153892" y="197165"/>
                  </a:cubicBezTo>
                  <a:cubicBezTo>
                    <a:pt x="162351" y="184135"/>
                    <a:pt x="159265" y="177506"/>
                    <a:pt x="146234" y="171734"/>
                  </a:cubicBezTo>
                  <a:cubicBezTo>
                    <a:pt x="153835" y="159046"/>
                    <a:pt x="166351" y="151160"/>
                    <a:pt x="176353" y="140930"/>
                  </a:cubicBezTo>
                  <a:cubicBezTo>
                    <a:pt x="185070" y="132788"/>
                    <a:pt x="188472" y="120440"/>
                    <a:pt x="185154" y="108983"/>
                  </a:cubicBezTo>
                  <a:cubicBezTo>
                    <a:pt x="179439" y="81665"/>
                    <a:pt x="175210" y="53890"/>
                    <a:pt x="171152" y="26173"/>
                  </a:cubicBezTo>
                  <a:cubicBezTo>
                    <a:pt x="169122" y="17269"/>
                    <a:pt x="169457" y="7989"/>
                    <a:pt x="172124" y="-745"/>
                  </a:cubicBezTo>
                  <a:cubicBezTo>
                    <a:pt x="179439" y="5884"/>
                    <a:pt x="173952" y="16400"/>
                    <a:pt x="181496" y="21658"/>
                  </a:cubicBezTo>
                  <a:cubicBezTo>
                    <a:pt x="180068" y="45547"/>
                    <a:pt x="186754" y="68578"/>
                    <a:pt x="190183" y="91838"/>
                  </a:cubicBezTo>
                  <a:cubicBezTo>
                    <a:pt x="193612" y="115098"/>
                    <a:pt x="195441" y="137158"/>
                    <a:pt x="173610" y="153503"/>
                  </a:cubicBezTo>
                  <a:cubicBezTo>
                    <a:pt x="165894" y="159218"/>
                    <a:pt x="166751" y="168019"/>
                    <a:pt x="167895" y="176363"/>
                  </a:cubicBezTo>
                  <a:cubicBezTo>
                    <a:pt x="170752" y="194479"/>
                    <a:pt x="162579" y="207738"/>
                    <a:pt x="150750" y="220197"/>
                  </a:cubicBezTo>
                  <a:cubicBezTo>
                    <a:pt x="116059" y="256601"/>
                    <a:pt x="71597" y="273803"/>
                    <a:pt x="24277" y="285748"/>
                  </a:cubicBezTo>
                  <a:cubicBezTo>
                    <a:pt x="16390" y="287748"/>
                    <a:pt x="8331" y="289063"/>
                    <a:pt x="330" y="290663"/>
                  </a:cubicBezTo>
                  <a:lnTo>
                    <a:pt x="-1441" y="288720"/>
                  </a:lnTo>
                  <a:close/>
                </a:path>
              </a:pathLst>
            </a:custGeom>
            <a:solidFill>
              <a:srgbClr val="4F444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0" name="任意多边形: 形状 82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97855CC-6ADE-4347-897C-975C3D51BDAB}"/>
                </a:ext>
              </a:extLst>
            </p:cNvPr>
            <p:cNvSpPr/>
            <p:nvPr/>
          </p:nvSpPr>
          <p:spPr>
            <a:xfrm>
              <a:off x="-7165494" y="4088872"/>
              <a:ext cx="210197" cy="286207"/>
            </a:xfrm>
            <a:custGeom>
              <a:avLst/>
              <a:gdLst>
                <a:gd name="connsiteX0" fmla="*/ 208757 w 210197"/>
                <a:gd name="connsiteY0" fmla="*/ 202424 h 286207"/>
                <a:gd name="connsiteX1" fmla="*/ 192697 w 210197"/>
                <a:gd name="connsiteY1" fmla="*/ 285463 h 286207"/>
                <a:gd name="connsiteX2" fmla="*/ 193840 w 210197"/>
                <a:gd name="connsiteY2" fmla="*/ 253001 h 286207"/>
                <a:gd name="connsiteX3" fmla="*/ 158522 w 210197"/>
                <a:gd name="connsiteY3" fmla="*/ 88810 h 286207"/>
                <a:gd name="connsiteX4" fmla="*/ 92799 w 210197"/>
                <a:gd name="connsiteY4" fmla="*/ 32974 h 286207"/>
                <a:gd name="connsiteX5" fmla="*/ -1441 w 210197"/>
                <a:gd name="connsiteY5" fmla="*/ 4399 h 286207"/>
                <a:gd name="connsiteX6" fmla="*/ 16447 w 210197"/>
                <a:gd name="connsiteY6" fmla="*/ -745 h 286207"/>
                <a:gd name="connsiteX7" fmla="*/ 203957 w 210197"/>
                <a:gd name="connsiteY7" fmla="*/ 178249 h 286207"/>
                <a:gd name="connsiteX8" fmla="*/ 208757 w 210197"/>
                <a:gd name="connsiteY8" fmla="*/ 202424 h 28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0197" h="286207">
                  <a:moveTo>
                    <a:pt x="208757" y="202424"/>
                  </a:moveTo>
                  <a:cubicBezTo>
                    <a:pt x="208761" y="230875"/>
                    <a:pt x="203310" y="259064"/>
                    <a:pt x="192697" y="285463"/>
                  </a:cubicBezTo>
                  <a:cubicBezTo>
                    <a:pt x="190788" y="274683"/>
                    <a:pt x="191177" y="263621"/>
                    <a:pt x="193840" y="253001"/>
                  </a:cubicBezTo>
                  <a:cubicBezTo>
                    <a:pt x="202299" y="193909"/>
                    <a:pt x="194241" y="138130"/>
                    <a:pt x="158522" y="88810"/>
                  </a:cubicBezTo>
                  <a:cubicBezTo>
                    <a:pt x="141377" y="65092"/>
                    <a:pt x="121374" y="43775"/>
                    <a:pt x="92799" y="32974"/>
                  </a:cubicBezTo>
                  <a:cubicBezTo>
                    <a:pt x="64568" y="13657"/>
                    <a:pt x="32392" y="7028"/>
                    <a:pt x="-1441" y="4399"/>
                  </a:cubicBezTo>
                  <a:cubicBezTo>
                    <a:pt x="3645" y="-2231"/>
                    <a:pt x="11190" y="2741"/>
                    <a:pt x="16447" y="-745"/>
                  </a:cubicBezTo>
                  <a:cubicBezTo>
                    <a:pt x="117145" y="9543"/>
                    <a:pt x="188526" y="77722"/>
                    <a:pt x="203957" y="178249"/>
                  </a:cubicBezTo>
                  <a:cubicBezTo>
                    <a:pt x="205214" y="186422"/>
                    <a:pt x="207157" y="194423"/>
                    <a:pt x="208757" y="202424"/>
                  </a:cubicBezTo>
                  <a:close/>
                </a:path>
              </a:pathLst>
            </a:custGeom>
            <a:solidFill>
              <a:srgbClr val="45211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2" name="任意多边形: 形状 83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F3CFEC4-331B-494F-A79B-65F18D2BEC1A}"/>
                </a:ext>
              </a:extLst>
            </p:cNvPr>
            <p:cNvSpPr/>
            <p:nvPr/>
          </p:nvSpPr>
          <p:spPr>
            <a:xfrm>
              <a:off x="-8381125" y="4756054"/>
              <a:ext cx="72223" cy="108936"/>
            </a:xfrm>
            <a:custGeom>
              <a:avLst/>
              <a:gdLst>
                <a:gd name="connsiteX0" fmla="*/ 8324 w 72223"/>
                <a:gd name="connsiteY0" fmla="*/ 9529 h 108936"/>
                <a:gd name="connsiteX1" fmla="*/ 25870 w 72223"/>
                <a:gd name="connsiteY1" fmla="*/ 3814 h 108936"/>
                <a:gd name="connsiteX2" fmla="*/ 28955 w 72223"/>
                <a:gd name="connsiteY2" fmla="*/ 18159 h 108936"/>
                <a:gd name="connsiteX3" fmla="*/ 45071 w 72223"/>
                <a:gd name="connsiteY3" fmla="*/ 35933 h 108936"/>
                <a:gd name="connsiteX4" fmla="*/ 52272 w 72223"/>
                <a:gd name="connsiteY4" fmla="*/ 51763 h 108936"/>
                <a:gd name="connsiteX5" fmla="*/ 51987 w 72223"/>
                <a:gd name="connsiteY5" fmla="*/ 51420 h 108936"/>
                <a:gd name="connsiteX6" fmla="*/ 66503 w 72223"/>
                <a:gd name="connsiteY6" fmla="*/ 76909 h 108936"/>
                <a:gd name="connsiteX7" fmla="*/ 63875 w 72223"/>
                <a:gd name="connsiteY7" fmla="*/ 103141 h 108936"/>
                <a:gd name="connsiteX8" fmla="*/ 51759 w 72223"/>
                <a:gd name="connsiteY8" fmla="*/ 107656 h 108936"/>
                <a:gd name="connsiteX9" fmla="*/ 33985 w 72223"/>
                <a:gd name="connsiteY9" fmla="*/ 107656 h 108936"/>
                <a:gd name="connsiteX10" fmla="*/ 21413 w 72223"/>
                <a:gd name="connsiteY10" fmla="*/ 102627 h 108936"/>
                <a:gd name="connsiteX11" fmla="*/ 16669 w 72223"/>
                <a:gd name="connsiteY11" fmla="*/ 53364 h 108936"/>
                <a:gd name="connsiteX12" fmla="*/ 9753 w 72223"/>
                <a:gd name="connsiteY12" fmla="*/ 74738 h 108936"/>
                <a:gd name="connsiteX13" fmla="*/ 8324 w 72223"/>
                <a:gd name="connsiteY13" fmla="*/ 9529 h 108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223" h="108936">
                  <a:moveTo>
                    <a:pt x="8324" y="9529"/>
                  </a:moveTo>
                  <a:cubicBezTo>
                    <a:pt x="14782" y="9529"/>
                    <a:pt x="15240" y="-9102"/>
                    <a:pt x="25870" y="3814"/>
                  </a:cubicBezTo>
                  <a:cubicBezTo>
                    <a:pt x="24555" y="9072"/>
                    <a:pt x="22497" y="14330"/>
                    <a:pt x="28955" y="18159"/>
                  </a:cubicBezTo>
                  <a:cubicBezTo>
                    <a:pt x="36382" y="21831"/>
                    <a:pt x="42141" y="28183"/>
                    <a:pt x="45071" y="35933"/>
                  </a:cubicBezTo>
                  <a:cubicBezTo>
                    <a:pt x="44974" y="42023"/>
                    <a:pt x="47617" y="47835"/>
                    <a:pt x="52272" y="51763"/>
                  </a:cubicBezTo>
                  <a:lnTo>
                    <a:pt x="51987" y="51420"/>
                  </a:lnTo>
                  <a:cubicBezTo>
                    <a:pt x="57359" y="59650"/>
                    <a:pt x="61531" y="68565"/>
                    <a:pt x="66503" y="76909"/>
                  </a:cubicBezTo>
                  <a:cubicBezTo>
                    <a:pt x="71475" y="85253"/>
                    <a:pt x="73819" y="95312"/>
                    <a:pt x="63875" y="103141"/>
                  </a:cubicBezTo>
                  <a:cubicBezTo>
                    <a:pt x="60275" y="105631"/>
                    <a:pt x="56110" y="107183"/>
                    <a:pt x="51759" y="107656"/>
                  </a:cubicBezTo>
                  <a:cubicBezTo>
                    <a:pt x="45856" y="108371"/>
                    <a:pt x="39888" y="108371"/>
                    <a:pt x="33985" y="107656"/>
                  </a:cubicBezTo>
                  <a:cubicBezTo>
                    <a:pt x="29440" y="107054"/>
                    <a:pt x="25118" y="105325"/>
                    <a:pt x="21413" y="102627"/>
                  </a:cubicBezTo>
                  <a:cubicBezTo>
                    <a:pt x="4724" y="86911"/>
                    <a:pt x="20383" y="68737"/>
                    <a:pt x="16669" y="53364"/>
                  </a:cubicBezTo>
                  <a:cubicBezTo>
                    <a:pt x="12268" y="58564"/>
                    <a:pt x="21812" y="70509"/>
                    <a:pt x="9753" y="74738"/>
                  </a:cubicBezTo>
                  <a:cubicBezTo>
                    <a:pt x="-5677" y="53306"/>
                    <a:pt x="-4191" y="31532"/>
                    <a:pt x="8324" y="9529"/>
                  </a:cubicBezTo>
                  <a:close/>
                </a:path>
              </a:pathLst>
            </a:custGeom>
            <a:solidFill>
              <a:srgbClr val="82B0B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6" name="任意多边形: 形状 83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98F6670-1CAF-4C5A-8E6A-21FDF72BD2E1}"/>
                </a:ext>
              </a:extLst>
            </p:cNvPr>
            <p:cNvSpPr/>
            <p:nvPr/>
          </p:nvSpPr>
          <p:spPr>
            <a:xfrm>
              <a:off x="-7390837" y="5719608"/>
              <a:ext cx="352158" cy="45010"/>
            </a:xfrm>
            <a:custGeom>
              <a:avLst/>
              <a:gdLst>
                <a:gd name="connsiteX0" fmla="*/ -1441 w 352158"/>
                <a:gd name="connsiteY0" fmla="*/ 5067 h 45010"/>
                <a:gd name="connsiteX1" fmla="*/ 4274 w 352158"/>
                <a:gd name="connsiteY1" fmla="*/ 1410 h 45010"/>
                <a:gd name="connsiteX2" fmla="*/ 23305 w 352158"/>
                <a:gd name="connsiteY2" fmla="*/ 14440 h 45010"/>
                <a:gd name="connsiteX3" fmla="*/ 279508 w 352158"/>
                <a:gd name="connsiteY3" fmla="*/ 31242 h 45010"/>
                <a:gd name="connsiteX4" fmla="*/ 328486 w 352158"/>
                <a:gd name="connsiteY4" fmla="*/ 26441 h 45010"/>
                <a:gd name="connsiteX5" fmla="*/ 350717 w 352158"/>
                <a:gd name="connsiteY5" fmla="*/ 31699 h 45010"/>
                <a:gd name="connsiteX6" fmla="*/ 73597 w 352158"/>
                <a:gd name="connsiteY6" fmla="*/ 30099 h 45010"/>
                <a:gd name="connsiteX7" fmla="*/ 19704 w 352158"/>
                <a:gd name="connsiteY7" fmla="*/ 21583 h 45010"/>
                <a:gd name="connsiteX8" fmla="*/ -1441 w 352158"/>
                <a:gd name="connsiteY8" fmla="*/ 5067 h 4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2158" h="45010">
                  <a:moveTo>
                    <a:pt x="-1441" y="5067"/>
                  </a:moveTo>
                  <a:cubicBezTo>
                    <a:pt x="731" y="3867"/>
                    <a:pt x="1359" y="-4648"/>
                    <a:pt x="4274" y="1410"/>
                  </a:cubicBezTo>
                  <a:cubicBezTo>
                    <a:pt x="7575" y="9060"/>
                    <a:pt x="14979" y="14130"/>
                    <a:pt x="23305" y="14440"/>
                  </a:cubicBezTo>
                  <a:cubicBezTo>
                    <a:pt x="108287" y="26270"/>
                    <a:pt x="193269" y="37928"/>
                    <a:pt x="279508" y="31242"/>
                  </a:cubicBezTo>
                  <a:cubicBezTo>
                    <a:pt x="295853" y="29928"/>
                    <a:pt x="312141" y="27356"/>
                    <a:pt x="328486" y="26441"/>
                  </a:cubicBezTo>
                  <a:cubicBezTo>
                    <a:pt x="336029" y="26041"/>
                    <a:pt x="345174" y="22269"/>
                    <a:pt x="350717" y="31699"/>
                  </a:cubicBezTo>
                  <a:cubicBezTo>
                    <a:pt x="258248" y="50559"/>
                    <a:pt x="165894" y="46672"/>
                    <a:pt x="73597" y="30099"/>
                  </a:cubicBezTo>
                  <a:cubicBezTo>
                    <a:pt x="55709" y="26899"/>
                    <a:pt x="37764" y="23870"/>
                    <a:pt x="19704" y="21583"/>
                  </a:cubicBezTo>
                  <a:cubicBezTo>
                    <a:pt x="8732" y="20269"/>
                    <a:pt x="-355" y="18155"/>
                    <a:pt x="-1441" y="5067"/>
                  </a:cubicBezTo>
                  <a:close/>
                </a:path>
              </a:pathLst>
            </a:custGeom>
            <a:solidFill>
              <a:srgbClr val="5B3B4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1" name="任意多边形: 形状 84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C29BC9E-1579-40F2-B75D-49D9629C96C0}"/>
                </a:ext>
              </a:extLst>
            </p:cNvPr>
            <p:cNvSpPr/>
            <p:nvPr/>
          </p:nvSpPr>
          <p:spPr>
            <a:xfrm>
              <a:off x="-8622019" y="5768607"/>
              <a:ext cx="354272" cy="66327"/>
            </a:xfrm>
            <a:custGeom>
              <a:avLst/>
              <a:gdLst>
                <a:gd name="connsiteX0" fmla="*/ 352832 w 354272"/>
                <a:gd name="connsiteY0" fmla="*/ 50080 h 66327"/>
                <a:gd name="connsiteX1" fmla="*/ 352832 w 354272"/>
                <a:gd name="connsiteY1" fmla="*/ 54137 h 66327"/>
                <a:gd name="connsiteX2" fmla="*/ 311741 w 354272"/>
                <a:gd name="connsiteY2" fmla="*/ 65567 h 66327"/>
                <a:gd name="connsiteX3" fmla="*/ 47708 w 354272"/>
                <a:gd name="connsiteY3" fmla="*/ 27677 h 66327"/>
                <a:gd name="connsiteX4" fmla="*/ -1441 w 354272"/>
                <a:gd name="connsiteY4" fmla="*/ -327 h 66327"/>
                <a:gd name="connsiteX5" fmla="*/ 11761 w 354272"/>
                <a:gd name="connsiteY5" fmla="*/ 1730 h 66327"/>
                <a:gd name="connsiteX6" fmla="*/ 190069 w 354272"/>
                <a:gd name="connsiteY6" fmla="*/ 48365 h 66327"/>
                <a:gd name="connsiteX7" fmla="*/ 255220 w 354272"/>
                <a:gd name="connsiteY7" fmla="*/ 54080 h 66327"/>
                <a:gd name="connsiteX8" fmla="*/ 352832 w 354272"/>
                <a:gd name="connsiteY8" fmla="*/ 50080 h 6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4272" h="66327">
                  <a:moveTo>
                    <a:pt x="352832" y="50080"/>
                  </a:moveTo>
                  <a:cubicBezTo>
                    <a:pt x="352718" y="51430"/>
                    <a:pt x="352718" y="52787"/>
                    <a:pt x="352832" y="54137"/>
                  </a:cubicBezTo>
                  <a:cubicBezTo>
                    <a:pt x="340773" y="63796"/>
                    <a:pt x="326200" y="65567"/>
                    <a:pt x="311741" y="65567"/>
                  </a:cubicBezTo>
                  <a:cubicBezTo>
                    <a:pt x="221902" y="66024"/>
                    <a:pt x="133319" y="56880"/>
                    <a:pt x="47708" y="27677"/>
                  </a:cubicBezTo>
                  <a:cubicBezTo>
                    <a:pt x="29763" y="21505"/>
                    <a:pt x="11875" y="14475"/>
                    <a:pt x="-1441" y="-327"/>
                  </a:cubicBezTo>
                  <a:cubicBezTo>
                    <a:pt x="3063" y="-1297"/>
                    <a:pt x="7766" y="-564"/>
                    <a:pt x="11761" y="1730"/>
                  </a:cubicBezTo>
                  <a:cubicBezTo>
                    <a:pt x="67082" y="32935"/>
                    <a:pt x="128804" y="39964"/>
                    <a:pt x="190069" y="48365"/>
                  </a:cubicBezTo>
                  <a:cubicBezTo>
                    <a:pt x="211672" y="51280"/>
                    <a:pt x="233560" y="51965"/>
                    <a:pt x="255220" y="54080"/>
                  </a:cubicBezTo>
                  <a:cubicBezTo>
                    <a:pt x="287785" y="57313"/>
                    <a:pt x="320642" y="55967"/>
                    <a:pt x="352832" y="50080"/>
                  </a:cubicBezTo>
                  <a:close/>
                </a:path>
              </a:pathLst>
            </a:custGeom>
            <a:solidFill>
              <a:srgbClr val="45333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6" name="任意多边形: 形状 84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CCE3551-8C24-432C-93FE-E7313FE3F63A}"/>
                </a:ext>
              </a:extLst>
            </p:cNvPr>
            <p:cNvSpPr/>
            <p:nvPr/>
          </p:nvSpPr>
          <p:spPr>
            <a:xfrm>
              <a:off x="-7138748" y="4586834"/>
              <a:ext cx="172707" cy="163312"/>
            </a:xfrm>
            <a:custGeom>
              <a:avLst/>
              <a:gdLst>
                <a:gd name="connsiteX0" fmla="*/ 171266 w 172707"/>
                <a:gd name="connsiteY0" fmla="*/ 155090 h 163312"/>
                <a:gd name="connsiteX1" fmla="*/ 146977 w 172707"/>
                <a:gd name="connsiteY1" fmla="*/ 155490 h 163312"/>
                <a:gd name="connsiteX2" fmla="*/ 147434 w 172707"/>
                <a:gd name="connsiteY2" fmla="*/ 151546 h 163312"/>
                <a:gd name="connsiteX3" fmla="*/ 151435 w 172707"/>
                <a:gd name="connsiteY3" fmla="*/ 128172 h 163312"/>
                <a:gd name="connsiteX4" fmla="*/ 124632 w 172707"/>
                <a:gd name="connsiteY4" fmla="*/ 48162 h 163312"/>
                <a:gd name="connsiteX5" fmla="*/ 104686 w 172707"/>
                <a:gd name="connsiteY5" fmla="*/ 35703 h 163312"/>
                <a:gd name="connsiteX6" fmla="*/ 71025 w 172707"/>
                <a:gd name="connsiteY6" fmla="*/ 45362 h 163312"/>
                <a:gd name="connsiteX7" fmla="*/ 33935 w 172707"/>
                <a:gd name="connsiteY7" fmla="*/ 52620 h 163312"/>
                <a:gd name="connsiteX8" fmla="*/ -1441 w 172707"/>
                <a:gd name="connsiteY8" fmla="*/ 45533 h 163312"/>
                <a:gd name="connsiteX9" fmla="*/ 9989 w 172707"/>
                <a:gd name="connsiteY9" fmla="*/ 40390 h 163312"/>
                <a:gd name="connsiteX10" fmla="*/ 91428 w 172707"/>
                <a:gd name="connsiteY10" fmla="*/ 2042 h 163312"/>
                <a:gd name="connsiteX11" fmla="*/ 99714 w 172707"/>
                <a:gd name="connsiteY11" fmla="*/ 2042 h 163312"/>
                <a:gd name="connsiteX12" fmla="*/ 115316 w 172707"/>
                <a:gd name="connsiteY12" fmla="*/ 22502 h 163312"/>
                <a:gd name="connsiteX13" fmla="*/ 136348 w 172707"/>
                <a:gd name="connsiteY13" fmla="*/ 52277 h 163312"/>
                <a:gd name="connsiteX14" fmla="*/ 171266 w 172707"/>
                <a:gd name="connsiteY14" fmla="*/ 155090 h 16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707" h="163312">
                  <a:moveTo>
                    <a:pt x="171266" y="155090"/>
                  </a:moveTo>
                  <a:cubicBezTo>
                    <a:pt x="163379" y="168520"/>
                    <a:pt x="155150" y="160805"/>
                    <a:pt x="146977" y="155490"/>
                  </a:cubicBezTo>
                  <a:cubicBezTo>
                    <a:pt x="145035" y="154232"/>
                    <a:pt x="144977" y="152175"/>
                    <a:pt x="147434" y="151546"/>
                  </a:cubicBezTo>
                  <a:cubicBezTo>
                    <a:pt x="165723" y="146860"/>
                    <a:pt x="153149" y="134973"/>
                    <a:pt x="151435" y="128172"/>
                  </a:cubicBezTo>
                  <a:cubicBezTo>
                    <a:pt x="143606" y="101254"/>
                    <a:pt x="133547" y="74965"/>
                    <a:pt x="124632" y="48162"/>
                  </a:cubicBezTo>
                  <a:cubicBezTo>
                    <a:pt x="121260" y="38161"/>
                    <a:pt x="115831" y="32103"/>
                    <a:pt x="104686" y="35703"/>
                  </a:cubicBezTo>
                  <a:cubicBezTo>
                    <a:pt x="93542" y="39304"/>
                    <a:pt x="81141" y="38275"/>
                    <a:pt x="71025" y="45362"/>
                  </a:cubicBezTo>
                  <a:cubicBezTo>
                    <a:pt x="60281" y="55992"/>
                    <a:pt x="48165" y="60106"/>
                    <a:pt x="33935" y="52620"/>
                  </a:cubicBezTo>
                  <a:cubicBezTo>
                    <a:pt x="22505" y="48734"/>
                    <a:pt x="8846" y="55420"/>
                    <a:pt x="-1441" y="45533"/>
                  </a:cubicBezTo>
                  <a:cubicBezTo>
                    <a:pt x="960" y="38446"/>
                    <a:pt x="6103" y="40218"/>
                    <a:pt x="9989" y="40390"/>
                  </a:cubicBezTo>
                  <a:cubicBezTo>
                    <a:pt x="44279" y="42104"/>
                    <a:pt x="71425" y="30046"/>
                    <a:pt x="91428" y="2042"/>
                  </a:cubicBezTo>
                  <a:cubicBezTo>
                    <a:pt x="93999" y="-1559"/>
                    <a:pt x="97143" y="-1787"/>
                    <a:pt x="99714" y="2042"/>
                  </a:cubicBezTo>
                  <a:cubicBezTo>
                    <a:pt x="98457" y="19187"/>
                    <a:pt x="98457" y="19187"/>
                    <a:pt x="115316" y="22502"/>
                  </a:cubicBezTo>
                  <a:cubicBezTo>
                    <a:pt x="129204" y="27588"/>
                    <a:pt x="132461" y="40390"/>
                    <a:pt x="136348" y="52277"/>
                  </a:cubicBezTo>
                  <a:cubicBezTo>
                    <a:pt x="148006" y="86643"/>
                    <a:pt x="159646" y="120914"/>
                    <a:pt x="171266" y="155090"/>
                  </a:cubicBezTo>
                  <a:close/>
                </a:path>
              </a:pathLst>
            </a:custGeom>
            <a:solidFill>
              <a:srgbClr val="42202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8" name="任意多边形: 形状 84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9AD4CF6-7D5C-4D9A-9584-398A6A5D04C1}"/>
                </a:ext>
              </a:extLst>
            </p:cNvPr>
            <p:cNvSpPr/>
            <p:nvPr/>
          </p:nvSpPr>
          <p:spPr>
            <a:xfrm>
              <a:off x="-9069789" y="4732165"/>
              <a:ext cx="146890" cy="104286"/>
            </a:xfrm>
            <a:custGeom>
              <a:avLst/>
              <a:gdLst>
                <a:gd name="connsiteX0" fmla="*/ 7588 w 146890"/>
                <a:gd name="connsiteY0" fmla="*/ 103313 h 104286"/>
                <a:gd name="connsiteX1" fmla="*/ -1441 w 146890"/>
                <a:gd name="connsiteY1" fmla="*/ 49535 h 104286"/>
                <a:gd name="connsiteX2" fmla="*/ 17247 w 146890"/>
                <a:gd name="connsiteY2" fmla="*/ -300 h 104286"/>
                <a:gd name="connsiteX3" fmla="*/ 22962 w 146890"/>
                <a:gd name="connsiteY3" fmla="*/ 5415 h 104286"/>
                <a:gd name="connsiteX4" fmla="*/ 51080 w 146890"/>
                <a:gd name="connsiteY4" fmla="*/ 49821 h 104286"/>
                <a:gd name="connsiteX5" fmla="*/ 80569 w 146890"/>
                <a:gd name="connsiteY5" fmla="*/ 50906 h 104286"/>
                <a:gd name="connsiteX6" fmla="*/ 98743 w 146890"/>
                <a:gd name="connsiteY6" fmla="*/ 42849 h 104286"/>
                <a:gd name="connsiteX7" fmla="*/ 112859 w 146890"/>
                <a:gd name="connsiteY7" fmla="*/ 40163 h 104286"/>
                <a:gd name="connsiteX8" fmla="*/ 142120 w 146890"/>
                <a:gd name="connsiteY8" fmla="*/ 20617 h 104286"/>
                <a:gd name="connsiteX9" fmla="*/ 144177 w 146890"/>
                <a:gd name="connsiteY9" fmla="*/ 22674 h 104286"/>
                <a:gd name="connsiteX10" fmla="*/ 135090 w 146890"/>
                <a:gd name="connsiteY10" fmla="*/ 46506 h 104286"/>
                <a:gd name="connsiteX11" fmla="*/ 92914 w 146890"/>
                <a:gd name="connsiteY11" fmla="*/ 99713 h 104286"/>
                <a:gd name="connsiteX12" fmla="*/ 85256 w 146890"/>
                <a:gd name="connsiteY12" fmla="*/ 98627 h 104286"/>
                <a:gd name="connsiteX13" fmla="*/ 26791 w 146890"/>
                <a:gd name="connsiteY13" fmla="*/ 89482 h 104286"/>
                <a:gd name="connsiteX14" fmla="*/ 8560 w 146890"/>
                <a:gd name="connsiteY14" fmla="*/ 103542 h 10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6890" h="104286">
                  <a:moveTo>
                    <a:pt x="7588" y="103313"/>
                  </a:moveTo>
                  <a:cubicBezTo>
                    <a:pt x="4845" y="85368"/>
                    <a:pt x="6503" y="66622"/>
                    <a:pt x="-1441" y="49535"/>
                  </a:cubicBezTo>
                  <a:cubicBezTo>
                    <a:pt x="1205" y="31791"/>
                    <a:pt x="7574" y="14808"/>
                    <a:pt x="17247" y="-300"/>
                  </a:cubicBezTo>
                  <a:cubicBezTo>
                    <a:pt x="22162" y="-1557"/>
                    <a:pt x="24620" y="-300"/>
                    <a:pt x="22962" y="5415"/>
                  </a:cubicBezTo>
                  <a:cubicBezTo>
                    <a:pt x="4160" y="49307"/>
                    <a:pt x="4160" y="49249"/>
                    <a:pt x="51080" y="49821"/>
                  </a:cubicBezTo>
                  <a:cubicBezTo>
                    <a:pt x="60922" y="49348"/>
                    <a:pt x="70788" y="49711"/>
                    <a:pt x="80569" y="50906"/>
                  </a:cubicBezTo>
                  <a:cubicBezTo>
                    <a:pt x="89428" y="52564"/>
                    <a:pt x="93085" y="46277"/>
                    <a:pt x="98743" y="42849"/>
                  </a:cubicBezTo>
                  <a:cubicBezTo>
                    <a:pt x="105030" y="50220"/>
                    <a:pt x="108287" y="44677"/>
                    <a:pt x="112859" y="40163"/>
                  </a:cubicBezTo>
                  <a:cubicBezTo>
                    <a:pt x="121260" y="31818"/>
                    <a:pt x="127318" y="19531"/>
                    <a:pt x="142120" y="20617"/>
                  </a:cubicBezTo>
                  <a:lnTo>
                    <a:pt x="144177" y="22674"/>
                  </a:lnTo>
                  <a:cubicBezTo>
                    <a:pt x="148521" y="33419"/>
                    <a:pt x="140805" y="39819"/>
                    <a:pt x="135090" y="46506"/>
                  </a:cubicBezTo>
                  <a:cubicBezTo>
                    <a:pt x="120232" y="63651"/>
                    <a:pt x="109773" y="84225"/>
                    <a:pt x="92914" y="99713"/>
                  </a:cubicBezTo>
                  <a:cubicBezTo>
                    <a:pt x="90310" y="100130"/>
                    <a:pt x="87640" y="99752"/>
                    <a:pt x="85256" y="98627"/>
                  </a:cubicBezTo>
                  <a:cubicBezTo>
                    <a:pt x="67482" y="84568"/>
                    <a:pt x="46793" y="89197"/>
                    <a:pt x="26791" y="89482"/>
                  </a:cubicBezTo>
                  <a:cubicBezTo>
                    <a:pt x="16961" y="89482"/>
                    <a:pt x="18047" y="103313"/>
                    <a:pt x="8560" y="103542"/>
                  </a:cubicBezTo>
                  <a:close/>
                </a:path>
              </a:pathLst>
            </a:custGeom>
            <a:solidFill>
              <a:srgbClr val="531A1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2" name="任意多边形: 形状 85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2AA8B3B-4CF6-40E7-B5B5-B1943D723CC8}"/>
                </a:ext>
              </a:extLst>
            </p:cNvPr>
            <p:cNvSpPr/>
            <p:nvPr/>
          </p:nvSpPr>
          <p:spPr>
            <a:xfrm>
              <a:off x="-7554114" y="4840681"/>
              <a:ext cx="157057" cy="271345"/>
            </a:xfrm>
            <a:custGeom>
              <a:avLst/>
              <a:gdLst>
                <a:gd name="connsiteX0" fmla="*/ 151893 w 157057"/>
                <a:gd name="connsiteY0" fmla="*/ -745 h 271345"/>
                <a:gd name="connsiteX1" fmla="*/ 143206 w 157057"/>
                <a:gd name="connsiteY1" fmla="*/ 60063 h 271345"/>
                <a:gd name="connsiteX2" fmla="*/ 74626 w 157057"/>
                <a:gd name="connsiteY2" fmla="*/ 185793 h 271345"/>
                <a:gd name="connsiteX3" fmla="*/ 26505 w 157057"/>
                <a:gd name="connsiteY3" fmla="*/ 260659 h 271345"/>
                <a:gd name="connsiteX4" fmla="*/ 9360 w 157057"/>
                <a:gd name="connsiteY4" fmla="*/ 263859 h 271345"/>
                <a:gd name="connsiteX5" fmla="*/ -1441 w 157057"/>
                <a:gd name="connsiteY5" fmla="*/ 269574 h 271345"/>
                <a:gd name="connsiteX6" fmla="*/ -1441 w 157057"/>
                <a:gd name="connsiteY6" fmla="*/ 236428 h 271345"/>
                <a:gd name="connsiteX7" fmla="*/ 9360 w 157057"/>
                <a:gd name="connsiteY7" fmla="*/ 244600 h 271345"/>
                <a:gd name="connsiteX8" fmla="*/ 19247 w 157057"/>
                <a:gd name="connsiteY8" fmla="*/ 252316 h 271345"/>
                <a:gd name="connsiteX9" fmla="*/ 105944 w 157057"/>
                <a:gd name="connsiteY9" fmla="*/ 113555 h 271345"/>
                <a:gd name="connsiteX10" fmla="*/ 147892 w 157057"/>
                <a:gd name="connsiteY10" fmla="*/ 6056 h 271345"/>
                <a:gd name="connsiteX11" fmla="*/ 151893 w 157057"/>
                <a:gd name="connsiteY11" fmla="*/ -745 h 27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057" h="271345">
                  <a:moveTo>
                    <a:pt x="151893" y="-745"/>
                  </a:moveTo>
                  <a:cubicBezTo>
                    <a:pt x="160865" y="21201"/>
                    <a:pt x="151893" y="41146"/>
                    <a:pt x="143206" y="60063"/>
                  </a:cubicBezTo>
                  <a:cubicBezTo>
                    <a:pt x="123032" y="103440"/>
                    <a:pt x="97829" y="144130"/>
                    <a:pt x="74626" y="185793"/>
                  </a:cubicBezTo>
                  <a:cubicBezTo>
                    <a:pt x="58509" y="210710"/>
                    <a:pt x="41822" y="235284"/>
                    <a:pt x="26505" y="260659"/>
                  </a:cubicBezTo>
                  <a:cubicBezTo>
                    <a:pt x="20790" y="269975"/>
                    <a:pt x="18391" y="275861"/>
                    <a:pt x="9360" y="263859"/>
                  </a:cubicBezTo>
                  <a:cubicBezTo>
                    <a:pt x="6503" y="260145"/>
                    <a:pt x="2845" y="268489"/>
                    <a:pt x="-1441" y="269574"/>
                  </a:cubicBezTo>
                  <a:cubicBezTo>
                    <a:pt x="5017" y="253116"/>
                    <a:pt x="5017" y="253116"/>
                    <a:pt x="-1441" y="236428"/>
                  </a:cubicBezTo>
                  <a:cubicBezTo>
                    <a:pt x="2160" y="239171"/>
                    <a:pt x="5817" y="242143"/>
                    <a:pt x="9360" y="244600"/>
                  </a:cubicBezTo>
                  <a:cubicBezTo>
                    <a:pt x="12904" y="247058"/>
                    <a:pt x="15075" y="249058"/>
                    <a:pt x="19247" y="252316"/>
                  </a:cubicBezTo>
                  <a:cubicBezTo>
                    <a:pt x="48280" y="205624"/>
                    <a:pt x="75998" y="158818"/>
                    <a:pt x="105944" y="113555"/>
                  </a:cubicBezTo>
                  <a:cubicBezTo>
                    <a:pt x="128195" y="81524"/>
                    <a:pt x="142568" y="44692"/>
                    <a:pt x="147892" y="6056"/>
                  </a:cubicBezTo>
                  <a:cubicBezTo>
                    <a:pt x="148006" y="3542"/>
                    <a:pt x="150464" y="1313"/>
                    <a:pt x="151893" y="-745"/>
                  </a:cubicBezTo>
                  <a:close/>
                </a:path>
              </a:pathLst>
            </a:custGeom>
            <a:solidFill>
              <a:srgbClr val="5E414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1" name="任意多边形: 形状 87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446274C-0B33-44E7-B3F9-3FDDE930223C}"/>
                </a:ext>
              </a:extLst>
            </p:cNvPr>
            <p:cNvSpPr/>
            <p:nvPr/>
          </p:nvSpPr>
          <p:spPr>
            <a:xfrm>
              <a:off x="-8182819" y="5263990"/>
              <a:ext cx="112921" cy="258032"/>
            </a:xfrm>
            <a:custGeom>
              <a:avLst/>
              <a:gdLst>
                <a:gd name="connsiteX0" fmla="*/ 1929 w 112921"/>
                <a:gd name="connsiteY0" fmla="*/ -745 h 258032"/>
                <a:gd name="connsiteX1" fmla="*/ 23188 w 112921"/>
                <a:gd name="connsiteY1" fmla="*/ 33545 h 258032"/>
                <a:gd name="connsiteX2" fmla="*/ 86053 w 112921"/>
                <a:gd name="connsiteY2" fmla="*/ 132243 h 258032"/>
                <a:gd name="connsiteX3" fmla="*/ 105884 w 112921"/>
                <a:gd name="connsiteY3" fmla="*/ 164133 h 258032"/>
                <a:gd name="connsiteX4" fmla="*/ 110799 w 112921"/>
                <a:gd name="connsiteY4" fmla="*/ 169391 h 258032"/>
                <a:gd name="connsiteX5" fmla="*/ 104513 w 112921"/>
                <a:gd name="connsiteY5" fmla="*/ 257288 h 258032"/>
                <a:gd name="connsiteX6" fmla="*/ 101256 w 112921"/>
                <a:gd name="connsiteY6" fmla="*/ 217854 h 258032"/>
                <a:gd name="connsiteX7" fmla="*/ 75824 w 112921"/>
                <a:gd name="connsiteY7" fmla="*/ 135101 h 258032"/>
                <a:gd name="connsiteX8" fmla="*/ 13588 w 112921"/>
                <a:gd name="connsiteY8" fmla="*/ 37031 h 258032"/>
                <a:gd name="connsiteX9" fmla="*/ 1929 w 112921"/>
                <a:gd name="connsiteY9" fmla="*/ -745 h 258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921" h="258032">
                  <a:moveTo>
                    <a:pt x="1929" y="-745"/>
                  </a:moveTo>
                  <a:cubicBezTo>
                    <a:pt x="13873" y="7600"/>
                    <a:pt x="17187" y="21658"/>
                    <a:pt x="23188" y="33545"/>
                  </a:cubicBezTo>
                  <a:cubicBezTo>
                    <a:pt x="40894" y="68405"/>
                    <a:pt x="61948" y="101460"/>
                    <a:pt x="86053" y="132243"/>
                  </a:cubicBezTo>
                  <a:cubicBezTo>
                    <a:pt x="93210" y="142524"/>
                    <a:pt x="99829" y="153168"/>
                    <a:pt x="105884" y="164133"/>
                  </a:cubicBezTo>
                  <a:cubicBezTo>
                    <a:pt x="108268" y="165000"/>
                    <a:pt x="110095" y="166954"/>
                    <a:pt x="110799" y="169391"/>
                  </a:cubicBezTo>
                  <a:cubicBezTo>
                    <a:pt x="112711" y="198839"/>
                    <a:pt x="110597" y="228411"/>
                    <a:pt x="104513" y="257288"/>
                  </a:cubicBezTo>
                  <a:cubicBezTo>
                    <a:pt x="96055" y="244829"/>
                    <a:pt x="100055" y="230884"/>
                    <a:pt x="101256" y="217854"/>
                  </a:cubicBezTo>
                  <a:cubicBezTo>
                    <a:pt x="105068" y="187896"/>
                    <a:pt x="95803" y="157747"/>
                    <a:pt x="75824" y="135101"/>
                  </a:cubicBezTo>
                  <a:cubicBezTo>
                    <a:pt x="51186" y="105050"/>
                    <a:pt x="30288" y="72120"/>
                    <a:pt x="13588" y="37031"/>
                  </a:cubicBezTo>
                  <a:cubicBezTo>
                    <a:pt x="843" y="27145"/>
                    <a:pt x="-5958" y="15429"/>
                    <a:pt x="1929" y="-745"/>
                  </a:cubicBezTo>
                  <a:close/>
                </a:path>
              </a:pathLst>
            </a:custGeom>
            <a:solidFill>
              <a:srgbClr val="3D313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8" name="任意多边形: 形状 87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0DCACC7-899D-4713-B172-AB41B0E12B2B}"/>
                </a:ext>
              </a:extLst>
            </p:cNvPr>
            <p:cNvSpPr/>
            <p:nvPr/>
          </p:nvSpPr>
          <p:spPr>
            <a:xfrm>
              <a:off x="-6961926" y="5176565"/>
              <a:ext cx="23088" cy="230357"/>
            </a:xfrm>
            <a:custGeom>
              <a:avLst/>
              <a:gdLst>
                <a:gd name="connsiteX0" fmla="*/ 19533 w 23088"/>
                <a:gd name="connsiteY0" fmla="*/ 180750 h 230357"/>
                <a:gd name="connsiteX1" fmla="*/ 13818 w 23088"/>
                <a:gd name="connsiteY1" fmla="*/ 229613 h 230357"/>
                <a:gd name="connsiteX2" fmla="*/ 1703 w 23088"/>
                <a:gd name="connsiteY2" fmla="*/ 200180 h 230357"/>
                <a:gd name="connsiteX3" fmla="*/ -1441 w 23088"/>
                <a:gd name="connsiteY3" fmla="*/ 114455 h 230357"/>
                <a:gd name="connsiteX4" fmla="*/ 9647 w 23088"/>
                <a:gd name="connsiteY4" fmla="*/ 21473 h 230357"/>
                <a:gd name="connsiteX5" fmla="*/ 14790 w 23088"/>
                <a:gd name="connsiteY5" fmla="*/ 4328 h 230357"/>
                <a:gd name="connsiteX6" fmla="*/ 17990 w 23088"/>
                <a:gd name="connsiteY6" fmla="*/ -644 h 230357"/>
                <a:gd name="connsiteX7" fmla="*/ 21648 w 23088"/>
                <a:gd name="connsiteY7" fmla="*/ 5699 h 230357"/>
                <a:gd name="connsiteX8" fmla="*/ 20505 w 23088"/>
                <a:gd name="connsiteY8" fmla="*/ 148575 h 230357"/>
                <a:gd name="connsiteX9" fmla="*/ 19533 w 23088"/>
                <a:gd name="connsiteY9" fmla="*/ 180750 h 23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88" h="230357">
                  <a:moveTo>
                    <a:pt x="19533" y="180750"/>
                  </a:moveTo>
                  <a:cubicBezTo>
                    <a:pt x="9875" y="196180"/>
                    <a:pt x="17705" y="213554"/>
                    <a:pt x="13818" y="229613"/>
                  </a:cubicBezTo>
                  <a:cubicBezTo>
                    <a:pt x="-1269" y="224413"/>
                    <a:pt x="2732" y="211039"/>
                    <a:pt x="1703" y="200180"/>
                  </a:cubicBezTo>
                  <a:cubicBezTo>
                    <a:pt x="-869" y="171605"/>
                    <a:pt x="5417" y="142688"/>
                    <a:pt x="-1441" y="114455"/>
                  </a:cubicBezTo>
                  <a:cubicBezTo>
                    <a:pt x="-126" y="83137"/>
                    <a:pt x="10504" y="53019"/>
                    <a:pt x="9647" y="21473"/>
                  </a:cubicBezTo>
                  <a:cubicBezTo>
                    <a:pt x="15362" y="17015"/>
                    <a:pt x="14218" y="10500"/>
                    <a:pt x="14790" y="4328"/>
                  </a:cubicBezTo>
                  <a:cubicBezTo>
                    <a:pt x="14790" y="2156"/>
                    <a:pt x="14447" y="-1387"/>
                    <a:pt x="17990" y="-644"/>
                  </a:cubicBezTo>
                  <a:cubicBezTo>
                    <a:pt x="19705" y="-187"/>
                    <a:pt x="20448" y="3528"/>
                    <a:pt x="21648" y="5699"/>
                  </a:cubicBezTo>
                  <a:cubicBezTo>
                    <a:pt x="14961" y="53248"/>
                    <a:pt x="22219" y="100911"/>
                    <a:pt x="20505" y="148575"/>
                  </a:cubicBezTo>
                  <a:cubicBezTo>
                    <a:pt x="20505" y="159204"/>
                    <a:pt x="20162" y="169949"/>
                    <a:pt x="19533" y="180750"/>
                  </a:cubicBezTo>
                  <a:close/>
                </a:path>
              </a:pathLst>
            </a:custGeom>
            <a:solidFill>
              <a:srgbClr val="96778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0" name="任意多边形: 形状 87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8C70772-91B4-423B-B6B4-F9A965D2F10C}"/>
                </a:ext>
              </a:extLst>
            </p:cNvPr>
            <p:cNvSpPr/>
            <p:nvPr/>
          </p:nvSpPr>
          <p:spPr>
            <a:xfrm>
              <a:off x="-8058691" y="4571562"/>
              <a:ext cx="162957" cy="114699"/>
            </a:xfrm>
            <a:custGeom>
              <a:avLst/>
              <a:gdLst>
                <a:gd name="connsiteX0" fmla="*/ 158121 w 162957"/>
                <a:gd name="connsiteY0" fmla="*/ 12171 h 114699"/>
                <a:gd name="connsiteX1" fmla="*/ 161494 w 162957"/>
                <a:gd name="connsiteY1" fmla="*/ 16114 h 114699"/>
                <a:gd name="connsiteX2" fmla="*/ 156293 w 162957"/>
                <a:gd name="connsiteY2" fmla="*/ 107554 h 114699"/>
                <a:gd name="connsiteX3" fmla="*/ 149492 w 162957"/>
                <a:gd name="connsiteY3" fmla="*/ 113955 h 114699"/>
                <a:gd name="connsiteX4" fmla="*/ 144920 w 162957"/>
                <a:gd name="connsiteY4" fmla="*/ 49890 h 114699"/>
                <a:gd name="connsiteX5" fmla="*/ 149206 w 162957"/>
                <a:gd name="connsiteY5" fmla="*/ 19201 h 114699"/>
                <a:gd name="connsiteX6" fmla="*/ -1441 w 162957"/>
                <a:gd name="connsiteY6" fmla="*/ 4627 h 114699"/>
                <a:gd name="connsiteX7" fmla="*/ 25591 w 162957"/>
                <a:gd name="connsiteY7" fmla="*/ -745 h 114699"/>
                <a:gd name="connsiteX8" fmla="*/ 158121 w 162957"/>
                <a:gd name="connsiteY8" fmla="*/ 12171 h 11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957" h="114699">
                  <a:moveTo>
                    <a:pt x="158121" y="12171"/>
                  </a:moveTo>
                  <a:cubicBezTo>
                    <a:pt x="159265" y="13486"/>
                    <a:pt x="161779" y="15257"/>
                    <a:pt x="161494" y="16114"/>
                  </a:cubicBezTo>
                  <a:cubicBezTo>
                    <a:pt x="152635" y="46232"/>
                    <a:pt x="159607" y="77207"/>
                    <a:pt x="156293" y="107554"/>
                  </a:cubicBezTo>
                  <a:cubicBezTo>
                    <a:pt x="156293" y="110126"/>
                    <a:pt x="154864" y="112641"/>
                    <a:pt x="149492" y="113955"/>
                  </a:cubicBezTo>
                  <a:cubicBezTo>
                    <a:pt x="141434" y="93095"/>
                    <a:pt x="148920" y="70864"/>
                    <a:pt x="144920" y="49890"/>
                  </a:cubicBezTo>
                  <a:cubicBezTo>
                    <a:pt x="146292" y="40060"/>
                    <a:pt x="147663" y="30173"/>
                    <a:pt x="149206" y="19201"/>
                  </a:cubicBezTo>
                  <a:cubicBezTo>
                    <a:pt x="99143" y="14171"/>
                    <a:pt x="49308" y="12457"/>
                    <a:pt x="-1441" y="4627"/>
                  </a:cubicBezTo>
                  <a:cubicBezTo>
                    <a:pt x="7646" y="-3260"/>
                    <a:pt x="17418" y="2284"/>
                    <a:pt x="25591" y="-745"/>
                  </a:cubicBezTo>
                  <a:cubicBezTo>
                    <a:pt x="69768" y="3770"/>
                    <a:pt x="114288" y="4170"/>
                    <a:pt x="158121" y="12171"/>
                  </a:cubicBezTo>
                  <a:close/>
                </a:path>
              </a:pathLst>
            </a:custGeom>
            <a:solidFill>
              <a:srgbClr val="503F4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0" name="任意多边形: 形状 88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4EB4C8E-17C5-415A-B782-C183D55CA857}"/>
                </a:ext>
              </a:extLst>
            </p:cNvPr>
            <p:cNvSpPr/>
            <p:nvPr/>
          </p:nvSpPr>
          <p:spPr>
            <a:xfrm>
              <a:off x="-7719256" y="4863197"/>
              <a:ext cx="144225" cy="190687"/>
            </a:xfrm>
            <a:custGeom>
              <a:avLst/>
              <a:gdLst>
                <a:gd name="connsiteX0" fmla="*/ 142784 w 144225"/>
                <a:gd name="connsiteY0" fmla="*/ 186136 h 190687"/>
                <a:gd name="connsiteX1" fmla="*/ 135183 w 144225"/>
                <a:gd name="connsiteY1" fmla="*/ 187565 h 190687"/>
                <a:gd name="connsiteX2" fmla="*/ 105922 w 144225"/>
                <a:gd name="connsiteY2" fmla="*/ 155332 h 190687"/>
                <a:gd name="connsiteX3" fmla="*/ 34028 w 144225"/>
                <a:gd name="connsiteY3" fmla="*/ 59263 h 190687"/>
                <a:gd name="connsiteX4" fmla="*/ 9053 w 144225"/>
                <a:gd name="connsiteY4" fmla="*/ 27316 h 190687"/>
                <a:gd name="connsiteX5" fmla="*/ -834 w 144225"/>
                <a:gd name="connsiteY5" fmla="*/ -745 h 190687"/>
                <a:gd name="connsiteX6" fmla="*/ 12253 w 144225"/>
                <a:gd name="connsiteY6" fmla="*/ 11428 h 190687"/>
                <a:gd name="connsiteX7" fmla="*/ 142784 w 144225"/>
                <a:gd name="connsiteY7" fmla="*/ 186136 h 19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225" h="190687">
                  <a:moveTo>
                    <a:pt x="142784" y="186136"/>
                  </a:moveTo>
                  <a:cubicBezTo>
                    <a:pt x="141070" y="190879"/>
                    <a:pt x="138327" y="190994"/>
                    <a:pt x="135183" y="187565"/>
                  </a:cubicBezTo>
                  <a:cubicBezTo>
                    <a:pt x="125353" y="176935"/>
                    <a:pt x="114724" y="166819"/>
                    <a:pt x="105922" y="155332"/>
                  </a:cubicBezTo>
                  <a:cubicBezTo>
                    <a:pt x="81576" y="123614"/>
                    <a:pt x="58031" y="91267"/>
                    <a:pt x="34028" y="59263"/>
                  </a:cubicBezTo>
                  <a:cubicBezTo>
                    <a:pt x="25912" y="48461"/>
                    <a:pt x="17397" y="38003"/>
                    <a:pt x="9053" y="27316"/>
                  </a:cubicBezTo>
                  <a:cubicBezTo>
                    <a:pt x="10939" y="15886"/>
                    <a:pt x="-4663" y="11143"/>
                    <a:pt x="-834" y="-745"/>
                  </a:cubicBezTo>
                  <a:cubicBezTo>
                    <a:pt x="7167" y="-745"/>
                    <a:pt x="8996" y="6571"/>
                    <a:pt x="12253" y="11428"/>
                  </a:cubicBezTo>
                  <a:cubicBezTo>
                    <a:pt x="53116" y="71607"/>
                    <a:pt x="98950" y="128129"/>
                    <a:pt x="142784" y="186136"/>
                  </a:cubicBezTo>
                  <a:close/>
                </a:path>
              </a:pathLst>
            </a:custGeom>
            <a:solidFill>
              <a:srgbClr val="51323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2" name="任意多边形: 形状 89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5F33757-C897-4B3B-8152-E2F06126E2D8}"/>
                </a:ext>
              </a:extLst>
            </p:cNvPr>
            <p:cNvSpPr/>
            <p:nvPr/>
          </p:nvSpPr>
          <p:spPr>
            <a:xfrm>
              <a:off x="-8196594" y="4962982"/>
              <a:ext cx="68236" cy="263479"/>
            </a:xfrm>
            <a:custGeom>
              <a:avLst/>
              <a:gdLst>
                <a:gd name="connsiteX0" fmla="*/ -1441 w 68236"/>
                <a:gd name="connsiteY0" fmla="*/ 43432 h 263479"/>
                <a:gd name="connsiteX1" fmla="*/ 11361 w 68236"/>
                <a:gd name="connsiteY1" fmla="*/ 12914 h 263479"/>
                <a:gd name="connsiteX2" fmla="*/ 15075 w 68236"/>
                <a:gd name="connsiteY2" fmla="*/ -745 h 263479"/>
                <a:gd name="connsiteX3" fmla="*/ 19933 w 68236"/>
                <a:gd name="connsiteY3" fmla="*/ 22515 h 263479"/>
                <a:gd name="connsiteX4" fmla="*/ 66796 w 68236"/>
                <a:gd name="connsiteY4" fmla="*/ 256830 h 263479"/>
                <a:gd name="connsiteX5" fmla="*/ 59538 w 68236"/>
                <a:gd name="connsiteY5" fmla="*/ 257973 h 263479"/>
                <a:gd name="connsiteX6" fmla="*/ 42393 w 68236"/>
                <a:gd name="connsiteY6" fmla="*/ 164533 h 263479"/>
                <a:gd name="connsiteX7" fmla="*/ 20904 w 68236"/>
                <a:gd name="connsiteY7" fmla="*/ 52633 h 263479"/>
                <a:gd name="connsiteX8" fmla="*/ 8331 w 68236"/>
                <a:gd name="connsiteY8" fmla="*/ 45946 h 263479"/>
                <a:gd name="connsiteX9" fmla="*/ -1441 w 68236"/>
                <a:gd name="connsiteY9" fmla="*/ 43432 h 263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236" h="263479">
                  <a:moveTo>
                    <a:pt x="-1441" y="43432"/>
                  </a:moveTo>
                  <a:cubicBezTo>
                    <a:pt x="9989" y="36288"/>
                    <a:pt x="18619" y="28344"/>
                    <a:pt x="11361" y="12914"/>
                  </a:cubicBezTo>
                  <a:cubicBezTo>
                    <a:pt x="9474" y="8856"/>
                    <a:pt x="7817" y="2113"/>
                    <a:pt x="15075" y="-745"/>
                  </a:cubicBezTo>
                  <a:cubicBezTo>
                    <a:pt x="13532" y="7713"/>
                    <a:pt x="18047" y="14743"/>
                    <a:pt x="19933" y="22515"/>
                  </a:cubicBezTo>
                  <a:cubicBezTo>
                    <a:pt x="39863" y="99696"/>
                    <a:pt x="55508" y="177921"/>
                    <a:pt x="66796" y="256830"/>
                  </a:cubicBezTo>
                  <a:cubicBezTo>
                    <a:pt x="64567" y="259002"/>
                    <a:pt x="61652" y="268260"/>
                    <a:pt x="59538" y="257973"/>
                  </a:cubicBezTo>
                  <a:cubicBezTo>
                    <a:pt x="53022" y="226998"/>
                    <a:pt x="48108" y="195680"/>
                    <a:pt x="42393" y="164533"/>
                  </a:cubicBezTo>
                  <a:cubicBezTo>
                    <a:pt x="35363" y="127214"/>
                    <a:pt x="27763" y="90238"/>
                    <a:pt x="20904" y="52633"/>
                  </a:cubicBezTo>
                  <a:cubicBezTo>
                    <a:pt x="19305" y="43946"/>
                    <a:pt x="16333" y="41546"/>
                    <a:pt x="8331" y="45946"/>
                  </a:cubicBezTo>
                  <a:cubicBezTo>
                    <a:pt x="4914" y="47760"/>
                    <a:pt x="677" y="46669"/>
                    <a:pt x="-1441" y="43432"/>
                  </a:cubicBezTo>
                  <a:close/>
                </a:path>
              </a:pathLst>
            </a:custGeom>
            <a:solidFill>
              <a:srgbClr val="625E6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3" name="任意多边形: 形状 89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E047373-86D1-4668-A262-3A48948040BA}"/>
                </a:ext>
              </a:extLst>
            </p:cNvPr>
            <p:cNvSpPr/>
            <p:nvPr/>
          </p:nvSpPr>
          <p:spPr>
            <a:xfrm>
              <a:off x="-8883309" y="4540929"/>
              <a:ext cx="71072" cy="87386"/>
            </a:xfrm>
            <a:custGeom>
              <a:avLst/>
              <a:gdLst>
                <a:gd name="connsiteX0" fmla="*/ 731 w 71072"/>
                <a:gd name="connsiteY0" fmla="*/ 82466 h 87386"/>
                <a:gd name="connsiteX1" fmla="*/ -1441 w 71072"/>
                <a:gd name="connsiteY1" fmla="*/ 63149 h 87386"/>
                <a:gd name="connsiteX2" fmla="*/ 13818 w 71072"/>
                <a:gd name="connsiteY2" fmla="*/ 41032 h 87386"/>
                <a:gd name="connsiteX3" fmla="*/ 35421 w 71072"/>
                <a:gd name="connsiteY3" fmla="*/ 21544 h 87386"/>
                <a:gd name="connsiteX4" fmla="*/ 48965 w 71072"/>
                <a:gd name="connsiteY4" fmla="*/ 113 h 87386"/>
                <a:gd name="connsiteX5" fmla="*/ 58909 w 71072"/>
                <a:gd name="connsiteY5" fmla="*/ -745 h 87386"/>
                <a:gd name="connsiteX6" fmla="*/ 51423 w 71072"/>
                <a:gd name="connsiteY6" fmla="*/ 49205 h 87386"/>
                <a:gd name="connsiteX7" fmla="*/ 42393 w 71072"/>
                <a:gd name="connsiteY7" fmla="*/ 63264 h 87386"/>
                <a:gd name="connsiteX8" fmla="*/ 41994 w 71072"/>
                <a:gd name="connsiteY8" fmla="*/ 70579 h 87386"/>
                <a:gd name="connsiteX9" fmla="*/ 35707 w 71072"/>
                <a:gd name="connsiteY9" fmla="*/ 80066 h 87386"/>
                <a:gd name="connsiteX10" fmla="*/ 731 w 71072"/>
                <a:gd name="connsiteY10" fmla="*/ 82466 h 87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1072" h="87386">
                  <a:moveTo>
                    <a:pt x="731" y="82466"/>
                  </a:moveTo>
                  <a:cubicBezTo>
                    <a:pt x="1188" y="75894"/>
                    <a:pt x="9418" y="68465"/>
                    <a:pt x="-1441" y="63149"/>
                  </a:cubicBezTo>
                  <a:cubicBezTo>
                    <a:pt x="6503" y="57778"/>
                    <a:pt x="9989" y="49091"/>
                    <a:pt x="13818" y="41032"/>
                  </a:cubicBezTo>
                  <a:cubicBezTo>
                    <a:pt x="18504" y="31717"/>
                    <a:pt x="25248" y="23030"/>
                    <a:pt x="35421" y="21544"/>
                  </a:cubicBezTo>
                  <a:cubicBezTo>
                    <a:pt x="50108" y="19372"/>
                    <a:pt x="48737" y="10114"/>
                    <a:pt x="48965" y="113"/>
                  </a:cubicBezTo>
                  <a:lnTo>
                    <a:pt x="58909" y="-745"/>
                  </a:lnTo>
                  <a:cubicBezTo>
                    <a:pt x="77826" y="19087"/>
                    <a:pt x="69425" y="34860"/>
                    <a:pt x="51423" y="49205"/>
                  </a:cubicBezTo>
                  <a:cubicBezTo>
                    <a:pt x="47022" y="52976"/>
                    <a:pt x="42165" y="56405"/>
                    <a:pt x="42393" y="63264"/>
                  </a:cubicBezTo>
                  <a:cubicBezTo>
                    <a:pt x="42488" y="65709"/>
                    <a:pt x="42354" y="68158"/>
                    <a:pt x="41994" y="70579"/>
                  </a:cubicBezTo>
                  <a:cubicBezTo>
                    <a:pt x="41211" y="74438"/>
                    <a:pt x="38956" y="77841"/>
                    <a:pt x="35707" y="80066"/>
                  </a:cubicBezTo>
                  <a:cubicBezTo>
                    <a:pt x="24448" y="86353"/>
                    <a:pt x="12961" y="89896"/>
                    <a:pt x="731" y="82466"/>
                  </a:cubicBezTo>
                  <a:close/>
                </a:path>
              </a:pathLst>
            </a:custGeom>
            <a:solidFill>
              <a:srgbClr val="6F9CA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6" name="任意多边形: 形状 89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B656B26-D246-439A-B788-3E48F91AE4FD}"/>
                </a:ext>
              </a:extLst>
            </p:cNvPr>
            <p:cNvSpPr/>
            <p:nvPr/>
          </p:nvSpPr>
          <p:spPr>
            <a:xfrm>
              <a:off x="-6960376" y="4764785"/>
              <a:ext cx="48316" cy="279292"/>
            </a:xfrm>
            <a:custGeom>
              <a:avLst/>
              <a:gdLst>
                <a:gd name="connsiteX0" fmla="*/ 45872 w 48316"/>
                <a:gd name="connsiteY0" fmla="*/ 278547 h 279292"/>
                <a:gd name="connsiteX1" fmla="*/ 40157 w 48316"/>
                <a:gd name="connsiteY1" fmla="*/ 256659 h 279292"/>
                <a:gd name="connsiteX2" fmla="*/ 36270 w 48316"/>
                <a:gd name="connsiteY2" fmla="*/ 222369 h 279292"/>
                <a:gd name="connsiteX3" fmla="*/ 34145 w 48316"/>
                <a:gd name="connsiteY3" fmla="*/ 209204 h 279292"/>
                <a:gd name="connsiteX4" fmla="*/ 35585 w 48316"/>
                <a:gd name="connsiteY4" fmla="*/ 207625 h 279292"/>
                <a:gd name="connsiteX5" fmla="*/ 5981 w 48316"/>
                <a:gd name="connsiteY5" fmla="*/ 31374 h 279292"/>
                <a:gd name="connsiteX6" fmla="*/ 2324 w 48316"/>
                <a:gd name="connsiteY6" fmla="*/ -745 h 279292"/>
                <a:gd name="connsiteX7" fmla="*/ 45872 w 48316"/>
                <a:gd name="connsiteY7" fmla="*/ 278547 h 279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316" h="279292">
                  <a:moveTo>
                    <a:pt x="45872" y="278547"/>
                  </a:moveTo>
                  <a:cubicBezTo>
                    <a:pt x="37013" y="272832"/>
                    <a:pt x="41471" y="264088"/>
                    <a:pt x="40157" y="256659"/>
                  </a:cubicBezTo>
                  <a:cubicBezTo>
                    <a:pt x="38271" y="245229"/>
                    <a:pt x="42271" y="233456"/>
                    <a:pt x="36270" y="222369"/>
                  </a:cubicBezTo>
                  <a:cubicBezTo>
                    <a:pt x="32048" y="219320"/>
                    <a:pt x="31097" y="213426"/>
                    <a:pt x="34145" y="209204"/>
                  </a:cubicBezTo>
                  <a:cubicBezTo>
                    <a:pt x="34564" y="208625"/>
                    <a:pt x="35047" y="208095"/>
                    <a:pt x="35585" y="207625"/>
                  </a:cubicBezTo>
                  <a:cubicBezTo>
                    <a:pt x="35585" y="147160"/>
                    <a:pt x="20783" y="89324"/>
                    <a:pt x="5981" y="31374"/>
                  </a:cubicBezTo>
                  <a:cubicBezTo>
                    <a:pt x="3352" y="21143"/>
                    <a:pt x="-6877" y="11086"/>
                    <a:pt x="2324" y="-745"/>
                  </a:cubicBezTo>
                  <a:cubicBezTo>
                    <a:pt x="36206" y="88284"/>
                    <a:pt x="51041" y="183429"/>
                    <a:pt x="45872" y="278547"/>
                  </a:cubicBezTo>
                  <a:close/>
                </a:path>
              </a:pathLst>
            </a:custGeom>
            <a:solidFill>
              <a:srgbClr val="42202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9" name="任意多边形: 形状 89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523D05C-B1B0-495C-AF5E-A7D64F3C385A}"/>
                </a:ext>
              </a:extLst>
            </p:cNvPr>
            <p:cNvSpPr/>
            <p:nvPr/>
          </p:nvSpPr>
          <p:spPr>
            <a:xfrm>
              <a:off x="-8123510" y="5274049"/>
              <a:ext cx="58934" cy="160077"/>
            </a:xfrm>
            <a:custGeom>
              <a:avLst/>
              <a:gdLst>
                <a:gd name="connsiteX0" fmla="*/ 51375 w 58934"/>
                <a:gd name="connsiteY0" fmla="*/ 159333 h 160077"/>
                <a:gd name="connsiteX1" fmla="*/ 46460 w 58934"/>
                <a:gd name="connsiteY1" fmla="*/ 154075 h 160077"/>
                <a:gd name="connsiteX2" fmla="*/ 41089 w 58934"/>
                <a:gd name="connsiteY2" fmla="*/ 91210 h 160077"/>
                <a:gd name="connsiteX3" fmla="*/ 10228 w 58934"/>
                <a:gd name="connsiteY3" fmla="*/ 22630 h 160077"/>
                <a:gd name="connsiteX4" fmla="*/ 19486 w 58934"/>
                <a:gd name="connsiteY4" fmla="*/ 64120 h 160077"/>
                <a:gd name="connsiteX5" fmla="*/ 23658 w 58934"/>
                <a:gd name="connsiteY5" fmla="*/ 79837 h 160077"/>
                <a:gd name="connsiteX6" fmla="*/ 19657 w 58934"/>
                <a:gd name="connsiteY6" fmla="*/ 85951 h 160077"/>
                <a:gd name="connsiteX7" fmla="*/ 13450 w 58934"/>
                <a:gd name="connsiteY7" fmla="*/ 83203 h 160077"/>
                <a:gd name="connsiteX8" fmla="*/ 13257 w 58934"/>
                <a:gd name="connsiteY8" fmla="*/ 82580 h 160077"/>
                <a:gd name="connsiteX9" fmla="*/ -1145 w 58934"/>
                <a:gd name="connsiteY9" fmla="*/ 3313 h 160077"/>
                <a:gd name="connsiteX10" fmla="*/ 2226 w 58934"/>
                <a:gd name="connsiteY10" fmla="*/ -745 h 160077"/>
                <a:gd name="connsiteX11" fmla="*/ 57034 w 58934"/>
                <a:gd name="connsiteY11" fmla="*/ 133615 h 160077"/>
                <a:gd name="connsiteX12" fmla="*/ 51375 w 58934"/>
                <a:gd name="connsiteY12" fmla="*/ 159333 h 160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34" h="160077">
                  <a:moveTo>
                    <a:pt x="51375" y="159333"/>
                  </a:moveTo>
                  <a:cubicBezTo>
                    <a:pt x="48290" y="158933"/>
                    <a:pt x="47146" y="156704"/>
                    <a:pt x="46460" y="154075"/>
                  </a:cubicBezTo>
                  <a:cubicBezTo>
                    <a:pt x="49232" y="132978"/>
                    <a:pt x="47399" y="111531"/>
                    <a:pt x="41089" y="91210"/>
                  </a:cubicBezTo>
                  <a:cubicBezTo>
                    <a:pt x="33331" y="67294"/>
                    <a:pt x="22983" y="44297"/>
                    <a:pt x="10228" y="22630"/>
                  </a:cubicBezTo>
                  <a:cubicBezTo>
                    <a:pt x="9028" y="40575"/>
                    <a:pt x="16342" y="51891"/>
                    <a:pt x="19486" y="64120"/>
                  </a:cubicBezTo>
                  <a:cubicBezTo>
                    <a:pt x="20857" y="69378"/>
                    <a:pt x="22629" y="74522"/>
                    <a:pt x="23658" y="79837"/>
                  </a:cubicBezTo>
                  <a:cubicBezTo>
                    <a:pt x="23972" y="82573"/>
                    <a:pt x="22290" y="85144"/>
                    <a:pt x="19657" y="85951"/>
                  </a:cubicBezTo>
                  <a:cubicBezTo>
                    <a:pt x="17184" y="86906"/>
                    <a:pt x="14405" y="85676"/>
                    <a:pt x="13450" y="83203"/>
                  </a:cubicBezTo>
                  <a:cubicBezTo>
                    <a:pt x="13372" y="83000"/>
                    <a:pt x="13307" y="82792"/>
                    <a:pt x="13257" y="82580"/>
                  </a:cubicBezTo>
                  <a:cubicBezTo>
                    <a:pt x="5370" y="56749"/>
                    <a:pt x="-3145" y="31145"/>
                    <a:pt x="-1145" y="3313"/>
                  </a:cubicBezTo>
                  <a:cubicBezTo>
                    <a:pt x="-1145" y="1885"/>
                    <a:pt x="1084" y="627"/>
                    <a:pt x="2226" y="-745"/>
                  </a:cubicBezTo>
                  <a:cubicBezTo>
                    <a:pt x="31773" y="39260"/>
                    <a:pt x="55491" y="82008"/>
                    <a:pt x="57034" y="133615"/>
                  </a:cubicBezTo>
                  <a:cubicBezTo>
                    <a:pt x="57319" y="142645"/>
                    <a:pt x="59434" y="152132"/>
                    <a:pt x="51375" y="159333"/>
                  </a:cubicBezTo>
                  <a:close/>
                </a:path>
              </a:pathLst>
            </a:custGeom>
            <a:solidFill>
              <a:srgbClr val="636A6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2" name="任意多边形: 形状 90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4C8D6F7-B0A2-4493-9B03-DDEB091F9BF7}"/>
                </a:ext>
              </a:extLst>
            </p:cNvPr>
            <p:cNvSpPr/>
            <p:nvPr/>
          </p:nvSpPr>
          <p:spPr>
            <a:xfrm>
              <a:off x="-9103222" y="4803590"/>
              <a:ext cx="34593" cy="254145"/>
            </a:xfrm>
            <a:custGeom>
              <a:avLst/>
              <a:gdLst>
                <a:gd name="connsiteX0" fmla="*/ 28277 w 34593"/>
                <a:gd name="connsiteY0" fmla="*/ -745 h 254145"/>
                <a:gd name="connsiteX1" fmla="*/ 32449 w 34593"/>
                <a:gd name="connsiteY1" fmla="*/ 19886 h 254145"/>
                <a:gd name="connsiteX2" fmla="*/ 15704 w 34593"/>
                <a:gd name="connsiteY2" fmla="*/ 173677 h 254145"/>
                <a:gd name="connsiteX3" fmla="*/ 4274 w 34593"/>
                <a:gd name="connsiteY3" fmla="*/ 253401 h 254145"/>
                <a:gd name="connsiteX4" fmla="*/ -1441 w 34593"/>
                <a:gd name="connsiteY4" fmla="*/ 225112 h 254145"/>
                <a:gd name="connsiteX5" fmla="*/ 23534 w 34593"/>
                <a:gd name="connsiteY5" fmla="*/ 25087 h 254145"/>
                <a:gd name="connsiteX6" fmla="*/ 26620 w 34593"/>
                <a:gd name="connsiteY6" fmla="*/ 10743 h 254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93" h="254145">
                  <a:moveTo>
                    <a:pt x="28277" y="-745"/>
                  </a:moveTo>
                  <a:cubicBezTo>
                    <a:pt x="32661" y="5172"/>
                    <a:pt x="34190" y="12731"/>
                    <a:pt x="32449" y="19886"/>
                  </a:cubicBezTo>
                  <a:cubicBezTo>
                    <a:pt x="27077" y="71321"/>
                    <a:pt x="21704" y="122756"/>
                    <a:pt x="15704" y="173677"/>
                  </a:cubicBezTo>
                  <a:cubicBezTo>
                    <a:pt x="12618" y="199737"/>
                    <a:pt x="8331" y="225626"/>
                    <a:pt x="4274" y="253401"/>
                  </a:cubicBezTo>
                  <a:cubicBezTo>
                    <a:pt x="-3099" y="243572"/>
                    <a:pt x="1531" y="233685"/>
                    <a:pt x="-1441" y="225112"/>
                  </a:cubicBezTo>
                  <a:cubicBezTo>
                    <a:pt x="6903" y="158475"/>
                    <a:pt x="15228" y="91800"/>
                    <a:pt x="23534" y="25087"/>
                  </a:cubicBezTo>
                  <a:cubicBezTo>
                    <a:pt x="25648" y="20572"/>
                    <a:pt x="23534" y="15143"/>
                    <a:pt x="26620" y="10743"/>
                  </a:cubicBezTo>
                  <a:close/>
                </a:path>
              </a:pathLst>
            </a:custGeom>
            <a:solidFill>
              <a:srgbClr val="51332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3" name="任意多边形: 形状 91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C3AED40-6656-448C-BD5C-BACB550F0AA4}"/>
                </a:ext>
              </a:extLst>
            </p:cNvPr>
            <p:cNvSpPr/>
            <p:nvPr/>
          </p:nvSpPr>
          <p:spPr>
            <a:xfrm>
              <a:off x="-7041421" y="4370336"/>
              <a:ext cx="113061" cy="185680"/>
            </a:xfrm>
            <a:custGeom>
              <a:avLst/>
              <a:gdLst>
                <a:gd name="connsiteX0" fmla="*/ 88856 w 113061"/>
                <a:gd name="connsiteY0" fmla="*/ 103097 h 185680"/>
                <a:gd name="connsiteX1" fmla="*/ -1441 w 113061"/>
                <a:gd name="connsiteY1" fmla="*/ 184936 h 185680"/>
                <a:gd name="connsiteX2" fmla="*/ 15189 w 113061"/>
                <a:gd name="connsiteY2" fmla="*/ 168762 h 185680"/>
                <a:gd name="connsiteX3" fmla="*/ 105829 w 113061"/>
                <a:gd name="connsiteY3" fmla="*/ 11657 h 185680"/>
                <a:gd name="connsiteX4" fmla="*/ 110344 w 113061"/>
                <a:gd name="connsiteY4" fmla="*/ -745 h 185680"/>
                <a:gd name="connsiteX5" fmla="*/ 88856 w 113061"/>
                <a:gd name="connsiteY5" fmla="*/ 103097 h 185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61" h="185680">
                  <a:moveTo>
                    <a:pt x="88856" y="103097"/>
                  </a:moveTo>
                  <a:cubicBezTo>
                    <a:pt x="68682" y="140416"/>
                    <a:pt x="42222" y="170591"/>
                    <a:pt x="-1441" y="184936"/>
                  </a:cubicBezTo>
                  <a:cubicBezTo>
                    <a:pt x="1417" y="174020"/>
                    <a:pt x="9531" y="172649"/>
                    <a:pt x="15189" y="168762"/>
                  </a:cubicBezTo>
                  <a:cubicBezTo>
                    <a:pt x="70396" y="130758"/>
                    <a:pt x="100914" y="78580"/>
                    <a:pt x="105829" y="11657"/>
                  </a:cubicBezTo>
                  <a:cubicBezTo>
                    <a:pt x="105619" y="7086"/>
                    <a:pt x="107245" y="2621"/>
                    <a:pt x="110344" y="-745"/>
                  </a:cubicBezTo>
                  <a:cubicBezTo>
                    <a:pt x="114863" y="35293"/>
                    <a:pt x="107307" y="71813"/>
                    <a:pt x="88856" y="103097"/>
                  </a:cubicBezTo>
                  <a:close/>
                </a:path>
              </a:pathLst>
            </a:custGeom>
            <a:solidFill>
              <a:srgbClr val="44201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3" name="任意多边形: 形状 93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7DCCBFA-8100-4C71-B22F-019155C501A0}"/>
                </a:ext>
              </a:extLst>
            </p:cNvPr>
            <p:cNvSpPr/>
            <p:nvPr/>
          </p:nvSpPr>
          <p:spPr>
            <a:xfrm>
              <a:off x="-7905644" y="4823841"/>
              <a:ext cx="115393" cy="70847"/>
            </a:xfrm>
            <a:custGeom>
              <a:avLst/>
              <a:gdLst>
                <a:gd name="connsiteX0" fmla="*/ 113602 w 115393"/>
                <a:gd name="connsiteY0" fmla="*/ 5750 h 70847"/>
                <a:gd name="connsiteX1" fmla="*/ 91771 w 115393"/>
                <a:gd name="connsiteY1" fmla="*/ 22095 h 70847"/>
                <a:gd name="connsiteX2" fmla="*/ 17076 w 115393"/>
                <a:gd name="connsiteY2" fmla="*/ 66558 h 70847"/>
                <a:gd name="connsiteX3" fmla="*/ -1441 w 115393"/>
                <a:gd name="connsiteY3" fmla="*/ 60843 h 70847"/>
                <a:gd name="connsiteX4" fmla="*/ 18047 w 115393"/>
                <a:gd name="connsiteY4" fmla="*/ 43698 h 70847"/>
                <a:gd name="connsiteX5" fmla="*/ 16333 w 115393"/>
                <a:gd name="connsiteY5" fmla="*/ 31868 h 70847"/>
                <a:gd name="connsiteX6" fmla="*/ 42965 w 115393"/>
                <a:gd name="connsiteY6" fmla="*/ 38554 h 70847"/>
                <a:gd name="connsiteX7" fmla="*/ 78055 w 115393"/>
                <a:gd name="connsiteY7" fmla="*/ 17809 h 70847"/>
                <a:gd name="connsiteX8" fmla="*/ 93314 w 115393"/>
                <a:gd name="connsiteY8" fmla="*/ 6722 h 70847"/>
                <a:gd name="connsiteX9" fmla="*/ 107944 w 115393"/>
                <a:gd name="connsiteY9" fmla="*/ -479 h 70847"/>
                <a:gd name="connsiteX10" fmla="*/ 113602 w 115393"/>
                <a:gd name="connsiteY10" fmla="*/ 5750 h 70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5393" h="70847">
                  <a:moveTo>
                    <a:pt x="113602" y="5750"/>
                  </a:moveTo>
                  <a:lnTo>
                    <a:pt x="91771" y="22095"/>
                  </a:lnTo>
                  <a:cubicBezTo>
                    <a:pt x="66911" y="36955"/>
                    <a:pt x="42107" y="51985"/>
                    <a:pt x="17076" y="66558"/>
                  </a:cubicBezTo>
                  <a:cubicBezTo>
                    <a:pt x="9532" y="70901"/>
                    <a:pt x="1474" y="73416"/>
                    <a:pt x="-1441" y="60843"/>
                  </a:cubicBezTo>
                  <a:cubicBezTo>
                    <a:pt x="3360" y="53299"/>
                    <a:pt x="11247" y="49413"/>
                    <a:pt x="18047" y="43698"/>
                  </a:cubicBezTo>
                  <a:cubicBezTo>
                    <a:pt x="24849" y="37983"/>
                    <a:pt x="20905" y="35240"/>
                    <a:pt x="16333" y="31868"/>
                  </a:cubicBezTo>
                  <a:cubicBezTo>
                    <a:pt x="27763" y="25124"/>
                    <a:pt x="32849" y="43641"/>
                    <a:pt x="42965" y="38554"/>
                  </a:cubicBezTo>
                  <a:cubicBezTo>
                    <a:pt x="55080" y="32497"/>
                    <a:pt x="66510" y="25010"/>
                    <a:pt x="78055" y="17809"/>
                  </a:cubicBezTo>
                  <a:cubicBezTo>
                    <a:pt x="83370" y="14494"/>
                    <a:pt x="88228" y="10437"/>
                    <a:pt x="93314" y="6722"/>
                  </a:cubicBezTo>
                  <a:lnTo>
                    <a:pt x="107944" y="-479"/>
                  </a:lnTo>
                  <a:cubicBezTo>
                    <a:pt x="113374" y="-1622"/>
                    <a:pt x="114688" y="1007"/>
                    <a:pt x="113602" y="5750"/>
                  </a:cubicBezTo>
                  <a:close/>
                </a:path>
              </a:pathLst>
            </a:custGeom>
            <a:solidFill>
              <a:srgbClr val="4F2C2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6" name="任意多边形: 形状 93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AA85FE1-CC21-4573-BA63-DF5FAE785022}"/>
                </a:ext>
              </a:extLst>
            </p:cNvPr>
            <p:cNvSpPr/>
            <p:nvPr/>
          </p:nvSpPr>
          <p:spPr>
            <a:xfrm>
              <a:off x="-7419469" y="4397768"/>
              <a:ext cx="168706" cy="48806"/>
            </a:xfrm>
            <a:custGeom>
              <a:avLst/>
              <a:gdLst>
                <a:gd name="connsiteX0" fmla="*/ 167266 w 168706"/>
                <a:gd name="connsiteY0" fmla="*/ 48062 h 48806"/>
                <a:gd name="connsiteX1" fmla="*/ 16504 w 168706"/>
                <a:gd name="connsiteY1" fmla="*/ 24744 h 48806"/>
                <a:gd name="connsiteX2" fmla="*/ -1441 w 168706"/>
                <a:gd name="connsiteY2" fmla="*/ 10685 h 48806"/>
                <a:gd name="connsiteX3" fmla="*/ 6674 w 168706"/>
                <a:gd name="connsiteY3" fmla="*/ -745 h 48806"/>
                <a:gd name="connsiteX4" fmla="*/ 28391 w 168706"/>
                <a:gd name="connsiteY4" fmla="*/ 18572 h 48806"/>
                <a:gd name="connsiteX5" fmla="*/ 140005 w 168706"/>
                <a:gd name="connsiteY5" fmla="*/ 37488 h 48806"/>
                <a:gd name="connsiteX6" fmla="*/ 167266 w 168706"/>
                <a:gd name="connsiteY6" fmla="*/ 48061 h 4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706" h="48806">
                  <a:moveTo>
                    <a:pt x="167266" y="48062"/>
                  </a:moveTo>
                  <a:cubicBezTo>
                    <a:pt x="115831" y="46689"/>
                    <a:pt x="66396" y="34574"/>
                    <a:pt x="16504" y="24744"/>
                  </a:cubicBezTo>
                  <a:cubicBezTo>
                    <a:pt x="9017" y="23258"/>
                    <a:pt x="102" y="20972"/>
                    <a:pt x="-1441" y="10685"/>
                  </a:cubicBezTo>
                  <a:lnTo>
                    <a:pt x="6674" y="-745"/>
                  </a:lnTo>
                  <a:cubicBezTo>
                    <a:pt x="10904" y="15428"/>
                    <a:pt x="10960" y="15257"/>
                    <a:pt x="28391" y="18572"/>
                  </a:cubicBezTo>
                  <a:cubicBezTo>
                    <a:pt x="65481" y="25659"/>
                    <a:pt x="103372" y="27716"/>
                    <a:pt x="140005" y="37488"/>
                  </a:cubicBezTo>
                  <a:cubicBezTo>
                    <a:pt x="149686" y="39232"/>
                    <a:pt x="158941" y="42821"/>
                    <a:pt x="167266" y="48061"/>
                  </a:cubicBezTo>
                  <a:close/>
                </a:path>
              </a:pathLst>
            </a:custGeom>
            <a:solidFill>
              <a:srgbClr val="5D4E4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7" name="任意多边形: 形状 93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C30BBF9-6856-41CA-964F-9F3158979BA2}"/>
                </a:ext>
              </a:extLst>
            </p:cNvPr>
            <p:cNvSpPr/>
            <p:nvPr/>
          </p:nvSpPr>
          <p:spPr>
            <a:xfrm>
              <a:off x="-7439872" y="5384240"/>
              <a:ext cx="56121" cy="172601"/>
            </a:xfrm>
            <a:custGeom>
              <a:avLst/>
              <a:gdLst>
                <a:gd name="connsiteX0" fmla="*/ 27191 w 56121"/>
                <a:gd name="connsiteY0" fmla="*/ 76688 h 172601"/>
                <a:gd name="connsiteX1" fmla="*/ 48966 w 56121"/>
                <a:gd name="connsiteY1" fmla="*/ 3935 h 172601"/>
                <a:gd name="connsiteX2" fmla="*/ 54681 w 56121"/>
                <a:gd name="connsiteY2" fmla="*/ 5479 h 172601"/>
                <a:gd name="connsiteX3" fmla="*/ 6275 w 56121"/>
                <a:gd name="connsiteY3" fmla="*/ 166127 h 172601"/>
                <a:gd name="connsiteX4" fmla="*/ -1441 w 56121"/>
                <a:gd name="connsiteY4" fmla="*/ 164356 h 17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21" h="172601">
                  <a:moveTo>
                    <a:pt x="27191" y="76688"/>
                  </a:moveTo>
                  <a:cubicBezTo>
                    <a:pt x="34392" y="52399"/>
                    <a:pt x="41022" y="27939"/>
                    <a:pt x="48966" y="3935"/>
                  </a:cubicBezTo>
                  <a:cubicBezTo>
                    <a:pt x="52337" y="-6351"/>
                    <a:pt x="53252" y="3192"/>
                    <a:pt x="54681" y="5479"/>
                  </a:cubicBezTo>
                  <a:cubicBezTo>
                    <a:pt x="44691" y="60691"/>
                    <a:pt x="28450" y="114587"/>
                    <a:pt x="6275" y="166127"/>
                  </a:cubicBezTo>
                  <a:cubicBezTo>
                    <a:pt x="1359" y="177557"/>
                    <a:pt x="159" y="169156"/>
                    <a:pt x="-1441" y="164356"/>
                  </a:cubicBezTo>
                  <a:close/>
                </a:path>
              </a:pathLst>
            </a:custGeom>
            <a:solidFill>
              <a:srgbClr val="5D3F4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2" name="任意多边形: 形状 94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A1919A2-7E4F-4BF7-8A69-013682A90372}"/>
                </a:ext>
              </a:extLst>
            </p:cNvPr>
            <p:cNvSpPr/>
            <p:nvPr/>
          </p:nvSpPr>
          <p:spPr>
            <a:xfrm>
              <a:off x="-7654927" y="5329827"/>
              <a:ext cx="150818" cy="54945"/>
            </a:xfrm>
            <a:custGeom>
              <a:avLst/>
              <a:gdLst>
                <a:gd name="connsiteX0" fmla="*/ -1441 w 150818"/>
                <a:gd name="connsiteY0" fmla="*/ -745 h 54945"/>
                <a:gd name="connsiteX1" fmla="*/ 73369 w 150818"/>
                <a:gd name="connsiteY1" fmla="*/ 40175 h 54945"/>
                <a:gd name="connsiteX2" fmla="*/ 128976 w 150818"/>
                <a:gd name="connsiteY2" fmla="*/ 36632 h 54945"/>
                <a:gd name="connsiteX3" fmla="*/ 149378 w 150818"/>
                <a:gd name="connsiteY3" fmla="*/ 38060 h 54945"/>
                <a:gd name="connsiteX4" fmla="*/ -1441 w 150818"/>
                <a:gd name="connsiteY4" fmla="*/ -745 h 5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818" h="54945">
                  <a:moveTo>
                    <a:pt x="-1441" y="-745"/>
                  </a:moveTo>
                  <a:cubicBezTo>
                    <a:pt x="20905" y="17657"/>
                    <a:pt x="42679" y="35660"/>
                    <a:pt x="73369" y="40175"/>
                  </a:cubicBezTo>
                  <a:cubicBezTo>
                    <a:pt x="92686" y="43032"/>
                    <a:pt x="110687" y="44518"/>
                    <a:pt x="128976" y="36632"/>
                  </a:cubicBezTo>
                  <a:cubicBezTo>
                    <a:pt x="135605" y="33774"/>
                    <a:pt x="143378" y="26516"/>
                    <a:pt x="149378" y="38060"/>
                  </a:cubicBezTo>
                  <a:cubicBezTo>
                    <a:pt x="105201" y="73036"/>
                    <a:pt x="20448" y="47090"/>
                    <a:pt x="-1441" y="-745"/>
                  </a:cubicBezTo>
                  <a:close/>
                </a:path>
              </a:pathLst>
            </a:custGeom>
            <a:solidFill>
              <a:srgbClr val="5B3B4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2" name="任意多边形: 形状 95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BF9AEBF-E541-4492-AD26-DB14DBD5C287}"/>
                </a:ext>
              </a:extLst>
            </p:cNvPr>
            <p:cNvSpPr/>
            <p:nvPr/>
          </p:nvSpPr>
          <p:spPr>
            <a:xfrm>
              <a:off x="-7838462" y="4689691"/>
              <a:ext cx="69977" cy="140645"/>
            </a:xfrm>
            <a:custGeom>
              <a:avLst/>
              <a:gdLst>
                <a:gd name="connsiteX0" fmla="*/ 46420 w 69977"/>
                <a:gd name="connsiteY0" fmla="*/ 139901 h 140645"/>
                <a:gd name="connsiteX1" fmla="*/ 40705 w 69977"/>
                <a:gd name="connsiteY1" fmla="*/ 134186 h 140645"/>
                <a:gd name="connsiteX2" fmla="*/ 41505 w 69977"/>
                <a:gd name="connsiteY2" fmla="*/ 117555 h 140645"/>
                <a:gd name="connsiteX3" fmla="*/ -900 w 69977"/>
                <a:gd name="connsiteY3" fmla="*/ 8971 h 140645"/>
                <a:gd name="connsiteX4" fmla="*/ 2015 w 69977"/>
                <a:gd name="connsiteY4" fmla="*/ -745 h 140645"/>
                <a:gd name="connsiteX5" fmla="*/ 36991 w 69977"/>
                <a:gd name="connsiteY5" fmla="*/ 90238 h 140645"/>
                <a:gd name="connsiteX6" fmla="*/ 68537 w 69977"/>
                <a:gd name="connsiteY6" fmla="*/ 117556 h 140645"/>
                <a:gd name="connsiteX7" fmla="*/ 46420 w 69977"/>
                <a:gd name="connsiteY7" fmla="*/ 139901 h 14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977" h="140645">
                  <a:moveTo>
                    <a:pt x="46420" y="139901"/>
                  </a:moveTo>
                  <a:cubicBezTo>
                    <a:pt x="45733" y="137077"/>
                    <a:pt x="43528" y="134873"/>
                    <a:pt x="40705" y="134186"/>
                  </a:cubicBezTo>
                  <a:cubicBezTo>
                    <a:pt x="45286" y="129708"/>
                    <a:pt x="45635" y="122452"/>
                    <a:pt x="41505" y="117555"/>
                  </a:cubicBezTo>
                  <a:cubicBezTo>
                    <a:pt x="18645" y="84865"/>
                    <a:pt x="10358" y="46461"/>
                    <a:pt x="-900" y="8971"/>
                  </a:cubicBezTo>
                  <a:cubicBezTo>
                    <a:pt x="-2234" y="5445"/>
                    <a:pt x="-1039" y="1463"/>
                    <a:pt x="2015" y="-745"/>
                  </a:cubicBezTo>
                  <a:cubicBezTo>
                    <a:pt x="13445" y="29659"/>
                    <a:pt x="24188" y="60406"/>
                    <a:pt x="36991" y="90238"/>
                  </a:cubicBezTo>
                  <a:cubicBezTo>
                    <a:pt x="42706" y="103382"/>
                    <a:pt x="47620" y="120584"/>
                    <a:pt x="68537" y="117556"/>
                  </a:cubicBezTo>
                  <a:cubicBezTo>
                    <a:pt x="66422" y="127728"/>
                    <a:pt x="66080" y="128071"/>
                    <a:pt x="46420" y="139901"/>
                  </a:cubicBezTo>
                  <a:close/>
                </a:path>
              </a:pathLst>
            </a:custGeom>
            <a:solidFill>
              <a:srgbClr val="957C7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4" name="任意多边形: 形状 96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E15EC03-0B26-43D2-8E0B-466FB83C287F}"/>
                </a:ext>
              </a:extLst>
            </p:cNvPr>
            <p:cNvSpPr/>
            <p:nvPr/>
          </p:nvSpPr>
          <p:spPr>
            <a:xfrm>
              <a:off x="-8348271" y="4605794"/>
              <a:ext cx="160648" cy="34347"/>
            </a:xfrm>
            <a:custGeom>
              <a:avLst/>
              <a:gdLst>
                <a:gd name="connsiteX0" fmla="*/ 159208 w 160648"/>
                <a:gd name="connsiteY0" fmla="*/ 15772 h 34347"/>
                <a:gd name="connsiteX1" fmla="*/ -1441 w 160648"/>
                <a:gd name="connsiteY1" fmla="*/ 33603 h 34347"/>
                <a:gd name="connsiteX2" fmla="*/ 24505 w 160648"/>
                <a:gd name="connsiteY2" fmla="*/ 18286 h 34347"/>
                <a:gd name="connsiteX3" fmla="*/ 140691 w 160648"/>
                <a:gd name="connsiteY3" fmla="*/ 112 h 34347"/>
                <a:gd name="connsiteX4" fmla="*/ 145149 w 160648"/>
                <a:gd name="connsiteY4" fmla="*/ -745 h 34347"/>
                <a:gd name="connsiteX5" fmla="*/ 159208 w 160648"/>
                <a:gd name="connsiteY5" fmla="*/ 15772 h 34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0648" h="34347">
                  <a:moveTo>
                    <a:pt x="159208" y="15772"/>
                  </a:moveTo>
                  <a:cubicBezTo>
                    <a:pt x="106082" y="25053"/>
                    <a:pt x="52427" y="31008"/>
                    <a:pt x="-1441" y="33603"/>
                  </a:cubicBezTo>
                  <a:cubicBezTo>
                    <a:pt x="1760" y="19315"/>
                    <a:pt x="14104" y="20401"/>
                    <a:pt x="24505" y="18286"/>
                  </a:cubicBezTo>
                  <a:cubicBezTo>
                    <a:pt x="62967" y="10514"/>
                    <a:pt x="102686" y="10743"/>
                    <a:pt x="140691" y="112"/>
                  </a:cubicBezTo>
                  <a:lnTo>
                    <a:pt x="145149" y="-745"/>
                  </a:lnTo>
                  <a:cubicBezTo>
                    <a:pt x="152864" y="2170"/>
                    <a:pt x="153607" y="11028"/>
                    <a:pt x="159208" y="15772"/>
                  </a:cubicBezTo>
                  <a:close/>
                </a:path>
              </a:pathLst>
            </a:custGeom>
            <a:solidFill>
              <a:srgbClr val="79636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1" name="任意多边形: 形状 97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BF9DCBA-92C0-4EAE-8D30-CF03CD16E344}"/>
                </a:ext>
              </a:extLst>
            </p:cNvPr>
            <p:cNvSpPr/>
            <p:nvPr/>
          </p:nvSpPr>
          <p:spPr>
            <a:xfrm>
              <a:off x="-8214607" y="4505896"/>
              <a:ext cx="50454" cy="100297"/>
            </a:xfrm>
            <a:custGeom>
              <a:avLst/>
              <a:gdLst>
                <a:gd name="connsiteX0" fmla="*/ 17543 w 50454"/>
                <a:gd name="connsiteY0" fmla="*/ 22115 h 100297"/>
                <a:gd name="connsiteX1" fmla="*/ 28973 w 50454"/>
                <a:gd name="connsiteY1" fmla="*/ -745 h 100297"/>
                <a:gd name="connsiteX2" fmla="*/ 35603 w 50454"/>
                <a:gd name="connsiteY2" fmla="*/ 3656 h 100297"/>
                <a:gd name="connsiteX3" fmla="*/ 48747 w 50454"/>
                <a:gd name="connsiteY3" fmla="*/ 18286 h 100297"/>
                <a:gd name="connsiteX4" fmla="*/ 31945 w 50454"/>
                <a:gd name="connsiteY4" fmla="*/ 28859 h 100297"/>
                <a:gd name="connsiteX5" fmla="*/ 24344 w 50454"/>
                <a:gd name="connsiteY5" fmla="*/ 34574 h 100297"/>
                <a:gd name="connsiteX6" fmla="*/ 11200 w 50454"/>
                <a:gd name="connsiteY6" fmla="*/ 80751 h 100297"/>
                <a:gd name="connsiteX7" fmla="*/ 11200 w 50454"/>
                <a:gd name="connsiteY7" fmla="*/ 99553 h 100297"/>
                <a:gd name="connsiteX8" fmla="*/ 11200 w 50454"/>
                <a:gd name="connsiteY8" fmla="*/ 99553 h 100297"/>
                <a:gd name="connsiteX9" fmla="*/ -573 w 50454"/>
                <a:gd name="connsiteY9" fmla="*/ 77551 h 100297"/>
                <a:gd name="connsiteX10" fmla="*/ 17543 w 50454"/>
                <a:gd name="connsiteY10" fmla="*/ 22115 h 10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454" h="100297">
                  <a:moveTo>
                    <a:pt x="17543" y="22115"/>
                  </a:moveTo>
                  <a:cubicBezTo>
                    <a:pt x="25144" y="16400"/>
                    <a:pt x="23258" y="5827"/>
                    <a:pt x="28973" y="-745"/>
                  </a:cubicBezTo>
                  <a:cubicBezTo>
                    <a:pt x="31302" y="535"/>
                    <a:pt x="33519" y="2007"/>
                    <a:pt x="35603" y="3656"/>
                  </a:cubicBezTo>
                  <a:cubicBezTo>
                    <a:pt x="40403" y="8228"/>
                    <a:pt x="50805" y="8684"/>
                    <a:pt x="48747" y="18286"/>
                  </a:cubicBezTo>
                  <a:cubicBezTo>
                    <a:pt x="47033" y="26458"/>
                    <a:pt x="39717" y="28687"/>
                    <a:pt x="31945" y="28859"/>
                  </a:cubicBezTo>
                  <a:cubicBezTo>
                    <a:pt x="28116" y="28859"/>
                    <a:pt x="23887" y="30059"/>
                    <a:pt x="24344" y="34574"/>
                  </a:cubicBezTo>
                  <a:cubicBezTo>
                    <a:pt x="26173" y="51719"/>
                    <a:pt x="15829" y="65435"/>
                    <a:pt x="11200" y="80751"/>
                  </a:cubicBezTo>
                  <a:cubicBezTo>
                    <a:pt x="10286" y="86985"/>
                    <a:pt x="10286" y="93319"/>
                    <a:pt x="11200" y="99553"/>
                  </a:cubicBezTo>
                  <a:lnTo>
                    <a:pt x="11200" y="99553"/>
                  </a:lnTo>
                  <a:cubicBezTo>
                    <a:pt x="-3774" y="98239"/>
                    <a:pt x="-1887" y="85894"/>
                    <a:pt x="-573" y="77551"/>
                  </a:cubicBezTo>
                  <a:cubicBezTo>
                    <a:pt x="2913" y="58005"/>
                    <a:pt x="5085" y="38231"/>
                    <a:pt x="17543" y="22115"/>
                  </a:cubicBezTo>
                  <a:close/>
                </a:path>
              </a:pathLst>
            </a:custGeom>
            <a:solidFill>
              <a:srgbClr val="79636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0" name="任意多边形: 形状 97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A2DFCAB-F917-480C-AF7A-D2CA83A5302D}"/>
                </a:ext>
              </a:extLst>
            </p:cNvPr>
            <p:cNvSpPr/>
            <p:nvPr/>
          </p:nvSpPr>
          <p:spPr>
            <a:xfrm>
              <a:off x="-7019612" y="4501838"/>
              <a:ext cx="68029" cy="65868"/>
            </a:xfrm>
            <a:custGeom>
              <a:avLst/>
              <a:gdLst>
                <a:gd name="connsiteX0" fmla="*/ 33442 w 68029"/>
                <a:gd name="connsiteY0" fmla="*/ 64292 h 65868"/>
                <a:gd name="connsiteX1" fmla="*/ -1248 w 68029"/>
                <a:gd name="connsiteY1" fmla="*/ 60978 h 65868"/>
                <a:gd name="connsiteX2" fmla="*/ 1969 w 68029"/>
                <a:gd name="connsiteY2" fmla="*/ 55091 h 65868"/>
                <a:gd name="connsiteX3" fmla="*/ 2867 w 68029"/>
                <a:gd name="connsiteY3" fmla="*/ 54919 h 65868"/>
                <a:gd name="connsiteX4" fmla="*/ 50701 w 68029"/>
                <a:gd name="connsiteY4" fmla="*/ 18972 h 65868"/>
                <a:gd name="connsiteX5" fmla="*/ 66589 w 68029"/>
                <a:gd name="connsiteY5" fmla="*/ -745 h 65868"/>
                <a:gd name="connsiteX6" fmla="*/ 33442 w 68029"/>
                <a:gd name="connsiteY6" fmla="*/ 64292 h 6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029" h="65868">
                  <a:moveTo>
                    <a:pt x="33442" y="64292"/>
                  </a:moveTo>
                  <a:cubicBezTo>
                    <a:pt x="22812" y="54062"/>
                    <a:pt x="9096" y="72979"/>
                    <a:pt x="-1248" y="60978"/>
                  </a:cubicBezTo>
                  <a:cubicBezTo>
                    <a:pt x="-1985" y="58464"/>
                    <a:pt x="-545" y="55828"/>
                    <a:pt x="1969" y="55091"/>
                  </a:cubicBezTo>
                  <a:cubicBezTo>
                    <a:pt x="2263" y="55005"/>
                    <a:pt x="2563" y="54948"/>
                    <a:pt x="2867" y="54919"/>
                  </a:cubicBezTo>
                  <a:cubicBezTo>
                    <a:pt x="26184" y="52577"/>
                    <a:pt x="38929" y="36860"/>
                    <a:pt x="50701" y="18972"/>
                  </a:cubicBezTo>
                  <a:cubicBezTo>
                    <a:pt x="55273" y="12057"/>
                    <a:pt x="54359" y="113"/>
                    <a:pt x="66589" y="-745"/>
                  </a:cubicBezTo>
                  <a:cubicBezTo>
                    <a:pt x="64074" y="25259"/>
                    <a:pt x="43843" y="42289"/>
                    <a:pt x="33442" y="64292"/>
                  </a:cubicBezTo>
                  <a:close/>
                </a:path>
              </a:pathLst>
            </a:custGeom>
            <a:solidFill>
              <a:srgbClr val="3E1A1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1" name="任意多边形: 形状 98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200C605-062E-4344-84AE-EC6F87012481}"/>
                </a:ext>
              </a:extLst>
            </p:cNvPr>
            <p:cNvSpPr/>
            <p:nvPr/>
          </p:nvSpPr>
          <p:spPr>
            <a:xfrm>
              <a:off x="-9051330" y="4654548"/>
              <a:ext cx="104755" cy="83548"/>
            </a:xfrm>
            <a:custGeom>
              <a:avLst/>
              <a:gdLst>
                <a:gd name="connsiteX0" fmla="*/ 4274 w 104755"/>
                <a:gd name="connsiteY0" fmla="*/ 82803 h 83548"/>
                <a:gd name="connsiteX1" fmla="*/ -1441 w 104755"/>
                <a:gd name="connsiteY1" fmla="*/ 77088 h 83548"/>
                <a:gd name="connsiteX2" fmla="*/ 74340 w 104755"/>
                <a:gd name="connsiteY2" fmla="*/ 5651 h 83548"/>
                <a:gd name="connsiteX3" fmla="*/ 103315 w 104755"/>
                <a:gd name="connsiteY3" fmla="*/ -578 h 83548"/>
                <a:gd name="connsiteX4" fmla="*/ 97600 w 104755"/>
                <a:gd name="connsiteY4" fmla="*/ 4565 h 83548"/>
                <a:gd name="connsiteX5" fmla="*/ 4274 w 104755"/>
                <a:gd name="connsiteY5" fmla="*/ 82803 h 8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755" h="83548">
                  <a:moveTo>
                    <a:pt x="4274" y="82803"/>
                  </a:moveTo>
                  <a:lnTo>
                    <a:pt x="-1441" y="77088"/>
                  </a:lnTo>
                  <a:cubicBezTo>
                    <a:pt x="15075" y="43999"/>
                    <a:pt x="41650" y="21482"/>
                    <a:pt x="74340" y="5651"/>
                  </a:cubicBezTo>
                  <a:cubicBezTo>
                    <a:pt x="83178" y="777"/>
                    <a:pt x="93255" y="-1390"/>
                    <a:pt x="103315" y="-578"/>
                  </a:cubicBezTo>
                  <a:cubicBezTo>
                    <a:pt x="101372" y="1194"/>
                    <a:pt x="99658" y="3822"/>
                    <a:pt x="97600" y="4565"/>
                  </a:cubicBezTo>
                  <a:cubicBezTo>
                    <a:pt x="55766" y="18053"/>
                    <a:pt x="26905" y="46685"/>
                    <a:pt x="4274" y="82803"/>
                  </a:cubicBezTo>
                  <a:close/>
                </a:path>
              </a:pathLst>
            </a:custGeom>
            <a:solidFill>
              <a:srgbClr val="88715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3" name="任意多边形: 形状 98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F600A6C-2E51-46BA-A392-F851D0811378}"/>
                </a:ext>
              </a:extLst>
            </p:cNvPr>
            <p:cNvSpPr/>
            <p:nvPr/>
          </p:nvSpPr>
          <p:spPr>
            <a:xfrm>
              <a:off x="-7867483" y="4594993"/>
              <a:ext cx="21503" cy="82867"/>
            </a:xfrm>
            <a:custGeom>
              <a:avLst/>
              <a:gdLst>
                <a:gd name="connsiteX0" fmla="*/ -1140 w 21503"/>
                <a:gd name="connsiteY0" fmla="*/ 82123 h 82867"/>
                <a:gd name="connsiteX1" fmla="*/ -1140 w 21503"/>
                <a:gd name="connsiteY1" fmla="*/ 18800 h 82867"/>
                <a:gd name="connsiteX2" fmla="*/ 4003 w 21503"/>
                <a:gd name="connsiteY2" fmla="*/ -745 h 82867"/>
                <a:gd name="connsiteX3" fmla="*/ 10747 w 21503"/>
                <a:gd name="connsiteY3" fmla="*/ 47090 h 82867"/>
                <a:gd name="connsiteX4" fmla="*/ 20063 w 21503"/>
                <a:gd name="connsiteY4" fmla="*/ 59834 h 82867"/>
                <a:gd name="connsiteX5" fmla="*/ -1140 w 21503"/>
                <a:gd name="connsiteY5" fmla="*/ 82123 h 82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03" h="82867">
                  <a:moveTo>
                    <a:pt x="-1140" y="82123"/>
                  </a:moveTo>
                  <a:cubicBezTo>
                    <a:pt x="-1140" y="60977"/>
                    <a:pt x="-1140" y="39889"/>
                    <a:pt x="-1140" y="18800"/>
                  </a:cubicBezTo>
                  <a:cubicBezTo>
                    <a:pt x="-1140" y="11942"/>
                    <a:pt x="-3311" y="4227"/>
                    <a:pt x="4003" y="-745"/>
                  </a:cubicBezTo>
                  <a:cubicBezTo>
                    <a:pt x="10747" y="14571"/>
                    <a:pt x="10119" y="30973"/>
                    <a:pt x="10747" y="47090"/>
                  </a:cubicBezTo>
                  <a:cubicBezTo>
                    <a:pt x="10747" y="53890"/>
                    <a:pt x="11090" y="59891"/>
                    <a:pt x="20063" y="59834"/>
                  </a:cubicBezTo>
                  <a:cubicBezTo>
                    <a:pt x="16862" y="70864"/>
                    <a:pt x="10690" y="79380"/>
                    <a:pt x="-1140" y="82123"/>
                  </a:cubicBezTo>
                  <a:close/>
                </a:path>
              </a:pathLst>
            </a:custGeom>
            <a:solidFill>
              <a:srgbClr val="51444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5" name="任意多边形: 形状 98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F56F82F-4956-42F7-94CC-F51A182459A9}"/>
                </a:ext>
              </a:extLst>
            </p:cNvPr>
            <p:cNvSpPr/>
            <p:nvPr/>
          </p:nvSpPr>
          <p:spPr>
            <a:xfrm>
              <a:off x="-8374103" y="4732210"/>
              <a:ext cx="135274" cy="34918"/>
            </a:xfrm>
            <a:custGeom>
              <a:avLst/>
              <a:gdLst>
                <a:gd name="connsiteX0" fmla="*/ -1441 w 135274"/>
                <a:gd name="connsiteY0" fmla="*/ -745 h 34918"/>
                <a:gd name="connsiteX1" fmla="*/ 58224 w 135274"/>
                <a:gd name="connsiteY1" fmla="*/ 17543 h 34918"/>
                <a:gd name="connsiteX2" fmla="*/ 133833 w 135274"/>
                <a:gd name="connsiteY2" fmla="*/ 25772 h 34918"/>
                <a:gd name="connsiteX3" fmla="*/ 116003 w 135274"/>
                <a:gd name="connsiteY3" fmla="*/ 34174 h 34918"/>
                <a:gd name="connsiteX4" fmla="*/ 51880 w 135274"/>
                <a:gd name="connsiteY4" fmla="*/ 24687 h 34918"/>
                <a:gd name="connsiteX5" fmla="*/ 23305 w 135274"/>
                <a:gd name="connsiteY5" fmla="*/ 17715 h 34918"/>
                <a:gd name="connsiteX6" fmla="*/ -1441 w 135274"/>
                <a:gd name="connsiteY6" fmla="*/ -745 h 34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274" h="34918">
                  <a:moveTo>
                    <a:pt x="-1441" y="-745"/>
                  </a:moveTo>
                  <a:cubicBezTo>
                    <a:pt x="19190" y="2856"/>
                    <a:pt x="37821" y="12628"/>
                    <a:pt x="58224" y="17543"/>
                  </a:cubicBezTo>
                  <a:cubicBezTo>
                    <a:pt x="82883" y="24002"/>
                    <a:pt x="108362" y="26775"/>
                    <a:pt x="133833" y="25772"/>
                  </a:cubicBezTo>
                  <a:cubicBezTo>
                    <a:pt x="130747" y="34574"/>
                    <a:pt x="123546" y="34117"/>
                    <a:pt x="116003" y="34174"/>
                  </a:cubicBezTo>
                  <a:cubicBezTo>
                    <a:pt x="94294" y="33969"/>
                    <a:pt x="72718" y="30776"/>
                    <a:pt x="51880" y="24687"/>
                  </a:cubicBezTo>
                  <a:cubicBezTo>
                    <a:pt x="42336" y="22115"/>
                    <a:pt x="32735" y="20058"/>
                    <a:pt x="23305" y="17715"/>
                  </a:cubicBezTo>
                  <a:cubicBezTo>
                    <a:pt x="14390" y="12057"/>
                    <a:pt x="4560" y="8285"/>
                    <a:pt x="-1441" y="-745"/>
                  </a:cubicBezTo>
                  <a:close/>
                </a:path>
              </a:pathLst>
            </a:custGeom>
            <a:solidFill>
              <a:srgbClr val="5E616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6" name="任意多边形: 形状 98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8394CB1-FD78-465D-9E43-F9A3EBD854D3}"/>
                </a:ext>
              </a:extLst>
            </p:cNvPr>
            <p:cNvSpPr/>
            <p:nvPr/>
          </p:nvSpPr>
          <p:spPr>
            <a:xfrm>
              <a:off x="-8294778" y="4824793"/>
              <a:ext cx="80010" cy="71509"/>
            </a:xfrm>
            <a:custGeom>
              <a:avLst/>
              <a:gdLst>
                <a:gd name="connsiteX0" fmla="*/ 59138 w 80010"/>
                <a:gd name="connsiteY0" fmla="*/ 69893 h 71509"/>
                <a:gd name="connsiteX1" fmla="*/ 61538 w 80010"/>
                <a:gd name="connsiteY1" fmla="*/ 55377 h 71509"/>
                <a:gd name="connsiteX2" fmla="*/ 16390 w 80010"/>
                <a:gd name="connsiteY2" fmla="*/ 17715 h 71509"/>
                <a:gd name="connsiteX3" fmla="*/ -1441 w 80010"/>
                <a:gd name="connsiteY3" fmla="*/ -745 h 71509"/>
                <a:gd name="connsiteX4" fmla="*/ 78569 w 80010"/>
                <a:gd name="connsiteY4" fmla="*/ 66578 h 71509"/>
                <a:gd name="connsiteX5" fmla="*/ 59138 w 80010"/>
                <a:gd name="connsiteY5" fmla="*/ 69893 h 71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010" h="71509">
                  <a:moveTo>
                    <a:pt x="59138" y="69893"/>
                  </a:moveTo>
                  <a:cubicBezTo>
                    <a:pt x="63710" y="65664"/>
                    <a:pt x="69368" y="61835"/>
                    <a:pt x="61538" y="55377"/>
                  </a:cubicBezTo>
                  <a:cubicBezTo>
                    <a:pt x="46394" y="42918"/>
                    <a:pt x="31420" y="30231"/>
                    <a:pt x="16390" y="17715"/>
                  </a:cubicBezTo>
                  <a:cubicBezTo>
                    <a:pt x="9817" y="12000"/>
                    <a:pt x="616" y="9142"/>
                    <a:pt x="-1441" y="-745"/>
                  </a:cubicBezTo>
                  <a:cubicBezTo>
                    <a:pt x="32064" y="12021"/>
                    <a:pt x="60263" y="35749"/>
                    <a:pt x="78569" y="66578"/>
                  </a:cubicBezTo>
                  <a:cubicBezTo>
                    <a:pt x="72968" y="73208"/>
                    <a:pt x="65767" y="70007"/>
                    <a:pt x="59138" y="69893"/>
                  </a:cubicBezTo>
                  <a:close/>
                </a:path>
              </a:pathLst>
            </a:custGeom>
            <a:solidFill>
              <a:srgbClr val="534A4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0" name="任意多边形: 形状 98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1243B21-3C35-4E45-9608-717427D43431}"/>
                </a:ext>
              </a:extLst>
            </p:cNvPr>
            <p:cNvSpPr/>
            <p:nvPr/>
          </p:nvSpPr>
          <p:spPr>
            <a:xfrm>
              <a:off x="-7053880" y="4583509"/>
              <a:ext cx="42633" cy="32572"/>
            </a:xfrm>
            <a:custGeom>
              <a:avLst/>
              <a:gdLst>
                <a:gd name="connsiteX0" fmla="*/ 30278 w 42633"/>
                <a:gd name="connsiteY0" fmla="*/ 26112 h 32572"/>
                <a:gd name="connsiteX1" fmla="*/ -1441 w 42633"/>
                <a:gd name="connsiteY1" fmla="*/ 31256 h 32572"/>
                <a:gd name="connsiteX2" fmla="*/ 14676 w 42633"/>
                <a:gd name="connsiteY2" fmla="*/ 5653 h 32572"/>
                <a:gd name="connsiteX3" fmla="*/ 41193 w 42633"/>
                <a:gd name="connsiteY3" fmla="*/ 1367 h 32572"/>
                <a:gd name="connsiteX4" fmla="*/ 30277 w 42633"/>
                <a:gd name="connsiteY4" fmla="*/ 26112 h 3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33" h="32572">
                  <a:moveTo>
                    <a:pt x="30278" y="26112"/>
                  </a:moveTo>
                  <a:cubicBezTo>
                    <a:pt x="20162" y="28113"/>
                    <a:pt x="10560" y="33599"/>
                    <a:pt x="-1441" y="31256"/>
                  </a:cubicBezTo>
                  <a:lnTo>
                    <a:pt x="14676" y="5653"/>
                  </a:lnTo>
                  <a:cubicBezTo>
                    <a:pt x="21876" y="-5777"/>
                    <a:pt x="32220" y="1653"/>
                    <a:pt x="41193" y="1367"/>
                  </a:cubicBezTo>
                  <a:cubicBezTo>
                    <a:pt x="36031" y="8856"/>
                    <a:pt x="32328" y="17251"/>
                    <a:pt x="30277" y="26112"/>
                  </a:cubicBezTo>
                  <a:close/>
                </a:path>
              </a:pathLst>
            </a:custGeom>
            <a:solidFill>
              <a:srgbClr val="E5AB9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6" name="任意多边形: 形状 99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DDE0FA1-EA43-49D5-82E2-0815A51551E5}"/>
                </a:ext>
              </a:extLst>
            </p:cNvPr>
            <p:cNvSpPr/>
            <p:nvPr/>
          </p:nvSpPr>
          <p:spPr>
            <a:xfrm>
              <a:off x="-7444614" y="4418685"/>
              <a:ext cx="20348" cy="73494"/>
            </a:xfrm>
            <a:custGeom>
              <a:avLst/>
              <a:gdLst>
                <a:gd name="connsiteX0" fmla="*/ 15817 w 20348"/>
                <a:gd name="connsiteY0" fmla="*/ -745 h 73494"/>
                <a:gd name="connsiteX1" fmla="*/ 18904 w 20348"/>
                <a:gd name="connsiteY1" fmla="*/ 3313 h 73494"/>
                <a:gd name="connsiteX2" fmla="*/ 4845 w 20348"/>
                <a:gd name="connsiteY2" fmla="*/ 72750 h 73494"/>
                <a:gd name="connsiteX3" fmla="*/ -13 w 20348"/>
                <a:gd name="connsiteY3" fmla="*/ 47547 h 73494"/>
                <a:gd name="connsiteX4" fmla="*/ 15817 w 20348"/>
                <a:gd name="connsiteY4" fmla="*/ -745 h 7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48" h="73494">
                  <a:moveTo>
                    <a:pt x="15817" y="-745"/>
                  </a:moveTo>
                  <a:cubicBezTo>
                    <a:pt x="16903" y="570"/>
                    <a:pt x="19017" y="2056"/>
                    <a:pt x="18904" y="3313"/>
                  </a:cubicBezTo>
                  <a:cubicBezTo>
                    <a:pt x="17238" y="26969"/>
                    <a:pt x="12513" y="50309"/>
                    <a:pt x="4845" y="72750"/>
                  </a:cubicBezTo>
                  <a:cubicBezTo>
                    <a:pt x="-1183" y="65832"/>
                    <a:pt x="-3038" y="56211"/>
                    <a:pt x="-13" y="47547"/>
                  </a:cubicBezTo>
                  <a:cubicBezTo>
                    <a:pt x="4559" y="31202"/>
                    <a:pt x="7474" y="14342"/>
                    <a:pt x="15817" y="-745"/>
                  </a:cubicBezTo>
                  <a:close/>
                </a:path>
              </a:pathLst>
            </a:custGeom>
            <a:solidFill>
              <a:srgbClr val="5D4E4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4" name="任意多边形: 形状 100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347E902-2F8F-414E-A531-40541138B039}"/>
                </a:ext>
              </a:extLst>
            </p:cNvPr>
            <p:cNvSpPr/>
            <p:nvPr/>
          </p:nvSpPr>
          <p:spPr>
            <a:xfrm>
              <a:off x="-8327866" y="4808334"/>
              <a:ext cx="24095" cy="60807"/>
            </a:xfrm>
            <a:custGeom>
              <a:avLst/>
              <a:gdLst>
                <a:gd name="connsiteX0" fmla="*/ 8786 w 24095"/>
                <a:gd name="connsiteY0" fmla="*/ 48004 h 60807"/>
                <a:gd name="connsiteX1" fmla="*/ 10215 w 24095"/>
                <a:gd name="connsiteY1" fmla="*/ 26116 h 60807"/>
                <a:gd name="connsiteX2" fmla="*/ -1215 w 24095"/>
                <a:gd name="connsiteY2" fmla="*/ -745 h 60807"/>
                <a:gd name="connsiteX3" fmla="*/ 5243 w 24095"/>
                <a:gd name="connsiteY3" fmla="*/ 113 h 60807"/>
                <a:gd name="connsiteX4" fmla="*/ 14215 w 24095"/>
                <a:gd name="connsiteY4" fmla="*/ 16686 h 60807"/>
                <a:gd name="connsiteX5" fmla="*/ 14216 w 24095"/>
                <a:gd name="connsiteY5" fmla="*/ 60063 h 60807"/>
                <a:gd name="connsiteX6" fmla="*/ 8786 w 24095"/>
                <a:gd name="connsiteY6" fmla="*/ 48004 h 6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095" h="60807">
                  <a:moveTo>
                    <a:pt x="8786" y="48004"/>
                  </a:moveTo>
                  <a:cubicBezTo>
                    <a:pt x="17130" y="41203"/>
                    <a:pt x="13873" y="33946"/>
                    <a:pt x="10215" y="26116"/>
                  </a:cubicBezTo>
                  <a:cubicBezTo>
                    <a:pt x="6101" y="17315"/>
                    <a:pt x="-2986" y="10571"/>
                    <a:pt x="-1215" y="-745"/>
                  </a:cubicBezTo>
                  <a:lnTo>
                    <a:pt x="5243" y="113"/>
                  </a:lnTo>
                  <a:cubicBezTo>
                    <a:pt x="7892" y="5815"/>
                    <a:pt x="10889" y="11350"/>
                    <a:pt x="14215" y="16686"/>
                  </a:cubicBezTo>
                  <a:cubicBezTo>
                    <a:pt x="24446" y="31259"/>
                    <a:pt x="26446" y="45261"/>
                    <a:pt x="14216" y="60063"/>
                  </a:cubicBezTo>
                  <a:cubicBezTo>
                    <a:pt x="5529" y="59320"/>
                    <a:pt x="6043" y="54234"/>
                    <a:pt x="8786" y="48004"/>
                  </a:cubicBezTo>
                  <a:close/>
                </a:path>
              </a:pathLst>
            </a:custGeom>
            <a:solidFill>
              <a:srgbClr val="534A4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4" name="任意多边形: 形状 101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008F0EA-B700-4579-904F-44BE49EC8437}"/>
                </a:ext>
              </a:extLst>
            </p:cNvPr>
            <p:cNvSpPr/>
            <p:nvPr/>
          </p:nvSpPr>
          <p:spPr>
            <a:xfrm>
              <a:off x="-8036948" y="4758956"/>
              <a:ext cx="41408" cy="38919"/>
            </a:xfrm>
            <a:custGeom>
              <a:avLst/>
              <a:gdLst>
                <a:gd name="connsiteX0" fmla="*/ -1011 w 41408"/>
                <a:gd name="connsiteY0" fmla="*/ -745 h 38919"/>
                <a:gd name="connsiteX1" fmla="*/ 34708 w 41408"/>
                <a:gd name="connsiteY1" fmla="*/ 27830 h 38919"/>
                <a:gd name="connsiteX2" fmla="*/ 37394 w 41408"/>
                <a:gd name="connsiteY2" fmla="*/ 38175 h 38919"/>
                <a:gd name="connsiteX3" fmla="*/ 10819 w 41408"/>
                <a:gd name="connsiteY3" fmla="*/ 21030 h 38919"/>
                <a:gd name="connsiteX4" fmla="*/ -1011 w 41408"/>
                <a:gd name="connsiteY4" fmla="*/ -745 h 3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08" h="38919">
                  <a:moveTo>
                    <a:pt x="-1011" y="-745"/>
                  </a:moveTo>
                  <a:cubicBezTo>
                    <a:pt x="10934" y="8800"/>
                    <a:pt x="22992" y="18229"/>
                    <a:pt x="34708" y="27830"/>
                  </a:cubicBezTo>
                  <a:cubicBezTo>
                    <a:pt x="37623" y="30288"/>
                    <a:pt x="43281" y="33031"/>
                    <a:pt x="37394" y="38175"/>
                  </a:cubicBezTo>
                  <a:cubicBezTo>
                    <a:pt x="28478" y="32460"/>
                    <a:pt x="19392" y="26745"/>
                    <a:pt x="10819" y="21030"/>
                  </a:cubicBezTo>
                  <a:cubicBezTo>
                    <a:pt x="3561" y="15829"/>
                    <a:pt x="-3240" y="9828"/>
                    <a:pt x="-1011" y="-745"/>
                  </a:cubicBezTo>
                  <a:close/>
                </a:path>
              </a:pathLst>
            </a:custGeom>
            <a:solidFill>
              <a:srgbClr val="73534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2" name="任意多边形: 形状 104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73C411D-F138-467A-953B-BE6D7351C329}"/>
                </a:ext>
              </a:extLst>
            </p:cNvPr>
            <p:cNvSpPr/>
            <p:nvPr/>
          </p:nvSpPr>
          <p:spPr>
            <a:xfrm>
              <a:off x="-7740864" y="4827708"/>
              <a:ext cx="15928" cy="25146"/>
            </a:xfrm>
            <a:custGeom>
              <a:avLst/>
              <a:gdLst>
                <a:gd name="connsiteX0" fmla="*/ 4486 w 15928"/>
                <a:gd name="connsiteY0" fmla="*/ 24401 h 25146"/>
                <a:gd name="connsiteX1" fmla="*/ -1229 w 15928"/>
                <a:gd name="connsiteY1" fmla="*/ -745 h 25146"/>
                <a:gd name="connsiteX2" fmla="*/ 14487 w 15928"/>
                <a:gd name="connsiteY2" fmla="*/ 19372 h 25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28" h="25146">
                  <a:moveTo>
                    <a:pt x="4486" y="24401"/>
                  </a:moveTo>
                  <a:cubicBezTo>
                    <a:pt x="3572" y="15772"/>
                    <a:pt x="-2658" y="8399"/>
                    <a:pt x="-1229" y="-745"/>
                  </a:cubicBezTo>
                  <a:cubicBezTo>
                    <a:pt x="5640" y="4511"/>
                    <a:pt x="11051" y="11435"/>
                    <a:pt x="14487" y="19372"/>
                  </a:cubicBezTo>
                  <a:close/>
                </a:path>
              </a:pathLst>
            </a:custGeom>
            <a:solidFill>
              <a:srgbClr val="957C7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6" name="任意多边形: 形状 107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C8B436C-12E0-421C-8E77-E5B5A09A1CE5}"/>
                </a:ext>
              </a:extLst>
            </p:cNvPr>
            <p:cNvSpPr/>
            <p:nvPr/>
          </p:nvSpPr>
          <p:spPr>
            <a:xfrm>
              <a:off x="-8311695" y="4812963"/>
              <a:ext cx="17145" cy="12201"/>
            </a:xfrm>
            <a:custGeom>
              <a:avLst/>
              <a:gdLst>
                <a:gd name="connsiteX0" fmla="*/ 15704 w 17145"/>
                <a:gd name="connsiteY0" fmla="*/ 11314 h 12201"/>
                <a:gd name="connsiteX1" fmla="*/ -1441 w 17145"/>
                <a:gd name="connsiteY1" fmla="*/ -745 h 12201"/>
                <a:gd name="connsiteX2" fmla="*/ 15704 w 17145"/>
                <a:gd name="connsiteY2" fmla="*/ 11314 h 12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" h="12201">
                  <a:moveTo>
                    <a:pt x="15704" y="11314"/>
                  </a:moveTo>
                  <a:cubicBezTo>
                    <a:pt x="6389" y="12457"/>
                    <a:pt x="2045" y="6570"/>
                    <a:pt x="-1441" y="-745"/>
                  </a:cubicBezTo>
                  <a:cubicBezTo>
                    <a:pt x="4903" y="2398"/>
                    <a:pt x="12961" y="3084"/>
                    <a:pt x="15704" y="11314"/>
                  </a:cubicBezTo>
                  <a:close/>
                </a:path>
              </a:pathLst>
            </a:custGeom>
            <a:solidFill>
              <a:srgbClr val="534A4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8" name="任意多边形: 形状 107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9C30505-283A-4E83-89F2-AEDEC02F7656}"/>
                </a:ext>
              </a:extLst>
            </p:cNvPr>
            <p:cNvSpPr/>
            <p:nvPr/>
          </p:nvSpPr>
          <p:spPr>
            <a:xfrm>
              <a:off x="-8337479" y="4792617"/>
              <a:ext cx="10289" cy="15830"/>
            </a:xfrm>
            <a:custGeom>
              <a:avLst/>
              <a:gdLst>
                <a:gd name="connsiteX0" fmla="*/ 8627 w 10289"/>
                <a:gd name="connsiteY0" fmla="*/ 15086 h 15830"/>
                <a:gd name="connsiteX1" fmla="*/ 1426 w 10289"/>
                <a:gd name="connsiteY1" fmla="*/ -745 h 15830"/>
                <a:gd name="connsiteX2" fmla="*/ 8627 w 10289"/>
                <a:gd name="connsiteY2" fmla="*/ 15086 h 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9" h="15830">
                  <a:moveTo>
                    <a:pt x="8627" y="15086"/>
                  </a:moveTo>
                  <a:cubicBezTo>
                    <a:pt x="2226" y="11657"/>
                    <a:pt x="-5832" y="8914"/>
                    <a:pt x="1426" y="-745"/>
                  </a:cubicBezTo>
                  <a:cubicBezTo>
                    <a:pt x="3712" y="4799"/>
                    <a:pt x="10113" y="8285"/>
                    <a:pt x="8627" y="15086"/>
                  </a:cubicBezTo>
                  <a:close/>
                </a:path>
              </a:pathLst>
            </a:custGeom>
            <a:solidFill>
              <a:srgbClr val="534A4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2" name="任意多边形: 形状 109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673F484-8528-4A0F-8490-0BE93AB2062A}"/>
                </a:ext>
              </a:extLst>
            </p:cNvPr>
            <p:cNvSpPr/>
            <p:nvPr/>
          </p:nvSpPr>
          <p:spPr>
            <a:xfrm>
              <a:off x="-8629967" y="5745708"/>
              <a:ext cx="6080" cy="20688"/>
            </a:xfrm>
            <a:custGeom>
              <a:avLst/>
              <a:gdLst>
                <a:gd name="connsiteX0" fmla="*/ -1094 w 6080"/>
                <a:gd name="connsiteY0" fmla="*/ -745 h 20688"/>
                <a:gd name="connsiteX1" fmla="*/ 4621 w 6080"/>
                <a:gd name="connsiteY1" fmla="*/ 19944 h 20688"/>
                <a:gd name="connsiteX2" fmla="*/ -1094 w 6080"/>
                <a:gd name="connsiteY2" fmla="*/ -745 h 2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80" h="20688">
                  <a:moveTo>
                    <a:pt x="-1094" y="-745"/>
                  </a:moveTo>
                  <a:cubicBezTo>
                    <a:pt x="6679" y="4627"/>
                    <a:pt x="4107" y="12628"/>
                    <a:pt x="4621" y="19944"/>
                  </a:cubicBezTo>
                  <a:cubicBezTo>
                    <a:pt x="-3037" y="14686"/>
                    <a:pt x="-1380" y="6913"/>
                    <a:pt x="-1094" y="-745"/>
                  </a:cubicBezTo>
                  <a:close/>
                </a:path>
              </a:pathLst>
            </a:custGeom>
            <a:solidFill>
              <a:srgbClr val="45333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1" name="任意多边形: 形状 110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983E07A-5B74-4AC9-9C9B-800D4852E6F2}"/>
                </a:ext>
              </a:extLst>
            </p:cNvPr>
            <p:cNvSpPr/>
            <p:nvPr/>
          </p:nvSpPr>
          <p:spPr>
            <a:xfrm>
              <a:off x="-9079303" y="4815191"/>
              <a:ext cx="5750" cy="14401"/>
            </a:xfrm>
            <a:custGeom>
              <a:avLst/>
              <a:gdLst>
                <a:gd name="connsiteX0" fmla="*/ 2986 w 5750"/>
                <a:gd name="connsiteY0" fmla="*/ -744 h 14401"/>
                <a:gd name="connsiteX1" fmla="*/ -100 w 5750"/>
                <a:gd name="connsiteY1" fmla="*/ 13657 h 14401"/>
                <a:gd name="connsiteX2" fmla="*/ 2986 w 5750"/>
                <a:gd name="connsiteY2" fmla="*/ -745 h 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0" h="14401">
                  <a:moveTo>
                    <a:pt x="2986" y="-744"/>
                  </a:moveTo>
                  <a:cubicBezTo>
                    <a:pt x="4529" y="4628"/>
                    <a:pt x="5901" y="9943"/>
                    <a:pt x="-100" y="13657"/>
                  </a:cubicBezTo>
                  <a:cubicBezTo>
                    <a:pt x="-2714" y="8745"/>
                    <a:pt x="-1411" y="2665"/>
                    <a:pt x="2986" y="-745"/>
                  </a:cubicBezTo>
                  <a:close/>
                </a:path>
              </a:pathLst>
            </a:custGeom>
            <a:solidFill>
              <a:srgbClr val="F6DD8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8" name="任意多边形: 形状 110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BC8BE62-52D2-4810-A093-BB4E7962F16F}"/>
                </a:ext>
              </a:extLst>
            </p:cNvPr>
            <p:cNvSpPr/>
            <p:nvPr/>
          </p:nvSpPr>
          <p:spPr>
            <a:xfrm>
              <a:off x="-8969899" y="5461786"/>
              <a:ext cx="4865" cy="15488"/>
            </a:xfrm>
            <a:custGeom>
              <a:avLst/>
              <a:gdLst>
                <a:gd name="connsiteX0" fmla="*/ 3424 w 4865"/>
                <a:gd name="connsiteY0" fmla="*/ -745 h 15488"/>
                <a:gd name="connsiteX1" fmla="*/ 2624 w 4865"/>
                <a:gd name="connsiteY1" fmla="*/ 14743 h 15488"/>
                <a:gd name="connsiteX2" fmla="*/ 22 w 4865"/>
                <a:gd name="connsiteY2" fmla="*/ 2324 h 15488"/>
                <a:gd name="connsiteX3" fmla="*/ 3424 w 4865"/>
                <a:gd name="connsiteY3" fmla="*/ -744 h 1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65" h="15488">
                  <a:moveTo>
                    <a:pt x="3424" y="-745"/>
                  </a:moveTo>
                  <a:cubicBezTo>
                    <a:pt x="3424" y="4399"/>
                    <a:pt x="2910" y="9600"/>
                    <a:pt x="2624" y="14743"/>
                  </a:cubicBezTo>
                  <a:cubicBezTo>
                    <a:pt x="-1524" y="12032"/>
                    <a:pt x="-2689" y="6472"/>
                    <a:pt x="22" y="2324"/>
                  </a:cubicBezTo>
                  <a:cubicBezTo>
                    <a:pt x="872" y="1024"/>
                    <a:pt x="2044" y="-33"/>
                    <a:pt x="3424" y="-744"/>
                  </a:cubicBezTo>
                  <a:close/>
                </a:path>
              </a:pathLst>
            </a:custGeom>
            <a:solidFill>
              <a:srgbClr val="A3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6" name="任意多边形: 形状 112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CA5197B-CB26-48C3-A1FC-871AC5CE87F4}"/>
                </a:ext>
              </a:extLst>
            </p:cNvPr>
            <p:cNvSpPr/>
            <p:nvPr/>
          </p:nvSpPr>
          <p:spPr>
            <a:xfrm>
              <a:off x="-7404724" y="5239583"/>
              <a:ext cx="506892" cy="484548"/>
            </a:xfrm>
            <a:custGeom>
              <a:avLst/>
              <a:gdLst>
                <a:gd name="connsiteX0" fmla="*/ 441758 w 506892"/>
                <a:gd name="connsiteY0" fmla="*/ 51267 h 484548"/>
                <a:gd name="connsiteX1" fmla="*/ 452387 w 506892"/>
                <a:gd name="connsiteY1" fmla="*/ 42865 h 484548"/>
                <a:gd name="connsiteX2" fmla="*/ 452387 w 506892"/>
                <a:gd name="connsiteY2" fmla="*/ 138077 h 484548"/>
                <a:gd name="connsiteX3" fmla="*/ 456902 w 506892"/>
                <a:gd name="connsiteY3" fmla="*/ 166652 h 484548"/>
                <a:gd name="connsiteX4" fmla="*/ 486620 w 506892"/>
                <a:gd name="connsiteY4" fmla="*/ 307527 h 484548"/>
                <a:gd name="connsiteX5" fmla="*/ 503308 w 506892"/>
                <a:gd name="connsiteY5" fmla="*/ 362219 h 484548"/>
                <a:gd name="connsiteX6" fmla="*/ 493821 w 506892"/>
                <a:gd name="connsiteY6" fmla="*/ 395938 h 484548"/>
                <a:gd name="connsiteX7" fmla="*/ 450673 w 506892"/>
                <a:gd name="connsiteY7" fmla="*/ 441658 h 484548"/>
                <a:gd name="connsiteX8" fmla="*/ 447815 w 506892"/>
                <a:gd name="connsiteY8" fmla="*/ 444230 h 484548"/>
                <a:gd name="connsiteX9" fmla="*/ 418497 w 506892"/>
                <a:gd name="connsiteY9" fmla="*/ 457946 h 484548"/>
                <a:gd name="connsiteX10" fmla="*/ 359004 w 506892"/>
                <a:gd name="connsiteY10" fmla="*/ 477777 h 484548"/>
                <a:gd name="connsiteX11" fmla="*/ 300825 w 506892"/>
                <a:gd name="connsiteY11" fmla="*/ 476862 h 484548"/>
                <a:gd name="connsiteX12" fmla="*/ 258649 w 506892"/>
                <a:gd name="connsiteY12" fmla="*/ 457432 h 484548"/>
                <a:gd name="connsiteX13" fmla="*/ 274537 w 506892"/>
                <a:gd name="connsiteY13" fmla="*/ 478520 h 484548"/>
                <a:gd name="connsiteX14" fmla="*/ 214814 w 506892"/>
                <a:gd name="connsiteY14" fmla="*/ 477948 h 484548"/>
                <a:gd name="connsiteX15" fmla="*/ 141262 w 506892"/>
                <a:gd name="connsiteY15" fmla="*/ 474462 h 484548"/>
                <a:gd name="connsiteX16" fmla="*/ 22048 w 506892"/>
                <a:gd name="connsiteY16" fmla="*/ 461489 h 484548"/>
                <a:gd name="connsiteX17" fmla="*/ -1441 w 506892"/>
                <a:gd name="connsiteY17" fmla="*/ 440687 h 484548"/>
                <a:gd name="connsiteX18" fmla="*/ 68453 w 506892"/>
                <a:gd name="connsiteY18" fmla="*/ 440058 h 484548"/>
                <a:gd name="connsiteX19" fmla="*/ 149435 w 506892"/>
                <a:gd name="connsiteY19" fmla="*/ 433200 h 484548"/>
                <a:gd name="connsiteX20" fmla="*/ 173267 w 506892"/>
                <a:gd name="connsiteY20" fmla="*/ 428114 h 484548"/>
                <a:gd name="connsiteX21" fmla="*/ 165151 w 506892"/>
                <a:gd name="connsiteY21" fmla="*/ 409083 h 484548"/>
                <a:gd name="connsiteX22" fmla="*/ 148006 w 506892"/>
                <a:gd name="connsiteY22" fmla="*/ 381136 h 484548"/>
                <a:gd name="connsiteX23" fmla="*/ 149607 w 506892"/>
                <a:gd name="connsiteY23" fmla="*/ 358276 h 484548"/>
                <a:gd name="connsiteX24" fmla="*/ 172467 w 506892"/>
                <a:gd name="connsiteY24" fmla="*/ 356219 h 484548"/>
                <a:gd name="connsiteX25" fmla="*/ 220187 w 506892"/>
                <a:gd name="connsiteY25" fmla="*/ 387423 h 484548"/>
                <a:gd name="connsiteX26" fmla="*/ 247219 w 506892"/>
                <a:gd name="connsiteY26" fmla="*/ 414626 h 484548"/>
                <a:gd name="connsiteX27" fmla="*/ 322200 w 506892"/>
                <a:gd name="connsiteY27" fmla="*/ 451260 h 484548"/>
                <a:gd name="connsiteX28" fmla="*/ 332829 w 506892"/>
                <a:gd name="connsiteY28" fmla="*/ 450402 h 484548"/>
                <a:gd name="connsiteX29" fmla="*/ 422726 w 506892"/>
                <a:gd name="connsiteY29" fmla="*/ 361763 h 484548"/>
                <a:gd name="connsiteX30" fmla="*/ 426269 w 506892"/>
                <a:gd name="connsiteY30" fmla="*/ 297526 h 484548"/>
                <a:gd name="connsiteX31" fmla="*/ 420554 w 506892"/>
                <a:gd name="connsiteY31" fmla="*/ 238090 h 484548"/>
                <a:gd name="connsiteX32" fmla="*/ 402496 w 506892"/>
                <a:gd name="connsiteY32" fmla="*/ 217802 h 484548"/>
                <a:gd name="connsiteX33" fmla="*/ 424441 w 506892"/>
                <a:gd name="connsiteY33" fmla="*/ 171453 h 484548"/>
                <a:gd name="connsiteX34" fmla="*/ 433413 w 506892"/>
                <a:gd name="connsiteY34" fmla="*/ 109560 h 484548"/>
                <a:gd name="connsiteX35" fmla="*/ 423698 w 506892"/>
                <a:gd name="connsiteY35" fmla="*/ 176997 h 484548"/>
                <a:gd name="connsiteX36" fmla="*/ 396609 w 506892"/>
                <a:gd name="connsiteY36" fmla="*/ 210772 h 484548"/>
                <a:gd name="connsiteX37" fmla="*/ 377407 w 506892"/>
                <a:gd name="connsiteY37" fmla="*/ 151507 h 484548"/>
                <a:gd name="connsiteX38" fmla="*/ 383636 w 506892"/>
                <a:gd name="connsiteY38" fmla="*/ 139392 h 484548"/>
                <a:gd name="connsiteX39" fmla="*/ 407867 w 506892"/>
                <a:gd name="connsiteY39" fmla="*/ 48752 h 484548"/>
                <a:gd name="connsiteX40" fmla="*/ 415526 w 506892"/>
                <a:gd name="connsiteY40" fmla="*/ 11547 h 484548"/>
                <a:gd name="connsiteX41" fmla="*/ 427356 w 506892"/>
                <a:gd name="connsiteY41" fmla="*/ -454 h 484548"/>
                <a:gd name="connsiteX42" fmla="*/ 435585 w 506892"/>
                <a:gd name="connsiteY42" fmla="*/ 15148 h 484548"/>
                <a:gd name="connsiteX43" fmla="*/ 436157 w 506892"/>
                <a:gd name="connsiteY43" fmla="*/ 42408 h 484548"/>
                <a:gd name="connsiteX44" fmla="*/ 441758 w 506892"/>
                <a:gd name="connsiteY44" fmla="*/ 51267 h 484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06892" h="484548">
                  <a:moveTo>
                    <a:pt x="441758" y="51267"/>
                  </a:moveTo>
                  <a:lnTo>
                    <a:pt x="452387" y="42865"/>
                  </a:lnTo>
                  <a:cubicBezTo>
                    <a:pt x="452387" y="76070"/>
                    <a:pt x="452387" y="107102"/>
                    <a:pt x="452387" y="138077"/>
                  </a:cubicBezTo>
                  <a:cubicBezTo>
                    <a:pt x="452387" y="147736"/>
                    <a:pt x="450044" y="157965"/>
                    <a:pt x="456902" y="166652"/>
                  </a:cubicBezTo>
                  <a:cubicBezTo>
                    <a:pt x="460564" y="214714"/>
                    <a:pt x="470556" y="262082"/>
                    <a:pt x="486620" y="307527"/>
                  </a:cubicBezTo>
                  <a:cubicBezTo>
                    <a:pt x="492335" y="325587"/>
                    <a:pt x="496850" y="344275"/>
                    <a:pt x="503308" y="362219"/>
                  </a:cubicBezTo>
                  <a:cubicBezTo>
                    <a:pt x="508395" y="376450"/>
                    <a:pt x="504108" y="386051"/>
                    <a:pt x="493821" y="395938"/>
                  </a:cubicBezTo>
                  <a:cubicBezTo>
                    <a:pt x="478791" y="410397"/>
                    <a:pt x="465246" y="426228"/>
                    <a:pt x="450673" y="441658"/>
                  </a:cubicBezTo>
                  <a:cubicBezTo>
                    <a:pt x="449358" y="441999"/>
                    <a:pt x="448292" y="442959"/>
                    <a:pt x="447815" y="444230"/>
                  </a:cubicBezTo>
                  <a:cubicBezTo>
                    <a:pt x="439034" y="450675"/>
                    <a:pt x="429073" y="455335"/>
                    <a:pt x="418497" y="457946"/>
                  </a:cubicBezTo>
                  <a:cubicBezTo>
                    <a:pt x="398232" y="463177"/>
                    <a:pt x="378354" y="469803"/>
                    <a:pt x="359004" y="477777"/>
                  </a:cubicBezTo>
                  <a:cubicBezTo>
                    <a:pt x="340436" y="486122"/>
                    <a:pt x="319121" y="485786"/>
                    <a:pt x="300825" y="476862"/>
                  </a:cubicBezTo>
                  <a:cubicBezTo>
                    <a:pt x="287738" y="470747"/>
                    <a:pt x="274651" y="464747"/>
                    <a:pt x="258649" y="457432"/>
                  </a:cubicBezTo>
                  <a:cubicBezTo>
                    <a:pt x="261506" y="468347"/>
                    <a:pt x="271393" y="469948"/>
                    <a:pt x="274537" y="478520"/>
                  </a:cubicBezTo>
                  <a:cubicBezTo>
                    <a:pt x="253848" y="478520"/>
                    <a:pt x="233960" y="480863"/>
                    <a:pt x="214814" y="477948"/>
                  </a:cubicBezTo>
                  <a:cubicBezTo>
                    <a:pt x="190509" y="474000"/>
                    <a:pt x="165832" y="472830"/>
                    <a:pt x="141262" y="474462"/>
                  </a:cubicBezTo>
                  <a:cubicBezTo>
                    <a:pt x="100514" y="477606"/>
                    <a:pt x="61710" y="466290"/>
                    <a:pt x="22048" y="461489"/>
                  </a:cubicBezTo>
                  <a:cubicBezTo>
                    <a:pt x="9647" y="460004"/>
                    <a:pt x="4446" y="450059"/>
                    <a:pt x="-1441" y="440687"/>
                  </a:cubicBezTo>
                  <a:cubicBezTo>
                    <a:pt x="21526" y="435329"/>
                    <a:pt x="45394" y="435115"/>
                    <a:pt x="68453" y="440058"/>
                  </a:cubicBezTo>
                  <a:cubicBezTo>
                    <a:pt x="95314" y="445773"/>
                    <a:pt x="122518" y="437372"/>
                    <a:pt x="149435" y="433200"/>
                  </a:cubicBezTo>
                  <a:cubicBezTo>
                    <a:pt x="157436" y="431943"/>
                    <a:pt x="165266" y="429828"/>
                    <a:pt x="173267" y="428114"/>
                  </a:cubicBezTo>
                  <a:cubicBezTo>
                    <a:pt x="175267" y="419770"/>
                    <a:pt x="170238" y="414169"/>
                    <a:pt x="165151" y="409083"/>
                  </a:cubicBezTo>
                  <a:cubicBezTo>
                    <a:pt x="157860" y="400831"/>
                    <a:pt x="152060" y="391375"/>
                    <a:pt x="148006" y="381136"/>
                  </a:cubicBezTo>
                  <a:cubicBezTo>
                    <a:pt x="144234" y="373307"/>
                    <a:pt x="142920" y="365134"/>
                    <a:pt x="149607" y="358276"/>
                  </a:cubicBezTo>
                  <a:cubicBezTo>
                    <a:pt x="156293" y="351419"/>
                    <a:pt x="164466" y="352561"/>
                    <a:pt x="172467" y="356219"/>
                  </a:cubicBezTo>
                  <a:cubicBezTo>
                    <a:pt x="190069" y="363762"/>
                    <a:pt x="206219" y="374322"/>
                    <a:pt x="220187" y="387423"/>
                  </a:cubicBezTo>
                  <a:cubicBezTo>
                    <a:pt x="229331" y="396396"/>
                    <a:pt x="238761" y="405025"/>
                    <a:pt x="247219" y="414626"/>
                  </a:cubicBezTo>
                  <a:cubicBezTo>
                    <a:pt x="267221" y="437486"/>
                    <a:pt x="295739" y="442116"/>
                    <a:pt x="322200" y="451260"/>
                  </a:cubicBezTo>
                  <a:cubicBezTo>
                    <a:pt x="325724" y="452327"/>
                    <a:pt x="329522" y="452021"/>
                    <a:pt x="332829" y="450402"/>
                  </a:cubicBezTo>
                  <a:cubicBezTo>
                    <a:pt x="371406" y="429657"/>
                    <a:pt x="410725" y="409368"/>
                    <a:pt x="422726" y="361763"/>
                  </a:cubicBezTo>
                  <a:cubicBezTo>
                    <a:pt x="428041" y="340675"/>
                    <a:pt x="433185" y="320214"/>
                    <a:pt x="426269" y="297526"/>
                  </a:cubicBezTo>
                  <a:cubicBezTo>
                    <a:pt x="420554" y="278781"/>
                    <a:pt x="424555" y="258092"/>
                    <a:pt x="420554" y="238090"/>
                  </a:cubicBezTo>
                  <a:cubicBezTo>
                    <a:pt x="417983" y="225059"/>
                    <a:pt x="410553" y="222660"/>
                    <a:pt x="402496" y="217802"/>
                  </a:cubicBezTo>
                  <a:cubicBezTo>
                    <a:pt x="418955" y="206715"/>
                    <a:pt x="422212" y="188941"/>
                    <a:pt x="424441" y="171453"/>
                  </a:cubicBezTo>
                  <a:cubicBezTo>
                    <a:pt x="426842" y="152651"/>
                    <a:pt x="431299" y="134192"/>
                    <a:pt x="433413" y="109560"/>
                  </a:cubicBezTo>
                  <a:cubicBezTo>
                    <a:pt x="430670" y="135963"/>
                    <a:pt x="425641" y="156194"/>
                    <a:pt x="423698" y="176997"/>
                  </a:cubicBezTo>
                  <a:cubicBezTo>
                    <a:pt x="422212" y="193684"/>
                    <a:pt x="415697" y="207572"/>
                    <a:pt x="396609" y="210772"/>
                  </a:cubicBezTo>
                  <a:cubicBezTo>
                    <a:pt x="365576" y="192713"/>
                    <a:pt x="362319" y="182883"/>
                    <a:pt x="377407" y="151507"/>
                  </a:cubicBezTo>
                  <a:cubicBezTo>
                    <a:pt x="379207" y="147333"/>
                    <a:pt x="381289" y="143285"/>
                    <a:pt x="383636" y="139392"/>
                  </a:cubicBezTo>
                  <a:cubicBezTo>
                    <a:pt x="402038" y="111903"/>
                    <a:pt x="405296" y="80242"/>
                    <a:pt x="407867" y="48752"/>
                  </a:cubicBezTo>
                  <a:cubicBezTo>
                    <a:pt x="408954" y="35836"/>
                    <a:pt x="413582" y="24006"/>
                    <a:pt x="415526" y="11547"/>
                  </a:cubicBezTo>
                  <a:cubicBezTo>
                    <a:pt x="416440" y="5832"/>
                    <a:pt x="418955" y="-2397"/>
                    <a:pt x="427356" y="-454"/>
                  </a:cubicBezTo>
                  <a:cubicBezTo>
                    <a:pt x="434442" y="1146"/>
                    <a:pt x="435471" y="8462"/>
                    <a:pt x="435585" y="15148"/>
                  </a:cubicBezTo>
                  <a:cubicBezTo>
                    <a:pt x="435585" y="24235"/>
                    <a:pt x="435585" y="33322"/>
                    <a:pt x="436157" y="42408"/>
                  </a:cubicBezTo>
                  <a:cubicBezTo>
                    <a:pt x="436584" y="46058"/>
                    <a:pt x="438644" y="49316"/>
                    <a:pt x="441758" y="51267"/>
                  </a:cubicBezTo>
                  <a:close/>
                </a:path>
              </a:pathLst>
            </a:custGeom>
            <a:solidFill>
              <a:srgbClr val="BD95B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7" name="任意多边形: 形状 112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DCD335E-08C9-497A-BD19-3DA74A8C2A8D}"/>
                </a:ext>
              </a:extLst>
            </p:cNvPr>
            <p:cNvSpPr/>
            <p:nvPr/>
          </p:nvSpPr>
          <p:spPr>
            <a:xfrm>
              <a:off x="-7143834" y="4715445"/>
              <a:ext cx="222083" cy="307029"/>
            </a:xfrm>
            <a:custGeom>
              <a:avLst/>
              <a:gdLst>
                <a:gd name="connsiteX0" fmla="*/ 219158 w 222083"/>
                <a:gd name="connsiteY0" fmla="*/ 257193 h 307029"/>
                <a:gd name="connsiteX1" fmla="*/ 219844 w 222083"/>
                <a:gd name="connsiteY1" fmla="*/ 271995 h 307029"/>
                <a:gd name="connsiteX2" fmla="*/ 191726 w 222083"/>
                <a:gd name="connsiteY2" fmla="*/ 306285 h 307029"/>
                <a:gd name="connsiteX3" fmla="*/ 137605 w 222083"/>
                <a:gd name="connsiteY3" fmla="*/ 127577 h 307029"/>
                <a:gd name="connsiteX4" fmla="*/ 123546 w 222083"/>
                <a:gd name="connsiteY4" fmla="*/ 92315 h 307029"/>
                <a:gd name="connsiteX5" fmla="*/ 76911 w 222083"/>
                <a:gd name="connsiteY5" fmla="*/ 43452 h 307029"/>
                <a:gd name="connsiteX6" fmla="*/ 29077 w 222083"/>
                <a:gd name="connsiteY6" fmla="*/ 24250 h 307029"/>
                <a:gd name="connsiteX7" fmla="*/ -1441 w 222083"/>
                <a:gd name="connsiteY7" fmla="*/ -39 h 307029"/>
                <a:gd name="connsiteX8" fmla="*/ 55709 w 222083"/>
                <a:gd name="connsiteY8" fmla="*/ 17106 h 307029"/>
                <a:gd name="connsiteX9" fmla="*/ 91599 w 222083"/>
                <a:gd name="connsiteY9" fmla="*/ 36537 h 307029"/>
                <a:gd name="connsiteX10" fmla="*/ 138234 w 222083"/>
                <a:gd name="connsiteY10" fmla="*/ 87115 h 307029"/>
                <a:gd name="connsiteX11" fmla="*/ 195898 w 222083"/>
                <a:gd name="connsiteY11" fmla="*/ 248964 h 307029"/>
                <a:gd name="connsiteX12" fmla="*/ 219158 w 222083"/>
                <a:gd name="connsiteY12" fmla="*/ 257193 h 30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2083" h="307029">
                  <a:moveTo>
                    <a:pt x="219158" y="257193"/>
                  </a:moveTo>
                  <a:cubicBezTo>
                    <a:pt x="220868" y="261946"/>
                    <a:pt x="221107" y="267104"/>
                    <a:pt x="219844" y="271995"/>
                  </a:cubicBezTo>
                  <a:cubicBezTo>
                    <a:pt x="210757" y="283425"/>
                    <a:pt x="206356" y="299313"/>
                    <a:pt x="191726" y="306285"/>
                  </a:cubicBezTo>
                  <a:cubicBezTo>
                    <a:pt x="183097" y="243877"/>
                    <a:pt x="158522" y="186270"/>
                    <a:pt x="137605" y="127577"/>
                  </a:cubicBezTo>
                  <a:cubicBezTo>
                    <a:pt x="133376" y="115632"/>
                    <a:pt x="126175" y="104717"/>
                    <a:pt x="123546" y="92315"/>
                  </a:cubicBezTo>
                  <a:cubicBezTo>
                    <a:pt x="117831" y="65855"/>
                    <a:pt x="98800" y="53339"/>
                    <a:pt x="76911" y="43452"/>
                  </a:cubicBezTo>
                  <a:cubicBezTo>
                    <a:pt x="61252" y="36365"/>
                    <a:pt x="44622" y="31451"/>
                    <a:pt x="29077" y="24250"/>
                  </a:cubicBezTo>
                  <a:cubicBezTo>
                    <a:pt x="17190" y="18535"/>
                    <a:pt x="2217" y="16191"/>
                    <a:pt x="-1441" y="-39"/>
                  </a:cubicBezTo>
                  <a:cubicBezTo>
                    <a:pt x="19933" y="-2039"/>
                    <a:pt x="39250" y="-782"/>
                    <a:pt x="55709" y="17106"/>
                  </a:cubicBezTo>
                  <a:cubicBezTo>
                    <a:pt x="64396" y="26593"/>
                    <a:pt x="79198" y="30708"/>
                    <a:pt x="91599" y="36537"/>
                  </a:cubicBezTo>
                  <a:cubicBezTo>
                    <a:pt x="113406" y="46310"/>
                    <a:pt x="130259" y="64588"/>
                    <a:pt x="138234" y="87115"/>
                  </a:cubicBezTo>
                  <a:cubicBezTo>
                    <a:pt x="158922" y="140550"/>
                    <a:pt x="179096" y="194099"/>
                    <a:pt x="195898" y="248964"/>
                  </a:cubicBezTo>
                  <a:cubicBezTo>
                    <a:pt x="201442" y="266737"/>
                    <a:pt x="201898" y="266566"/>
                    <a:pt x="219158" y="257193"/>
                  </a:cubicBezTo>
                  <a:close/>
                </a:path>
              </a:pathLst>
            </a:custGeom>
            <a:solidFill>
              <a:srgbClr val="BD96B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8" name="任意多边形: 形状 112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55E5FAC-6064-4E29-8DE2-8B1D4B525983}"/>
                </a:ext>
              </a:extLst>
            </p:cNvPr>
            <p:cNvSpPr/>
            <p:nvPr/>
          </p:nvSpPr>
          <p:spPr>
            <a:xfrm>
              <a:off x="-7346146" y="4726303"/>
              <a:ext cx="143103" cy="52936"/>
            </a:xfrm>
            <a:custGeom>
              <a:avLst/>
              <a:gdLst>
                <a:gd name="connsiteX0" fmla="*/ -1441 w 143103"/>
                <a:gd name="connsiteY0" fmla="*/ 48539 h 52936"/>
                <a:gd name="connsiteX1" fmla="*/ 20105 w 143103"/>
                <a:gd name="connsiteY1" fmla="*/ 29680 h 52936"/>
                <a:gd name="connsiteX2" fmla="*/ 32677 w 143103"/>
                <a:gd name="connsiteY2" fmla="*/ 25050 h 52936"/>
                <a:gd name="connsiteX3" fmla="*/ 97372 w 143103"/>
                <a:gd name="connsiteY3" fmla="*/ 10306 h 52936"/>
                <a:gd name="connsiteX4" fmla="*/ 141663 w 143103"/>
                <a:gd name="connsiteY4" fmla="*/ -495 h 52936"/>
                <a:gd name="connsiteX5" fmla="*/ 84913 w 143103"/>
                <a:gd name="connsiteY5" fmla="*/ 31451 h 52936"/>
                <a:gd name="connsiteX6" fmla="*/ 70054 w 143103"/>
                <a:gd name="connsiteY6" fmla="*/ 46368 h 52936"/>
                <a:gd name="connsiteX7" fmla="*/ 41079 w 143103"/>
                <a:gd name="connsiteY7" fmla="*/ 42196 h 52936"/>
                <a:gd name="connsiteX8" fmla="*/ 3874 w 143103"/>
                <a:gd name="connsiteY8" fmla="*/ 49282 h 52936"/>
                <a:gd name="connsiteX9" fmla="*/ -1441 w 143103"/>
                <a:gd name="connsiteY9" fmla="*/ 48539 h 5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103" h="52936">
                  <a:moveTo>
                    <a:pt x="-1441" y="48539"/>
                  </a:moveTo>
                  <a:cubicBezTo>
                    <a:pt x="2487" y="39295"/>
                    <a:pt x="10422" y="32350"/>
                    <a:pt x="20105" y="29680"/>
                  </a:cubicBezTo>
                  <a:cubicBezTo>
                    <a:pt x="24612" y="29193"/>
                    <a:pt x="28930" y="27603"/>
                    <a:pt x="32677" y="25050"/>
                  </a:cubicBezTo>
                  <a:cubicBezTo>
                    <a:pt x="51137" y="5734"/>
                    <a:pt x="74111" y="7620"/>
                    <a:pt x="97372" y="10306"/>
                  </a:cubicBezTo>
                  <a:cubicBezTo>
                    <a:pt x="113659" y="12878"/>
                    <a:pt x="125432" y="-2896"/>
                    <a:pt x="141663" y="-495"/>
                  </a:cubicBezTo>
                  <a:cubicBezTo>
                    <a:pt x="128061" y="19507"/>
                    <a:pt x="110059" y="31794"/>
                    <a:pt x="84913" y="31451"/>
                  </a:cubicBezTo>
                  <a:cubicBezTo>
                    <a:pt x="74797" y="31451"/>
                    <a:pt x="73483" y="39567"/>
                    <a:pt x="70054" y="46368"/>
                  </a:cubicBezTo>
                  <a:cubicBezTo>
                    <a:pt x="57481" y="30823"/>
                    <a:pt x="57481" y="30823"/>
                    <a:pt x="41079" y="42196"/>
                  </a:cubicBezTo>
                  <a:cubicBezTo>
                    <a:pt x="29649" y="50082"/>
                    <a:pt x="18219" y="55969"/>
                    <a:pt x="3874" y="49282"/>
                  </a:cubicBezTo>
                  <a:cubicBezTo>
                    <a:pt x="2072" y="49353"/>
                    <a:pt x="272" y="49102"/>
                    <a:pt x="-1441" y="48539"/>
                  </a:cubicBezTo>
                  <a:close/>
                </a:path>
              </a:pathLst>
            </a:custGeom>
            <a:solidFill>
              <a:srgbClr val="BD96B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9" name="任意多边形: 形状 112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0053462-6ECE-44F7-A835-631BDAB12CFC}"/>
                </a:ext>
              </a:extLst>
            </p:cNvPr>
            <p:cNvSpPr/>
            <p:nvPr/>
          </p:nvSpPr>
          <p:spPr>
            <a:xfrm>
              <a:off x="-7164523" y="4911889"/>
              <a:ext cx="22512" cy="149619"/>
            </a:xfrm>
            <a:custGeom>
              <a:avLst/>
              <a:gdLst>
                <a:gd name="connsiteX0" fmla="*/ 9132 w 22512"/>
                <a:gd name="connsiteY0" fmla="*/ -745 h 149619"/>
                <a:gd name="connsiteX1" fmla="*/ -1441 w 22512"/>
                <a:gd name="connsiteY1" fmla="*/ 148874 h 149619"/>
                <a:gd name="connsiteX2" fmla="*/ 9132 w 22512"/>
                <a:gd name="connsiteY2" fmla="*/ -745 h 14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12" h="149619">
                  <a:moveTo>
                    <a:pt x="9132" y="-745"/>
                  </a:moveTo>
                  <a:cubicBezTo>
                    <a:pt x="29535" y="33545"/>
                    <a:pt x="22334" y="116298"/>
                    <a:pt x="-1441" y="148874"/>
                  </a:cubicBezTo>
                  <a:cubicBezTo>
                    <a:pt x="10218" y="101554"/>
                    <a:pt x="10103" y="53491"/>
                    <a:pt x="9132" y="-745"/>
                  </a:cubicBezTo>
                  <a:close/>
                </a:path>
              </a:pathLst>
            </a:custGeom>
            <a:solidFill>
              <a:srgbClr val="BD95B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0" name="任意多边形: 形状 112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42FE576-5C5F-4687-ADE7-8AC0DE0820C6}"/>
                </a:ext>
              </a:extLst>
            </p:cNvPr>
            <p:cNvSpPr/>
            <p:nvPr/>
          </p:nvSpPr>
          <p:spPr>
            <a:xfrm>
              <a:off x="-7009417" y="5341257"/>
              <a:ext cx="40220" cy="117076"/>
            </a:xfrm>
            <a:custGeom>
              <a:avLst/>
              <a:gdLst>
                <a:gd name="connsiteX0" fmla="*/ 1645 w 40220"/>
                <a:gd name="connsiteY0" fmla="*/ 108869 h 117076"/>
                <a:gd name="connsiteX1" fmla="*/ -1441 w 40220"/>
                <a:gd name="connsiteY1" fmla="*/ 91724 h 117076"/>
                <a:gd name="connsiteX2" fmla="*/ 15704 w 40220"/>
                <a:gd name="connsiteY2" fmla="*/ 101040 h 117076"/>
                <a:gd name="connsiteX3" fmla="*/ 37821 w 40220"/>
                <a:gd name="connsiteY3" fmla="*/ -745 h 117076"/>
                <a:gd name="connsiteX4" fmla="*/ 27877 w 40220"/>
                <a:gd name="connsiteY4" fmla="*/ 102125 h 117076"/>
                <a:gd name="connsiteX5" fmla="*/ 7588 w 40220"/>
                <a:gd name="connsiteY5" fmla="*/ 116013 h 117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220" h="117076">
                  <a:moveTo>
                    <a:pt x="1645" y="108869"/>
                  </a:moveTo>
                  <a:lnTo>
                    <a:pt x="-1441" y="91724"/>
                  </a:lnTo>
                  <a:cubicBezTo>
                    <a:pt x="7703" y="88924"/>
                    <a:pt x="6045" y="103154"/>
                    <a:pt x="15704" y="101040"/>
                  </a:cubicBezTo>
                  <a:cubicBezTo>
                    <a:pt x="27134" y="68750"/>
                    <a:pt x="27134" y="32917"/>
                    <a:pt x="37821" y="-745"/>
                  </a:cubicBezTo>
                  <a:cubicBezTo>
                    <a:pt x="41250" y="21030"/>
                    <a:pt x="34906" y="83723"/>
                    <a:pt x="27877" y="102125"/>
                  </a:cubicBezTo>
                  <a:cubicBezTo>
                    <a:pt x="24162" y="111612"/>
                    <a:pt x="18733" y="117842"/>
                    <a:pt x="7588" y="116013"/>
                  </a:cubicBezTo>
                  <a:close/>
                </a:path>
              </a:pathLst>
            </a:custGeom>
            <a:solidFill>
              <a:srgbClr val="5F3C4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1" name="任意多边形: 形状 113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FA4834C-85E8-4637-96D7-354A54151ABD}"/>
                </a:ext>
              </a:extLst>
            </p:cNvPr>
            <p:cNvSpPr/>
            <p:nvPr/>
          </p:nvSpPr>
          <p:spPr>
            <a:xfrm>
              <a:off x="-7565731" y="5110200"/>
              <a:ext cx="14977" cy="104631"/>
            </a:xfrm>
            <a:custGeom>
              <a:avLst/>
              <a:gdLst>
                <a:gd name="connsiteX0" fmla="*/ 4518 w 14977"/>
                <a:gd name="connsiteY0" fmla="*/ 103839 h 104631"/>
                <a:gd name="connsiteX1" fmla="*/ 4518 w 14977"/>
                <a:gd name="connsiteY1" fmla="*/ 7656 h 104631"/>
                <a:gd name="connsiteX2" fmla="*/ 10233 w 14977"/>
                <a:gd name="connsiteY2" fmla="*/ -745 h 104631"/>
                <a:gd name="connsiteX3" fmla="*/ 13490 w 14977"/>
                <a:gd name="connsiteY3" fmla="*/ 91495 h 104631"/>
                <a:gd name="connsiteX4" fmla="*/ 4518 w 14977"/>
                <a:gd name="connsiteY4" fmla="*/ 103839 h 104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77" h="104631">
                  <a:moveTo>
                    <a:pt x="4518" y="103839"/>
                  </a:moveTo>
                  <a:cubicBezTo>
                    <a:pt x="-3427" y="72270"/>
                    <a:pt x="-3427" y="39225"/>
                    <a:pt x="4518" y="7656"/>
                  </a:cubicBezTo>
                  <a:cubicBezTo>
                    <a:pt x="4843" y="4056"/>
                    <a:pt x="7004" y="880"/>
                    <a:pt x="10233" y="-745"/>
                  </a:cubicBezTo>
                  <a:cubicBezTo>
                    <a:pt x="11262" y="30002"/>
                    <a:pt x="12004" y="60805"/>
                    <a:pt x="13490" y="91495"/>
                  </a:cubicBezTo>
                  <a:cubicBezTo>
                    <a:pt x="13605" y="98753"/>
                    <a:pt x="14176" y="104468"/>
                    <a:pt x="4518" y="103839"/>
                  </a:cubicBezTo>
                  <a:close/>
                </a:path>
              </a:pathLst>
            </a:custGeom>
            <a:solidFill>
              <a:srgbClr val="5E414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2" name="任意多边形: 形状 113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2FADC96-6FDD-4832-9348-F62578916742}"/>
                </a:ext>
              </a:extLst>
            </p:cNvPr>
            <p:cNvSpPr/>
            <p:nvPr/>
          </p:nvSpPr>
          <p:spPr>
            <a:xfrm>
              <a:off x="-7534609" y="5151462"/>
              <a:ext cx="40102" cy="66236"/>
            </a:xfrm>
            <a:custGeom>
              <a:avLst/>
              <a:gdLst>
                <a:gd name="connsiteX0" fmla="*/ 38662 w 40102"/>
                <a:gd name="connsiteY0" fmla="*/ 65492 h 66236"/>
                <a:gd name="connsiteX1" fmla="*/ -829 w 40102"/>
                <a:gd name="connsiteY1" fmla="*/ -745 h 66236"/>
                <a:gd name="connsiteX2" fmla="*/ 38662 w 40102"/>
                <a:gd name="connsiteY2" fmla="*/ 65492 h 66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102" h="66236">
                  <a:moveTo>
                    <a:pt x="38662" y="65492"/>
                  </a:moveTo>
                  <a:cubicBezTo>
                    <a:pt x="10087" y="60406"/>
                    <a:pt x="-4715" y="35317"/>
                    <a:pt x="-829" y="-745"/>
                  </a:cubicBezTo>
                  <a:cubicBezTo>
                    <a:pt x="9800" y="22801"/>
                    <a:pt x="16487" y="48804"/>
                    <a:pt x="38662" y="65492"/>
                  </a:cubicBezTo>
                  <a:close/>
                </a:path>
              </a:pathLst>
            </a:custGeom>
            <a:solidFill>
              <a:srgbClr val="4E2C3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3" name="任意多边形: 形状 113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7040823-048F-420B-AB0A-A1D36F9B7672}"/>
                </a:ext>
              </a:extLst>
            </p:cNvPr>
            <p:cNvSpPr/>
            <p:nvPr/>
          </p:nvSpPr>
          <p:spPr>
            <a:xfrm>
              <a:off x="-7197670" y="4715539"/>
              <a:ext cx="28575" cy="11104"/>
            </a:xfrm>
            <a:custGeom>
              <a:avLst/>
              <a:gdLst>
                <a:gd name="connsiteX0" fmla="*/ -1441 w 28575"/>
                <a:gd name="connsiteY0" fmla="*/ 10154 h 11104"/>
                <a:gd name="connsiteX1" fmla="*/ 27134 w 28575"/>
                <a:gd name="connsiteY1" fmla="*/ 210 h 11104"/>
                <a:gd name="connsiteX2" fmla="*/ -1441 w 28575"/>
                <a:gd name="connsiteY2" fmla="*/ 10154 h 11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1104">
                  <a:moveTo>
                    <a:pt x="-1441" y="10154"/>
                  </a:moveTo>
                  <a:cubicBezTo>
                    <a:pt x="4617" y="-2762"/>
                    <a:pt x="15704" y="-1276"/>
                    <a:pt x="27134" y="210"/>
                  </a:cubicBezTo>
                  <a:cubicBezTo>
                    <a:pt x="19990" y="10840"/>
                    <a:pt x="9532" y="10725"/>
                    <a:pt x="-1441" y="10154"/>
                  </a:cubicBezTo>
                  <a:close/>
                </a:path>
              </a:pathLst>
            </a:custGeom>
            <a:solidFill>
              <a:srgbClr val="BD96B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34" name="任意多边形: 形状 113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D557589-5242-4BCC-834C-B33E9DAA941E}"/>
                </a:ext>
              </a:extLst>
            </p:cNvPr>
            <p:cNvSpPr/>
            <p:nvPr/>
          </p:nvSpPr>
          <p:spPr>
            <a:xfrm>
              <a:off x="-7275035" y="4750532"/>
              <a:ext cx="15985" cy="22882"/>
            </a:xfrm>
            <a:custGeom>
              <a:avLst/>
              <a:gdLst>
                <a:gd name="connsiteX0" fmla="*/ -1057 w 15985"/>
                <a:gd name="connsiteY0" fmla="*/ 22138 h 22882"/>
                <a:gd name="connsiteX1" fmla="*/ 9801 w 15985"/>
                <a:gd name="connsiteY1" fmla="*/ 307 h 22882"/>
                <a:gd name="connsiteX2" fmla="*/ 13802 w 15985"/>
                <a:gd name="connsiteY2" fmla="*/ 7222 h 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985" h="22882">
                  <a:moveTo>
                    <a:pt x="-1057" y="22138"/>
                  </a:moveTo>
                  <a:cubicBezTo>
                    <a:pt x="-2825" y="13238"/>
                    <a:pt x="1637" y="4267"/>
                    <a:pt x="9801" y="307"/>
                  </a:cubicBezTo>
                  <a:cubicBezTo>
                    <a:pt x="18088" y="-3637"/>
                    <a:pt x="12773" y="4593"/>
                    <a:pt x="13802" y="7222"/>
                  </a:cubicBezTo>
                  <a:close/>
                </a:path>
              </a:pathLst>
            </a:custGeom>
            <a:solidFill>
              <a:srgbClr val="42202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4" name="任意多边形: 形状 142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953F5C9-1ACA-4357-8EA4-AC00D65B59BE}"/>
                </a:ext>
              </a:extLst>
            </p:cNvPr>
            <p:cNvSpPr/>
            <p:nvPr/>
          </p:nvSpPr>
          <p:spPr>
            <a:xfrm>
              <a:off x="-7367361" y="4187892"/>
              <a:ext cx="58904" cy="48976"/>
            </a:xfrm>
            <a:custGeom>
              <a:avLst/>
              <a:gdLst>
                <a:gd name="connsiteX0" fmla="*/ 8916 w 58904"/>
                <a:gd name="connsiteY0" fmla="*/ 39053 h 48976"/>
                <a:gd name="connsiteX1" fmla="*/ 4458 w 58904"/>
                <a:gd name="connsiteY1" fmla="*/ 37853 h 48976"/>
                <a:gd name="connsiteX2" fmla="*/ 7316 w 58904"/>
                <a:gd name="connsiteY2" fmla="*/ 2248 h 48976"/>
                <a:gd name="connsiteX3" fmla="*/ 45663 w 58904"/>
                <a:gd name="connsiteY3" fmla="*/ 16307 h 48976"/>
                <a:gd name="connsiteX4" fmla="*/ 53150 w 58904"/>
                <a:gd name="connsiteY4" fmla="*/ 27737 h 48976"/>
                <a:gd name="connsiteX5" fmla="*/ 54407 w 58904"/>
                <a:gd name="connsiteY5" fmla="*/ 44882 h 48976"/>
                <a:gd name="connsiteX6" fmla="*/ 37719 w 58904"/>
                <a:gd name="connsiteY6" fmla="*/ 43453 h 48976"/>
                <a:gd name="connsiteX7" fmla="*/ 8916 w 58904"/>
                <a:gd name="connsiteY7" fmla="*/ 39053 h 48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8904" h="48976">
                  <a:moveTo>
                    <a:pt x="8916" y="39053"/>
                  </a:moveTo>
                  <a:cubicBezTo>
                    <a:pt x="7452" y="38573"/>
                    <a:pt x="5964" y="38172"/>
                    <a:pt x="4458" y="37853"/>
                  </a:cubicBezTo>
                  <a:cubicBezTo>
                    <a:pt x="-4171" y="16936"/>
                    <a:pt x="-3428" y="7620"/>
                    <a:pt x="7316" y="2248"/>
                  </a:cubicBezTo>
                  <a:cubicBezTo>
                    <a:pt x="20975" y="-4610"/>
                    <a:pt x="34576" y="419"/>
                    <a:pt x="45663" y="16307"/>
                  </a:cubicBezTo>
                  <a:cubicBezTo>
                    <a:pt x="48374" y="19972"/>
                    <a:pt x="50873" y="23788"/>
                    <a:pt x="53150" y="27737"/>
                  </a:cubicBezTo>
                  <a:cubicBezTo>
                    <a:pt x="55951" y="33109"/>
                    <a:pt x="60579" y="38709"/>
                    <a:pt x="54407" y="44882"/>
                  </a:cubicBezTo>
                  <a:cubicBezTo>
                    <a:pt x="48235" y="51054"/>
                    <a:pt x="42977" y="47568"/>
                    <a:pt x="37719" y="43453"/>
                  </a:cubicBezTo>
                  <a:cubicBezTo>
                    <a:pt x="28918" y="36310"/>
                    <a:pt x="18689" y="39281"/>
                    <a:pt x="8916" y="39053"/>
                  </a:cubicBezTo>
                  <a:close/>
                </a:path>
              </a:pathLst>
            </a:custGeom>
            <a:solidFill>
              <a:srgbClr val="CEB1A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5" name="任意多边形: 形状 142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9451ED2-D828-40BA-8A21-69EE86100463}"/>
                </a:ext>
              </a:extLst>
            </p:cNvPr>
            <p:cNvSpPr/>
            <p:nvPr/>
          </p:nvSpPr>
          <p:spPr>
            <a:xfrm>
              <a:off x="-7109051" y="4202544"/>
              <a:ext cx="56152" cy="36119"/>
            </a:xfrm>
            <a:custGeom>
              <a:avLst/>
              <a:gdLst>
                <a:gd name="connsiteX0" fmla="*/ 26755 w 56152"/>
                <a:gd name="connsiteY0" fmla="*/ 35374 h 36119"/>
                <a:gd name="connsiteX1" fmla="*/ 5609 w 56152"/>
                <a:gd name="connsiteY1" fmla="*/ 32174 h 36119"/>
                <a:gd name="connsiteX2" fmla="*/ -94 w 56152"/>
                <a:gd name="connsiteY2" fmla="*/ 15076 h 36119"/>
                <a:gd name="connsiteX3" fmla="*/ 2581 w 56152"/>
                <a:gd name="connsiteY3" fmla="*/ 11485 h 36119"/>
                <a:gd name="connsiteX4" fmla="*/ 43042 w 56152"/>
                <a:gd name="connsiteY4" fmla="*/ -745 h 36119"/>
                <a:gd name="connsiteX5" fmla="*/ 52015 w 56152"/>
                <a:gd name="connsiteY5" fmla="*/ 21544 h 36119"/>
                <a:gd name="connsiteX6" fmla="*/ 26754 w 56152"/>
                <a:gd name="connsiteY6" fmla="*/ 35374 h 3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152" h="36119">
                  <a:moveTo>
                    <a:pt x="26755" y="35374"/>
                  </a:moveTo>
                  <a:cubicBezTo>
                    <a:pt x="15896" y="35374"/>
                    <a:pt x="10410" y="35374"/>
                    <a:pt x="5609" y="32174"/>
                  </a:cubicBezTo>
                  <a:cubicBezTo>
                    <a:pt x="-687" y="29027"/>
                    <a:pt x="-3241" y="21372"/>
                    <a:pt x="-94" y="15076"/>
                  </a:cubicBezTo>
                  <a:cubicBezTo>
                    <a:pt x="579" y="13731"/>
                    <a:pt x="1484" y="12515"/>
                    <a:pt x="2581" y="11485"/>
                  </a:cubicBezTo>
                  <a:cubicBezTo>
                    <a:pt x="14011" y="913"/>
                    <a:pt x="28927" y="-401"/>
                    <a:pt x="43042" y="-745"/>
                  </a:cubicBezTo>
                  <a:cubicBezTo>
                    <a:pt x="53558" y="-745"/>
                    <a:pt x="58016" y="12685"/>
                    <a:pt x="52015" y="21544"/>
                  </a:cubicBezTo>
                  <a:cubicBezTo>
                    <a:pt x="46465" y="30118"/>
                    <a:pt x="36967" y="35318"/>
                    <a:pt x="26754" y="35374"/>
                  </a:cubicBezTo>
                  <a:close/>
                </a:path>
              </a:pathLst>
            </a:custGeom>
            <a:solidFill>
              <a:srgbClr val="D2B7B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6" name="任意多边形: 形状 142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1E0BB9B-81CC-4FCF-BC7D-4CA5DF5C593E}"/>
                </a:ext>
              </a:extLst>
            </p:cNvPr>
            <p:cNvSpPr/>
            <p:nvPr/>
          </p:nvSpPr>
          <p:spPr>
            <a:xfrm>
              <a:off x="-7223878" y="4233717"/>
              <a:ext cx="47989" cy="37765"/>
            </a:xfrm>
            <a:custGeom>
              <a:avLst/>
              <a:gdLst>
                <a:gd name="connsiteX0" fmla="*/ 21510 w 47989"/>
                <a:gd name="connsiteY0" fmla="*/ 36776 h 37765"/>
                <a:gd name="connsiteX1" fmla="*/ 5679 w 47989"/>
                <a:gd name="connsiteY1" fmla="*/ 34262 h 37765"/>
                <a:gd name="connsiteX2" fmla="*/ -1293 w 47989"/>
                <a:gd name="connsiteY2" fmla="*/ 20775 h 37765"/>
                <a:gd name="connsiteX3" fmla="*/ 27682 w 47989"/>
                <a:gd name="connsiteY3" fmla="*/ -714 h 37765"/>
                <a:gd name="connsiteX4" fmla="*/ 45970 w 47989"/>
                <a:gd name="connsiteY4" fmla="*/ 20260 h 37765"/>
                <a:gd name="connsiteX5" fmla="*/ 21510 w 47989"/>
                <a:gd name="connsiteY5" fmla="*/ 36776 h 37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89" h="37765">
                  <a:moveTo>
                    <a:pt x="21510" y="36776"/>
                  </a:moveTo>
                  <a:cubicBezTo>
                    <a:pt x="16100" y="37495"/>
                    <a:pt x="10600" y="36622"/>
                    <a:pt x="5679" y="34262"/>
                  </a:cubicBezTo>
                  <a:cubicBezTo>
                    <a:pt x="679" y="31751"/>
                    <a:pt x="-2136" y="26306"/>
                    <a:pt x="-1293" y="20775"/>
                  </a:cubicBezTo>
                  <a:cubicBezTo>
                    <a:pt x="-322" y="13688"/>
                    <a:pt x="19624" y="-1514"/>
                    <a:pt x="27682" y="-714"/>
                  </a:cubicBezTo>
                  <a:cubicBezTo>
                    <a:pt x="39798" y="601"/>
                    <a:pt x="43455" y="10716"/>
                    <a:pt x="45970" y="20260"/>
                  </a:cubicBezTo>
                  <a:cubicBezTo>
                    <a:pt x="48999" y="31061"/>
                    <a:pt x="40026" y="36776"/>
                    <a:pt x="21510" y="36776"/>
                  </a:cubicBezTo>
                  <a:close/>
                </a:path>
              </a:pathLst>
            </a:custGeom>
            <a:solidFill>
              <a:srgbClr val="D1B6B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9" name="任意多边形: 形状 143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49B7A9C-FB91-4DD7-8AFE-F566911ABCC9}"/>
                </a:ext>
              </a:extLst>
            </p:cNvPr>
            <p:cNvSpPr/>
            <p:nvPr/>
          </p:nvSpPr>
          <p:spPr>
            <a:xfrm>
              <a:off x="-8727688" y="4249450"/>
              <a:ext cx="197713" cy="186766"/>
            </a:xfrm>
            <a:custGeom>
              <a:avLst/>
              <a:gdLst>
                <a:gd name="connsiteX0" fmla="*/ 156520 w 197713"/>
                <a:gd name="connsiteY0" fmla="*/ -216 h 186766"/>
                <a:gd name="connsiteX1" fmla="*/ 175551 w 197713"/>
                <a:gd name="connsiteY1" fmla="*/ 18929 h 186766"/>
                <a:gd name="connsiteX2" fmla="*/ 195953 w 197713"/>
                <a:gd name="connsiteY2" fmla="*/ 75622 h 186766"/>
                <a:gd name="connsiteX3" fmla="*/ 185437 w 197713"/>
                <a:gd name="connsiteY3" fmla="*/ 83737 h 186766"/>
                <a:gd name="connsiteX4" fmla="*/ 110685 w 197713"/>
                <a:gd name="connsiteY4" fmla="*/ 139973 h 186766"/>
                <a:gd name="connsiteX5" fmla="*/ 100227 w 197713"/>
                <a:gd name="connsiteY5" fmla="*/ 127228 h 186766"/>
                <a:gd name="connsiteX6" fmla="*/ 89540 w 197713"/>
                <a:gd name="connsiteY6" fmla="*/ 137857 h 186766"/>
                <a:gd name="connsiteX7" fmla="*/ 88511 w 197713"/>
                <a:gd name="connsiteY7" fmla="*/ 163747 h 186766"/>
                <a:gd name="connsiteX8" fmla="*/ 89997 w 197713"/>
                <a:gd name="connsiteY8" fmla="*/ 179006 h 186766"/>
                <a:gd name="connsiteX9" fmla="*/ 54336 w 197713"/>
                <a:gd name="connsiteY9" fmla="*/ 167918 h 186766"/>
                <a:gd name="connsiteX10" fmla="*/ 52278 w 197713"/>
                <a:gd name="connsiteY10" fmla="*/ 168376 h 186766"/>
                <a:gd name="connsiteX11" fmla="*/ 49478 w 197713"/>
                <a:gd name="connsiteY11" fmla="*/ 184835 h 186766"/>
                <a:gd name="connsiteX12" fmla="*/ 29132 w 197713"/>
                <a:gd name="connsiteY12" fmla="*/ 181406 h 186766"/>
                <a:gd name="connsiteX13" fmla="*/ 21246 w 197713"/>
                <a:gd name="connsiteY13" fmla="*/ 179177 h 186766"/>
                <a:gd name="connsiteX14" fmla="*/ 6158 w 197713"/>
                <a:gd name="connsiteY14" fmla="*/ 129685 h 186766"/>
                <a:gd name="connsiteX15" fmla="*/ 20503 w 197713"/>
                <a:gd name="connsiteY15" fmla="*/ 124542 h 186766"/>
                <a:gd name="connsiteX16" fmla="*/ 90626 w 197713"/>
                <a:gd name="connsiteY16" fmla="*/ 106254 h 186766"/>
                <a:gd name="connsiteX17" fmla="*/ 115772 w 197713"/>
                <a:gd name="connsiteY17" fmla="*/ 101339 h 186766"/>
                <a:gd name="connsiteX18" fmla="*/ 120687 w 197713"/>
                <a:gd name="connsiteY18" fmla="*/ 80251 h 186766"/>
                <a:gd name="connsiteX19" fmla="*/ 141832 w 197713"/>
                <a:gd name="connsiteY19" fmla="*/ 33616 h 186766"/>
                <a:gd name="connsiteX20" fmla="*/ 145319 w 197713"/>
                <a:gd name="connsiteY20" fmla="*/ 15385 h 186766"/>
                <a:gd name="connsiteX21" fmla="*/ 145319 w 197713"/>
                <a:gd name="connsiteY21" fmla="*/ 10127 h 186766"/>
                <a:gd name="connsiteX22" fmla="*/ 156520 w 197713"/>
                <a:gd name="connsiteY22" fmla="*/ -216 h 18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7713" h="186766">
                  <a:moveTo>
                    <a:pt x="156520" y="-216"/>
                  </a:moveTo>
                  <a:cubicBezTo>
                    <a:pt x="162863" y="6184"/>
                    <a:pt x="169436" y="12356"/>
                    <a:pt x="175551" y="18929"/>
                  </a:cubicBezTo>
                  <a:cubicBezTo>
                    <a:pt x="190474" y="33833"/>
                    <a:pt x="197957" y="54626"/>
                    <a:pt x="195953" y="75622"/>
                  </a:cubicBezTo>
                  <a:cubicBezTo>
                    <a:pt x="193642" y="79596"/>
                    <a:pt x="189868" y="82509"/>
                    <a:pt x="185437" y="83737"/>
                  </a:cubicBezTo>
                  <a:cubicBezTo>
                    <a:pt x="156338" y="96159"/>
                    <a:pt x="130687" y="115456"/>
                    <a:pt x="110685" y="139973"/>
                  </a:cubicBezTo>
                  <a:cubicBezTo>
                    <a:pt x="104399" y="136886"/>
                    <a:pt x="107085" y="127742"/>
                    <a:pt x="100227" y="127228"/>
                  </a:cubicBezTo>
                  <a:cubicBezTo>
                    <a:pt x="93369" y="126713"/>
                    <a:pt x="91883" y="133400"/>
                    <a:pt x="89540" y="137857"/>
                  </a:cubicBezTo>
                  <a:cubicBezTo>
                    <a:pt x="84293" y="145587"/>
                    <a:pt x="83894" y="155625"/>
                    <a:pt x="88511" y="163747"/>
                  </a:cubicBezTo>
                  <a:cubicBezTo>
                    <a:pt x="91380" y="168316"/>
                    <a:pt x="91930" y="173969"/>
                    <a:pt x="89997" y="179006"/>
                  </a:cubicBezTo>
                  <a:cubicBezTo>
                    <a:pt x="69652" y="185749"/>
                    <a:pt x="69652" y="185749"/>
                    <a:pt x="54336" y="167918"/>
                  </a:cubicBezTo>
                  <a:cubicBezTo>
                    <a:pt x="55536" y="171348"/>
                    <a:pt x="55250" y="166262"/>
                    <a:pt x="52278" y="168376"/>
                  </a:cubicBezTo>
                  <a:cubicBezTo>
                    <a:pt x="58507" y="175062"/>
                    <a:pt x="61879" y="181406"/>
                    <a:pt x="49478" y="184835"/>
                  </a:cubicBezTo>
                  <a:cubicBezTo>
                    <a:pt x="42555" y="187236"/>
                    <a:pt x="34886" y="185943"/>
                    <a:pt x="29132" y="181406"/>
                  </a:cubicBezTo>
                  <a:cubicBezTo>
                    <a:pt x="26464" y="180811"/>
                    <a:pt x="23831" y="180067"/>
                    <a:pt x="21246" y="179177"/>
                  </a:cubicBezTo>
                  <a:cubicBezTo>
                    <a:pt x="-2415" y="169347"/>
                    <a:pt x="-7786" y="151288"/>
                    <a:pt x="6158" y="129685"/>
                  </a:cubicBezTo>
                  <a:cubicBezTo>
                    <a:pt x="9816" y="123970"/>
                    <a:pt x="14902" y="124427"/>
                    <a:pt x="20503" y="124542"/>
                  </a:cubicBezTo>
                  <a:cubicBezTo>
                    <a:pt x="45221" y="125998"/>
                    <a:pt x="69767" y="119596"/>
                    <a:pt x="90626" y="106254"/>
                  </a:cubicBezTo>
                  <a:cubicBezTo>
                    <a:pt x="99198" y="100539"/>
                    <a:pt x="111657" y="108483"/>
                    <a:pt x="115772" y="101339"/>
                  </a:cubicBezTo>
                  <a:cubicBezTo>
                    <a:pt x="118572" y="96538"/>
                    <a:pt x="114114" y="87566"/>
                    <a:pt x="120687" y="80251"/>
                  </a:cubicBezTo>
                  <a:cubicBezTo>
                    <a:pt x="132622" y="67420"/>
                    <a:pt x="140045" y="51048"/>
                    <a:pt x="141832" y="33616"/>
                  </a:cubicBezTo>
                  <a:cubicBezTo>
                    <a:pt x="144118" y="27901"/>
                    <a:pt x="141833" y="21043"/>
                    <a:pt x="145319" y="15385"/>
                  </a:cubicBezTo>
                  <a:cubicBezTo>
                    <a:pt x="145949" y="13689"/>
                    <a:pt x="145949" y="11823"/>
                    <a:pt x="145319" y="10127"/>
                  </a:cubicBezTo>
                  <a:cubicBezTo>
                    <a:pt x="146404" y="3898"/>
                    <a:pt x="147319" y="-2674"/>
                    <a:pt x="156520" y="-216"/>
                  </a:cubicBezTo>
                  <a:close/>
                </a:path>
              </a:pathLst>
            </a:custGeom>
            <a:solidFill>
              <a:srgbClr val="F5C7B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0" name="任意多边形: 形状 143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AA51B58-BFAD-443D-8D74-A5D1A98CA7D4}"/>
                </a:ext>
              </a:extLst>
            </p:cNvPr>
            <p:cNvSpPr/>
            <p:nvPr/>
          </p:nvSpPr>
          <p:spPr>
            <a:xfrm>
              <a:off x="-8418956" y="4386034"/>
              <a:ext cx="79457" cy="49689"/>
            </a:xfrm>
            <a:custGeom>
              <a:avLst/>
              <a:gdLst>
                <a:gd name="connsiteX0" fmla="*/ 19924 w 79457"/>
                <a:gd name="connsiteY0" fmla="*/ 48937 h 49689"/>
                <a:gd name="connsiteX1" fmla="*/ 7866 w 79457"/>
                <a:gd name="connsiteY1" fmla="*/ 47908 h 49689"/>
                <a:gd name="connsiteX2" fmla="*/ 3465 w 79457"/>
                <a:gd name="connsiteY2" fmla="*/ 30078 h 49689"/>
                <a:gd name="connsiteX3" fmla="*/ 38326 w 79457"/>
                <a:gd name="connsiteY3" fmla="*/ 4018 h 49689"/>
                <a:gd name="connsiteX4" fmla="*/ 64444 w 79457"/>
                <a:gd name="connsiteY4" fmla="*/ 1332 h 49689"/>
                <a:gd name="connsiteX5" fmla="*/ 69702 w 79457"/>
                <a:gd name="connsiteY5" fmla="*/ 33221 h 49689"/>
                <a:gd name="connsiteX6" fmla="*/ 19924 w 79457"/>
                <a:gd name="connsiteY6" fmla="*/ 48937 h 49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9457" h="49689">
                  <a:moveTo>
                    <a:pt x="19924" y="48937"/>
                  </a:moveTo>
                  <a:cubicBezTo>
                    <a:pt x="15881" y="48997"/>
                    <a:pt x="11841" y="48652"/>
                    <a:pt x="7866" y="47908"/>
                  </a:cubicBezTo>
                  <a:cubicBezTo>
                    <a:pt x="-2364" y="45280"/>
                    <a:pt x="-4651" y="36879"/>
                    <a:pt x="3465" y="30078"/>
                  </a:cubicBezTo>
                  <a:cubicBezTo>
                    <a:pt x="14895" y="20819"/>
                    <a:pt x="26325" y="12419"/>
                    <a:pt x="38326" y="4018"/>
                  </a:cubicBezTo>
                  <a:cubicBezTo>
                    <a:pt x="46037" y="-1186"/>
                    <a:pt x="55836" y="-2193"/>
                    <a:pt x="64444" y="1332"/>
                  </a:cubicBezTo>
                  <a:cubicBezTo>
                    <a:pt x="80275" y="7046"/>
                    <a:pt x="82560" y="22305"/>
                    <a:pt x="69702" y="33221"/>
                  </a:cubicBezTo>
                  <a:cubicBezTo>
                    <a:pt x="60787" y="40822"/>
                    <a:pt x="35069" y="49223"/>
                    <a:pt x="19924" y="48937"/>
                  </a:cubicBezTo>
                  <a:close/>
                </a:path>
              </a:pathLst>
            </a:custGeom>
            <a:solidFill>
              <a:srgbClr val="A3797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1" name="任意多边形: 形状 144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15E2E9E-B771-4B0F-A9EA-926A6FF0C548}"/>
                </a:ext>
              </a:extLst>
            </p:cNvPr>
            <p:cNvSpPr/>
            <p:nvPr/>
          </p:nvSpPr>
          <p:spPr>
            <a:xfrm>
              <a:off x="-8557380" y="4437216"/>
              <a:ext cx="64044" cy="53478"/>
            </a:xfrm>
            <a:custGeom>
              <a:avLst/>
              <a:gdLst>
                <a:gd name="connsiteX0" fmla="*/ 25588 w 64044"/>
                <a:gd name="connsiteY0" fmla="*/ 52734 h 53478"/>
                <a:gd name="connsiteX1" fmla="*/ -1329 w 64044"/>
                <a:gd name="connsiteY1" fmla="*/ 34617 h 53478"/>
                <a:gd name="connsiteX2" fmla="*/ 20788 w 64044"/>
                <a:gd name="connsiteY2" fmla="*/ 8671 h 53478"/>
                <a:gd name="connsiteX3" fmla="*/ 43648 w 64044"/>
                <a:gd name="connsiteY3" fmla="*/ 213 h 53478"/>
                <a:gd name="connsiteX4" fmla="*/ 62507 w 64044"/>
                <a:gd name="connsiteY4" fmla="*/ 12900 h 53478"/>
                <a:gd name="connsiteX5" fmla="*/ 25588 w 64044"/>
                <a:gd name="connsiteY5" fmla="*/ 52734 h 5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044" h="53478">
                  <a:moveTo>
                    <a:pt x="25588" y="52734"/>
                  </a:moveTo>
                  <a:cubicBezTo>
                    <a:pt x="10957" y="52734"/>
                    <a:pt x="-72" y="45247"/>
                    <a:pt x="-1329" y="34617"/>
                  </a:cubicBezTo>
                  <a:cubicBezTo>
                    <a:pt x="-2587" y="23987"/>
                    <a:pt x="6900" y="11757"/>
                    <a:pt x="20788" y="8671"/>
                  </a:cubicBezTo>
                  <a:cubicBezTo>
                    <a:pt x="29074" y="6957"/>
                    <a:pt x="35989" y="2499"/>
                    <a:pt x="43648" y="213"/>
                  </a:cubicBezTo>
                  <a:cubicBezTo>
                    <a:pt x="54677" y="-2987"/>
                    <a:pt x="61649" y="1985"/>
                    <a:pt x="62507" y="12900"/>
                  </a:cubicBezTo>
                  <a:cubicBezTo>
                    <a:pt x="64164" y="31417"/>
                    <a:pt x="44276" y="52791"/>
                    <a:pt x="25588" y="52734"/>
                  </a:cubicBezTo>
                  <a:close/>
                </a:path>
              </a:pathLst>
            </a:custGeom>
            <a:solidFill>
              <a:srgbClr val="A3797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2" name="任意多边形: 形状 144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342476C-90AC-4C55-90D2-EAD4C3FDFE99}"/>
                </a:ext>
              </a:extLst>
            </p:cNvPr>
            <p:cNvSpPr/>
            <p:nvPr/>
          </p:nvSpPr>
          <p:spPr>
            <a:xfrm>
              <a:off x="-8327137" y="4437599"/>
              <a:ext cx="37486" cy="79727"/>
            </a:xfrm>
            <a:custGeom>
              <a:avLst/>
              <a:gdLst>
                <a:gd name="connsiteX0" fmla="*/ -458 w 37486"/>
                <a:gd name="connsiteY0" fmla="*/ 78983 h 79727"/>
                <a:gd name="connsiteX1" fmla="*/ 18173 w 37486"/>
                <a:gd name="connsiteY1" fmla="*/ 3202 h 79727"/>
                <a:gd name="connsiteX2" fmla="*/ 30974 w 37486"/>
                <a:gd name="connsiteY2" fmla="*/ 4402 h 79727"/>
                <a:gd name="connsiteX3" fmla="*/ 34289 w 37486"/>
                <a:gd name="connsiteY3" fmla="*/ 33434 h 79727"/>
                <a:gd name="connsiteX4" fmla="*/ -458 w 37486"/>
                <a:gd name="connsiteY4" fmla="*/ 78983 h 7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86" h="79727">
                  <a:moveTo>
                    <a:pt x="-458" y="78983"/>
                  </a:moveTo>
                  <a:cubicBezTo>
                    <a:pt x="-4801" y="49550"/>
                    <a:pt x="5943" y="26062"/>
                    <a:pt x="18173" y="3202"/>
                  </a:cubicBezTo>
                  <a:cubicBezTo>
                    <a:pt x="21259" y="-2513"/>
                    <a:pt x="27145" y="-1942"/>
                    <a:pt x="30974" y="4402"/>
                  </a:cubicBezTo>
                  <a:cubicBezTo>
                    <a:pt x="36278" y="13127"/>
                    <a:pt x="37489" y="23738"/>
                    <a:pt x="34289" y="33434"/>
                  </a:cubicBezTo>
                  <a:cubicBezTo>
                    <a:pt x="28974" y="51779"/>
                    <a:pt x="23431" y="70010"/>
                    <a:pt x="-458" y="78983"/>
                  </a:cubicBezTo>
                  <a:close/>
                </a:path>
              </a:pathLst>
            </a:custGeom>
            <a:solidFill>
              <a:srgbClr val="A1767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3" name="任意多边形: 形状 144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215FCEE-42DF-42CD-AC52-8127C6C29965}"/>
                </a:ext>
              </a:extLst>
            </p:cNvPr>
            <p:cNvSpPr/>
            <p:nvPr/>
          </p:nvSpPr>
          <p:spPr>
            <a:xfrm>
              <a:off x="-8539382" y="4365272"/>
              <a:ext cx="62867" cy="31606"/>
            </a:xfrm>
            <a:custGeom>
              <a:avLst/>
              <a:gdLst>
                <a:gd name="connsiteX0" fmla="*/ 61427 w 62867"/>
                <a:gd name="connsiteY0" fmla="*/ 2376 h 31606"/>
                <a:gd name="connsiteX1" fmla="*/ 53368 w 62867"/>
                <a:gd name="connsiteY1" fmla="*/ 23751 h 31606"/>
                <a:gd name="connsiteX2" fmla="*/ 50167 w 62867"/>
                <a:gd name="connsiteY2" fmla="*/ 30380 h 31606"/>
                <a:gd name="connsiteX3" fmla="*/ 47596 w 62867"/>
                <a:gd name="connsiteY3" fmla="*/ 30780 h 31606"/>
                <a:gd name="connsiteX4" fmla="*/ 15077 w 62867"/>
                <a:gd name="connsiteY4" fmla="*/ 25465 h 31606"/>
                <a:gd name="connsiteX5" fmla="*/ 11877 w 62867"/>
                <a:gd name="connsiteY5" fmla="*/ 22036 h 31606"/>
                <a:gd name="connsiteX6" fmla="*/ -1438 w 62867"/>
                <a:gd name="connsiteY6" fmla="*/ 18150 h 31606"/>
                <a:gd name="connsiteX7" fmla="*/ 11934 w 62867"/>
                <a:gd name="connsiteY7" fmla="*/ 6720 h 31606"/>
                <a:gd name="connsiteX8" fmla="*/ 61427 w 62867"/>
                <a:gd name="connsiteY8" fmla="*/ 2376 h 31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7" h="31606">
                  <a:moveTo>
                    <a:pt x="61427" y="2376"/>
                  </a:moveTo>
                  <a:cubicBezTo>
                    <a:pt x="58340" y="10492"/>
                    <a:pt x="55712" y="17064"/>
                    <a:pt x="53368" y="23751"/>
                  </a:cubicBezTo>
                  <a:cubicBezTo>
                    <a:pt x="52568" y="26208"/>
                    <a:pt x="53368" y="29123"/>
                    <a:pt x="50167" y="30380"/>
                  </a:cubicBezTo>
                  <a:cubicBezTo>
                    <a:pt x="49367" y="30723"/>
                    <a:pt x="47768" y="31009"/>
                    <a:pt x="47596" y="30780"/>
                  </a:cubicBezTo>
                  <a:cubicBezTo>
                    <a:pt x="39195" y="14150"/>
                    <a:pt x="23764" y="40610"/>
                    <a:pt x="15077" y="25465"/>
                  </a:cubicBezTo>
                  <a:cubicBezTo>
                    <a:pt x="14334" y="24151"/>
                    <a:pt x="13134" y="22379"/>
                    <a:pt x="11877" y="22036"/>
                  </a:cubicBezTo>
                  <a:cubicBezTo>
                    <a:pt x="7191" y="20779"/>
                    <a:pt x="-1610" y="30780"/>
                    <a:pt x="-1438" y="18150"/>
                  </a:cubicBezTo>
                  <a:cubicBezTo>
                    <a:pt x="-398" y="11570"/>
                    <a:pt x="5273" y="6723"/>
                    <a:pt x="11934" y="6720"/>
                  </a:cubicBezTo>
                  <a:cubicBezTo>
                    <a:pt x="27708" y="5634"/>
                    <a:pt x="42510" y="-6253"/>
                    <a:pt x="61427" y="2376"/>
                  </a:cubicBezTo>
                  <a:close/>
                </a:path>
              </a:pathLst>
            </a:custGeom>
            <a:solidFill>
              <a:srgbClr val="330D0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4" name="任意多边形: 形状 144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3BC4738-AB9E-418C-8CB0-D6E7EA8F951C}"/>
                </a:ext>
              </a:extLst>
            </p:cNvPr>
            <p:cNvSpPr/>
            <p:nvPr/>
          </p:nvSpPr>
          <p:spPr>
            <a:xfrm>
              <a:off x="-8700968" y="4409018"/>
              <a:ext cx="65747" cy="40632"/>
            </a:xfrm>
            <a:custGeom>
              <a:avLst/>
              <a:gdLst>
                <a:gd name="connsiteX0" fmla="*/ 2413 w 65747"/>
                <a:gd name="connsiteY0" fmla="*/ 21838 h 40632"/>
                <a:gd name="connsiteX1" fmla="*/ 25730 w 65747"/>
                <a:gd name="connsiteY1" fmla="*/ 19609 h 40632"/>
                <a:gd name="connsiteX2" fmla="*/ 6756 w 65747"/>
                <a:gd name="connsiteY2" fmla="*/ 5664 h 40632"/>
                <a:gd name="connsiteX3" fmla="*/ 28702 w 65747"/>
                <a:gd name="connsiteY3" fmla="*/ 1607 h 40632"/>
                <a:gd name="connsiteX4" fmla="*/ 42589 w 65747"/>
                <a:gd name="connsiteY4" fmla="*/ 16695 h 40632"/>
                <a:gd name="connsiteX5" fmla="*/ 63278 w 65747"/>
                <a:gd name="connsiteY5" fmla="*/ 19438 h 40632"/>
                <a:gd name="connsiteX6" fmla="*/ 64307 w 65747"/>
                <a:gd name="connsiteY6" fmla="*/ 25153 h 40632"/>
                <a:gd name="connsiteX7" fmla="*/ 52877 w 65747"/>
                <a:gd name="connsiteY7" fmla="*/ 30868 h 40632"/>
                <a:gd name="connsiteX8" fmla="*/ 1899 w 65747"/>
                <a:gd name="connsiteY8" fmla="*/ 35268 h 40632"/>
                <a:gd name="connsiteX9" fmla="*/ -1147 w 65747"/>
                <a:gd name="connsiteY9" fmla="*/ 28841 h 40632"/>
                <a:gd name="connsiteX10" fmla="*/ -330 w 65747"/>
                <a:gd name="connsiteY10" fmla="*/ 27382 h 4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47" h="40632">
                  <a:moveTo>
                    <a:pt x="2413" y="21838"/>
                  </a:moveTo>
                  <a:lnTo>
                    <a:pt x="25730" y="19609"/>
                  </a:lnTo>
                  <a:cubicBezTo>
                    <a:pt x="20529" y="12523"/>
                    <a:pt x="10528" y="13209"/>
                    <a:pt x="6756" y="5664"/>
                  </a:cubicBezTo>
                  <a:cubicBezTo>
                    <a:pt x="12471" y="-6223"/>
                    <a:pt x="21558" y="2178"/>
                    <a:pt x="28702" y="1607"/>
                  </a:cubicBezTo>
                  <a:cubicBezTo>
                    <a:pt x="38131" y="864"/>
                    <a:pt x="40932" y="6350"/>
                    <a:pt x="42589" y="16695"/>
                  </a:cubicBezTo>
                  <a:cubicBezTo>
                    <a:pt x="44075" y="25953"/>
                    <a:pt x="55791" y="20580"/>
                    <a:pt x="63278" y="19438"/>
                  </a:cubicBezTo>
                  <a:lnTo>
                    <a:pt x="64307" y="25153"/>
                  </a:lnTo>
                  <a:cubicBezTo>
                    <a:pt x="60191" y="26410"/>
                    <a:pt x="55505" y="26467"/>
                    <a:pt x="52877" y="30868"/>
                  </a:cubicBezTo>
                  <a:cubicBezTo>
                    <a:pt x="36874" y="43898"/>
                    <a:pt x="19443" y="40412"/>
                    <a:pt x="1899" y="35268"/>
                  </a:cubicBezTo>
                  <a:cubicBezTo>
                    <a:pt x="-718" y="34334"/>
                    <a:pt x="-2081" y="31457"/>
                    <a:pt x="-1147" y="28841"/>
                  </a:cubicBezTo>
                  <a:cubicBezTo>
                    <a:pt x="-958" y="28312"/>
                    <a:pt x="-682" y="27820"/>
                    <a:pt x="-330" y="27382"/>
                  </a:cubicBezTo>
                  <a:close/>
                </a:path>
              </a:pathLst>
            </a:custGeom>
            <a:solidFill>
              <a:srgbClr val="A4867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7" name="任意多边形: 形状 148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7A1A5BC-B282-4D93-899E-3B20C82F9089}"/>
                </a:ext>
              </a:extLst>
            </p:cNvPr>
            <p:cNvSpPr/>
            <p:nvPr/>
          </p:nvSpPr>
          <p:spPr>
            <a:xfrm>
              <a:off x="-8864951" y="4206717"/>
              <a:ext cx="57740" cy="51324"/>
            </a:xfrm>
            <a:custGeom>
              <a:avLst/>
              <a:gdLst>
                <a:gd name="connsiteX0" fmla="*/ 56267 w 57740"/>
                <a:gd name="connsiteY0" fmla="*/ 24229 h 51324"/>
                <a:gd name="connsiteX1" fmla="*/ 27692 w 57740"/>
                <a:gd name="connsiteY1" fmla="*/ 50575 h 51324"/>
                <a:gd name="connsiteX2" fmla="*/ 2032 w 57740"/>
                <a:gd name="connsiteY2" fmla="*/ 25372 h 51324"/>
                <a:gd name="connsiteX3" fmla="*/ 5861 w 57740"/>
                <a:gd name="connsiteY3" fmla="*/ 3826 h 51324"/>
                <a:gd name="connsiteX4" fmla="*/ 10033 w 57740"/>
                <a:gd name="connsiteY4" fmla="*/ 340 h 51324"/>
                <a:gd name="connsiteX5" fmla="*/ 56267 w 57740"/>
                <a:gd name="connsiteY5" fmla="*/ 24229 h 51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40" h="51324">
                  <a:moveTo>
                    <a:pt x="56267" y="24229"/>
                  </a:moveTo>
                  <a:cubicBezTo>
                    <a:pt x="57182" y="32001"/>
                    <a:pt x="38151" y="50347"/>
                    <a:pt x="27692" y="50575"/>
                  </a:cubicBezTo>
                  <a:cubicBezTo>
                    <a:pt x="11119" y="50918"/>
                    <a:pt x="9861" y="34459"/>
                    <a:pt x="2032" y="25372"/>
                  </a:cubicBezTo>
                  <a:cubicBezTo>
                    <a:pt x="-4711" y="17600"/>
                    <a:pt x="-654" y="10113"/>
                    <a:pt x="5861" y="3826"/>
                  </a:cubicBezTo>
                  <a:cubicBezTo>
                    <a:pt x="7088" y="2481"/>
                    <a:pt x="8491" y="1309"/>
                    <a:pt x="10033" y="340"/>
                  </a:cubicBezTo>
                  <a:cubicBezTo>
                    <a:pt x="19920" y="-5375"/>
                    <a:pt x="54896" y="12799"/>
                    <a:pt x="56267" y="24229"/>
                  </a:cubicBezTo>
                  <a:close/>
                </a:path>
              </a:pathLst>
            </a:custGeom>
            <a:solidFill>
              <a:srgbClr val="A37A7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8" name="任意多边形: 形状 148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CF43555-482D-4D62-8225-3DDA9EBFFD70}"/>
                </a:ext>
              </a:extLst>
            </p:cNvPr>
            <p:cNvSpPr/>
            <p:nvPr/>
          </p:nvSpPr>
          <p:spPr>
            <a:xfrm>
              <a:off x="-8811186" y="4259329"/>
              <a:ext cx="71204" cy="57116"/>
            </a:xfrm>
            <a:custGeom>
              <a:avLst/>
              <a:gdLst>
                <a:gd name="connsiteX0" fmla="*/ -1440 w 71204"/>
                <a:gd name="connsiteY0" fmla="*/ 43740 h 57116"/>
                <a:gd name="connsiteX1" fmla="*/ 20906 w 71204"/>
                <a:gd name="connsiteY1" fmla="*/ 21794 h 57116"/>
                <a:gd name="connsiteX2" fmla="*/ 46794 w 71204"/>
                <a:gd name="connsiteY2" fmla="*/ 4649 h 57116"/>
                <a:gd name="connsiteX3" fmla="*/ 65825 w 71204"/>
                <a:gd name="connsiteY3" fmla="*/ 2306 h 57116"/>
                <a:gd name="connsiteX4" fmla="*/ 66168 w 71204"/>
                <a:gd name="connsiteY4" fmla="*/ 19165 h 57116"/>
                <a:gd name="connsiteX5" fmla="*/ 26163 w 71204"/>
                <a:gd name="connsiteY5" fmla="*/ 53912 h 57116"/>
                <a:gd name="connsiteX6" fmla="*/ -196 w 71204"/>
                <a:gd name="connsiteY6" fmla="*/ 46437 h 57116"/>
                <a:gd name="connsiteX7" fmla="*/ -1441 w 71204"/>
                <a:gd name="connsiteY7" fmla="*/ 43740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204" h="57116">
                  <a:moveTo>
                    <a:pt x="-1440" y="43740"/>
                  </a:moveTo>
                  <a:cubicBezTo>
                    <a:pt x="4038" y="34656"/>
                    <a:pt x="11725" y="27107"/>
                    <a:pt x="20906" y="21794"/>
                  </a:cubicBezTo>
                  <a:cubicBezTo>
                    <a:pt x="29878" y="16650"/>
                    <a:pt x="40965" y="15336"/>
                    <a:pt x="46794" y="4649"/>
                  </a:cubicBezTo>
                  <a:cubicBezTo>
                    <a:pt x="51080" y="-3238"/>
                    <a:pt x="60168" y="-1066"/>
                    <a:pt x="65825" y="2306"/>
                  </a:cubicBezTo>
                  <a:cubicBezTo>
                    <a:pt x="72740" y="6307"/>
                    <a:pt x="69025" y="13393"/>
                    <a:pt x="66168" y="19165"/>
                  </a:cubicBezTo>
                  <a:cubicBezTo>
                    <a:pt x="57710" y="36310"/>
                    <a:pt x="42451" y="46483"/>
                    <a:pt x="26163" y="53912"/>
                  </a:cubicBezTo>
                  <a:cubicBezTo>
                    <a:pt x="16820" y="59126"/>
                    <a:pt x="5018" y="55780"/>
                    <a:pt x="-196" y="46437"/>
                  </a:cubicBezTo>
                  <a:cubicBezTo>
                    <a:pt x="-680" y="45571"/>
                    <a:pt x="-1096" y="44669"/>
                    <a:pt x="-1441" y="43740"/>
                  </a:cubicBezTo>
                  <a:close/>
                </a:path>
              </a:pathLst>
            </a:custGeom>
            <a:solidFill>
              <a:srgbClr val="A2787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89" name="任意多边形: 形状 148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4E6DCA9-51CE-46B3-9AED-B0604E1E6CF9}"/>
                </a:ext>
              </a:extLst>
            </p:cNvPr>
            <p:cNvSpPr/>
            <p:nvPr/>
          </p:nvSpPr>
          <p:spPr>
            <a:xfrm>
              <a:off x="-8684715" y="4249921"/>
              <a:ext cx="44020" cy="43205"/>
            </a:xfrm>
            <a:custGeom>
              <a:avLst/>
              <a:gdLst>
                <a:gd name="connsiteX0" fmla="*/ 13992 w 44020"/>
                <a:gd name="connsiteY0" fmla="*/ -745 h 43205"/>
                <a:gd name="connsiteX1" fmla="*/ 42567 w 44020"/>
                <a:gd name="connsiteY1" fmla="*/ 25315 h 43205"/>
                <a:gd name="connsiteX2" fmla="*/ 23193 w 44020"/>
                <a:gd name="connsiteY2" fmla="*/ 42460 h 43205"/>
                <a:gd name="connsiteX3" fmla="*/ -1439 w 44020"/>
                <a:gd name="connsiteY3" fmla="*/ 16000 h 43205"/>
                <a:gd name="connsiteX4" fmla="*/ 13992 w 44020"/>
                <a:gd name="connsiteY4" fmla="*/ -745 h 4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20" h="43205">
                  <a:moveTo>
                    <a:pt x="13992" y="-745"/>
                  </a:moveTo>
                  <a:cubicBezTo>
                    <a:pt x="27994" y="-745"/>
                    <a:pt x="42224" y="13085"/>
                    <a:pt x="42567" y="25315"/>
                  </a:cubicBezTo>
                  <a:cubicBezTo>
                    <a:pt x="42910" y="37546"/>
                    <a:pt x="36166" y="42460"/>
                    <a:pt x="23193" y="42460"/>
                  </a:cubicBezTo>
                  <a:cubicBezTo>
                    <a:pt x="7820" y="42460"/>
                    <a:pt x="-1610" y="31945"/>
                    <a:pt x="-1439" y="16000"/>
                  </a:cubicBezTo>
                  <a:cubicBezTo>
                    <a:pt x="-1267" y="4799"/>
                    <a:pt x="4391" y="-516"/>
                    <a:pt x="13992" y="-745"/>
                  </a:cubicBezTo>
                  <a:close/>
                </a:path>
              </a:pathLst>
            </a:custGeom>
            <a:solidFill>
              <a:srgbClr val="A37A7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6" name="任意多边形: 形状 151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77FA679-685A-4305-A9AE-081FA9C85F2A}"/>
                </a:ext>
              </a:extLst>
            </p:cNvPr>
            <p:cNvSpPr/>
            <p:nvPr/>
          </p:nvSpPr>
          <p:spPr>
            <a:xfrm>
              <a:off x="-7225748" y="4398347"/>
              <a:ext cx="160273" cy="177182"/>
            </a:xfrm>
            <a:custGeom>
              <a:avLst/>
              <a:gdLst>
                <a:gd name="connsiteX0" fmla="*/ 23094 w 160273"/>
                <a:gd name="connsiteY0" fmla="*/ 173440 h 177182"/>
                <a:gd name="connsiteX1" fmla="*/ 3492 w 160273"/>
                <a:gd name="connsiteY1" fmla="*/ 94231 h 177182"/>
                <a:gd name="connsiteX2" fmla="*/ 348 w 160273"/>
                <a:gd name="connsiteY2" fmla="*/ 81029 h 177182"/>
                <a:gd name="connsiteX3" fmla="*/ 22580 w 160273"/>
                <a:gd name="connsiteY3" fmla="*/ 49139 h 177182"/>
                <a:gd name="connsiteX4" fmla="*/ 67557 w 160273"/>
                <a:gd name="connsiteY4" fmla="*/ 38910 h 177182"/>
                <a:gd name="connsiteX5" fmla="*/ 86474 w 160273"/>
                <a:gd name="connsiteY5" fmla="*/ 44625 h 177182"/>
                <a:gd name="connsiteX6" fmla="*/ 115049 w 160273"/>
                <a:gd name="connsiteY6" fmla="*/ -695 h 177182"/>
                <a:gd name="connsiteX7" fmla="*/ 156825 w 160273"/>
                <a:gd name="connsiteY7" fmla="*/ 57198 h 177182"/>
                <a:gd name="connsiteX8" fmla="*/ 136537 w 160273"/>
                <a:gd name="connsiteY8" fmla="*/ 56683 h 177182"/>
                <a:gd name="connsiteX9" fmla="*/ 113277 w 160273"/>
                <a:gd name="connsiteY9" fmla="*/ 57255 h 177182"/>
                <a:gd name="connsiteX10" fmla="*/ 51726 w 160273"/>
                <a:gd name="connsiteY10" fmla="*/ 116348 h 177182"/>
                <a:gd name="connsiteX11" fmla="*/ 76415 w 160273"/>
                <a:gd name="connsiteY11" fmla="*/ 100232 h 177182"/>
                <a:gd name="connsiteX12" fmla="*/ 98703 w 160273"/>
                <a:gd name="connsiteY12" fmla="*/ 95602 h 177182"/>
                <a:gd name="connsiteX13" fmla="*/ 99846 w 160273"/>
                <a:gd name="connsiteY13" fmla="*/ 103203 h 177182"/>
                <a:gd name="connsiteX14" fmla="*/ 43668 w 160273"/>
                <a:gd name="connsiteY14" fmla="*/ 168126 h 177182"/>
                <a:gd name="connsiteX15" fmla="*/ 23094 w 160273"/>
                <a:gd name="connsiteY15" fmla="*/ 173440 h 17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60273" h="177182">
                  <a:moveTo>
                    <a:pt x="23094" y="173440"/>
                  </a:moveTo>
                  <a:cubicBezTo>
                    <a:pt x="16502" y="147037"/>
                    <a:pt x="9968" y="120634"/>
                    <a:pt x="3492" y="94231"/>
                  </a:cubicBezTo>
                  <a:cubicBezTo>
                    <a:pt x="2405" y="89830"/>
                    <a:pt x="1034" y="85487"/>
                    <a:pt x="348" y="81029"/>
                  </a:cubicBezTo>
                  <a:cubicBezTo>
                    <a:pt x="-3709" y="55255"/>
                    <a:pt x="-2624" y="54054"/>
                    <a:pt x="22580" y="49139"/>
                  </a:cubicBezTo>
                  <a:cubicBezTo>
                    <a:pt x="37667" y="46225"/>
                    <a:pt x="52755" y="42967"/>
                    <a:pt x="67557" y="38910"/>
                  </a:cubicBezTo>
                  <a:cubicBezTo>
                    <a:pt x="74643" y="36966"/>
                    <a:pt x="79558" y="39424"/>
                    <a:pt x="86474" y="44625"/>
                  </a:cubicBezTo>
                  <a:cubicBezTo>
                    <a:pt x="83330" y="20564"/>
                    <a:pt x="92874" y="5534"/>
                    <a:pt x="115049" y="-695"/>
                  </a:cubicBezTo>
                  <a:cubicBezTo>
                    <a:pt x="149624" y="-1895"/>
                    <a:pt x="164597" y="18850"/>
                    <a:pt x="156825" y="57198"/>
                  </a:cubicBezTo>
                  <a:cubicBezTo>
                    <a:pt x="149853" y="66685"/>
                    <a:pt x="142480" y="68628"/>
                    <a:pt x="136537" y="56683"/>
                  </a:cubicBezTo>
                  <a:cubicBezTo>
                    <a:pt x="127850" y="38738"/>
                    <a:pt x="122306" y="43939"/>
                    <a:pt x="113277" y="57255"/>
                  </a:cubicBezTo>
                  <a:cubicBezTo>
                    <a:pt x="97218" y="81087"/>
                    <a:pt x="73272" y="97602"/>
                    <a:pt x="51726" y="116348"/>
                  </a:cubicBezTo>
                  <a:cubicBezTo>
                    <a:pt x="64070" y="116691"/>
                    <a:pt x="69271" y="106918"/>
                    <a:pt x="76415" y="100232"/>
                  </a:cubicBezTo>
                  <a:cubicBezTo>
                    <a:pt x="83559" y="93545"/>
                    <a:pt x="88816" y="85373"/>
                    <a:pt x="98703" y="95602"/>
                  </a:cubicBezTo>
                  <a:cubicBezTo>
                    <a:pt x="99816" y="97971"/>
                    <a:pt x="100213" y="100613"/>
                    <a:pt x="99846" y="103203"/>
                  </a:cubicBezTo>
                  <a:cubicBezTo>
                    <a:pt x="85844" y="128921"/>
                    <a:pt x="64642" y="148466"/>
                    <a:pt x="43668" y="168126"/>
                  </a:cubicBezTo>
                  <a:cubicBezTo>
                    <a:pt x="38410" y="172984"/>
                    <a:pt x="32352" y="180756"/>
                    <a:pt x="23094" y="173440"/>
                  </a:cubicBezTo>
                  <a:close/>
                </a:path>
              </a:pathLst>
            </a:custGeom>
            <a:solidFill>
              <a:srgbClr val="FCDBC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7" name="任意多边形: 形状 151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E147735-FFD6-4E9B-950C-ED2E684C7E26}"/>
                </a:ext>
              </a:extLst>
            </p:cNvPr>
            <p:cNvSpPr/>
            <p:nvPr/>
          </p:nvSpPr>
          <p:spPr>
            <a:xfrm>
              <a:off x="-7175667" y="4633111"/>
              <a:ext cx="137220" cy="84287"/>
            </a:xfrm>
            <a:custGeom>
              <a:avLst/>
              <a:gdLst>
                <a:gd name="connsiteX0" fmla="*/ 70853 w 137220"/>
                <a:gd name="connsiteY0" fmla="*/ 6513 h 84287"/>
                <a:gd name="connsiteX1" fmla="*/ 107944 w 137220"/>
                <a:gd name="connsiteY1" fmla="*/ -745 h 84287"/>
                <a:gd name="connsiteX2" fmla="*/ 129890 w 137220"/>
                <a:gd name="connsiteY2" fmla="*/ 25316 h 84287"/>
                <a:gd name="connsiteX3" fmla="*/ 135605 w 137220"/>
                <a:gd name="connsiteY3" fmla="*/ 68293 h 84287"/>
                <a:gd name="connsiteX4" fmla="*/ 121888 w 137220"/>
                <a:gd name="connsiteY4" fmla="*/ 83037 h 84287"/>
                <a:gd name="connsiteX5" fmla="*/ 11474 w 137220"/>
                <a:gd name="connsiteY5" fmla="*/ 70864 h 84287"/>
                <a:gd name="connsiteX6" fmla="*/ -1441 w 137220"/>
                <a:gd name="connsiteY6" fmla="*/ 59892 h 84287"/>
                <a:gd name="connsiteX7" fmla="*/ 32334 w 137220"/>
                <a:gd name="connsiteY7" fmla="*/ 37603 h 84287"/>
                <a:gd name="connsiteX8" fmla="*/ 69539 w 137220"/>
                <a:gd name="connsiteY8" fmla="*/ 10400 h 84287"/>
                <a:gd name="connsiteX9" fmla="*/ 70853 w 137220"/>
                <a:gd name="connsiteY9" fmla="*/ 6513 h 8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220" h="84287">
                  <a:moveTo>
                    <a:pt x="70853" y="6513"/>
                  </a:moveTo>
                  <a:lnTo>
                    <a:pt x="107944" y="-745"/>
                  </a:lnTo>
                  <a:cubicBezTo>
                    <a:pt x="123031" y="1427"/>
                    <a:pt x="131204" y="10685"/>
                    <a:pt x="129890" y="25316"/>
                  </a:cubicBezTo>
                  <a:cubicBezTo>
                    <a:pt x="128575" y="39946"/>
                    <a:pt x="137091" y="53548"/>
                    <a:pt x="135605" y="68293"/>
                  </a:cubicBezTo>
                  <a:cubicBezTo>
                    <a:pt x="134804" y="76865"/>
                    <a:pt x="134290" y="85780"/>
                    <a:pt x="121888" y="83037"/>
                  </a:cubicBezTo>
                  <a:cubicBezTo>
                    <a:pt x="85541" y="74865"/>
                    <a:pt x="47593" y="78751"/>
                    <a:pt x="11474" y="70864"/>
                  </a:cubicBezTo>
                  <a:cubicBezTo>
                    <a:pt x="4445" y="69378"/>
                    <a:pt x="-698" y="67779"/>
                    <a:pt x="-1441" y="59892"/>
                  </a:cubicBezTo>
                  <a:cubicBezTo>
                    <a:pt x="6446" y="47376"/>
                    <a:pt x="15361" y="38861"/>
                    <a:pt x="32334" y="37603"/>
                  </a:cubicBezTo>
                  <a:cubicBezTo>
                    <a:pt x="48394" y="36460"/>
                    <a:pt x="64282" y="29145"/>
                    <a:pt x="69539" y="10400"/>
                  </a:cubicBezTo>
                  <a:cubicBezTo>
                    <a:pt x="70530" y="9362"/>
                    <a:pt x="71010" y="7939"/>
                    <a:pt x="70853" y="6513"/>
                  </a:cubicBezTo>
                  <a:close/>
                </a:path>
              </a:pathLst>
            </a:custGeom>
            <a:solidFill>
              <a:srgbClr val="BD96B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8" name="任意多边形: 形状 151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FEE6667-5B3E-4499-849B-BB2B0D9E4967}"/>
                </a:ext>
              </a:extLst>
            </p:cNvPr>
            <p:cNvSpPr/>
            <p:nvPr/>
          </p:nvSpPr>
          <p:spPr>
            <a:xfrm>
              <a:off x="-7216301" y="4498637"/>
              <a:ext cx="113782" cy="114643"/>
            </a:xfrm>
            <a:custGeom>
              <a:avLst/>
              <a:gdLst>
                <a:gd name="connsiteX0" fmla="*/ 13647 w 113782"/>
                <a:gd name="connsiteY0" fmla="*/ 73151 h 114643"/>
                <a:gd name="connsiteX1" fmla="*/ 70797 w 113782"/>
                <a:gd name="connsiteY1" fmla="*/ 20059 h 114643"/>
                <a:gd name="connsiteX2" fmla="*/ 87142 w 113782"/>
                <a:gd name="connsiteY2" fmla="*/ 2342 h 114643"/>
                <a:gd name="connsiteX3" fmla="*/ 93313 w 113782"/>
                <a:gd name="connsiteY3" fmla="*/ -745 h 114643"/>
                <a:gd name="connsiteX4" fmla="*/ 98343 w 113782"/>
                <a:gd name="connsiteY4" fmla="*/ 3713 h 114643"/>
                <a:gd name="connsiteX5" fmla="*/ 112230 w 113782"/>
                <a:gd name="connsiteY5" fmla="*/ 13029 h 114643"/>
                <a:gd name="connsiteX6" fmla="*/ 99201 w 113782"/>
                <a:gd name="connsiteY6" fmla="*/ 37432 h 114643"/>
                <a:gd name="connsiteX7" fmla="*/ 77655 w 113782"/>
                <a:gd name="connsiteY7" fmla="*/ 53377 h 114643"/>
                <a:gd name="connsiteX8" fmla="*/ 39936 w 113782"/>
                <a:gd name="connsiteY8" fmla="*/ 100526 h 114643"/>
                <a:gd name="connsiteX9" fmla="*/ 4274 w 113782"/>
                <a:gd name="connsiteY9" fmla="*/ 102983 h 114643"/>
                <a:gd name="connsiteX10" fmla="*/ -1441 w 113782"/>
                <a:gd name="connsiteY10" fmla="*/ 98411 h 114643"/>
                <a:gd name="connsiteX11" fmla="*/ 13647 w 113782"/>
                <a:gd name="connsiteY11" fmla="*/ 73151 h 114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782" h="114643">
                  <a:moveTo>
                    <a:pt x="13647" y="73151"/>
                  </a:moveTo>
                  <a:cubicBezTo>
                    <a:pt x="37707" y="60920"/>
                    <a:pt x="53195" y="39318"/>
                    <a:pt x="70797" y="20059"/>
                  </a:cubicBezTo>
                  <a:cubicBezTo>
                    <a:pt x="76512" y="14344"/>
                    <a:pt x="79770" y="6514"/>
                    <a:pt x="87142" y="2342"/>
                  </a:cubicBezTo>
                  <a:cubicBezTo>
                    <a:pt x="88681" y="499"/>
                    <a:pt x="90916" y="-619"/>
                    <a:pt x="93313" y="-745"/>
                  </a:cubicBezTo>
                  <a:cubicBezTo>
                    <a:pt x="95675" y="-281"/>
                    <a:pt x="97600" y="1424"/>
                    <a:pt x="98343" y="3713"/>
                  </a:cubicBezTo>
                  <a:cubicBezTo>
                    <a:pt x="100915" y="10286"/>
                    <a:pt x="113659" y="5199"/>
                    <a:pt x="112230" y="13029"/>
                  </a:cubicBezTo>
                  <a:cubicBezTo>
                    <a:pt x="110631" y="21773"/>
                    <a:pt x="112688" y="33831"/>
                    <a:pt x="99201" y="37432"/>
                  </a:cubicBezTo>
                  <a:cubicBezTo>
                    <a:pt x="90192" y="39687"/>
                    <a:pt x="82444" y="45420"/>
                    <a:pt x="77655" y="53377"/>
                  </a:cubicBezTo>
                  <a:cubicBezTo>
                    <a:pt x="67690" y="71013"/>
                    <a:pt x="54955" y="86932"/>
                    <a:pt x="39936" y="100526"/>
                  </a:cubicBezTo>
                  <a:cubicBezTo>
                    <a:pt x="21762" y="116870"/>
                    <a:pt x="22791" y="118871"/>
                    <a:pt x="4274" y="102983"/>
                  </a:cubicBezTo>
                  <a:cubicBezTo>
                    <a:pt x="2331" y="101269"/>
                    <a:pt x="217" y="99783"/>
                    <a:pt x="-1441" y="98411"/>
                  </a:cubicBezTo>
                  <a:cubicBezTo>
                    <a:pt x="-412" y="87381"/>
                    <a:pt x="20162" y="88581"/>
                    <a:pt x="13647" y="73151"/>
                  </a:cubicBezTo>
                  <a:close/>
                </a:path>
              </a:pathLst>
            </a:custGeom>
            <a:solidFill>
              <a:srgbClr val="F0B79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19" name="任意多边形: 形状 151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7F60C2B-2403-42DA-B217-12B87A7DAD6B}"/>
                </a:ext>
              </a:extLst>
            </p:cNvPr>
            <p:cNvSpPr/>
            <p:nvPr/>
          </p:nvSpPr>
          <p:spPr>
            <a:xfrm>
              <a:off x="-7121626" y="4392067"/>
              <a:ext cx="86833" cy="111311"/>
            </a:xfrm>
            <a:custGeom>
              <a:avLst/>
              <a:gdLst>
                <a:gd name="connsiteX0" fmla="*/ 3612 w 86833"/>
                <a:gd name="connsiteY0" fmla="*/ 110283 h 111311"/>
                <a:gd name="connsiteX1" fmla="*/ -675 w 86833"/>
                <a:gd name="connsiteY1" fmla="*/ 108683 h 111311"/>
                <a:gd name="connsiteX2" fmla="*/ 3268 w 86833"/>
                <a:gd name="connsiteY2" fmla="*/ 99483 h 111311"/>
                <a:gd name="connsiteX3" fmla="*/ 48246 w 86833"/>
                <a:gd name="connsiteY3" fmla="*/ 65193 h 111311"/>
                <a:gd name="connsiteX4" fmla="*/ 11098 w 86833"/>
                <a:gd name="connsiteY4" fmla="*/ 5642 h 111311"/>
                <a:gd name="connsiteX5" fmla="*/ 14698 w 86833"/>
                <a:gd name="connsiteY5" fmla="*/ -701 h 111311"/>
                <a:gd name="connsiteX6" fmla="*/ 59676 w 86833"/>
                <a:gd name="connsiteY6" fmla="*/ 34789 h 111311"/>
                <a:gd name="connsiteX7" fmla="*/ 85393 w 86833"/>
                <a:gd name="connsiteY7" fmla="*/ 88452 h 111311"/>
                <a:gd name="connsiteX8" fmla="*/ 55618 w 86833"/>
                <a:gd name="connsiteY8" fmla="*/ 79423 h 111311"/>
                <a:gd name="connsiteX9" fmla="*/ 3612 w 86833"/>
                <a:gd name="connsiteY9" fmla="*/ 110283 h 111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33" h="111311">
                  <a:moveTo>
                    <a:pt x="3612" y="110283"/>
                  </a:moveTo>
                  <a:cubicBezTo>
                    <a:pt x="2133" y="109895"/>
                    <a:pt x="697" y="109358"/>
                    <a:pt x="-675" y="108683"/>
                  </a:cubicBezTo>
                  <a:cubicBezTo>
                    <a:pt x="-2846" y="104169"/>
                    <a:pt x="-46" y="101711"/>
                    <a:pt x="3268" y="99483"/>
                  </a:cubicBezTo>
                  <a:cubicBezTo>
                    <a:pt x="23557" y="94910"/>
                    <a:pt x="36244" y="80394"/>
                    <a:pt x="48246" y="65193"/>
                  </a:cubicBezTo>
                  <a:cubicBezTo>
                    <a:pt x="55733" y="29645"/>
                    <a:pt x="47503" y="16501"/>
                    <a:pt x="11098" y="5642"/>
                  </a:cubicBezTo>
                  <a:cubicBezTo>
                    <a:pt x="7612" y="899"/>
                    <a:pt x="10469" y="-530"/>
                    <a:pt x="14698" y="-701"/>
                  </a:cubicBezTo>
                  <a:cubicBezTo>
                    <a:pt x="36417" y="-1661"/>
                    <a:pt x="55559" y="13442"/>
                    <a:pt x="59676" y="34789"/>
                  </a:cubicBezTo>
                  <a:cubicBezTo>
                    <a:pt x="67334" y="70278"/>
                    <a:pt x="67334" y="70278"/>
                    <a:pt x="85393" y="88452"/>
                  </a:cubicBezTo>
                  <a:cubicBezTo>
                    <a:pt x="72477" y="94167"/>
                    <a:pt x="66305" y="80451"/>
                    <a:pt x="55618" y="79423"/>
                  </a:cubicBezTo>
                  <a:cubicBezTo>
                    <a:pt x="44417" y="98968"/>
                    <a:pt x="28758" y="112741"/>
                    <a:pt x="3612" y="110283"/>
                  </a:cubicBezTo>
                  <a:close/>
                </a:path>
              </a:pathLst>
            </a:custGeom>
            <a:solidFill>
              <a:srgbClr val="44211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0" name="任意多边形: 形状 151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3A93C50-7E78-4E27-8248-7702E97C5581}"/>
                </a:ext>
              </a:extLst>
            </p:cNvPr>
            <p:cNvSpPr/>
            <p:nvPr/>
          </p:nvSpPr>
          <p:spPr>
            <a:xfrm>
              <a:off x="-7136952" y="4556249"/>
              <a:ext cx="33122" cy="50090"/>
            </a:xfrm>
            <a:custGeom>
              <a:avLst/>
              <a:gdLst>
                <a:gd name="connsiteX0" fmla="*/ 31681 w 33122"/>
                <a:gd name="connsiteY0" fmla="*/ 20682 h 50090"/>
                <a:gd name="connsiteX1" fmla="*/ 31167 w 33122"/>
                <a:gd name="connsiteY1" fmla="*/ 26683 h 50090"/>
                <a:gd name="connsiteX2" fmla="*/ 10707 w 33122"/>
                <a:gd name="connsiteY2" fmla="*/ 48857 h 50090"/>
                <a:gd name="connsiteX3" fmla="*/ -437 w 33122"/>
                <a:gd name="connsiteY3" fmla="*/ 22111 h 50090"/>
                <a:gd name="connsiteX4" fmla="*/ 2077 w 33122"/>
                <a:gd name="connsiteY4" fmla="*/ 14396 h 50090"/>
                <a:gd name="connsiteX5" fmla="*/ 21737 w 33122"/>
                <a:gd name="connsiteY5" fmla="*/ -463 h 50090"/>
                <a:gd name="connsiteX6" fmla="*/ 31681 w 33122"/>
                <a:gd name="connsiteY6" fmla="*/ 20682 h 5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22" h="50090">
                  <a:moveTo>
                    <a:pt x="31681" y="20682"/>
                  </a:moveTo>
                  <a:cubicBezTo>
                    <a:pt x="31681" y="23083"/>
                    <a:pt x="31338" y="24911"/>
                    <a:pt x="31167" y="26683"/>
                  </a:cubicBezTo>
                  <a:cubicBezTo>
                    <a:pt x="29167" y="43828"/>
                    <a:pt x="22252" y="51429"/>
                    <a:pt x="10707" y="48857"/>
                  </a:cubicBezTo>
                  <a:cubicBezTo>
                    <a:pt x="592" y="46571"/>
                    <a:pt x="-3523" y="36855"/>
                    <a:pt x="-437" y="22111"/>
                  </a:cubicBezTo>
                  <a:cubicBezTo>
                    <a:pt x="176" y="19471"/>
                    <a:pt x="1018" y="16890"/>
                    <a:pt x="2077" y="14396"/>
                  </a:cubicBezTo>
                  <a:cubicBezTo>
                    <a:pt x="5678" y="5537"/>
                    <a:pt x="10479" y="-2350"/>
                    <a:pt x="21737" y="-463"/>
                  </a:cubicBezTo>
                  <a:cubicBezTo>
                    <a:pt x="35110" y="1822"/>
                    <a:pt x="30652" y="12967"/>
                    <a:pt x="31681" y="20682"/>
                  </a:cubicBezTo>
                  <a:close/>
                </a:path>
              </a:pathLst>
            </a:custGeom>
            <a:solidFill>
              <a:srgbClr val="CFB3A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21" name="任意多边形: 形状 152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8862889-BFEC-4DCC-A43D-8533F2039451}"/>
                </a:ext>
              </a:extLst>
            </p:cNvPr>
            <p:cNvSpPr/>
            <p:nvPr/>
          </p:nvSpPr>
          <p:spPr>
            <a:xfrm>
              <a:off x="-7268690" y="4669907"/>
              <a:ext cx="28052" cy="35070"/>
            </a:xfrm>
            <a:custGeom>
              <a:avLst/>
              <a:gdLst>
                <a:gd name="connsiteX0" fmla="*/ 26603 w 28052"/>
                <a:gd name="connsiteY0" fmla="*/ 23496 h 35070"/>
                <a:gd name="connsiteX1" fmla="*/ 25460 w 28052"/>
                <a:gd name="connsiteY1" fmla="*/ 28354 h 35070"/>
                <a:gd name="connsiteX2" fmla="*/ 313 w 28052"/>
                <a:gd name="connsiteY2" fmla="*/ 26640 h 35070"/>
                <a:gd name="connsiteX3" fmla="*/ 9572 w 28052"/>
                <a:gd name="connsiteY3" fmla="*/ 3780 h 35070"/>
                <a:gd name="connsiteX4" fmla="*/ 25688 w 28052"/>
                <a:gd name="connsiteY4" fmla="*/ 10123 h 35070"/>
                <a:gd name="connsiteX5" fmla="*/ 26603 w 28052"/>
                <a:gd name="connsiteY5" fmla="*/ 23496 h 3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52" h="35070">
                  <a:moveTo>
                    <a:pt x="26603" y="23496"/>
                  </a:moveTo>
                  <a:cubicBezTo>
                    <a:pt x="25935" y="25035"/>
                    <a:pt x="25548" y="26680"/>
                    <a:pt x="25460" y="28354"/>
                  </a:cubicBezTo>
                  <a:cubicBezTo>
                    <a:pt x="16658" y="33669"/>
                    <a:pt x="7057" y="39327"/>
                    <a:pt x="313" y="26640"/>
                  </a:cubicBezTo>
                  <a:cubicBezTo>
                    <a:pt x="-5001" y="16639"/>
                    <a:pt x="2828" y="9495"/>
                    <a:pt x="9572" y="3780"/>
                  </a:cubicBezTo>
                  <a:cubicBezTo>
                    <a:pt x="18030" y="-3822"/>
                    <a:pt x="22945" y="-1935"/>
                    <a:pt x="25688" y="10123"/>
                  </a:cubicBezTo>
                  <a:cubicBezTo>
                    <a:pt x="26362" y="14548"/>
                    <a:pt x="26668" y="19021"/>
                    <a:pt x="26603" y="23496"/>
                  </a:cubicBezTo>
                  <a:close/>
                </a:path>
              </a:pathLst>
            </a:custGeom>
            <a:solidFill>
              <a:srgbClr val="CBAEA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19" name="任意多边形: 形状 161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E4B60DC-9994-42DA-9CBB-44A69C211C38}"/>
                </a:ext>
              </a:extLst>
            </p:cNvPr>
            <p:cNvSpPr/>
            <p:nvPr/>
          </p:nvSpPr>
          <p:spPr>
            <a:xfrm>
              <a:off x="-8844278" y="4469091"/>
              <a:ext cx="184628" cy="198702"/>
            </a:xfrm>
            <a:custGeom>
              <a:avLst/>
              <a:gdLst>
                <a:gd name="connsiteX0" fmla="*/ 7020 w 184628"/>
                <a:gd name="connsiteY0" fmla="*/ 119328 h 198702"/>
                <a:gd name="connsiteX1" fmla="*/ 19878 w 184628"/>
                <a:gd name="connsiteY1" fmla="*/ 71093 h 198702"/>
                <a:gd name="connsiteX2" fmla="*/ 29880 w 184628"/>
                <a:gd name="connsiteY2" fmla="*/ 62006 h 198702"/>
                <a:gd name="connsiteX3" fmla="*/ 29251 w 184628"/>
                <a:gd name="connsiteY3" fmla="*/ 1770 h 198702"/>
                <a:gd name="connsiteX4" fmla="*/ 61655 w 184628"/>
                <a:gd name="connsiteY4" fmla="*/ -745 h 198702"/>
                <a:gd name="connsiteX5" fmla="*/ 74857 w 184628"/>
                <a:gd name="connsiteY5" fmla="*/ 73093 h 198702"/>
                <a:gd name="connsiteX6" fmla="*/ 107433 w 184628"/>
                <a:gd name="connsiteY6" fmla="*/ 135958 h 198702"/>
                <a:gd name="connsiteX7" fmla="*/ 111205 w 184628"/>
                <a:gd name="connsiteY7" fmla="*/ 85666 h 198702"/>
                <a:gd name="connsiteX8" fmla="*/ 159039 w 184628"/>
                <a:gd name="connsiteY8" fmla="*/ 106640 h 198702"/>
                <a:gd name="connsiteX9" fmla="*/ 161097 w 184628"/>
                <a:gd name="connsiteY9" fmla="*/ 133443 h 198702"/>
                <a:gd name="connsiteX10" fmla="*/ 168126 w 184628"/>
                <a:gd name="connsiteY10" fmla="*/ 144302 h 198702"/>
                <a:gd name="connsiteX11" fmla="*/ 181728 w 184628"/>
                <a:gd name="connsiteY11" fmla="*/ 179735 h 198702"/>
                <a:gd name="connsiteX12" fmla="*/ 165154 w 184628"/>
                <a:gd name="connsiteY12" fmla="*/ 196880 h 198702"/>
                <a:gd name="connsiteX13" fmla="*/ 121606 w 184628"/>
                <a:gd name="connsiteY13" fmla="*/ 181793 h 198702"/>
                <a:gd name="connsiteX14" fmla="*/ 32109 w 184628"/>
                <a:gd name="connsiteY14" fmla="*/ 160133 h 198702"/>
                <a:gd name="connsiteX15" fmla="*/ -753 w 184628"/>
                <a:gd name="connsiteY15" fmla="*/ 135501 h 198702"/>
                <a:gd name="connsiteX16" fmla="*/ -753 w 184628"/>
                <a:gd name="connsiteY16" fmla="*/ 135958 h 198702"/>
                <a:gd name="connsiteX17" fmla="*/ 7020 w 184628"/>
                <a:gd name="connsiteY17" fmla="*/ 119328 h 19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4628" h="198702">
                  <a:moveTo>
                    <a:pt x="7020" y="119328"/>
                  </a:moveTo>
                  <a:cubicBezTo>
                    <a:pt x="24965" y="98696"/>
                    <a:pt x="24965" y="98696"/>
                    <a:pt x="19878" y="71093"/>
                  </a:cubicBezTo>
                  <a:cubicBezTo>
                    <a:pt x="24051" y="68807"/>
                    <a:pt x="36167" y="73722"/>
                    <a:pt x="29880" y="62006"/>
                  </a:cubicBezTo>
                  <a:cubicBezTo>
                    <a:pt x="19364" y="42347"/>
                    <a:pt x="24165" y="23258"/>
                    <a:pt x="29251" y="1770"/>
                  </a:cubicBezTo>
                  <a:cubicBezTo>
                    <a:pt x="39310" y="2227"/>
                    <a:pt x="49882" y="5713"/>
                    <a:pt x="61655" y="-745"/>
                  </a:cubicBezTo>
                  <a:cubicBezTo>
                    <a:pt x="65084" y="25659"/>
                    <a:pt x="67370" y="49890"/>
                    <a:pt x="74857" y="73093"/>
                  </a:cubicBezTo>
                  <a:cubicBezTo>
                    <a:pt x="82344" y="96296"/>
                    <a:pt x="90230" y="117499"/>
                    <a:pt x="107433" y="135958"/>
                  </a:cubicBezTo>
                  <a:cubicBezTo>
                    <a:pt x="121434" y="119270"/>
                    <a:pt x="110176" y="102011"/>
                    <a:pt x="111205" y="85666"/>
                  </a:cubicBezTo>
                  <a:cubicBezTo>
                    <a:pt x="131264" y="83095"/>
                    <a:pt x="144351" y="97096"/>
                    <a:pt x="159039" y="106640"/>
                  </a:cubicBezTo>
                  <a:cubicBezTo>
                    <a:pt x="169497" y="113269"/>
                    <a:pt x="166354" y="124756"/>
                    <a:pt x="161097" y="133443"/>
                  </a:cubicBezTo>
                  <a:cubicBezTo>
                    <a:pt x="154810" y="143731"/>
                    <a:pt x="167383" y="139787"/>
                    <a:pt x="168126" y="144302"/>
                  </a:cubicBezTo>
                  <a:cubicBezTo>
                    <a:pt x="173887" y="155605"/>
                    <a:pt x="178445" y="167481"/>
                    <a:pt x="181728" y="179735"/>
                  </a:cubicBezTo>
                  <a:cubicBezTo>
                    <a:pt x="186300" y="194423"/>
                    <a:pt x="179956" y="200652"/>
                    <a:pt x="165154" y="196880"/>
                  </a:cubicBezTo>
                  <a:cubicBezTo>
                    <a:pt x="150352" y="193108"/>
                    <a:pt x="136579" y="185907"/>
                    <a:pt x="121606" y="181793"/>
                  </a:cubicBezTo>
                  <a:cubicBezTo>
                    <a:pt x="92232" y="172794"/>
                    <a:pt x="62347" y="165561"/>
                    <a:pt x="32109" y="160133"/>
                  </a:cubicBezTo>
                  <a:cubicBezTo>
                    <a:pt x="17421" y="158687"/>
                    <a:pt x="4756" y="149193"/>
                    <a:pt x="-753" y="135501"/>
                  </a:cubicBezTo>
                  <a:lnTo>
                    <a:pt x="-753" y="135958"/>
                  </a:lnTo>
                  <a:cubicBezTo>
                    <a:pt x="-3324" y="128129"/>
                    <a:pt x="1762" y="123671"/>
                    <a:pt x="7020" y="119328"/>
                  </a:cubicBezTo>
                  <a:close/>
                </a:path>
              </a:pathLst>
            </a:custGeom>
            <a:solidFill>
              <a:srgbClr val="F5C8B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0" name="任意多边形: 形状 161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A9FF7EF-4FC7-47A9-9BDE-309AD9ACBEAF}"/>
                </a:ext>
              </a:extLst>
            </p:cNvPr>
            <p:cNvSpPr/>
            <p:nvPr/>
          </p:nvSpPr>
          <p:spPr>
            <a:xfrm>
              <a:off x="-8734267" y="4436647"/>
              <a:ext cx="135508" cy="248765"/>
            </a:xfrm>
            <a:custGeom>
              <a:avLst/>
              <a:gdLst>
                <a:gd name="connsiteX0" fmla="*/ 51085 w 135508"/>
                <a:gd name="connsiteY0" fmla="*/ 173660 h 248765"/>
                <a:gd name="connsiteX1" fmla="*/ 43484 w 135508"/>
                <a:gd name="connsiteY1" fmla="*/ 173660 h 248765"/>
                <a:gd name="connsiteX2" fmla="*/ 52457 w 135508"/>
                <a:gd name="connsiteY2" fmla="*/ 147313 h 248765"/>
                <a:gd name="connsiteX3" fmla="*/ 1022 w 135508"/>
                <a:gd name="connsiteY3" fmla="*/ 117881 h 248765"/>
                <a:gd name="connsiteX4" fmla="*/ 1822 w 135508"/>
                <a:gd name="connsiteY4" fmla="*/ 83591 h 248765"/>
                <a:gd name="connsiteX5" fmla="*/ 18967 w 135508"/>
                <a:gd name="connsiteY5" fmla="*/ 12096 h 248765"/>
                <a:gd name="connsiteX6" fmla="*/ 32569 w 135508"/>
                <a:gd name="connsiteY6" fmla="*/ -534 h 248765"/>
                <a:gd name="connsiteX7" fmla="*/ 32569 w 135508"/>
                <a:gd name="connsiteY7" fmla="*/ 3753 h 248765"/>
                <a:gd name="connsiteX8" fmla="*/ 54857 w 135508"/>
                <a:gd name="connsiteY8" fmla="*/ 27584 h 248765"/>
                <a:gd name="connsiteX9" fmla="*/ 56514 w 135508"/>
                <a:gd name="connsiteY9" fmla="*/ 70333 h 248765"/>
                <a:gd name="connsiteX10" fmla="*/ 55943 w 135508"/>
                <a:gd name="connsiteY10" fmla="*/ 79367 h 248765"/>
                <a:gd name="connsiteX11" fmla="*/ 56857 w 135508"/>
                <a:gd name="connsiteY11" fmla="*/ 80220 h 248765"/>
                <a:gd name="connsiteX12" fmla="*/ 79717 w 135508"/>
                <a:gd name="connsiteY12" fmla="*/ 58731 h 248765"/>
                <a:gd name="connsiteX13" fmla="*/ 85432 w 135508"/>
                <a:gd name="connsiteY13" fmla="*/ 134569 h 248765"/>
                <a:gd name="connsiteX14" fmla="*/ 60858 w 135508"/>
                <a:gd name="connsiteY14" fmla="*/ 148685 h 248765"/>
                <a:gd name="connsiteX15" fmla="*/ 99777 w 135508"/>
                <a:gd name="connsiteY15" fmla="*/ 186633 h 248765"/>
                <a:gd name="connsiteX16" fmla="*/ 134067 w 135508"/>
                <a:gd name="connsiteY16" fmla="*/ 246411 h 248765"/>
                <a:gd name="connsiteX17" fmla="*/ 113779 w 135508"/>
                <a:gd name="connsiteY17" fmla="*/ 244240 h 248765"/>
                <a:gd name="connsiteX18" fmla="*/ 72459 w 135508"/>
                <a:gd name="connsiteY18" fmla="*/ 219551 h 248765"/>
                <a:gd name="connsiteX19" fmla="*/ 51085 w 135508"/>
                <a:gd name="connsiteY19" fmla="*/ 173660 h 248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35508" h="248765">
                  <a:moveTo>
                    <a:pt x="51085" y="173660"/>
                  </a:moveTo>
                  <a:cubicBezTo>
                    <a:pt x="48513" y="175831"/>
                    <a:pt x="44570" y="179375"/>
                    <a:pt x="43484" y="173660"/>
                  </a:cubicBezTo>
                  <a:cubicBezTo>
                    <a:pt x="41598" y="164173"/>
                    <a:pt x="50799" y="157544"/>
                    <a:pt x="52457" y="147313"/>
                  </a:cubicBezTo>
                  <a:lnTo>
                    <a:pt x="1022" y="117881"/>
                  </a:lnTo>
                  <a:cubicBezTo>
                    <a:pt x="-2517" y="106678"/>
                    <a:pt x="-2235" y="94617"/>
                    <a:pt x="1822" y="83591"/>
                  </a:cubicBezTo>
                  <a:cubicBezTo>
                    <a:pt x="9137" y="60217"/>
                    <a:pt x="13938" y="36043"/>
                    <a:pt x="18967" y="12096"/>
                  </a:cubicBezTo>
                  <a:cubicBezTo>
                    <a:pt x="20681" y="4039"/>
                    <a:pt x="22738" y="-1962"/>
                    <a:pt x="32569" y="-534"/>
                  </a:cubicBezTo>
                  <a:cubicBezTo>
                    <a:pt x="32255" y="878"/>
                    <a:pt x="32255" y="2341"/>
                    <a:pt x="32569" y="3753"/>
                  </a:cubicBezTo>
                  <a:cubicBezTo>
                    <a:pt x="40450" y="11262"/>
                    <a:pt x="47892" y="19219"/>
                    <a:pt x="54857" y="27584"/>
                  </a:cubicBezTo>
                  <a:cubicBezTo>
                    <a:pt x="65715" y="41586"/>
                    <a:pt x="73031" y="55245"/>
                    <a:pt x="56514" y="70333"/>
                  </a:cubicBezTo>
                  <a:cubicBezTo>
                    <a:pt x="53862" y="72670"/>
                    <a:pt x="53606" y="76714"/>
                    <a:pt x="55943" y="79367"/>
                  </a:cubicBezTo>
                  <a:cubicBezTo>
                    <a:pt x="56219" y="79680"/>
                    <a:pt x="56525" y="79966"/>
                    <a:pt x="56857" y="80220"/>
                  </a:cubicBezTo>
                  <a:cubicBezTo>
                    <a:pt x="72916" y="82277"/>
                    <a:pt x="65030" y="58388"/>
                    <a:pt x="79717" y="58731"/>
                  </a:cubicBezTo>
                  <a:cubicBezTo>
                    <a:pt x="80917" y="84049"/>
                    <a:pt x="77603" y="109652"/>
                    <a:pt x="85432" y="134569"/>
                  </a:cubicBezTo>
                  <a:cubicBezTo>
                    <a:pt x="88176" y="143142"/>
                    <a:pt x="86804" y="143599"/>
                    <a:pt x="60858" y="148685"/>
                  </a:cubicBezTo>
                  <a:cubicBezTo>
                    <a:pt x="89433" y="151600"/>
                    <a:pt x="95148" y="168002"/>
                    <a:pt x="99777" y="186633"/>
                  </a:cubicBezTo>
                  <a:cubicBezTo>
                    <a:pt x="105492" y="208807"/>
                    <a:pt x="118865" y="227724"/>
                    <a:pt x="134067" y="246411"/>
                  </a:cubicBezTo>
                  <a:cubicBezTo>
                    <a:pt x="125894" y="251327"/>
                    <a:pt x="120237" y="243326"/>
                    <a:pt x="113779" y="244240"/>
                  </a:cubicBezTo>
                  <a:cubicBezTo>
                    <a:pt x="92633" y="248355"/>
                    <a:pt x="80289" y="240868"/>
                    <a:pt x="72459" y="219551"/>
                  </a:cubicBezTo>
                  <a:cubicBezTo>
                    <a:pt x="67373" y="204006"/>
                    <a:pt x="65087" y="185718"/>
                    <a:pt x="51085" y="173660"/>
                  </a:cubicBezTo>
                  <a:close/>
                </a:path>
              </a:pathLst>
            </a:custGeom>
            <a:solidFill>
              <a:srgbClr val="57B7C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1" name="任意多边形: 形状 162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67AC019-A7F5-4A2E-88C5-C8C8717D2D2E}"/>
                </a:ext>
              </a:extLst>
            </p:cNvPr>
            <p:cNvSpPr/>
            <p:nvPr/>
          </p:nvSpPr>
          <p:spPr>
            <a:xfrm>
              <a:off x="-8835362" y="4382169"/>
              <a:ext cx="57976" cy="80696"/>
            </a:xfrm>
            <a:custGeom>
              <a:avLst/>
              <a:gdLst>
                <a:gd name="connsiteX0" fmla="*/ 50624 w 57976"/>
                <a:gd name="connsiteY0" fmla="*/ 52917 h 80696"/>
                <a:gd name="connsiteX1" fmla="*/ 42566 w 57976"/>
                <a:gd name="connsiteY1" fmla="*/ 78291 h 80696"/>
                <a:gd name="connsiteX2" fmla="*/ 17820 w 57976"/>
                <a:gd name="connsiteY2" fmla="*/ 71662 h 80696"/>
                <a:gd name="connsiteX3" fmla="*/ 675 w 57976"/>
                <a:gd name="connsiteY3" fmla="*/ 14912 h 80696"/>
                <a:gd name="connsiteX4" fmla="*/ 28279 w 57976"/>
                <a:gd name="connsiteY4" fmla="*/ 1196 h 80696"/>
                <a:gd name="connsiteX5" fmla="*/ 49996 w 57976"/>
                <a:gd name="connsiteY5" fmla="*/ 53374 h 80696"/>
                <a:gd name="connsiteX6" fmla="*/ 44281 w 57976"/>
                <a:gd name="connsiteY6" fmla="*/ 44916 h 80696"/>
                <a:gd name="connsiteX7" fmla="*/ 50624 w 57976"/>
                <a:gd name="connsiteY7" fmla="*/ 52917 h 80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976" h="80696">
                  <a:moveTo>
                    <a:pt x="50624" y="52917"/>
                  </a:moveTo>
                  <a:cubicBezTo>
                    <a:pt x="54282" y="63375"/>
                    <a:pt x="53939" y="73033"/>
                    <a:pt x="42566" y="78291"/>
                  </a:cubicBezTo>
                  <a:cubicBezTo>
                    <a:pt x="33022" y="82692"/>
                    <a:pt x="24964" y="77605"/>
                    <a:pt x="17820" y="71662"/>
                  </a:cubicBezTo>
                  <a:cubicBezTo>
                    <a:pt x="2504" y="58917"/>
                    <a:pt x="-5554" y="31657"/>
                    <a:pt x="675" y="14912"/>
                  </a:cubicBezTo>
                  <a:cubicBezTo>
                    <a:pt x="5819" y="1139"/>
                    <a:pt x="14392" y="-3891"/>
                    <a:pt x="28279" y="1196"/>
                  </a:cubicBezTo>
                  <a:cubicBezTo>
                    <a:pt x="55197" y="11083"/>
                    <a:pt x="63883" y="24056"/>
                    <a:pt x="49996" y="53374"/>
                  </a:cubicBezTo>
                  <a:cubicBezTo>
                    <a:pt x="47881" y="50688"/>
                    <a:pt x="46510" y="47659"/>
                    <a:pt x="44281" y="44916"/>
                  </a:cubicBezTo>
                  <a:cubicBezTo>
                    <a:pt x="44224" y="49316"/>
                    <a:pt x="48796" y="50002"/>
                    <a:pt x="50624" y="52917"/>
                  </a:cubicBezTo>
                  <a:close/>
                </a:path>
              </a:pathLst>
            </a:custGeom>
            <a:solidFill>
              <a:srgbClr val="F0B8A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2" name="任意多边形: 形状 162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5F7DEF2-8D95-4868-AE8B-04F44221243B}"/>
                </a:ext>
              </a:extLst>
            </p:cNvPr>
            <p:cNvSpPr/>
            <p:nvPr/>
          </p:nvSpPr>
          <p:spPr>
            <a:xfrm>
              <a:off x="-8738573" y="4429366"/>
              <a:ext cx="19467" cy="74414"/>
            </a:xfrm>
            <a:custGeom>
              <a:avLst/>
              <a:gdLst>
                <a:gd name="connsiteX0" fmla="*/ -502 w 19467"/>
                <a:gd name="connsiteY0" fmla="*/ 73670 h 74414"/>
                <a:gd name="connsiteX1" fmla="*/ 4527 w 19467"/>
                <a:gd name="connsiteY1" fmla="*/ -625 h 74414"/>
                <a:gd name="connsiteX2" fmla="*/ 17386 w 19467"/>
                <a:gd name="connsiteY2" fmla="*/ 10805 h 74414"/>
                <a:gd name="connsiteX3" fmla="*/ -502 w 19467"/>
                <a:gd name="connsiteY3" fmla="*/ 73670 h 74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7" h="74414">
                  <a:moveTo>
                    <a:pt x="-502" y="73670"/>
                  </a:moveTo>
                  <a:cubicBezTo>
                    <a:pt x="-3474" y="45438"/>
                    <a:pt x="1270" y="22235"/>
                    <a:pt x="4527" y="-625"/>
                  </a:cubicBezTo>
                  <a:cubicBezTo>
                    <a:pt x="13729" y="-1367"/>
                    <a:pt x="20129" y="1204"/>
                    <a:pt x="17386" y="10805"/>
                  </a:cubicBezTo>
                  <a:cubicBezTo>
                    <a:pt x="11957" y="30751"/>
                    <a:pt x="10528" y="51553"/>
                    <a:pt x="-502" y="73670"/>
                  </a:cubicBezTo>
                  <a:close/>
                </a:path>
              </a:pathLst>
            </a:custGeom>
            <a:solidFill>
              <a:srgbClr val="C38D7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23" name="任意多边形: 形状 162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8A15B75-E9C0-4555-AF9A-27DF878D3B65}"/>
                </a:ext>
              </a:extLst>
            </p:cNvPr>
            <p:cNvSpPr/>
            <p:nvPr/>
          </p:nvSpPr>
          <p:spPr>
            <a:xfrm>
              <a:off x="-8585803" y="4265523"/>
              <a:ext cx="5622" cy="18230"/>
            </a:xfrm>
            <a:custGeom>
              <a:avLst/>
              <a:gdLst>
                <a:gd name="connsiteX0" fmla="*/ 3205 w 5622"/>
                <a:gd name="connsiteY0" fmla="*/ -745 h 18230"/>
                <a:gd name="connsiteX1" fmla="*/ -281 w 5622"/>
                <a:gd name="connsiteY1" fmla="*/ 17486 h 18230"/>
                <a:gd name="connsiteX2" fmla="*/ 3205 w 5622"/>
                <a:gd name="connsiteY2" fmla="*/ -745 h 1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22" h="18230">
                  <a:moveTo>
                    <a:pt x="3205" y="-745"/>
                  </a:moveTo>
                  <a:cubicBezTo>
                    <a:pt x="5297" y="5525"/>
                    <a:pt x="3977" y="12431"/>
                    <a:pt x="-281" y="17486"/>
                  </a:cubicBezTo>
                  <a:cubicBezTo>
                    <a:pt x="-2664" y="11239"/>
                    <a:pt x="-1314" y="4182"/>
                    <a:pt x="3205" y="-745"/>
                  </a:cubicBezTo>
                  <a:close/>
                </a:path>
              </a:pathLst>
            </a:custGeom>
            <a:solidFill>
              <a:srgbClr val="763E4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6" name="任意多边形: 形状 165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6A5DED9-A3A4-44D7-B940-F7DFBA38FF06}"/>
                </a:ext>
              </a:extLst>
            </p:cNvPr>
            <p:cNvSpPr/>
            <p:nvPr/>
          </p:nvSpPr>
          <p:spPr>
            <a:xfrm>
              <a:off x="-8982689" y="4755355"/>
              <a:ext cx="261228" cy="269005"/>
            </a:xfrm>
            <a:custGeom>
              <a:avLst/>
              <a:gdLst>
                <a:gd name="connsiteX0" fmla="*/ 5070 w 261228"/>
                <a:gd name="connsiteY0" fmla="*/ 73894 h 269005"/>
                <a:gd name="connsiteX1" fmla="*/ 56848 w 261228"/>
                <a:gd name="connsiteY1" fmla="*/ -745 h 269005"/>
                <a:gd name="connsiteX2" fmla="*/ 126457 w 261228"/>
                <a:gd name="connsiteY2" fmla="*/ 4399 h 269005"/>
                <a:gd name="connsiteX3" fmla="*/ 143602 w 261228"/>
                <a:gd name="connsiteY3" fmla="*/ 8628 h 269005"/>
                <a:gd name="connsiteX4" fmla="*/ 143602 w 261228"/>
                <a:gd name="connsiteY4" fmla="*/ 8628 h 269005"/>
                <a:gd name="connsiteX5" fmla="*/ 207438 w 261228"/>
                <a:gd name="connsiteY5" fmla="*/ 51262 h 269005"/>
                <a:gd name="connsiteX6" fmla="*/ 220811 w 261228"/>
                <a:gd name="connsiteY6" fmla="*/ 24858 h 269005"/>
                <a:gd name="connsiteX7" fmla="*/ 236756 w 261228"/>
                <a:gd name="connsiteY7" fmla="*/ 26173 h 269005"/>
                <a:gd name="connsiteX8" fmla="*/ 241728 w 261228"/>
                <a:gd name="connsiteY8" fmla="*/ 75208 h 269005"/>
                <a:gd name="connsiteX9" fmla="*/ 259787 w 261228"/>
                <a:gd name="connsiteY9" fmla="*/ 151503 h 269005"/>
                <a:gd name="connsiteX10" fmla="*/ 256301 w 261228"/>
                <a:gd name="connsiteY10" fmla="*/ 153218 h 269005"/>
                <a:gd name="connsiteX11" fmla="*/ 216296 w 261228"/>
                <a:gd name="connsiteY11" fmla="*/ 157790 h 269005"/>
                <a:gd name="connsiteX12" fmla="*/ 34674 w 261228"/>
                <a:gd name="connsiteY12" fmla="*/ 268261 h 269005"/>
                <a:gd name="connsiteX13" fmla="*/ 9871 w 261228"/>
                <a:gd name="connsiteY13" fmla="*/ 228256 h 269005"/>
                <a:gd name="connsiteX14" fmla="*/ 6784 w 261228"/>
                <a:gd name="connsiteY14" fmla="*/ 220826 h 269005"/>
                <a:gd name="connsiteX15" fmla="*/ 327 w 261228"/>
                <a:gd name="connsiteY15" fmla="*/ 200766 h 269005"/>
                <a:gd name="connsiteX16" fmla="*/ -1045 w 261228"/>
                <a:gd name="connsiteY16" fmla="*/ 191565 h 269005"/>
                <a:gd name="connsiteX17" fmla="*/ -1045 w 261228"/>
                <a:gd name="connsiteY17" fmla="*/ 105040 h 269005"/>
                <a:gd name="connsiteX18" fmla="*/ 5070 w 261228"/>
                <a:gd name="connsiteY18" fmla="*/ 73894 h 269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1228" h="269005">
                  <a:moveTo>
                    <a:pt x="5070" y="73894"/>
                  </a:moveTo>
                  <a:cubicBezTo>
                    <a:pt x="18271" y="46176"/>
                    <a:pt x="40160" y="24516"/>
                    <a:pt x="56848" y="-745"/>
                  </a:cubicBezTo>
                  <a:lnTo>
                    <a:pt x="126457" y="4399"/>
                  </a:lnTo>
                  <a:cubicBezTo>
                    <a:pt x="131658" y="7657"/>
                    <a:pt x="138458" y="4399"/>
                    <a:pt x="143602" y="8628"/>
                  </a:cubicBezTo>
                  <a:lnTo>
                    <a:pt x="143602" y="8628"/>
                  </a:lnTo>
                  <a:cubicBezTo>
                    <a:pt x="170348" y="14857"/>
                    <a:pt x="186693" y="37203"/>
                    <a:pt x="207438" y="51262"/>
                  </a:cubicBezTo>
                  <a:cubicBezTo>
                    <a:pt x="221497" y="45547"/>
                    <a:pt x="199837" y="25545"/>
                    <a:pt x="220811" y="24858"/>
                  </a:cubicBezTo>
                  <a:lnTo>
                    <a:pt x="236756" y="26173"/>
                  </a:lnTo>
                  <a:cubicBezTo>
                    <a:pt x="242471" y="42118"/>
                    <a:pt x="240814" y="58749"/>
                    <a:pt x="241728" y="75208"/>
                  </a:cubicBezTo>
                  <a:cubicBezTo>
                    <a:pt x="247786" y="100621"/>
                    <a:pt x="253806" y="126052"/>
                    <a:pt x="259787" y="151503"/>
                  </a:cubicBezTo>
                  <a:lnTo>
                    <a:pt x="256301" y="153218"/>
                  </a:lnTo>
                  <a:cubicBezTo>
                    <a:pt x="242813" y="150621"/>
                    <a:pt x="228852" y="152217"/>
                    <a:pt x="216296" y="157790"/>
                  </a:cubicBezTo>
                  <a:cubicBezTo>
                    <a:pt x="149317" y="184193"/>
                    <a:pt x="89995" y="222883"/>
                    <a:pt x="34674" y="268261"/>
                  </a:cubicBezTo>
                  <a:cubicBezTo>
                    <a:pt x="14500" y="262546"/>
                    <a:pt x="19358" y="240828"/>
                    <a:pt x="9871" y="228256"/>
                  </a:cubicBezTo>
                  <a:cubicBezTo>
                    <a:pt x="8691" y="225845"/>
                    <a:pt x="7660" y="223364"/>
                    <a:pt x="6784" y="220826"/>
                  </a:cubicBezTo>
                  <a:cubicBezTo>
                    <a:pt x="4670" y="214140"/>
                    <a:pt x="2155" y="207625"/>
                    <a:pt x="327" y="200766"/>
                  </a:cubicBezTo>
                  <a:cubicBezTo>
                    <a:pt x="-442" y="197754"/>
                    <a:pt x="-902" y="194671"/>
                    <a:pt x="-1045" y="191565"/>
                  </a:cubicBezTo>
                  <a:cubicBezTo>
                    <a:pt x="-1731" y="162990"/>
                    <a:pt x="-1388" y="133901"/>
                    <a:pt x="-1045" y="105040"/>
                  </a:cubicBezTo>
                  <a:cubicBezTo>
                    <a:pt x="-1617" y="94125"/>
                    <a:pt x="-2245" y="83095"/>
                    <a:pt x="5070" y="73894"/>
                  </a:cubicBezTo>
                  <a:close/>
                </a:path>
              </a:pathLst>
            </a:custGeom>
            <a:solidFill>
              <a:srgbClr val="A3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7" name="任意多边形: 形状 165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E818F82-467C-4DC7-B3F9-84B9194EEDB2}"/>
                </a:ext>
              </a:extLst>
            </p:cNvPr>
            <p:cNvSpPr/>
            <p:nvPr/>
          </p:nvSpPr>
          <p:spPr>
            <a:xfrm>
              <a:off x="-8716831" y="4877857"/>
              <a:ext cx="434747" cy="812186"/>
            </a:xfrm>
            <a:custGeom>
              <a:avLst/>
              <a:gdLst>
                <a:gd name="connsiteX0" fmla="*/ 326543 w 434747"/>
                <a:gd name="connsiteY0" fmla="*/ 590157 h 812186"/>
                <a:gd name="connsiteX1" fmla="*/ 349403 w 434747"/>
                <a:gd name="connsiteY1" fmla="*/ 609988 h 812186"/>
                <a:gd name="connsiteX2" fmla="*/ 425469 w 434747"/>
                <a:gd name="connsiteY2" fmla="*/ 668281 h 812186"/>
                <a:gd name="connsiteX3" fmla="*/ 427470 w 434747"/>
                <a:gd name="connsiteY3" fmla="*/ 715202 h 812186"/>
                <a:gd name="connsiteX4" fmla="*/ 312313 w 434747"/>
                <a:gd name="connsiteY4" fmla="*/ 811442 h 812186"/>
                <a:gd name="connsiteX5" fmla="*/ 301178 w 434747"/>
                <a:gd name="connsiteY5" fmla="*/ 798525 h 812186"/>
                <a:gd name="connsiteX6" fmla="*/ 301511 w 434747"/>
                <a:gd name="connsiteY6" fmla="*/ 796469 h 812186"/>
                <a:gd name="connsiteX7" fmla="*/ 305912 w 434747"/>
                <a:gd name="connsiteY7" fmla="*/ 790068 h 812186"/>
                <a:gd name="connsiteX8" fmla="*/ 394380 w 434747"/>
                <a:gd name="connsiteY8" fmla="*/ 727203 h 812186"/>
                <a:gd name="connsiteX9" fmla="*/ 384950 w 434747"/>
                <a:gd name="connsiteY9" fmla="*/ 660509 h 812186"/>
                <a:gd name="connsiteX10" fmla="*/ 257734 w 434747"/>
                <a:gd name="connsiteY10" fmla="*/ 546209 h 812186"/>
                <a:gd name="connsiteX11" fmla="*/ 252705 w 434747"/>
                <a:gd name="connsiteY11" fmla="*/ 530721 h 812186"/>
                <a:gd name="connsiteX12" fmla="*/ 251105 w 434747"/>
                <a:gd name="connsiteY12" fmla="*/ 472257 h 812186"/>
                <a:gd name="connsiteX13" fmla="*/ 252819 w 434747"/>
                <a:gd name="connsiteY13" fmla="*/ 417678 h 812186"/>
                <a:gd name="connsiteX14" fmla="*/ 252819 w 434747"/>
                <a:gd name="connsiteY14" fmla="*/ 445911 h 812186"/>
                <a:gd name="connsiteX15" fmla="*/ 249219 w 434747"/>
                <a:gd name="connsiteY15" fmla="*/ 500489 h 812186"/>
                <a:gd name="connsiteX16" fmla="*/ 245447 w 434747"/>
                <a:gd name="connsiteY16" fmla="*/ 508375 h 812186"/>
                <a:gd name="connsiteX17" fmla="*/ 227445 w 434747"/>
                <a:gd name="connsiteY17" fmla="*/ 492545 h 812186"/>
                <a:gd name="connsiteX18" fmla="*/ 236532 w 434747"/>
                <a:gd name="connsiteY18" fmla="*/ 422993 h 812186"/>
                <a:gd name="connsiteX19" fmla="*/ 236532 w 434747"/>
                <a:gd name="connsiteY19" fmla="*/ 336868 h 812186"/>
                <a:gd name="connsiteX20" fmla="*/ 217958 w 434747"/>
                <a:gd name="connsiteY20" fmla="*/ 311151 h 812186"/>
                <a:gd name="connsiteX21" fmla="*/ 223673 w 434747"/>
                <a:gd name="connsiteY21" fmla="*/ 298177 h 812186"/>
                <a:gd name="connsiteX22" fmla="*/ 232017 w 434747"/>
                <a:gd name="connsiteY22" fmla="*/ 274518 h 812186"/>
                <a:gd name="connsiteX23" fmla="*/ 226302 w 434747"/>
                <a:gd name="connsiteY23" fmla="*/ 223083 h 812186"/>
                <a:gd name="connsiteX24" fmla="*/ 200584 w 434747"/>
                <a:gd name="connsiteY24" fmla="*/ 199194 h 812186"/>
                <a:gd name="connsiteX25" fmla="*/ 183439 w 434747"/>
                <a:gd name="connsiteY25" fmla="*/ 188335 h 812186"/>
                <a:gd name="connsiteX26" fmla="*/ 184354 w 434747"/>
                <a:gd name="connsiteY26" fmla="*/ 180677 h 812186"/>
                <a:gd name="connsiteX27" fmla="*/ 214415 w 434747"/>
                <a:gd name="connsiteY27" fmla="*/ 179477 h 812186"/>
                <a:gd name="connsiteX28" fmla="*/ 176639 w 434747"/>
                <a:gd name="connsiteY28" fmla="*/ 78436 h 812186"/>
                <a:gd name="connsiteX29" fmla="*/ 123261 w 434747"/>
                <a:gd name="connsiteY29" fmla="*/ 67635 h 812186"/>
                <a:gd name="connsiteX30" fmla="*/ 72511 w 434747"/>
                <a:gd name="connsiteY30" fmla="*/ 96210 h 812186"/>
                <a:gd name="connsiteX31" fmla="*/ 51537 w 434747"/>
                <a:gd name="connsiteY31" fmla="*/ 139186 h 812186"/>
                <a:gd name="connsiteX32" fmla="*/ 40679 w 434747"/>
                <a:gd name="connsiteY32" fmla="*/ 118727 h 812186"/>
                <a:gd name="connsiteX33" fmla="*/ 52109 w 434747"/>
                <a:gd name="connsiteY33" fmla="*/ 82665 h 812186"/>
                <a:gd name="connsiteX34" fmla="*/ 34964 w 434747"/>
                <a:gd name="connsiteY34" fmla="*/ 49918 h 812186"/>
                <a:gd name="connsiteX35" fmla="*/ 7646 w 434747"/>
                <a:gd name="connsiteY35" fmla="*/ 38945 h 812186"/>
                <a:gd name="connsiteX36" fmla="*/ 54623 w 434747"/>
                <a:gd name="connsiteY36" fmla="*/ 28944 h 812186"/>
                <a:gd name="connsiteX37" fmla="*/ -1441 w 434747"/>
                <a:gd name="connsiteY37" fmla="*/ 18772 h 812186"/>
                <a:gd name="connsiteX38" fmla="*/ 8560 w 434747"/>
                <a:gd name="connsiteY38" fmla="*/ 7342 h 812186"/>
                <a:gd name="connsiteX39" fmla="*/ 76111 w 434747"/>
                <a:gd name="connsiteY39" fmla="*/ 9627 h 812186"/>
                <a:gd name="connsiteX40" fmla="*/ 86627 w 434747"/>
                <a:gd name="connsiteY40" fmla="*/ 23172 h 812186"/>
                <a:gd name="connsiteX41" fmla="*/ 101486 w 434747"/>
                <a:gd name="connsiteY41" fmla="*/ 31459 h 812186"/>
                <a:gd name="connsiteX42" fmla="*/ 107201 w 434747"/>
                <a:gd name="connsiteY42" fmla="*/ 35974 h 812186"/>
                <a:gd name="connsiteX43" fmla="*/ 151264 w 434747"/>
                <a:gd name="connsiteY43" fmla="*/ 38202 h 812186"/>
                <a:gd name="connsiteX44" fmla="*/ 211328 w 434747"/>
                <a:gd name="connsiteY44" fmla="*/ 53976 h 812186"/>
                <a:gd name="connsiteX45" fmla="*/ 241961 w 434747"/>
                <a:gd name="connsiteY45" fmla="*/ 41917 h 812186"/>
                <a:gd name="connsiteX46" fmla="*/ 257906 w 434747"/>
                <a:gd name="connsiteY46" fmla="*/ 57062 h 812186"/>
                <a:gd name="connsiteX47" fmla="*/ 261220 w 434747"/>
                <a:gd name="connsiteY47" fmla="*/ 96724 h 812186"/>
                <a:gd name="connsiteX48" fmla="*/ 277794 w 434747"/>
                <a:gd name="connsiteY48" fmla="*/ 210395 h 812186"/>
                <a:gd name="connsiteX49" fmla="*/ 300654 w 434747"/>
                <a:gd name="connsiteY49" fmla="*/ 539693 h 812186"/>
                <a:gd name="connsiteX50" fmla="*/ 326543 w 434747"/>
                <a:gd name="connsiteY50" fmla="*/ 590157 h 812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434747" h="812186">
                  <a:moveTo>
                    <a:pt x="326543" y="590157"/>
                  </a:moveTo>
                  <a:cubicBezTo>
                    <a:pt x="332799" y="598193"/>
                    <a:pt x="340564" y="604930"/>
                    <a:pt x="349403" y="609988"/>
                  </a:cubicBezTo>
                  <a:cubicBezTo>
                    <a:pt x="380778" y="621418"/>
                    <a:pt x="404838" y="643364"/>
                    <a:pt x="425469" y="668281"/>
                  </a:cubicBezTo>
                  <a:cubicBezTo>
                    <a:pt x="436500" y="681654"/>
                    <a:pt x="434670" y="699485"/>
                    <a:pt x="427470" y="715202"/>
                  </a:cubicBezTo>
                  <a:cubicBezTo>
                    <a:pt x="404610" y="765436"/>
                    <a:pt x="364605" y="795840"/>
                    <a:pt x="312313" y="811442"/>
                  </a:cubicBezTo>
                  <a:cubicBezTo>
                    <a:pt x="305671" y="810949"/>
                    <a:pt x="300686" y="805166"/>
                    <a:pt x="301178" y="798525"/>
                  </a:cubicBezTo>
                  <a:cubicBezTo>
                    <a:pt x="301230" y="797831"/>
                    <a:pt x="301341" y="797143"/>
                    <a:pt x="301511" y="796469"/>
                  </a:cubicBezTo>
                  <a:cubicBezTo>
                    <a:pt x="302186" y="793887"/>
                    <a:pt x="303743" y="791622"/>
                    <a:pt x="305912" y="790068"/>
                  </a:cubicBezTo>
                  <a:cubicBezTo>
                    <a:pt x="342659" y="779495"/>
                    <a:pt x="370148" y="755778"/>
                    <a:pt x="394380" y="727203"/>
                  </a:cubicBezTo>
                  <a:cubicBezTo>
                    <a:pt x="414782" y="695885"/>
                    <a:pt x="413125" y="682969"/>
                    <a:pt x="384950" y="660509"/>
                  </a:cubicBezTo>
                  <a:cubicBezTo>
                    <a:pt x="340316" y="624961"/>
                    <a:pt x="295739" y="589357"/>
                    <a:pt x="257734" y="546209"/>
                  </a:cubicBezTo>
                  <a:cubicBezTo>
                    <a:pt x="254425" y="541727"/>
                    <a:pt x="252660" y="536292"/>
                    <a:pt x="252705" y="530721"/>
                  </a:cubicBezTo>
                  <a:cubicBezTo>
                    <a:pt x="253791" y="511176"/>
                    <a:pt x="256134" y="491631"/>
                    <a:pt x="251105" y="472257"/>
                  </a:cubicBezTo>
                  <a:cubicBezTo>
                    <a:pt x="249562" y="455798"/>
                    <a:pt x="255048" y="439738"/>
                    <a:pt x="252819" y="417678"/>
                  </a:cubicBezTo>
                  <a:cubicBezTo>
                    <a:pt x="252819" y="430823"/>
                    <a:pt x="254305" y="438653"/>
                    <a:pt x="252819" y="445911"/>
                  </a:cubicBezTo>
                  <a:cubicBezTo>
                    <a:pt x="248648" y="463970"/>
                    <a:pt x="252819" y="482429"/>
                    <a:pt x="249219" y="500489"/>
                  </a:cubicBezTo>
                  <a:cubicBezTo>
                    <a:pt x="248664" y="503399"/>
                    <a:pt x="247365" y="506116"/>
                    <a:pt x="245447" y="508375"/>
                  </a:cubicBezTo>
                  <a:cubicBezTo>
                    <a:pt x="226588" y="517977"/>
                    <a:pt x="228302" y="501518"/>
                    <a:pt x="227445" y="492545"/>
                  </a:cubicBezTo>
                  <a:cubicBezTo>
                    <a:pt x="226004" y="468993"/>
                    <a:pt x="229089" y="445384"/>
                    <a:pt x="236532" y="422993"/>
                  </a:cubicBezTo>
                  <a:cubicBezTo>
                    <a:pt x="245276" y="393733"/>
                    <a:pt x="237332" y="365500"/>
                    <a:pt x="236532" y="336868"/>
                  </a:cubicBezTo>
                  <a:cubicBezTo>
                    <a:pt x="236188" y="324810"/>
                    <a:pt x="224701" y="319381"/>
                    <a:pt x="217958" y="311151"/>
                  </a:cubicBezTo>
                  <a:cubicBezTo>
                    <a:pt x="214243" y="304236"/>
                    <a:pt x="218815" y="301092"/>
                    <a:pt x="223673" y="298177"/>
                  </a:cubicBezTo>
                  <a:cubicBezTo>
                    <a:pt x="234360" y="293148"/>
                    <a:pt x="232474" y="283376"/>
                    <a:pt x="232017" y="274518"/>
                  </a:cubicBezTo>
                  <a:cubicBezTo>
                    <a:pt x="231274" y="257373"/>
                    <a:pt x="226645" y="240570"/>
                    <a:pt x="226302" y="223083"/>
                  </a:cubicBezTo>
                  <a:cubicBezTo>
                    <a:pt x="226302" y="206909"/>
                    <a:pt x="212643" y="203423"/>
                    <a:pt x="200584" y="199194"/>
                  </a:cubicBezTo>
                  <a:cubicBezTo>
                    <a:pt x="193980" y="197220"/>
                    <a:pt x="188047" y="193462"/>
                    <a:pt x="183439" y="188335"/>
                  </a:cubicBezTo>
                  <a:cubicBezTo>
                    <a:pt x="182567" y="185776"/>
                    <a:pt x="182903" y="182959"/>
                    <a:pt x="184354" y="180677"/>
                  </a:cubicBezTo>
                  <a:cubicBezTo>
                    <a:pt x="194126" y="173819"/>
                    <a:pt x="204413" y="180106"/>
                    <a:pt x="214415" y="179477"/>
                  </a:cubicBezTo>
                  <a:cubicBezTo>
                    <a:pt x="235331" y="138843"/>
                    <a:pt x="218529" y="93752"/>
                    <a:pt x="176639" y="78436"/>
                  </a:cubicBezTo>
                  <a:cubicBezTo>
                    <a:pt x="159142" y="73500"/>
                    <a:pt x="141299" y="69890"/>
                    <a:pt x="123261" y="67635"/>
                  </a:cubicBezTo>
                  <a:cubicBezTo>
                    <a:pt x="94171" y="63749"/>
                    <a:pt x="85427" y="69406"/>
                    <a:pt x="72511" y="96210"/>
                  </a:cubicBezTo>
                  <a:cubicBezTo>
                    <a:pt x="65653" y="110554"/>
                    <a:pt x="67253" y="129185"/>
                    <a:pt x="51537" y="139186"/>
                  </a:cubicBezTo>
                  <a:cubicBezTo>
                    <a:pt x="40736" y="136100"/>
                    <a:pt x="41364" y="127071"/>
                    <a:pt x="40679" y="118727"/>
                  </a:cubicBezTo>
                  <a:cubicBezTo>
                    <a:pt x="42064" y="106068"/>
                    <a:pt x="45949" y="93811"/>
                    <a:pt x="52109" y="82665"/>
                  </a:cubicBezTo>
                  <a:cubicBezTo>
                    <a:pt x="61195" y="63291"/>
                    <a:pt x="54680" y="54090"/>
                    <a:pt x="34964" y="49918"/>
                  </a:cubicBezTo>
                  <a:cubicBezTo>
                    <a:pt x="25419" y="47975"/>
                    <a:pt x="14961" y="47118"/>
                    <a:pt x="7646" y="38945"/>
                  </a:cubicBezTo>
                  <a:cubicBezTo>
                    <a:pt x="20447" y="25972"/>
                    <a:pt x="20447" y="25972"/>
                    <a:pt x="54623" y="28944"/>
                  </a:cubicBezTo>
                  <a:cubicBezTo>
                    <a:pt x="35649" y="19514"/>
                    <a:pt x="15133" y="29916"/>
                    <a:pt x="-1441" y="18772"/>
                  </a:cubicBezTo>
                  <a:cubicBezTo>
                    <a:pt x="-984" y="12485"/>
                    <a:pt x="5646" y="11628"/>
                    <a:pt x="8560" y="7342"/>
                  </a:cubicBezTo>
                  <a:cubicBezTo>
                    <a:pt x="31420" y="-10147"/>
                    <a:pt x="53709" y="5570"/>
                    <a:pt x="76111" y="9627"/>
                  </a:cubicBezTo>
                  <a:cubicBezTo>
                    <a:pt x="81826" y="12485"/>
                    <a:pt x="88284" y="16257"/>
                    <a:pt x="86627" y="23172"/>
                  </a:cubicBezTo>
                  <a:cubicBezTo>
                    <a:pt x="80912" y="45517"/>
                    <a:pt x="98057" y="26430"/>
                    <a:pt x="101486" y="31459"/>
                  </a:cubicBezTo>
                  <a:cubicBezTo>
                    <a:pt x="103615" y="32657"/>
                    <a:pt x="105542" y="34181"/>
                    <a:pt x="107201" y="35974"/>
                  </a:cubicBezTo>
                  <a:cubicBezTo>
                    <a:pt x="121146" y="50147"/>
                    <a:pt x="136519" y="38660"/>
                    <a:pt x="151264" y="38202"/>
                  </a:cubicBezTo>
                  <a:cubicBezTo>
                    <a:pt x="172924" y="37231"/>
                    <a:pt x="192526" y="45175"/>
                    <a:pt x="211328" y="53976"/>
                  </a:cubicBezTo>
                  <a:cubicBezTo>
                    <a:pt x="227331" y="61463"/>
                    <a:pt x="236989" y="59348"/>
                    <a:pt x="241961" y="41917"/>
                  </a:cubicBezTo>
                  <a:cubicBezTo>
                    <a:pt x="257791" y="35745"/>
                    <a:pt x="257334" y="48489"/>
                    <a:pt x="257906" y="57062"/>
                  </a:cubicBezTo>
                  <a:cubicBezTo>
                    <a:pt x="258763" y="70320"/>
                    <a:pt x="256363" y="83751"/>
                    <a:pt x="261220" y="96724"/>
                  </a:cubicBezTo>
                  <a:cubicBezTo>
                    <a:pt x="266307" y="134671"/>
                    <a:pt x="272993" y="172390"/>
                    <a:pt x="277794" y="210395"/>
                  </a:cubicBezTo>
                  <a:cubicBezTo>
                    <a:pt x="291338" y="319723"/>
                    <a:pt x="297625" y="429680"/>
                    <a:pt x="300654" y="539693"/>
                  </a:cubicBezTo>
                  <a:cubicBezTo>
                    <a:pt x="301740" y="563411"/>
                    <a:pt x="321743" y="571926"/>
                    <a:pt x="326543" y="590157"/>
                  </a:cubicBezTo>
                  <a:close/>
                </a:path>
              </a:pathLst>
            </a:custGeom>
            <a:solidFill>
              <a:srgbClr val="4F232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8" name="任意多边形: 形状 165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77FB371-D812-43A0-B027-E57FF7691372}"/>
                </a:ext>
              </a:extLst>
            </p:cNvPr>
            <p:cNvSpPr/>
            <p:nvPr/>
          </p:nvSpPr>
          <p:spPr>
            <a:xfrm>
              <a:off x="-8891881" y="4617567"/>
              <a:ext cx="240830" cy="131559"/>
            </a:xfrm>
            <a:custGeom>
              <a:avLst/>
              <a:gdLst>
                <a:gd name="connsiteX0" fmla="*/ 9303 w 240830"/>
                <a:gd name="connsiteY0" fmla="*/ 5828 h 131559"/>
                <a:gd name="connsiteX1" fmla="*/ 45822 w 240830"/>
                <a:gd name="connsiteY1" fmla="*/ -745 h 131559"/>
                <a:gd name="connsiteX2" fmla="*/ 220701 w 240830"/>
                <a:gd name="connsiteY2" fmla="*/ 50005 h 131559"/>
                <a:gd name="connsiteX3" fmla="*/ 233560 w 240830"/>
                <a:gd name="connsiteY3" fmla="*/ 75493 h 131559"/>
                <a:gd name="connsiteX4" fmla="*/ 222473 w 240830"/>
                <a:gd name="connsiteY4" fmla="*/ 130815 h 131559"/>
                <a:gd name="connsiteX5" fmla="*/ 67139 w 240830"/>
                <a:gd name="connsiteY5" fmla="*/ 77665 h 131559"/>
                <a:gd name="connsiteX6" fmla="*/ -1441 w 240830"/>
                <a:gd name="connsiteY6" fmla="*/ 26916 h 131559"/>
                <a:gd name="connsiteX7" fmla="*/ 9303 w 240830"/>
                <a:gd name="connsiteY7" fmla="*/ 5828 h 131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830" h="131559">
                  <a:moveTo>
                    <a:pt x="9303" y="5828"/>
                  </a:moveTo>
                  <a:lnTo>
                    <a:pt x="45822" y="-745"/>
                  </a:lnTo>
                  <a:cubicBezTo>
                    <a:pt x="104115" y="16400"/>
                    <a:pt x="165151" y="23773"/>
                    <a:pt x="220701" y="50005"/>
                  </a:cubicBezTo>
                  <a:cubicBezTo>
                    <a:pt x="230702" y="54748"/>
                    <a:pt x="248705" y="57263"/>
                    <a:pt x="233560" y="75493"/>
                  </a:cubicBezTo>
                  <a:cubicBezTo>
                    <a:pt x="224187" y="91839"/>
                    <a:pt x="223902" y="110126"/>
                    <a:pt x="222473" y="130815"/>
                  </a:cubicBezTo>
                  <a:cubicBezTo>
                    <a:pt x="167218" y="125645"/>
                    <a:pt x="113979" y="107429"/>
                    <a:pt x="67139" y="77665"/>
                  </a:cubicBezTo>
                  <a:lnTo>
                    <a:pt x="-1441" y="26916"/>
                  </a:lnTo>
                  <a:cubicBezTo>
                    <a:pt x="537" y="19178"/>
                    <a:pt x="4206" y="11976"/>
                    <a:pt x="9303" y="5828"/>
                  </a:cubicBezTo>
                  <a:close/>
                </a:path>
              </a:pathLst>
            </a:custGeom>
            <a:solidFill>
              <a:srgbClr val="A3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59" name="任意多边形: 形状 165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63C4149-9EC6-4867-8338-E5A99AB857C0}"/>
                </a:ext>
              </a:extLst>
            </p:cNvPr>
            <p:cNvSpPr/>
            <p:nvPr/>
          </p:nvSpPr>
          <p:spPr>
            <a:xfrm>
              <a:off x="-8397898" y="4434400"/>
              <a:ext cx="202274" cy="208998"/>
            </a:xfrm>
            <a:custGeom>
              <a:avLst/>
              <a:gdLst>
                <a:gd name="connsiteX0" fmla="*/ 200833 w 202274"/>
                <a:gd name="connsiteY0" fmla="*/ 93611 h 208998"/>
                <a:gd name="connsiteX1" fmla="*/ 191918 w 202274"/>
                <a:gd name="connsiteY1" fmla="*/ 138474 h 208998"/>
                <a:gd name="connsiteX2" fmla="*/ 195004 w 202274"/>
                <a:gd name="connsiteY2" fmla="*/ 170535 h 208998"/>
                <a:gd name="connsiteX3" fmla="*/ 184100 w 202274"/>
                <a:gd name="connsiteY3" fmla="*/ 182468 h 208998"/>
                <a:gd name="connsiteX4" fmla="*/ 183574 w 202274"/>
                <a:gd name="connsiteY4" fmla="*/ 182480 h 208998"/>
                <a:gd name="connsiteX5" fmla="*/ 108308 w 202274"/>
                <a:gd name="connsiteY5" fmla="*/ 191852 h 208998"/>
                <a:gd name="connsiteX6" fmla="*/ 48129 w 202274"/>
                <a:gd name="connsiteY6" fmla="*/ 204997 h 208998"/>
                <a:gd name="connsiteX7" fmla="*/ 41957 w 202274"/>
                <a:gd name="connsiteY7" fmla="*/ 208254 h 208998"/>
                <a:gd name="connsiteX8" fmla="*/ 8238 w 202274"/>
                <a:gd name="connsiteY8" fmla="*/ 185965 h 208998"/>
                <a:gd name="connsiteX9" fmla="*/ 11495 w 202274"/>
                <a:gd name="connsiteY9" fmla="*/ 154876 h 208998"/>
                <a:gd name="connsiteX10" fmla="*/ 19097 w 202274"/>
                <a:gd name="connsiteY10" fmla="*/ 138759 h 208998"/>
                <a:gd name="connsiteX11" fmla="*/ 24812 w 202274"/>
                <a:gd name="connsiteY11" fmla="*/ 137845 h 208998"/>
                <a:gd name="connsiteX12" fmla="*/ 96763 w 202274"/>
                <a:gd name="connsiteY12" fmla="*/ 112642 h 208998"/>
                <a:gd name="connsiteX13" fmla="*/ 121052 w 202274"/>
                <a:gd name="connsiteY13" fmla="*/ 95097 h 208998"/>
                <a:gd name="connsiteX14" fmla="*/ 131796 w 202274"/>
                <a:gd name="connsiteY14" fmla="*/ 78352 h 208998"/>
                <a:gd name="connsiteX15" fmla="*/ 161457 w 202274"/>
                <a:gd name="connsiteY15" fmla="*/ 5429 h 208998"/>
                <a:gd name="connsiteX16" fmla="*/ 169001 w 202274"/>
                <a:gd name="connsiteY16" fmla="*/ 2800 h 208998"/>
                <a:gd name="connsiteX17" fmla="*/ 189061 w 202274"/>
                <a:gd name="connsiteY17" fmla="*/ 52406 h 208998"/>
                <a:gd name="connsiteX18" fmla="*/ 200833 w 202274"/>
                <a:gd name="connsiteY18" fmla="*/ 93611 h 208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02274" h="208998">
                  <a:moveTo>
                    <a:pt x="200833" y="93611"/>
                  </a:moveTo>
                  <a:cubicBezTo>
                    <a:pt x="200098" y="108924"/>
                    <a:pt x="197094" y="124043"/>
                    <a:pt x="191918" y="138474"/>
                  </a:cubicBezTo>
                  <a:cubicBezTo>
                    <a:pt x="187689" y="149275"/>
                    <a:pt x="184546" y="160763"/>
                    <a:pt x="195004" y="170535"/>
                  </a:cubicBezTo>
                  <a:cubicBezTo>
                    <a:pt x="195288" y="176841"/>
                    <a:pt x="190406" y="182183"/>
                    <a:pt x="184100" y="182468"/>
                  </a:cubicBezTo>
                  <a:cubicBezTo>
                    <a:pt x="183925" y="182476"/>
                    <a:pt x="183750" y="182480"/>
                    <a:pt x="183574" y="182480"/>
                  </a:cubicBezTo>
                  <a:cubicBezTo>
                    <a:pt x="158428" y="185223"/>
                    <a:pt x="133340" y="188347"/>
                    <a:pt x="108308" y="191852"/>
                  </a:cubicBezTo>
                  <a:cubicBezTo>
                    <a:pt x="87962" y="194709"/>
                    <a:pt x="67046" y="195109"/>
                    <a:pt x="48129" y="204997"/>
                  </a:cubicBezTo>
                  <a:lnTo>
                    <a:pt x="41957" y="208254"/>
                  </a:lnTo>
                  <a:cubicBezTo>
                    <a:pt x="34756" y="194709"/>
                    <a:pt x="19097" y="194024"/>
                    <a:pt x="8238" y="185965"/>
                  </a:cubicBezTo>
                  <a:cubicBezTo>
                    <a:pt x="-1363" y="174535"/>
                    <a:pt x="-8907" y="163105"/>
                    <a:pt x="11495" y="154876"/>
                  </a:cubicBezTo>
                  <a:cubicBezTo>
                    <a:pt x="18354" y="152018"/>
                    <a:pt x="8066" y="140188"/>
                    <a:pt x="19097" y="138759"/>
                  </a:cubicBezTo>
                  <a:lnTo>
                    <a:pt x="24812" y="137845"/>
                  </a:lnTo>
                  <a:cubicBezTo>
                    <a:pt x="53729" y="143560"/>
                    <a:pt x="76247" y="130587"/>
                    <a:pt x="96763" y="112642"/>
                  </a:cubicBezTo>
                  <a:cubicBezTo>
                    <a:pt x="103755" y="105399"/>
                    <a:pt x="111979" y="99458"/>
                    <a:pt x="121052" y="95097"/>
                  </a:cubicBezTo>
                  <a:cubicBezTo>
                    <a:pt x="131453" y="94011"/>
                    <a:pt x="132139" y="86524"/>
                    <a:pt x="131796" y="78352"/>
                  </a:cubicBezTo>
                  <a:cubicBezTo>
                    <a:pt x="143626" y="54806"/>
                    <a:pt x="160371" y="33203"/>
                    <a:pt x="161457" y="5429"/>
                  </a:cubicBezTo>
                  <a:cubicBezTo>
                    <a:pt x="162257" y="-572"/>
                    <a:pt x="165515" y="-3544"/>
                    <a:pt x="169001" y="2800"/>
                  </a:cubicBezTo>
                  <a:cubicBezTo>
                    <a:pt x="177459" y="18563"/>
                    <a:pt x="184185" y="35195"/>
                    <a:pt x="189061" y="52406"/>
                  </a:cubicBezTo>
                  <a:cubicBezTo>
                    <a:pt x="192947" y="66122"/>
                    <a:pt x="196871" y="79857"/>
                    <a:pt x="200833" y="93611"/>
                  </a:cubicBezTo>
                  <a:close/>
                </a:path>
              </a:pathLst>
            </a:custGeom>
            <a:solidFill>
              <a:srgbClr val="FDDCC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0" name="任意多边形: 形状 165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DD8AB5A-B877-40FC-92F3-498CC59D9666}"/>
                </a:ext>
              </a:extLst>
            </p:cNvPr>
            <p:cNvSpPr/>
            <p:nvPr/>
          </p:nvSpPr>
          <p:spPr>
            <a:xfrm>
              <a:off x="-8582308" y="4764520"/>
              <a:ext cx="211483" cy="158451"/>
            </a:xfrm>
            <a:custGeom>
              <a:avLst/>
              <a:gdLst>
                <a:gd name="connsiteX0" fmla="*/ 104923 w 211483"/>
                <a:gd name="connsiteY0" fmla="*/ 51699 h 158451"/>
                <a:gd name="connsiteX1" fmla="*/ 150643 w 211483"/>
                <a:gd name="connsiteY1" fmla="*/ 75302 h 158451"/>
                <a:gd name="connsiteX2" fmla="*/ 202078 w 211483"/>
                <a:gd name="connsiteY2" fmla="*/ 85017 h 158451"/>
                <a:gd name="connsiteX3" fmla="*/ 208993 w 211483"/>
                <a:gd name="connsiteY3" fmla="*/ 99304 h 158451"/>
                <a:gd name="connsiteX4" fmla="*/ 207907 w 211483"/>
                <a:gd name="connsiteY4" fmla="*/ 114506 h 158451"/>
                <a:gd name="connsiteX5" fmla="*/ 190133 w 211483"/>
                <a:gd name="connsiteY5" fmla="*/ 145139 h 158451"/>
                <a:gd name="connsiteX6" fmla="*/ 139441 w 211483"/>
                <a:gd name="connsiteY6" fmla="*/ 138624 h 158451"/>
                <a:gd name="connsiteX7" fmla="*/ 49544 w 211483"/>
                <a:gd name="connsiteY7" fmla="*/ 92447 h 158451"/>
                <a:gd name="connsiteX8" fmla="*/ 28113 w 211483"/>
                <a:gd name="connsiteY8" fmla="*/ 72273 h 158451"/>
                <a:gd name="connsiteX9" fmla="*/ 17483 w 211483"/>
                <a:gd name="connsiteY9" fmla="*/ 63986 h 158451"/>
                <a:gd name="connsiteX10" fmla="*/ 7197 w 211483"/>
                <a:gd name="connsiteY10" fmla="*/ 22152 h 158451"/>
                <a:gd name="connsiteX11" fmla="*/ 60632 w 211483"/>
                <a:gd name="connsiteY11" fmla="*/ 5007 h 158451"/>
                <a:gd name="connsiteX12" fmla="*/ 60632 w 211483"/>
                <a:gd name="connsiteY12" fmla="*/ 5007 h 158451"/>
                <a:gd name="connsiteX13" fmla="*/ 104923 w 211483"/>
                <a:gd name="connsiteY13" fmla="*/ 51699 h 158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1483" h="158451">
                  <a:moveTo>
                    <a:pt x="104923" y="51699"/>
                  </a:moveTo>
                  <a:cubicBezTo>
                    <a:pt x="120925" y="58157"/>
                    <a:pt x="131612" y="74902"/>
                    <a:pt x="150643" y="75302"/>
                  </a:cubicBezTo>
                  <a:cubicBezTo>
                    <a:pt x="169045" y="72330"/>
                    <a:pt x="185333" y="80388"/>
                    <a:pt x="202078" y="85017"/>
                  </a:cubicBezTo>
                  <a:cubicBezTo>
                    <a:pt x="202078" y="85017"/>
                    <a:pt x="208993" y="99304"/>
                    <a:pt x="208993" y="99304"/>
                  </a:cubicBezTo>
                  <a:cubicBezTo>
                    <a:pt x="210703" y="104310"/>
                    <a:pt x="210311" y="109795"/>
                    <a:pt x="207907" y="114506"/>
                  </a:cubicBezTo>
                  <a:cubicBezTo>
                    <a:pt x="202878" y="125251"/>
                    <a:pt x="195905" y="134795"/>
                    <a:pt x="190133" y="145139"/>
                  </a:cubicBezTo>
                  <a:cubicBezTo>
                    <a:pt x="169331" y="173714"/>
                    <a:pt x="155843" y="145596"/>
                    <a:pt x="139441" y="138624"/>
                  </a:cubicBezTo>
                  <a:cubicBezTo>
                    <a:pt x="110866" y="120336"/>
                    <a:pt x="78177" y="110449"/>
                    <a:pt x="49544" y="92447"/>
                  </a:cubicBezTo>
                  <a:cubicBezTo>
                    <a:pt x="41029" y="87075"/>
                    <a:pt x="31771" y="82731"/>
                    <a:pt x="28113" y="72273"/>
                  </a:cubicBezTo>
                  <a:cubicBezTo>
                    <a:pt x="24570" y="69529"/>
                    <a:pt x="21255" y="66558"/>
                    <a:pt x="17483" y="63986"/>
                  </a:cubicBezTo>
                  <a:cubicBezTo>
                    <a:pt x="-5662" y="49127"/>
                    <a:pt x="-5662" y="49127"/>
                    <a:pt x="7197" y="22152"/>
                  </a:cubicBezTo>
                  <a:cubicBezTo>
                    <a:pt x="23313" y="11237"/>
                    <a:pt x="35772" y="-11338"/>
                    <a:pt x="60632" y="5007"/>
                  </a:cubicBezTo>
                  <a:lnTo>
                    <a:pt x="60632" y="5007"/>
                  </a:lnTo>
                  <a:cubicBezTo>
                    <a:pt x="72976" y="23181"/>
                    <a:pt x="90636" y="35868"/>
                    <a:pt x="104923" y="51699"/>
                  </a:cubicBezTo>
                  <a:close/>
                </a:path>
              </a:pathLst>
            </a:custGeom>
            <a:solidFill>
              <a:srgbClr val="A2D5E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1" name="任意多边形: 形状 166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5CFDAC8-945F-4DB0-AB9A-11FF2E3EED64}"/>
                </a:ext>
              </a:extLst>
            </p:cNvPr>
            <p:cNvSpPr/>
            <p:nvPr/>
          </p:nvSpPr>
          <p:spPr>
            <a:xfrm>
              <a:off x="-8969834" y="4710017"/>
              <a:ext cx="215508" cy="88200"/>
            </a:xfrm>
            <a:custGeom>
              <a:avLst/>
              <a:gdLst>
                <a:gd name="connsiteX0" fmla="*/ 41936 w 215508"/>
                <a:gd name="connsiteY0" fmla="*/ 42536 h 88200"/>
                <a:gd name="connsiteX1" fmla="*/ -127 w 215508"/>
                <a:gd name="connsiteY1" fmla="*/ 87456 h 88200"/>
                <a:gd name="connsiteX2" fmla="*/ -1441 w 215508"/>
                <a:gd name="connsiteY2" fmla="*/ 64596 h 88200"/>
                <a:gd name="connsiteX3" fmla="*/ -1441 w 215508"/>
                <a:gd name="connsiteY3" fmla="*/ 65054 h 88200"/>
                <a:gd name="connsiteX4" fmla="*/ 21419 w 215508"/>
                <a:gd name="connsiteY4" fmla="*/ 21219 h 88200"/>
                <a:gd name="connsiteX5" fmla="*/ 26734 w 215508"/>
                <a:gd name="connsiteY5" fmla="*/ 302 h 88200"/>
                <a:gd name="connsiteX6" fmla="*/ 114916 w 215508"/>
                <a:gd name="connsiteY6" fmla="*/ 10932 h 88200"/>
                <a:gd name="connsiteX7" fmla="*/ 152464 w 215508"/>
                <a:gd name="connsiteY7" fmla="*/ 14533 h 88200"/>
                <a:gd name="connsiteX8" fmla="*/ 207442 w 215508"/>
                <a:gd name="connsiteY8" fmla="*/ 25963 h 88200"/>
                <a:gd name="connsiteX9" fmla="*/ 213728 w 215508"/>
                <a:gd name="connsiteY9" fmla="*/ 39564 h 88200"/>
                <a:gd name="connsiteX10" fmla="*/ 201384 w 215508"/>
                <a:gd name="connsiteY10" fmla="*/ 43565 h 88200"/>
                <a:gd name="connsiteX11" fmla="*/ 193269 w 215508"/>
                <a:gd name="connsiteY11" fmla="*/ 51395 h 88200"/>
                <a:gd name="connsiteX12" fmla="*/ 176981 w 215508"/>
                <a:gd name="connsiteY12" fmla="*/ 52823 h 88200"/>
                <a:gd name="connsiteX13" fmla="*/ 72168 w 215508"/>
                <a:gd name="connsiteY13" fmla="*/ 38250 h 88200"/>
                <a:gd name="connsiteX14" fmla="*/ 53308 w 215508"/>
                <a:gd name="connsiteY14" fmla="*/ 24134 h 8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5508" h="88200">
                  <a:moveTo>
                    <a:pt x="41936" y="42536"/>
                  </a:moveTo>
                  <a:cubicBezTo>
                    <a:pt x="24791" y="52480"/>
                    <a:pt x="14904" y="69625"/>
                    <a:pt x="-127" y="87456"/>
                  </a:cubicBezTo>
                  <a:cubicBezTo>
                    <a:pt x="-698" y="77398"/>
                    <a:pt x="-1098" y="71054"/>
                    <a:pt x="-1441" y="64596"/>
                  </a:cubicBezTo>
                  <a:lnTo>
                    <a:pt x="-1441" y="65054"/>
                  </a:lnTo>
                  <a:cubicBezTo>
                    <a:pt x="5989" y="50366"/>
                    <a:pt x="10846" y="34364"/>
                    <a:pt x="21419" y="21219"/>
                  </a:cubicBezTo>
                  <a:lnTo>
                    <a:pt x="26734" y="302"/>
                  </a:lnTo>
                  <a:cubicBezTo>
                    <a:pt x="56795" y="-1927"/>
                    <a:pt x="86570" y="-1526"/>
                    <a:pt x="114916" y="10932"/>
                  </a:cubicBezTo>
                  <a:cubicBezTo>
                    <a:pt x="126919" y="15319"/>
                    <a:pt x="139846" y="16559"/>
                    <a:pt x="152464" y="14533"/>
                  </a:cubicBezTo>
                  <a:cubicBezTo>
                    <a:pt x="171540" y="12378"/>
                    <a:pt x="190805" y="16383"/>
                    <a:pt x="207442" y="25963"/>
                  </a:cubicBezTo>
                  <a:cubicBezTo>
                    <a:pt x="212442" y="28487"/>
                    <a:pt x="215046" y="34121"/>
                    <a:pt x="213728" y="39564"/>
                  </a:cubicBezTo>
                  <a:cubicBezTo>
                    <a:pt x="212300" y="48594"/>
                    <a:pt x="206242" y="44765"/>
                    <a:pt x="201384" y="43565"/>
                  </a:cubicBezTo>
                  <a:cubicBezTo>
                    <a:pt x="193841" y="41679"/>
                    <a:pt x="194926" y="45623"/>
                    <a:pt x="193269" y="51395"/>
                  </a:cubicBezTo>
                  <a:cubicBezTo>
                    <a:pt x="191041" y="59053"/>
                    <a:pt x="182182" y="54252"/>
                    <a:pt x="176981" y="52823"/>
                  </a:cubicBezTo>
                  <a:cubicBezTo>
                    <a:pt x="142839" y="43364"/>
                    <a:pt x="107595" y="38463"/>
                    <a:pt x="72168" y="38250"/>
                  </a:cubicBezTo>
                  <a:cubicBezTo>
                    <a:pt x="62396" y="38250"/>
                    <a:pt x="56966" y="34193"/>
                    <a:pt x="53308" y="24134"/>
                  </a:cubicBezTo>
                  <a:close/>
                </a:path>
              </a:pathLst>
            </a:custGeom>
            <a:solidFill>
              <a:srgbClr val="D09C3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2" name="任意多边形: 形状 166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6FC730C-CA4D-44AB-BE51-F6F2544BF480}"/>
                </a:ext>
              </a:extLst>
            </p:cNvPr>
            <p:cNvSpPr/>
            <p:nvPr/>
          </p:nvSpPr>
          <p:spPr>
            <a:xfrm>
              <a:off x="-8637761" y="4789475"/>
              <a:ext cx="200950" cy="143045"/>
            </a:xfrm>
            <a:custGeom>
              <a:avLst/>
              <a:gdLst>
                <a:gd name="connsiteX0" fmla="*/ 83738 w 200950"/>
                <a:gd name="connsiteY0" fmla="*/ 47318 h 143045"/>
                <a:gd name="connsiteX1" fmla="*/ 197238 w 200950"/>
                <a:gd name="connsiteY1" fmla="*/ 106640 h 143045"/>
                <a:gd name="connsiteX2" fmla="*/ 184379 w 200950"/>
                <a:gd name="connsiteY2" fmla="*/ 118413 h 143045"/>
                <a:gd name="connsiteX3" fmla="*/ 132944 w 200950"/>
                <a:gd name="connsiteY3" fmla="*/ 100239 h 143045"/>
                <a:gd name="connsiteX4" fmla="*/ 62364 w 200950"/>
                <a:gd name="connsiteY4" fmla="*/ 80522 h 143045"/>
                <a:gd name="connsiteX5" fmla="*/ 31389 w 200950"/>
                <a:gd name="connsiteY5" fmla="*/ 101839 h 143045"/>
                <a:gd name="connsiteX6" fmla="*/ 21559 w 200950"/>
                <a:gd name="connsiteY6" fmla="*/ 122528 h 143045"/>
                <a:gd name="connsiteX7" fmla="*/ 6528 w 200950"/>
                <a:gd name="connsiteY7" fmla="*/ 142301 h 143045"/>
                <a:gd name="connsiteX8" fmla="*/ -1072 w 200950"/>
                <a:gd name="connsiteY8" fmla="*/ 125156 h 143045"/>
                <a:gd name="connsiteX9" fmla="*/ 813 w 200950"/>
                <a:gd name="connsiteY9" fmla="*/ 105325 h 143045"/>
                <a:gd name="connsiteX10" fmla="*/ 2185 w 200950"/>
                <a:gd name="connsiteY10" fmla="*/ 53890 h 143045"/>
                <a:gd name="connsiteX11" fmla="*/ 7900 w 200950"/>
                <a:gd name="connsiteY11" fmla="*/ 23086 h 143045"/>
                <a:gd name="connsiteX12" fmla="*/ 24302 w 200950"/>
                <a:gd name="connsiteY12" fmla="*/ 13142 h 143045"/>
                <a:gd name="connsiteX13" fmla="*/ 47162 w 200950"/>
                <a:gd name="connsiteY13" fmla="*/ -745 h 143045"/>
                <a:gd name="connsiteX14" fmla="*/ 83738 w 200950"/>
                <a:gd name="connsiteY14" fmla="*/ 47318 h 14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950" h="143045">
                  <a:moveTo>
                    <a:pt x="83738" y="47318"/>
                  </a:moveTo>
                  <a:cubicBezTo>
                    <a:pt x="119914" y="70178"/>
                    <a:pt x="159576" y="86580"/>
                    <a:pt x="197238" y="106640"/>
                  </a:cubicBezTo>
                  <a:cubicBezTo>
                    <a:pt x="204839" y="123328"/>
                    <a:pt x="191523" y="119327"/>
                    <a:pt x="184379" y="118413"/>
                  </a:cubicBezTo>
                  <a:cubicBezTo>
                    <a:pt x="166149" y="116184"/>
                    <a:pt x="149747" y="107726"/>
                    <a:pt x="132944" y="100239"/>
                  </a:cubicBezTo>
                  <a:cubicBezTo>
                    <a:pt x="110702" y="89721"/>
                    <a:pt x="86837" y="83054"/>
                    <a:pt x="62364" y="80522"/>
                  </a:cubicBezTo>
                  <a:cubicBezTo>
                    <a:pt x="46305" y="79094"/>
                    <a:pt x="33789" y="82922"/>
                    <a:pt x="31389" y="101839"/>
                  </a:cubicBezTo>
                  <a:cubicBezTo>
                    <a:pt x="30874" y="110069"/>
                    <a:pt x="29845" y="118070"/>
                    <a:pt x="21559" y="122528"/>
                  </a:cubicBezTo>
                  <a:cubicBezTo>
                    <a:pt x="9214" y="123328"/>
                    <a:pt x="15844" y="138358"/>
                    <a:pt x="6528" y="142301"/>
                  </a:cubicBezTo>
                  <a:cubicBezTo>
                    <a:pt x="-1187" y="138987"/>
                    <a:pt x="-2158" y="133272"/>
                    <a:pt x="-1072" y="125156"/>
                  </a:cubicBezTo>
                  <a:cubicBezTo>
                    <a:pt x="-158" y="118641"/>
                    <a:pt x="6528" y="112469"/>
                    <a:pt x="813" y="105325"/>
                  </a:cubicBezTo>
                  <a:cubicBezTo>
                    <a:pt x="6528" y="88524"/>
                    <a:pt x="17958" y="73035"/>
                    <a:pt x="2185" y="53890"/>
                  </a:cubicBezTo>
                  <a:cubicBezTo>
                    <a:pt x="-4273" y="46061"/>
                    <a:pt x="2185" y="32802"/>
                    <a:pt x="7900" y="23086"/>
                  </a:cubicBezTo>
                  <a:cubicBezTo>
                    <a:pt x="11334" y="17211"/>
                    <a:pt x="17505" y="13470"/>
                    <a:pt x="24302" y="13142"/>
                  </a:cubicBezTo>
                  <a:cubicBezTo>
                    <a:pt x="34075" y="12514"/>
                    <a:pt x="38133" y="2169"/>
                    <a:pt x="47162" y="-745"/>
                  </a:cubicBezTo>
                  <a:cubicBezTo>
                    <a:pt x="42819" y="33030"/>
                    <a:pt x="52649" y="45661"/>
                    <a:pt x="83738" y="47318"/>
                  </a:cubicBezTo>
                  <a:close/>
                </a:path>
              </a:pathLst>
            </a:custGeom>
            <a:solidFill>
              <a:srgbClr val="8C382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3" name="任意多边形: 形状 166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9AA444B-D421-4E0D-97EE-AF4228615E1C}"/>
                </a:ext>
              </a:extLst>
            </p:cNvPr>
            <p:cNvSpPr/>
            <p:nvPr/>
          </p:nvSpPr>
          <p:spPr>
            <a:xfrm>
              <a:off x="-8708468" y="4809336"/>
              <a:ext cx="91900" cy="86494"/>
            </a:xfrm>
            <a:custGeom>
              <a:avLst/>
              <a:gdLst>
                <a:gd name="connsiteX0" fmla="*/ 82150 w 91900"/>
                <a:gd name="connsiteY0" fmla="*/ 5511 h 86494"/>
                <a:gd name="connsiteX1" fmla="*/ 77864 w 91900"/>
                <a:gd name="connsiteY1" fmla="*/ 26714 h 86494"/>
                <a:gd name="connsiteX2" fmla="*/ 81121 w 91900"/>
                <a:gd name="connsiteY2" fmla="*/ 42201 h 86494"/>
                <a:gd name="connsiteX3" fmla="*/ 78264 w 91900"/>
                <a:gd name="connsiteY3" fmla="*/ 77121 h 86494"/>
                <a:gd name="connsiteX4" fmla="*/ 71863 w 91900"/>
                <a:gd name="connsiteY4" fmla="*/ 85750 h 86494"/>
                <a:gd name="connsiteX5" fmla="*/ 483 w 91900"/>
                <a:gd name="connsiteY5" fmla="*/ 76778 h 86494"/>
                <a:gd name="connsiteX6" fmla="*/ 13570 w 91900"/>
                <a:gd name="connsiteY6" fmla="*/ 38772 h 86494"/>
                <a:gd name="connsiteX7" fmla="*/ 44545 w 91900"/>
                <a:gd name="connsiteY7" fmla="*/ 9512 h 86494"/>
                <a:gd name="connsiteX8" fmla="*/ 47060 w 91900"/>
                <a:gd name="connsiteY8" fmla="*/ 6540 h 86494"/>
                <a:gd name="connsiteX9" fmla="*/ 72834 w 91900"/>
                <a:gd name="connsiteY9" fmla="*/ -718 h 86494"/>
                <a:gd name="connsiteX10" fmla="*/ 82150 w 91900"/>
                <a:gd name="connsiteY10" fmla="*/ 5511 h 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1900" h="86494">
                  <a:moveTo>
                    <a:pt x="82150" y="5511"/>
                  </a:moveTo>
                  <a:cubicBezTo>
                    <a:pt x="80664" y="12541"/>
                    <a:pt x="78893" y="19570"/>
                    <a:pt x="77864" y="26714"/>
                  </a:cubicBezTo>
                  <a:cubicBezTo>
                    <a:pt x="76821" y="32104"/>
                    <a:pt x="77995" y="37688"/>
                    <a:pt x="81121" y="42201"/>
                  </a:cubicBezTo>
                  <a:cubicBezTo>
                    <a:pt x="94094" y="60889"/>
                    <a:pt x="93923" y="61462"/>
                    <a:pt x="78264" y="77121"/>
                  </a:cubicBezTo>
                  <a:cubicBezTo>
                    <a:pt x="75908" y="79825"/>
                    <a:pt x="73768" y="82711"/>
                    <a:pt x="71863" y="85750"/>
                  </a:cubicBezTo>
                  <a:cubicBezTo>
                    <a:pt x="48597" y="79486"/>
                    <a:pt x="24576" y="76466"/>
                    <a:pt x="483" y="76778"/>
                  </a:cubicBezTo>
                  <a:cubicBezTo>
                    <a:pt x="-5919" y="60433"/>
                    <a:pt x="4997" y="49289"/>
                    <a:pt x="13570" y="38772"/>
                  </a:cubicBezTo>
                  <a:cubicBezTo>
                    <a:pt x="23205" y="28314"/>
                    <a:pt x="33555" y="18536"/>
                    <a:pt x="44545" y="9512"/>
                  </a:cubicBezTo>
                  <a:lnTo>
                    <a:pt x="47060" y="6540"/>
                  </a:lnTo>
                  <a:cubicBezTo>
                    <a:pt x="54687" y="1499"/>
                    <a:pt x="63697" y="-1038"/>
                    <a:pt x="72834" y="-718"/>
                  </a:cubicBezTo>
                  <a:cubicBezTo>
                    <a:pt x="76837" y="-479"/>
                    <a:pt x="80399" y="1903"/>
                    <a:pt x="82150" y="5511"/>
                  </a:cubicBezTo>
                  <a:close/>
                </a:path>
              </a:pathLst>
            </a:custGeom>
            <a:solidFill>
              <a:srgbClr val="D7949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4" name="任意多边形: 形状 166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290121B-EA04-448B-B92B-D83B81B35E0F}"/>
                </a:ext>
              </a:extLst>
            </p:cNvPr>
            <p:cNvSpPr/>
            <p:nvPr/>
          </p:nvSpPr>
          <p:spPr>
            <a:xfrm>
              <a:off x="-8706830" y="4753238"/>
              <a:ext cx="95281" cy="66811"/>
            </a:xfrm>
            <a:custGeom>
              <a:avLst/>
              <a:gdLst>
                <a:gd name="connsiteX0" fmla="*/ 80512 w 95281"/>
                <a:gd name="connsiteY0" fmla="*/ 61609 h 66811"/>
                <a:gd name="connsiteX1" fmla="*/ 71882 w 95281"/>
                <a:gd name="connsiteY1" fmla="*/ 60352 h 66811"/>
                <a:gd name="connsiteX2" fmla="*/ 42621 w 95281"/>
                <a:gd name="connsiteY2" fmla="*/ 66067 h 66811"/>
                <a:gd name="connsiteX3" fmla="*/ 42621 w 95281"/>
                <a:gd name="connsiteY3" fmla="*/ 65724 h 66811"/>
                <a:gd name="connsiteX4" fmla="*/ 23134 w 95281"/>
                <a:gd name="connsiteY4" fmla="*/ 56180 h 66811"/>
                <a:gd name="connsiteX5" fmla="*/ -1441 w 95281"/>
                <a:gd name="connsiteY5" fmla="*/ 4745 h 66811"/>
                <a:gd name="connsiteX6" fmla="*/ 16447 w 95281"/>
                <a:gd name="connsiteY6" fmla="*/ 1317 h 66811"/>
                <a:gd name="connsiteX7" fmla="*/ 70968 w 95281"/>
                <a:gd name="connsiteY7" fmla="*/ 9888 h 66811"/>
                <a:gd name="connsiteX8" fmla="*/ 93828 w 95281"/>
                <a:gd name="connsiteY8" fmla="*/ 49893 h 66811"/>
                <a:gd name="connsiteX9" fmla="*/ 80512 w 95281"/>
                <a:gd name="connsiteY9" fmla="*/ 61609 h 66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81" h="66811">
                  <a:moveTo>
                    <a:pt x="80512" y="61609"/>
                  </a:moveTo>
                  <a:lnTo>
                    <a:pt x="71882" y="60352"/>
                  </a:lnTo>
                  <a:cubicBezTo>
                    <a:pt x="60452" y="53780"/>
                    <a:pt x="52166" y="63095"/>
                    <a:pt x="42621" y="66067"/>
                  </a:cubicBezTo>
                  <a:lnTo>
                    <a:pt x="42621" y="65724"/>
                  </a:lnTo>
                  <a:cubicBezTo>
                    <a:pt x="34792" y="65267"/>
                    <a:pt x="26620" y="67724"/>
                    <a:pt x="23134" y="56180"/>
                  </a:cubicBezTo>
                  <a:cubicBezTo>
                    <a:pt x="17468" y="37939"/>
                    <a:pt x="9190" y="20614"/>
                    <a:pt x="-1441" y="4745"/>
                  </a:cubicBezTo>
                  <a:cubicBezTo>
                    <a:pt x="2686" y="-934"/>
                    <a:pt x="10513" y="-2435"/>
                    <a:pt x="16447" y="1317"/>
                  </a:cubicBezTo>
                  <a:cubicBezTo>
                    <a:pt x="33992" y="8746"/>
                    <a:pt x="53652" y="-684"/>
                    <a:pt x="70968" y="9888"/>
                  </a:cubicBezTo>
                  <a:cubicBezTo>
                    <a:pt x="82055" y="16690"/>
                    <a:pt x="94285" y="35035"/>
                    <a:pt x="93828" y="49893"/>
                  </a:cubicBezTo>
                  <a:cubicBezTo>
                    <a:pt x="89027" y="53323"/>
                    <a:pt x="87428" y="60467"/>
                    <a:pt x="80512" y="61609"/>
                  </a:cubicBezTo>
                  <a:close/>
                </a:path>
              </a:pathLst>
            </a:custGeom>
            <a:solidFill>
              <a:srgbClr val="6AAB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5" name="任意多边形: 形状 166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B1AB593-984E-42E9-A6A4-7C8E07E18B78}"/>
                </a:ext>
              </a:extLst>
            </p:cNvPr>
            <p:cNvSpPr/>
            <p:nvPr/>
          </p:nvSpPr>
          <p:spPr>
            <a:xfrm>
              <a:off x="-8371759" y="4440573"/>
              <a:ext cx="138350" cy="140841"/>
            </a:xfrm>
            <a:custGeom>
              <a:avLst/>
              <a:gdLst>
                <a:gd name="connsiteX0" fmla="*/ 135205 w 138350"/>
                <a:gd name="connsiteY0" fmla="*/ -745 h 140841"/>
                <a:gd name="connsiteX1" fmla="*/ 107373 w 138350"/>
                <a:gd name="connsiteY1" fmla="*/ 78236 h 140841"/>
                <a:gd name="connsiteX2" fmla="*/ 97372 w 138350"/>
                <a:gd name="connsiteY2" fmla="*/ 92924 h 140841"/>
                <a:gd name="connsiteX3" fmla="*/ 54966 w 138350"/>
                <a:gd name="connsiteY3" fmla="*/ 126700 h 140841"/>
                <a:gd name="connsiteX4" fmla="*/ -1441 w 138350"/>
                <a:gd name="connsiteY4" fmla="*/ 131672 h 140841"/>
                <a:gd name="connsiteX5" fmla="*/ 73368 w 138350"/>
                <a:gd name="connsiteY5" fmla="*/ 83494 h 140841"/>
                <a:gd name="connsiteX6" fmla="*/ 135204 w 138350"/>
                <a:gd name="connsiteY6" fmla="*/ -745 h 14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350" h="140841">
                  <a:moveTo>
                    <a:pt x="135205" y="-745"/>
                  </a:moveTo>
                  <a:cubicBezTo>
                    <a:pt x="142748" y="31488"/>
                    <a:pt x="123775" y="54348"/>
                    <a:pt x="107373" y="78236"/>
                  </a:cubicBezTo>
                  <a:cubicBezTo>
                    <a:pt x="104401" y="83380"/>
                    <a:pt x="100286" y="87781"/>
                    <a:pt x="97372" y="92924"/>
                  </a:cubicBezTo>
                  <a:cubicBezTo>
                    <a:pt x="83255" y="104354"/>
                    <a:pt x="69254" y="115784"/>
                    <a:pt x="54966" y="126700"/>
                  </a:cubicBezTo>
                  <a:cubicBezTo>
                    <a:pt x="37364" y="140416"/>
                    <a:pt x="18790" y="146073"/>
                    <a:pt x="-1441" y="131672"/>
                  </a:cubicBezTo>
                  <a:cubicBezTo>
                    <a:pt x="25391" y="118768"/>
                    <a:pt x="50520" y="102585"/>
                    <a:pt x="73368" y="83494"/>
                  </a:cubicBezTo>
                  <a:cubicBezTo>
                    <a:pt x="99901" y="60283"/>
                    <a:pt x="121011" y="31525"/>
                    <a:pt x="135204" y="-745"/>
                  </a:cubicBezTo>
                  <a:close/>
                </a:path>
              </a:pathLst>
            </a:custGeom>
            <a:solidFill>
              <a:srgbClr val="F0B49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6" name="任意多边形: 形状 166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2ACD3AD-2C6F-482F-91D0-629A2640BF5D}"/>
                </a:ext>
              </a:extLst>
            </p:cNvPr>
            <p:cNvSpPr/>
            <p:nvPr/>
          </p:nvSpPr>
          <p:spPr>
            <a:xfrm>
              <a:off x="-8844390" y="4605508"/>
              <a:ext cx="226257" cy="111587"/>
            </a:xfrm>
            <a:custGeom>
              <a:avLst/>
              <a:gdLst>
                <a:gd name="connsiteX0" fmla="*/ 186069 w 226257"/>
                <a:gd name="connsiteY0" fmla="*/ 87552 h 111587"/>
                <a:gd name="connsiteX1" fmla="*/ 179039 w 226257"/>
                <a:gd name="connsiteY1" fmla="*/ 70407 h 111587"/>
                <a:gd name="connsiteX2" fmla="*/ 110459 w 226257"/>
                <a:gd name="connsiteY2" fmla="*/ 44290 h 111587"/>
                <a:gd name="connsiteX3" fmla="*/ 28277 w 226257"/>
                <a:gd name="connsiteY3" fmla="*/ 23544 h 111587"/>
                <a:gd name="connsiteX4" fmla="*/ -1441 w 226257"/>
                <a:gd name="connsiteY4" fmla="*/ 11314 h 111587"/>
                <a:gd name="connsiteX5" fmla="*/ -412 w 226257"/>
                <a:gd name="connsiteY5" fmla="*/ -745 h 111587"/>
                <a:gd name="connsiteX6" fmla="*/ 32735 w 226257"/>
                <a:gd name="connsiteY6" fmla="*/ 16400 h 111587"/>
                <a:gd name="connsiteX7" fmla="*/ 179954 w 226257"/>
                <a:gd name="connsiteY7" fmla="*/ 59949 h 111587"/>
                <a:gd name="connsiteX8" fmla="*/ 161437 w 226257"/>
                <a:gd name="connsiteY8" fmla="*/ 4970 h 111587"/>
                <a:gd name="connsiteX9" fmla="*/ 175210 w 226257"/>
                <a:gd name="connsiteY9" fmla="*/ 16400 h 111587"/>
                <a:gd name="connsiteX10" fmla="*/ 183725 w 226257"/>
                <a:gd name="connsiteY10" fmla="*/ 36288 h 111587"/>
                <a:gd name="connsiteX11" fmla="*/ 224816 w 226257"/>
                <a:gd name="connsiteY11" fmla="*/ 75608 h 111587"/>
                <a:gd name="connsiteX12" fmla="*/ 217044 w 226257"/>
                <a:gd name="connsiteY12" fmla="*/ 110812 h 111587"/>
                <a:gd name="connsiteX13" fmla="*/ 186069 w 226257"/>
                <a:gd name="connsiteY13" fmla="*/ 87552 h 111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6257" h="111587">
                  <a:moveTo>
                    <a:pt x="186069" y="87552"/>
                  </a:moveTo>
                  <a:cubicBezTo>
                    <a:pt x="188583" y="79894"/>
                    <a:pt x="187612" y="75036"/>
                    <a:pt x="179039" y="70407"/>
                  </a:cubicBezTo>
                  <a:cubicBezTo>
                    <a:pt x="157337" y="58922"/>
                    <a:pt x="134304" y="50150"/>
                    <a:pt x="110459" y="44290"/>
                  </a:cubicBezTo>
                  <a:cubicBezTo>
                    <a:pt x="83104" y="37279"/>
                    <a:pt x="55709" y="30364"/>
                    <a:pt x="28277" y="23544"/>
                  </a:cubicBezTo>
                  <a:cubicBezTo>
                    <a:pt x="17762" y="20915"/>
                    <a:pt x="6961" y="19143"/>
                    <a:pt x="-1441" y="11314"/>
                  </a:cubicBezTo>
                  <a:lnTo>
                    <a:pt x="-412" y="-745"/>
                  </a:lnTo>
                  <a:cubicBezTo>
                    <a:pt x="8647" y="8193"/>
                    <a:pt x="20205" y="14172"/>
                    <a:pt x="32735" y="16400"/>
                  </a:cubicBezTo>
                  <a:cubicBezTo>
                    <a:pt x="81941" y="25945"/>
                    <a:pt x="130747" y="37546"/>
                    <a:pt x="179954" y="59949"/>
                  </a:cubicBezTo>
                  <a:cubicBezTo>
                    <a:pt x="173210" y="40003"/>
                    <a:pt x="167323" y="22516"/>
                    <a:pt x="161437" y="4970"/>
                  </a:cubicBezTo>
                  <a:cubicBezTo>
                    <a:pt x="167891" y="5705"/>
                    <a:pt x="173298" y="10192"/>
                    <a:pt x="175210" y="16400"/>
                  </a:cubicBezTo>
                  <a:cubicBezTo>
                    <a:pt x="178412" y="22868"/>
                    <a:pt x="181255" y="29507"/>
                    <a:pt x="183725" y="36288"/>
                  </a:cubicBezTo>
                  <a:cubicBezTo>
                    <a:pt x="190755" y="56520"/>
                    <a:pt x="200870" y="73321"/>
                    <a:pt x="224816" y="75608"/>
                  </a:cubicBezTo>
                  <a:cubicBezTo>
                    <a:pt x="217329" y="86180"/>
                    <a:pt x="223102" y="99725"/>
                    <a:pt x="217044" y="110812"/>
                  </a:cubicBezTo>
                  <a:cubicBezTo>
                    <a:pt x="200013" y="111498"/>
                    <a:pt x="192412" y="100411"/>
                    <a:pt x="186069" y="87552"/>
                  </a:cubicBezTo>
                  <a:close/>
                </a:path>
              </a:pathLst>
            </a:custGeom>
            <a:solidFill>
              <a:srgbClr val="625A5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7" name="任意多边形: 形状 166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DAB67E7-373F-4253-A985-A2E1AAC384C9}"/>
                </a:ext>
              </a:extLst>
            </p:cNvPr>
            <p:cNvSpPr/>
            <p:nvPr/>
          </p:nvSpPr>
          <p:spPr>
            <a:xfrm>
              <a:off x="-8590474" y="4699749"/>
              <a:ext cx="70524" cy="87839"/>
            </a:xfrm>
            <a:custGeom>
              <a:avLst/>
              <a:gdLst>
                <a:gd name="connsiteX0" fmla="*/ 69083 w 70524"/>
                <a:gd name="connsiteY0" fmla="*/ 69950 h 87839"/>
                <a:gd name="connsiteX1" fmla="*/ 15648 w 70524"/>
                <a:gd name="connsiteY1" fmla="*/ 87095 h 87839"/>
                <a:gd name="connsiteX2" fmla="*/ 27650 w 70524"/>
                <a:gd name="connsiteY2" fmla="*/ 68407 h 87839"/>
                <a:gd name="connsiteX3" fmla="*/ 15591 w 70524"/>
                <a:gd name="connsiteY3" fmla="*/ 52519 h 87839"/>
                <a:gd name="connsiteX4" fmla="*/ 5418 w 70524"/>
                <a:gd name="connsiteY4" fmla="*/ -745 h 87839"/>
                <a:gd name="connsiteX5" fmla="*/ 57196 w 70524"/>
                <a:gd name="connsiteY5" fmla="*/ 17086 h 87839"/>
                <a:gd name="connsiteX6" fmla="*/ 57196 w 70524"/>
                <a:gd name="connsiteY6" fmla="*/ 20343 h 87839"/>
                <a:gd name="connsiteX7" fmla="*/ 68626 w 70524"/>
                <a:gd name="connsiteY7" fmla="*/ 58862 h 87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24" h="87839">
                  <a:moveTo>
                    <a:pt x="69083" y="69950"/>
                  </a:moveTo>
                  <a:cubicBezTo>
                    <a:pt x="47938" y="65092"/>
                    <a:pt x="33651" y="81894"/>
                    <a:pt x="15648" y="87095"/>
                  </a:cubicBezTo>
                  <a:cubicBezTo>
                    <a:pt x="16563" y="79208"/>
                    <a:pt x="24964" y="76179"/>
                    <a:pt x="27650" y="68407"/>
                  </a:cubicBezTo>
                  <a:cubicBezTo>
                    <a:pt x="23935" y="63320"/>
                    <a:pt x="20963" y="56006"/>
                    <a:pt x="15591" y="52519"/>
                  </a:cubicBezTo>
                  <a:cubicBezTo>
                    <a:pt x="-5726" y="38632"/>
                    <a:pt x="-4469" y="20801"/>
                    <a:pt x="5418" y="-745"/>
                  </a:cubicBezTo>
                  <a:cubicBezTo>
                    <a:pt x="22563" y="5542"/>
                    <a:pt x="37423" y="19143"/>
                    <a:pt x="57196" y="17086"/>
                  </a:cubicBezTo>
                  <a:cubicBezTo>
                    <a:pt x="57512" y="18149"/>
                    <a:pt x="57512" y="19281"/>
                    <a:pt x="57196" y="20343"/>
                  </a:cubicBezTo>
                  <a:cubicBezTo>
                    <a:pt x="58166" y="33860"/>
                    <a:pt x="62067" y="47004"/>
                    <a:pt x="68626" y="58862"/>
                  </a:cubicBezTo>
                  <a:close/>
                </a:path>
              </a:pathLst>
            </a:custGeom>
            <a:solidFill>
              <a:srgbClr val="6BA7B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8" name="任意多边形: 形状 166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E98E80E-2349-4D00-9A47-985CE053513D}"/>
                </a:ext>
              </a:extLst>
            </p:cNvPr>
            <p:cNvSpPr/>
            <p:nvPr/>
          </p:nvSpPr>
          <p:spPr>
            <a:xfrm>
              <a:off x="-8503541" y="4578133"/>
              <a:ext cx="66059" cy="77266"/>
            </a:xfrm>
            <a:custGeom>
              <a:avLst/>
              <a:gdLst>
                <a:gd name="connsiteX0" fmla="*/ 38043 w 66059"/>
                <a:gd name="connsiteY0" fmla="*/ 38461 h 77266"/>
                <a:gd name="connsiteX1" fmla="*/ 25356 w 66059"/>
                <a:gd name="connsiteY1" fmla="*/ 52062 h 77266"/>
                <a:gd name="connsiteX2" fmla="*/ 9182 w 66059"/>
                <a:gd name="connsiteY2" fmla="*/ 76522 h 77266"/>
                <a:gd name="connsiteX3" fmla="*/ -304 w 66059"/>
                <a:gd name="connsiteY3" fmla="*/ 24287 h 77266"/>
                <a:gd name="connsiteX4" fmla="*/ 38615 w 66059"/>
                <a:gd name="connsiteY4" fmla="*/ 3827 h 77266"/>
                <a:gd name="connsiteX5" fmla="*/ 64618 w 66059"/>
                <a:gd name="connsiteY5" fmla="*/ 27259 h 77266"/>
                <a:gd name="connsiteX6" fmla="*/ 58560 w 66059"/>
                <a:gd name="connsiteY6" fmla="*/ 49090 h 77266"/>
                <a:gd name="connsiteX7" fmla="*/ 38043 w 66059"/>
                <a:gd name="connsiteY7" fmla="*/ 38461 h 7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059" h="77266">
                  <a:moveTo>
                    <a:pt x="38043" y="38461"/>
                  </a:moveTo>
                  <a:cubicBezTo>
                    <a:pt x="28042" y="37774"/>
                    <a:pt x="27871" y="45089"/>
                    <a:pt x="25356" y="52062"/>
                  </a:cubicBezTo>
                  <a:cubicBezTo>
                    <a:pt x="22098" y="61206"/>
                    <a:pt x="24099" y="74922"/>
                    <a:pt x="9182" y="76522"/>
                  </a:cubicBezTo>
                  <a:cubicBezTo>
                    <a:pt x="-3104" y="60748"/>
                    <a:pt x="-2248" y="42232"/>
                    <a:pt x="-304" y="24287"/>
                  </a:cubicBezTo>
                  <a:cubicBezTo>
                    <a:pt x="2267" y="855"/>
                    <a:pt x="17412" y="-6517"/>
                    <a:pt x="38615" y="3827"/>
                  </a:cubicBezTo>
                  <a:cubicBezTo>
                    <a:pt x="49409" y="8895"/>
                    <a:pt x="58458" y="17049"/>
                    <a:pt x="64618" y="27259"/>
                  </a:cubicBezTo>
                  <a:cubicBezTo>
                    <a:pt x="63646" y="34803"/>
                    <a:pt x="67133" y="43603"/>
                    <a:pt x="58560" y="49090"/>
                  </a:cubicBezTo>
                  <a:cubicBezTo>
                    <a:pt x="48559" y="51662"/>
                    <a:pt x="45473" y="40975"/>
                    <a:pt x="38043" y="38461"/>
                  </a:cubicBezTo>
                  <a:close/>
                </a:path>
              </a:pathLst>
            </a:custGeom>
            <a:solidFill>
              <a:srgbClr val="F4C2A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69" name="任意多边形: 形状 166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34D0729-6243-41F3-A021-804AC50FED9E}"/>
                </a:ext>
              </a:extLst>
            </p:cNvPr>
            <p:cNvSpPr/>
            <p:nvPr/>
          </p:nvSpPr>
          <p:spPr>
            <a:xfrm>
              <a:off x="-8699958" y="4440230"/>
              <a:ext cx="54587" cy="88544"/>
            </a:xfrm>
            <a:custGeom>
              <a:avLst/>
              <a:gdLst>
                <a:gd name="connsiteX0" fmla="*/ 45866 w 54587"/>
                <a:gd name="connsiteY0" fmla="*/ 55263 h 88544"/>
                <a:gd name="connsiteX1" fmla="*/ 40779 w 54587"/>
                <a:gd name="connsiteY1" fmla="*/ 75665 h 88544"/>
                <a:gd name="connsiteX2" fmla="*/ 25120 w 54587"/>
                <a:gd name="connsiteY2" fmla="*/ 87666 h 88544"/>
                <a:gd name="connsiteX3" fmla="*/ 10032 w 54587"/>
                <a:gd name="connsiteY3" fmla="*/ 78694 h 88544"/>
                <a:gd name="connsiteX4" fmla="*/ 15747 w 54587"/>
                <a:gd name="connsiteY4" fmla="*/ 61949 h 88544"/>
                <a:gd name="connsiteX5" fmla="*/ 16490 w 54587"/>
                <a:gd name="connsiteY5" fmla="*/ 28630 h 88544"/>
                <a:gd name="connsiteX6" fmla="*/ -1169 w 54587"/>
                <a:gd name="connsiteY6" fmla="*/ 55 h 88544"/>
                <a:gd name="connsiteX7" fmla="*/ 51752 w 54587"/>
                <a:gd name="connsiteY7" fmla="*/ -745 h 88544"/>
                <a:gd name="connsiteX8" fmla="*/ 45866 w 54587"/>
                <a:gd name="connsiteY8" fmla="*/ 55263 h 88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87" h="88544">
                  <a:moveTo>
                    <a:pt x="45866" y="55263"/>
                  </a:moveTo>
                  <a:cubicBezTo>
                    <a:pt x="40151" y="60978"/>
                    <a:pt x="42265" y="68807"/>
                    <a:pt x="40779" y="75665"/>
                  </a:cubicBezTo>
                  <a:cubicBezTo>
                    <a:pt x="39399" y="83083"/>
                    <a:pt x="32641" y="88261"/>
                    <a:pt x="25120" y="87666"/>
                  </a:cubicBezTo>
                  <a:cubicBezTo>
                    <a:pt x="18612" y="88568"/>
                    <a:pt x="12347" y="84842"/>
                    <a:pt x="10032" y="78694"/>
                  </a:cubicBezTo>
                  <a:cubicBezTo>
                    <a:pt x="7347" y="71836"/>
                    <a:pt x="11404" y="66864"/>
                    <a:pt x="15747" y="61949"/>
                  </a:cubicBezTo>
                  <a:cubicBezTo>
                    <a:pt x="30092" y="45947"/>
                    <a:pt x="29692" y="46119"/>
                    <a:pt x="16490" y="28630"/>
                  </a:cubicBezTo>
                  <a:cubicBezTo>
                    <a:pt x="9861" y="19773"/>
                    <a:pt x="-3512" y="14801"/>
                    <a:pt x="-1169" y="55"/>
                  </a:cubicBezTo>
                  <a:lnTo>
                    <a:pt x="51752" y="-745"/>
                  </a:lnTo>
                  <a:cubicBezTo>
                    <a:pt x="57010" y="18858"/>
                    <a:pt x="45694" y="36460"/>
                    <a:pt x="45866" y="55263"/>
                  </a:cubicBezTo>
                  <a:close/>
                </a:path>
              </a:pathLst>
            </a:custGeom>
            <a:solidFill>
              <a:srgbClr val="9DECF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0" name="任意多边形: 形状 166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0985552-2626-4424-B07F-C99E13F83CCD}"/>
                </a:ext>
              </a:extLst>
            </p:cNvPr>
            <p:cNvSpPr/>
            <p:nvPr/>
          </p:nvSpPr>
          <p:spPr>
            <a:xfrm>
              <a:off x="-8744206" y="4744803"/>
              <a:ext cx="56641" cy="95534"/>
            </a:xfrm>
            <a:custGeom>
              <a:avLst/>
              <a:gdLst>
                <a:gd name="connsiteX0" fmla="*/ 2217 w 56641"/>
                <a:gd name="connsiteY0" fmla="*/ 36497 h 95534"/>
                <a:gd name="connsiteX1" fmla="*/ -127 w 56641"/>
                <a:gd name="connsiteY1" fmla="*/ -593 h 95534"/>
                <a:gd name="connsiteX2" fmla="*/ 29934 w 56641"/>
                <a:gd name="connsiteY2" fmla="*/ 16266 h 95534"/>
                <a:gd name="connsiteX3" fmla="*/ 52395 w 56641"/>
                <a:gd name="connsiteY3" fmla="*/ 69015 h 95534"/>
                <a:gd name="connsiteX4" fmla="*/ 41879 w 56641"/>
                <a:gd name="connsiteY4" fmla="*/ 94790 h 95534"/>
                <a:gd name="connsiteX5" fmla="*/ 6046 w 56641"/>
                <a:gd name="connsiteY5" fmla="*/ 45813 h 95534"/>
                <a:gd name="connsiteX6" fmla="*/ 2217 w 56641"/>
                <a:gd name="connsiteY6" fmla="*/ 36497 h 9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641" h="95534">
                  <a:moveTo>
                    <a:pt x="2217" y="36497"/>
                  </a:moveTo>
                  <a:cubicBezTo>
                    <a:pt x="-3498" y="24267"/>
                    <a:pt x="-1041" y="11980"/>
                    <a:pt x="-127" y="-593"/>
                  </a:cubicBezTo>
                  <a:cubicBezTo>
                    <a:pt x="15419" y="-1793"/>
                    <a:pt x="24620" y="4150"/>
                    <a:pt x="29934" y="16266"/>
                  </a:cubicBezTo>
                  <a:cubicBezTo>
                    <a:pt x="37593" y="33754"/>
                    <a:pt x="45480" y="51185"/>
                    <a:pt x="52395" y="69015"/>
                  </a:cubicBezTo>
                  <a:cubicBezTo>
                    <a:pt x="57367" y="81703"/>
                    <a:pt x="56795" y="81931"/>
                    <a:pt x="41879" y="94790"/>
                  </a:cubicBezTo>
                  <a:cubicBezTo>
                    <a:pt x="26163" y="81246"/>
                    <a:pt x="26505" y="55757"/>
                    <a:pt x="6046" y="45813"/>
                  </a:cubicBezTo>
                  <a:cubicBezTo>
                    <a:pt x="616" y="44384"/>
                    <a:pt x="559" y="40841"/>
                    <a:pt x="2217" y="36497"/>
                  </a:cubicBezTo>
                  <a:close/>
                </a:path>
              </a:pathLst>
            </a:custGeom>
            <a:solidFill>
              <a:srgbClr val="C88F1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1" name="任意多边形: 形状 167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D8DAC1E-DBB8-4D13-81F2-FB79614B19D3}"/>
                </a:ext>
              </a:extLst>
            </p:cNvPr>
            <p:cNvSpPr/>
            <p:nvPr/>
          </p:nvSpPr>
          <p:spPr>
            <a:xfrm>
              <a:off x="-8410733" y="4632712"/>
              <a:ext cx="44688" cy="79324"/>
            </a:xfrm>
            <a:custGeom>
              <a:avLst/>
              <a:gdLst>
                <a:gd name="connsiteX0" fmla="*/ 42676 w 44688"/>
                <a:gd name="connsiteY0" fmla="*/ 27145 h 79324"/>
                <a:gd name="connsiteX1" fmla="*/ 20331 w 44688"/>
                <a:gd name="connsiteY1" fmla="*/ 78580 h 79324"/>
                <a:gd name="connsiteX2" fmla="*/ -1330 w 44688"/>
                <a:gd name="connsiteY2" fmla="*/ 61435 h 79324"/>
                <a:gd name="connsiteX3" fmla="*/ 4385 w 44688"/>
                <a:gd name="connsiteY3" fmla="*/ 10685 h 79324"/>
                <a:gd name="connsiteX4" fmla="*/ 17416 w 44688"/>
                <a:gd name="connsiteY4" fmla="*/ -745 h 79324"/>
                <a:gd name="connsiteX5" fmla="*/ 43248 w 44688"/>
                <a:gd name="connsiteY5" fmla="*/ 11314 h 79324"/>
                <a:gd name="connsiteX6" fmla="*/ 42676 w 44688"/>
                <a:gd name="connsiteY6" fmla="*/ 27145 h 7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688" h="79324">
                  <a:moveTo>
                    <a:pt x="42676" y="27145"/>
                  </a:moveTo>
                  <a:cubicBezTo>
                    <a:pt x="31246" y="42461"/>
                    <a:pt x="34504" y="64235"/>
                    <a:pt x="20331" y="78580"/>
                  </a:cubicBezTo>
                  <a:cubicBezTo>
                    <a:pt x="11072" y="75322"/>
                    <a:pt x="-472" y="74865"/>
                    <a:pt x="-1330" y="61435"/>
                  </a:cubicBezTo>
                  <a:cubicBezTo>
                    <a:pt x="-1943" y="44329"/>
                    <a:pt x="-17" y="27226"/>
                    <a:pt x="4385" y="10685"/>
                  </a:cubicBezTo>
                  <a:cubicBezTo>
                    <a:pt x="5919" y="4530"/>
                    <a:pt x="11113" y="-27"/>
                    <a:pt x="17416" y="-745"/>
                  </a:cubicBezTo>
                  <a:cubicBezTo>
                    <a:pt x="26842" y="1228"/>
                    <a:pt x="35683" y="5355"/>
                    <a:pt x="43248" y="11314"/>
                  </a:cubicBezTo>
                  <a:cubicBezTo>
                    <a:pt x="43076" y="16057"/>
                    <a:pt x="42847" y="21601"/>
                    <a:pt x="42676" y="27145"/>
                  </a:cubicBezTo>
                  <a:close/>
                </a:path>
              </a:pathLst>
            </a:custGeom>
            <a:solidFill>
              <a:srgbClr val="F4C2A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2" name="任意多边形: 形状 167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0603D57-ADB9-4CB8-8846-B164BC587C19}"/>
                </a:ext>
              </a:extLst>
            </p:cNvPr>
            <p:cNvSpPr/>
            <p:nvPr/>
          </p:nvSpPr>
          <p:spPr>
            <a:xfrm>
              <a:off x="-8838046" y="4764671"/>
              <a:ext cx="79703" cy="52635"/>
            </a:xfrm>
            <a:custGeom>
              <a:avLst/>
              <a:gdLst>
                <a:gd name="connsiteX0" fmla="*/ 75769 w 79703"/>
                <a:gd name="connsiteY0" fmla="*/ 15486 h 52635"/>
                <a:gd name="connsiteX1" fmla="*/ 77826 w 79703"/>
                <a:gd name="connsiteY1" fmla="*/ 51891 h 52635"/>
                <a:gd name="connsiteX2" fmla="*/ 49651 w 79703"/>
                <a:gd name="connsiteY2" fmla="*/ 42118 h 52635"/>
                <a:gd name="connsiteX3" fmla="*/ -1441 w 79703"/>
                <a:gd name="connsiteY3" fmla="*/ -745 h 52635"/>
                <a:gd name="connsiteX4" fmla="*/ 75769 w 79703"/>
                <a:gd name="connsiteY4" fmla="*/ 15486 h 52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03" h="52635">
                  <a:moveTo>
                    <a:pt x="75769" y="15486"/>
                  </a:moveTo>
                  <a:cubicBezTo>
                    <a:pt x="64681" y="27830"/>
                    <a:pt x="81083" y="38346"/>
                    <a:pt x="77826" y="51891"/>
                  </a:cubicBezTo>
                  <a:cubicBezTo>
                    <a:pt x="67596" y="51376"/>
                    <a:pt x="56737" y="50805"/>
                    <a:pt x="49651" y="42118"/>
                  </a:cubicBezTo>
                  <a:cubicBezTo>
                    <a:pt x="35306" y="24459"/>
                    <a:pt x="14904" y="14343"/>
                    <a:pt x="-1441" y="-745"/>
                  </a:cubicBezTo>
                  <a:cubicBezTo>
                    <a:pt x="25190" y="284"/>
                    <a:pt x="50337" y="8742"/>
                    <a:pt x="75769" y="15486"/>
                  </a:cubicBezTo>
                  <a:close/>
                </a:path>
              </a:pathLst>
            </a:custGeom>
            <a:solidFill>
              <a:srgbClr val="6CAA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3" name="任意多边形: 形状 167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A703FA3-7D03-4513-9855-E112ADCD2A80}"/>
                </a:ext>
              </a:extLst>
            </p:cNvPr>
            <p:cNvSpPr/>
            <p:nvPr/>
          </p:nvSpPr>
          <p:spPr>
            <a:xfrm>
              <a:off x="-8731978" y="4895880"/>
              <a:ext cx="89238" cy="36526"/>
            </a:xfrm>
            <a:custGeom>
              <a:avLst/>
              <a:gdLst>
                <a:gd name="connsiteX0" fmla="*/ 13993 w 89238"/>
                <a:gd name="connsiteY0" fmla="*/ 1549 h 36526"/>
                <a:gd name="connsiteX1" fmla="*/ 78115 w 89238"/>
                <a:gd name="connsiteY1" fmla="*/ 4463 h 36526"/>
                <a:gd name="connsiteX2" fmla="*/ 87373 w 89238"/>
                <a:gd name="connsiteY2" fmla="*/ 14522 h 36526"/>
                <a:gd name="connsiteX3" fmla="*/ 74000 w 89238"/>
                <a:gd name="connsiteY3" fmla="*/ 21094 h 36526"/>
                <a:gd name="connsiteX4" fmla="*/ 52854 w 89238"/>
                <a:gd name="connsiteY4" fmla="*/ 16808 h 36526"/>
                <a:gd name="connsiteX5" fmla="*/ 24565 w 89238"/>
                <a:gd name="connsiteY5" fmla="*/ 21094 h 36526"/>
                <a:gd name="connsiteX6" fmla="*/ 7420 w 89238"/>
                <a:gd name="connsiteY6" fmla="*/ 35781 h 36526"/>
                <a:gd name="connsiteX7" fmla="*/ 276 w 89238"/>
                <a:gd name="connsiteY7" fmla="*/ 32695 h 36526"/>
                <a:gd name="connsiteX8" fmla="*/ 5991 w 89238"/>
                <a:gd name="connsiteY8" fmla="*/ 11092 h 36526"/>
                <a:gd name="connsiteX9" fmla="*/ 8278 w 89238"/>
                <a:gd name="connsiteY9" fmla="*/ 11093 h 36526"/>
                <a:gd name="connsiteX10" fmla="*/ 13993 w 89238"/>
                <a:gd name="connsiteY10" fmla="*/ 1549 h 3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9238" h="36526">
                  <a:moveTo>
                    <a:pt x="13993" y="1549"/>
                  </a:moveTo>
                  <a:cubicBezTo>
                    <a:pt x="35480" y="-623"/>
                    <a:pt x="57026" y="-3366"/>
                    <a:pt x="78115" y="4463"/>
                  </a:cubicBezTo>
                  <a:cubicBezTo>
                    <a:pt x="82915" y="6235"/>
                    <a:pt x="89545" y="6807"/>
                    <a:pt x="87373" y="14522"/>
                  </a:cubicBezTo>
                  <a:cubicBezTo>
                    <a:pt x="85359" y="19908"/>
                    <a:pt x="79495" y="22790"/>
                    <a:pt x="74000" y="21094"/>
                  </a:cubicBezTo>
                  <a:cubicBezTo>
                    <a:pt x="66856" y="20009"/>
                    <a:pt x="59941" y="17151"/>
                    <a:pt x="52854" y="16808"/>
                  </a:cubicBezTo>
                  <a:cubicBezTo>
                    <a:pt x="43310" y="16408"/>
                    <a:pt x="32909" y="12636"/>
                    <a:pt x="24565" y="21094"/>
                  </a:cubicBezTo>
                  <a:cubicBezTo>
                    <a:pt x="22022" y="28795"/>
                    <a:pt x="15419" y="34450"/>
                    <a:pt x="7420" y="35781"/>
                  </a:cubicBezTo>
                  <a:cubicBezTo>
                    <a:pt x="4764" y="35571"/>
                    <a:pt x="2251" y="34485"/>
                    <a:pt x="276" y="32695"/>
                  </a:cubicBezTo>
                  <a:cubicBezTo>
                    <a:pt x="-3418" y="25071"/>
                    <a:pt x="-989" y="15893"/>
                    <a:pt x="5991" y="11092"/>
                  </a:cubicBezTo>
                  <a:lnTo>
                    <a:pt x="8278" y="11093"/>
                  </a:lnTo>
                  <a:cubicBezTo>
                    <a:pt x="13135" y="9322"/>
                    <a:pt x="13764" y="5550"/>
                    <a:pt x="13993" y="1549"/>
                  </a:cubicBezTo>
                  <a:close/>
                </a:path>
              </a:pathLst>
            </a:custGeom>
            <a:solidFill>
              <a:srgbClr val="A35A5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4" name="任意多边形: 形状 167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ACAA135-E3EF-48B5-8936-A6628D3AF296}"/>
                </a:ext>
              </a:extLst>
            </p:cNvPr>
            <p:cNvSpPr/>
            <p:nvPr/>
          </p:nvSpPr>
          <p:spPr>
            <a:xfrm>
              <a:off x="-8749932" y="4781657"/>
              <a:ext cx="40201" cy="88627"/>
            </a:xfrm>
            <a:custGeom>
              <a:avLst/>
              <a:gdLst>
                <a:gd name="connsiteX0" fmla="*/ 7942 w 40201"/>
                <a:gd name="connsiteY0" fmla="*/ -357 h 88627"/>
                <a:gd name="connsiteX1" fmla="*/ 11772 w 40201"/>
                <a:gd name="connsiteY1" fmla="*/ 8959 h 88627"/>
                <a:gd name="connsiteX2" fmla="*/ 35203 w 40201"/>
                <a:gd name="connsiteY2" fmla="*/ 57594 h 88627"/>
                <a:gd name="connsiteX3" fmla="*/ 28288 w 40201"/>
                <a:gd name="connsiteY3" fmla="*/ 87883 h 88627"/>
                <a:gd name="connsiteX4" fmla="*/ 13886 w 40201"/>
                <a:gd name="connsiteY4" fmla="*/ 45249 h 88627"/>
                <a:gd name="connsiteX5" fmla="*/ 8571 w 40201"/>
                <a:gd name="connsiteY5" fmla="*/ 48850 h 88627"/>
                <a:gd name="connsiteX6" fmla="*/ 3599 w 40201"/>
                <a:gd name="connsiteY6" fmla="*/ -185 h 88627"/>
                <a:gd name="connsiteX7" fmla="*/ 7942 w 40201"/>
                <a:gd name="connsiteY7" fmla="*/ -357 h 88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201" h="88627">
                  <a:moveTo>
                    <a:pt x="7942" y="-357"/>
                  </a:moveTo>
                  <a:lnTo>
                    <a:pt x="11772" y="8959"/>
                  </a:lnTo>
                  <a:cubicBezTo>
                    <a:pt x="19601" y="25132"/>
                    <a:pt x="28059" y="41077"/>
                    <a:pt x="35203" y="57594"/>
                  </a:cubicBezTo>
                  <a:cubicBezTo>
                    <a:pt x="40918" y="71310"/>
                    <a:pt x="40518" y="71652"/>
                    <a:pt x="28288" y="87883"/>
                  </a:cubicBezTo>
                  <a:cubicBezTo>
                    <a:pt x="23659" y="73424"/>
                    <a:pt x="20687" y="58337"/>
                    <a:pt x="13886" y="45249"/>
                  </a:cubicBezTo>
                  <a:cubicBezTo>
                    <a:pt x="9428" y="36562"/>
                    <a:pt x="11086" y="48335"/>
                    <a:pt x="8571" y="48850"/>
                  </a:cubicBezTo>
                  <a:cubicBezTo>
                    <a:pt x="4628" y="32734"/>
                    <a:pt x="-8574" y="17531"/>
                    <a:pt x="3599" y="-185"/>
                  </a:cubicBezTo>
                  <a:cubicBezTo>
                    <a:pt x="4954" y="-866"/>
                    <a:pt x="6537" y="-929"/>
                    <a:pt x="7942" y="-357"/>
                  </a:cubicBezTo>
                  <a:close/>
                </a:path>
              </a:pathLst>
            </a:custGeom>
            <a:solidFill>
              <a:srgbClr val="669CA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5" name="任意多边形: 形状 167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D905EBA-EF50-4051-BCF8-A7FACA8E6931}"/>
                </a:ext>
              </a:extLst>
            </p:cNvPr>
            <p:cNvSpPr/>
            <p:nvPr/>
          </p:nvSpPr>
          <p:spPr>
            <a:xfrm>
              <a:off x="-8417406" y="4574133"/>
              <a:ext cx="47304" cy="47205"/>
            </a:xfrm>
            <a:custGeom>
              <a:avLst/>
              <a:gdLst>
                <a:gd name="connsiteX0" fmla="*/ 38662 w 47304"/>
                <a:gd name="connsiteY0" fmla="*/ -745 h 47205"/>
                <a:gd name="connsiteX1" fmla="*/ 45863 w 47304"/>
                <a:gd name="connsiteY1" fmla="*/ 16400 h 47205"/>
                <a:gd name="connsiteX2" fmla="*/ 24946 w 47304"/>
                <a:gd name="connsiteY2" fmla="*/ 23601 h 47205"/>
                <a:gd name="connsiteX3" fmla="*/ 27861 w 47304"/>
                <a:gd name="connsiteY3" fmla="*/ 46461 h 47205"/>
                <a:gd name="connsiteX4" fmla="*/ 15631 w 47304"/>
                <a:gd name="connsiteY4" fmla="*/ 41489 h 47205"/>
                <a:gd name="connsiteX5" fmla="*/ -886 w 47304"/>
                <a:gd name="connsiteY5" fmla="*/ 24858 h 47205"/>
                <a:gd name="connsiteX6" fmla="*/ 20317 w 47304"/>
                <a:gd name="connsiteY6" fmla="*/ 1998 h 47205"/>
                <a:gd name="connsiteX7" fmla="*/ 38661 w 47304"/>
                <a:gd name="connsiteY7" fmla="*/ -745 h 47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304" h="47205">
                  <a:moveTo>
                    <a:pt x="38662" y="-745"/>
                  </a:moveTo>
                  <a:cubicBezTo>
                    <a:pt x="30547" y="9085"/>
                    <a:pt x="43977" y="9885"/>
                    <a:pt x="45863" y="16400"/>
                  </a:cubicBezTo>
                  <a:cubicBezTo>
                    <a:pt x="40891" y="24230"/>
                    <a:pt x="29918" y="16744"/>
                    <a:pt x="24946" y="23601"/>
                  </a:cubicBezTo>
                  <a:cubicBezTo>
                    <a:pt x="19231" y="31888"/>
                    <a:pt x="28432" y="38689"/>
                    <a:pt x="27861" y="46461"/>
                  </a:cubicBezTo>
                  <a:cubicBezTo>
                    <a:pt x="23565" y="45404"/>
                    <a:pt x="19445" y="43729"/>
                    <a:pt x="15631" y="41489"/>
                  </a:cubicBezTo>
                  <a:cubicBezTo>
                    <a:pt x="9459" y="36689"/>
                    <a:pt x="-4372" y="38632"/>
                    <a:pt x="-886" y="24858"/>
                  </a:cubicBezTo>
                  <a:cubicBezTo>
                    <a:pt x="1914" y="13428"/>
                    <a:pt x="4315" y="1998"/>
                    <a:pt x="20317" y="1998"/>
                  </a:cubicBezTo>
                  <a:cubicBezTo>
                    <a:pt x="26499" y="1611"/>
                    <a:pt x="32637" y="693"/>
                    <a:pt x="38661" y="-745"/>
                  </a:cubicBezTo>
                  <a:close/>
                </a:path>
              </a:pathLst>
            </a:custGeom>
            <a:solidFill>
              <a:srgbClr val="F0B49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76" name="任意多边形: 形状 167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D225678-1369-4C1C-940F-AA4A9A564A7A}"/>
                </a:ext>
              </a:extLst>
            </p:cNvPr>
            <p:cNvSpPr/>
            <p:nvPr/>
          </p:nvSpPr>
          <p:spPr>
            <a:xfrm>
              <a:off x="-8855020" y="4759682"/>
              <a:ext cx="17145" cy="5807"/>
            </a:xfrm>
            <a:custGeom>
              <a:avLst/>
              <a:gdLst>
                <a:gd name="connsiteX0" fmla="*/ 15704 w 17145"/>
                <a:gd name="connsiteY0" fmla="*/ 4301 h 5807"/>
                <a:gd name="connsiteX1" fmla="*/ -1441 w 17145"/>
                <a:gd name="connsiteY1" fmla="*/ 72 h 5807"/>
                <a:gd name="connsiteX2" fmla="*/ 15704 w 17145"/>
                <a:gd name="connsiteY2" fmla="*/ 4301 h 5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" h="5807">
                  <a:moveTo>
                    <a:pt x="15704" y="4301"/>
                  </a:moveTo>
                  <a:cubicBezTo>
                    <a:pt x="9647" y="6170"/>
                    <a:pt x="3052" y="4543"/>
                    <a:pt x="-1441" y="72"/>
                  </a:cubicBezTo>
                  <a:cubicBezTo>
                    <a:pt x="4613" y="-1891"/>
                    <a:pt x="11257" y="-252"/>
                    <a:pt x="15704" y="4301"/>
                  </a:cubicBezTo>
                  <a:close/>
                </a:path>
              </a:pathLst>
            </a:custGeom>
            <a:solidFill>
              <a:srgbClr val="6CAA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2" name="任意多边形: 形状 173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A77BEB6-F254-490D-9EE4-2BC4F27314AD}"/>
                </a:ext>
              </a:extLst>
            </p:cNvPr>
            <p:cNvSpPr/>
            <p:nvPr/>
          </p:nvSpPr>
          <p:spPr>
            <a:xfrm>
              <a:off x="-7150692" y="5032987"/>
              <a:ext cx="90972" cy="62468"/>
            </a:xfrm>
            <a:custGeom>
              <a:avLst/>
              <a:gdLst>
                <a:gd name="connsiteX0" fmla="*/ -1441 w 90972"/>
                <a:gd name="connsiteY0" fmla="*/ 61723 h 62468"/>
                <a:gd name="connsiteX1" fmla="*/ 52909 w 90972"/>
                <a:gd name="connsiteY1" fmla="*/ 38006 h 62468"/>
                <a:gd name="connsiteX2" fmla="*/ 79140 w 90972"/>
                <a:gd name="connsiteY2" fmla="*/ 9431 h 62468"/>
                <a:gd name="connsiteX3" fmla="*/ 82455 w 90972"/>
                <a:gd name="connsiteY3" fmla="*/ -741 h 62468"/>
                <a:gd name="connsiteX4" fmla="*/ 89313 w 90972"/>
                <a:gd name="connsiteY4" fmla="*/ 11432 h 62468"/>
                <a:gd name="connsiteX5" fmla="*/ 78227 w 90972"/>
                <a:gd name="connsiteY5" fmla="*/ 32749 h 62468"/>
                <a:gd name="connsiteX6" fmla="*/ -1440 w 90972"/>
                <a:gd name="connsiteY6" fmla="*/ 61723 h 62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972" h="62468">
                  <a:moveTo>
                    <a:pt x="-1441" y="61723"/>
                  </a:moveTo>
                  <a:cubicBezTo>
                    <a:pt x="16675" y="53894"/>
                    <a:pt x="35021" y="46408"/>
                    <a:pt x="52909" y="38006"/>
                  </a:cubicBezTo>
                  <a:cubicBezTo>
                    <a:pt x="65367" y="32291"/>
                    <a:pt x="77883" y="25091"/>
                    <a:pt x="79140" y="9431"/>
                  </a:cubicBezTo>
                  <a:cubicBezTo>
                    <a:pt x="79140" y="5202"/>
                    <a:pt x="71711" y="-913"/>
                    <a:pt x="82455" y="-741"/>
                  </a:cubicBezTo>
                  <a:cubicBezTo>
                    <a:pt x="90056" y="-741"/>
                    <a:pt x="89827" y="5945"/>
                    <a:pt x="89313" y="11432"/>
                  </a:cubicBezTo>
                  <a:cubicBezTo>
                    <a:pt x="88662" y="19747"/>
                    <a:pt x="84660" y="27441"/>
                    <a:pt x="78227" y="32749"/>
                  </a:cubicBezTo>
                  <a:cubicBezTo>
                    <a:pt x="55769" y="51239"/>
                    <a:pt x="27648" y="61467"/>
                    <a:pt x="-1440" y="61723"/>
                  </a:cubicBezTo>
                  <a:close/>
                </a:path>
              </a:pathLst>
            </a:custGeom>
            <a:solidFill>
              <a:srgbClr val="48252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1" name="任意多边形: 形状 175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67DEEBA-969B-436D-9419-DC388B240ACC}"/>
                </a:ext>
              </a:extLst>
            </p:cNvPr>
            <p:cNvSpPr/>
            <p:nvPr/>
          </p:nvSpPr>
          <p:spPr>
            <a:xfrm>
              <a:off x="-8443711" y="5040591"/>
              <a:ext cx="221295" cy="428168"/>
            </a:xfrm>
            <a:custGeom>
              <a:avLst/>
              <a:gdLst>
                <a:gd name="connsiteX0" fmla="*/ 53423 w 221295"/>
                <a:gd name="connsiteY0" fmla="*/ 427423 h 428168"/>
                <a:gd name="connsiteX1" fmla="*/ 40221 w 221295"/>
                <a:gd name="connsiteY1" fmla="*/ 417765 h 428168"/>
                <a:gd name="connsiteX2" fmla="*/ 21418 w 221295"/>
                <a:gd name="connsiteY2" fmla="*/ 377760 h 428168"/>
                <a:gd name="connsiteX3" fmla="*/ 13246 w 221295"/>
                <a:gd name="connsiteY3" fmla="*/ 235856 h 428168"/>
                <a:gd name="connsiteX4" fmla="*/ -1441 w 221295"/>
                <a:gd name="connsiteY4" fmla="*/ 47661 h 428168"/>
                <a:gd name="connsiteX5" fmla="*/ 17475 w 221295"/>
                <a:gd name="connsiteY5" fmla="*/ 21430 h 428168"/>
                <a:gd name="connsiteX6" fmla="*/ 103657 w 221295"/>
                <a:gd name="connsiteY6" fmla="*/ -745 h 428168"/>
                <a:gd name="connsiteX7" fmla="*/ 141662 w 221295"/>
                <a:gd name="connsiteY7" fmla="*/ 36574 h 428168"/>
                <a:gd name="connsiteX8" fmla="*/ 167551 w 221295"/>
                <a:gd name="connsiteY8" fmla="*/ 148017 h 428168"/>
                <a:gd name="connsiteX9" fmla="*/ 173266 w 221295"/>
                <a:gd name="connsiteY9" fmla="*/ 170877 h 428168"/>
                <a:gd name="connsiteX10" fmla="*/ 174181 w 221295"/>
                <a:gd name="connsiteY10" fmla="*/ 173220 h 428168"/>
                <a:gd name="connsiteX11" fmla="*/ 177381 w 221295"/>
                <a:gd name="connsiteY11" fmla="*/ 173220 h 428168"/>
                <a:gd name="connsiteX12" fmla="*/ 191269 w 221295"/>
                <a:gd name="connsiteY12" fmla="*/ 127500 h 428168"/>
                <a:gd name="connsiteX13" fmla="*/ 204390 w 221295"/>
                <a:gd name="connsiteY13" fmla="*/ 130991 h 428168"/>
                <a:gd name="connsiteX14" fmla="*/ 205671 w 221295"/>
                <a:gd name="connsiteY14" fmla="*/ 135273 h 428168"/>
                <a:gd name="connsiteX15" fmla="*/ 203499 w 221295"/>
                <a:gd name="connsiteY15" fmla="*/ 145045 h 428168"/>
                <a:gd name="connsiteX16" fmla="*/ 208299 w 221295"/>
                <a:gd name="connsiteY16" fmla="*/ 151331 h 428168"/>
                <a:gd name="connsiteX17" fmla="*/ 211386 w 221295"/>
                <a:gd name="connsiteY17" fmla="*/ 167105 h 428168"/>
                <a:gd name="connsiteX18" fmla="*/ 217901 w 221295"/>
                <a:gd name="connsiteY18" fmla="*/ 269975 h 428168"/>
                <a:gd name="connsiteX19" fmla="*/ 202413 w 221295"/>
                <a:gd name="connsiteY19" fmla="*/ 392676 h 428168"/>
                <a:gd name="connsiteX20" fmla="*/ 175266 w 221295"/>
                <a:gd name="connsiteY20" fmla="*/ 403477 h 428168"/>
                <a:gd name="connsiteX21" fmla="*/ 124975 w 221295"/>
                <a:gd name="connsiteY21" fmla="*/ 409192 h 428168"/>
                <a:gd name="connsiteX22" fmla="*/ 62110 w 221295"/>
                <a:gd name="connsiteY22" fmla="*/ 420622 h 428168"/>
                <a:gd name="connsiteX23" fmla="*/ 53423 w 221295"/>
                <a:gd name="connsiteY23" fmla="*/ 427423 h 428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1295" h="428168">
                  <a:moveTo>
                    <a:pt x="53423" y="427423"/>
                  </a:moveTo>
                  <a:cubicBezTo>
                    <a:pt x="49022" y="424223"/>
                    <a:pt x="44450" y="421194"/>
                    <a:pt x="40221" y="417765"/>
                  </a:cubicBezTo>
                  <a:cubicBezTo>
                    <a:pt x="27110" y="408871"/>
                    <a:pt x="19899" y="393530"/>
                    <a:pt x="21418" y="377760"/>
                  </a:cubicBezTo>
                  <a:cubicBezTo>
                    <a:pt x="22505" y="330554"/>
                    <a:pt x="15132" y="283234"/>
                    <a:pt x="13246" y="235856"/>
                  </a:cubicBezTo>
                  <a:cubicBezTo>
                    <a:pt x="10675" y="172991"/>
                    <a:pt x="2788" y="110126"/>
                    <a:pt x="-1441" y="47661"/>
                  </a:cubicBezTo>
                  <a:cubicBezTo>
                    <a:pt x="-1441" y="34345"/>
                    <a:pt x="4274" y="23887"/>
                    <a:pt x="17475" y="21430"/>
                  </a:cubicBezTo>
                  <a:cubicBezTo>
                    <a:pt x="46736" y="15715"/>
                    <a:pt x="74625" y="4285"/>
                    <a:pt x="103657" y="-745"/>
                  </a:cubicBezTo>
                  <a:cubicBezTo>
                    <a:pt x="128003" y="-231"/>
                    <a:pt x="137947" y="13428"/>
                    <a:pt x="141662" y="36574"/>
                  </a:cubicBezTo>
                  <a:cubicBezTo>
                    <a:pt x="147341" y="74346"/>
                    <a:pt x="155998" y="111610"/>
                    <a:pt x="167551" y="148017"/>
                  </a:cubicBezTo>
                  <a:cubicBezTo>
                    <a:pt x="170066" y="155560"/>
                    <a:pt x="170695" y="163619"/>
                    <a:pt x="173266" y="170877"/>
                  </a:cubicBezTo>
                  <a:cubicBezTo>
                    <a:pt x="173610" y="171563"/>
                    <a:pt x="173838" y="172420"/>
                    <a:pt x="174181" y="173220"/>
                  </a:cubicBezTo>
                  <a:cubicBezTo>
                    <a:pt x="175324" y="175906"/>
                    <a:pt x="176695" y="176021"/>
                    <a:pt x="177381" y="173220"/>
                  </a:cubicBezTo>
                  <a:cubicBezTo>
                    <a:pt x="181667" y="157961"/>
                    <a:pt x="181039" y="141216"/>
                    <a:pt x="191269" y="127500"/>
                  </a:cubicBezTo>
                  <a:cubicBezTo>
                    <a:pt x="195856" y="124841"/>
                    <a:pt x="201731" y="126404"/>
                    <a:pt x="204390" y="130991"/>
                  </a:cubicBezTo>
                  <a:cubicBezTo>
                    <a:pt x="205148" y="132298"/>
                    <a:pt x="205586" y="133765"/>
                    <a:pt x="205671" y="135273"/>
                  </a:cubicBezTo>
                  <a:cubicBezTo>
                    <a:pt x="205935" y="138674"/>
                    <a:pt x="205179" y="142077"/>
                    <a:pt x="203499" y="145045"/>
                  </a:cubicBezTo>
                  <a:cubicBezTo>
                    <a:pt x="199327" y="151560"/>
                    <a:pt x="203784" y="151389"/>
                    <a:pt x="208299" y="151331"/>
                  </a:cubicBezTo>
                  <a:cubicBezTo>
                    <a:pt x="211783" y="155797"/>
                    <a:pt x="212929" y="161656"/>
                    <a:pt x="211386" y="167105"/>
                  </a:cubicBezTo>
                  <a:cubicBezTo>
                    <a:pt x="207442" y="201795"/>
                    <a:pt x="213615" y="236313"/>
                    <a:pt x="217901" y="269975"/>
                  </a:cubicBezTo>
                  <a:cubicBezTo>
                    <a:pt x="223616" y="313238"/>
                    <a:pt x="216300" y="352842"/>
                    <a:pt x="202413" y="392676"/>
                  </a:cubicBezTo>
                  <a:cubicBezTo>
                    <a:pt x="195840" y="402392"/>
                    <a:pt x="189269" y="412278"/>
                    <a:pt x="175266" y="403477"/>
                  </a:cubicBezTo>
                  <a:cubicBezTo>
                    <a:pt x="158121" y="400620"/>
                    <a:pt x="141377" y="405992"/>
                    <a:pt x="124975" y="409192"/>
                  </a:cubicBezTo>
                  <a:cubicBezTo>
                    <a:pt x="104058" y="413478"/>
                    <a:pt x="83941" y="421537"/>
                    <a:pt x="62110" y="420622"/>
                  </a:cubicBezTo>
                  <a:cubicBezTo>
                    <a:pt x="59023" y="421365"/>
                    <a:pt x="56223" y="425309"/>
                    <a:pt x="53423" y="427423"/>
                  </a:cubicBezTo>
                  <a:close/>
                </a:path>
              </a:pathLst>
            </a:custGeom>
            <a:solidFill>
              <a:srgbClr val="A3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2" name="任意多边形: 形状 175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0D4A05A-F245-418B-8CBA-9C1028DE0E0E}"/>
                </a:ext>
              </a:extLst>
            </p:cNvPr>
            <p:cNvSpPr/>
            <p:nvPr/>
          </p:nvSpPr>
          <p:spPr>
            <a:xfrm>
              <a:off x="-8409011" y="5482585"/>
              <a:ext cx="249106" cy="253250"/>
            </a:xfrm>
            <a:custGeom>
              <a:avLst/>
              <a:gdLst>
                <a:gd name="connsiteX0" fmla="*/ 2949 w 249106"/>
                <a:gd name="connsiteY0" fmla="*/ 203971 h 253250"/>
                <a:gd name="connsiteX1" fmla="*/ 91589 w 249106"/>
                <a:gd name="connsiteY1" fmla="*/ 142706 h 253250"/>
                <a:gd name="connsiteX2" fmla="*/ 117592 w 249106"/>
                <a:gd name="connsiteY2" fmla="*/ 84699 h 253250"/>
                <a:gd name="connsiteX3" fmla="*/ 100846 w 249106"/>
                <a:gd name="connsiteY3" fmla="*/ 52867 h 253250"/>
                <a:gd name="connsiteX4" fmla="*/ 41525 w 249106"/>
                <a:gd name="connsiteY4" fmla="*/ 5260 h 253250"/>
                <a:gd name="connsiteX5" fmla="*/ 99189 w 249106"/>
                <a:gd name="connsiteY5" fmla="*/ 2231 h 253250"/>
                <a:gd name="connsiteX6" fmla="*/ 106905 w 249106"/>
                <a:gd name="connsiteY6" fmla="*/ 4575 h 253250"/>
                <a:gd name="connsiteX7" fmla="*/ 199431 w 249106"/>
                <a:gd name="connsiteY7" fmla="*/ 10689 h 253250"/>
                <a:gd name="connsiteX8" fmla="*/ 222291 w 249106"/>
                <a:gd name="connsiteY8" fmla="*/ 30178 h 253250"/>
                <a:gd name="connsiteX9" fmla="*/ 247665 w 249106"/>
                <a:gd name="connsiteY9" fmla="*/ 101615 h 253250"/>
                <a:gd name="connsiteX10" fmla="*/ 241093 w 249106"/>
                <a:gd name="connsiteY10" fmla="*/ 120532 h 253250"/>
                <a:gd name="connsiteX11" fmla="*/ 199316 w 249106"/>
                <a:gd name="connsiteY11" fmla="*/ 98301 h 253250"/>
                <a:gd name="connsiteX12" fmla="*/ 196802 w 249106"/>
                <a:gd name="connsiteY12" fmla="*/ 98301 h 253250"/>
                <a:gd name="connsiteX13" fmla="*/ 195773 w 249106"/>
                <a:gd name="connsiteY13" fmla="*/ 104016 h 253250"/>
                <a:gd name="connsiteX14" fmla="*/ 211832 w 249106"/>
                <a:gd name="connsiteY14" fmla="*/ 140134 h 253250"/>
                <a:gd name="connsiteX15" fmla="*/ 142967 w 249106"/>
                <a:gd name="connsiteY15" fmla="*/ 230145 h 253250"/>
                <a:gd name="connsiteX16" fmla="*/ 107305 w 249106"/>
                <a:gd name="connsiteY16" fmla="*/ 243518 h 253250"/>
                <a:gd name="connsiteX17" fmla="*/ 130165 w 249106"/>
                <a:gd name="connsiteY17" fmla="*/ 196541 h 253250"/>
                <a:gd name="connsiteX18" fmla="*/ 162226 w 249106"/>
                <a:gd name="connsiteY18" fmla="*/ 156079 h 253250"/>
                <a:gd name="connsiteX19" fmla="*/ 163084 w 249106"/>
                <a:gd name="connsiteY19" fmla="*/ 97900 h 253250"/>
                <a:gd name="connsiteX20" fmla="*/ 155311 w 249106"/>
                <a:gd name="connsiteY20" fmla="*/ 72011 h 253250"/>
                <a:gd name="connsiteX21" fmla="*/ 180571 w 249106"/>
                <a:gd name="connsiteY21" fmla="*/ 64068 h 253250"/>
                <a:gd name="connsiteX22" fmla="*/ 196859 w 249106"/>
                <a:gd name="connsiteY22" fmla="*/ 56124 h 253250"/>
                <a:gd name="connsiteX23" fmla="*/ 175542 w 249106"/>
                <a:gd name="connsiteY23" fmla="*/ 40636 h 253250"/>
                <a:gd name="connsiteX24" fmla="*/ 145995 w 249106"/>
                <a:gd name="connsiteY24" fmla="*/ 62182 h 253250"/>
                <a:gd name="connsiteX25" fmla="*/ 134165 w 249106"/>
                <a:gd name="connsiteY25" fmla="*/ 58524 h 253250"/>
                <a:gd name="connsiteX26" fmla="*/ 158454 w 249106"/>
                <a:gd name="connsiteY26" fmla="*/ 133276 h 253250"/>
                <a:gd name="connsiteX27" fmla="*/ 37753 w 249106"/>
                <a:gd name="connsiteY27" fmla="*/ 249691 h 253250"/>
                <a:gd name="connsiteX28" fmla="*/ -1394 w 249106"/>
                <a:gd name="connsiteY28" fmla="*/ 215401 h 253250"/>
                <a:gd name="connsiteX29" fmla="*/ 2949 w 249106"/>
                <a:gd name="connsiteY29" fmla="*/ 203971 h 253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9106" h="253250">
                  <a:moveTo>
                    <a:pt x="2949" y="203971"/>
                  </a:moveTo>
                  <a:cubicBezTo>
                    <a:pt x="37033" y="191052"/>
                    <a:pt x="67457" y="170025"/>
                    <a:pt x="91589" y="142706"/>
                  </a:cubicBezTo>
                  <a:cubicBezTo>
                    <a:pt x="105933" y="126304"/>
                    <a:pt x="118392" y="108416"/>
                    <a:pt x="117592" y="84699"/>
                  </a:cubicBezTo>
                  <a:cubicBezTo>
                    <a:pt x="117840" y="71918"/>
                    <a:pt x="111519" y="59902"/>
                    <a:pt x="100846" y="52867"/>
                  </a:cubicBezTo>
                  <a:cubicBezTo>
                    <a:pt x="80216" y="38236"/>
                    <a:pt x="61242" y="21263"/>
                    <a:pt x="41525" y="5260"/>
                  </a:cubicBezTo>
                  <a:cubicBezTo>
                    <a:pt x="60271" y="-5255"/>
                    <a:pt x="79873" y="974"/>
                    <a:pt x="99189" y="2231"/>
                  </a:cubicBezTo>
                  <a:cubicBezTo>
                    <a:pt x="101829" y="2767"/>
                    <a:pt x="104413" y="3552"/>
                    <a:pt x="106905" y="4575"/>
                  </a:cubicBezTo>
                  <a:cubicBezTo>
                    <a:pt x="137366" y="13204"/>
                    <a:pt x="167884" y="20119"/>
                    <a:pt x="199431" y="10689"/>
                  </a:cubicBezTo>
                  <a:cubicBezTo>
                    <a:pt x="213604" y="9432"/>
                    <a:pt x="217833" y="21148"/>
                    <a:pt x="222291" y="30178"/>
                  </a:cubicBezTo>
                  <a:cubicBezTo>
                    <a:pt x="233035" y="53038"/>
                    <a:pt x="244351" y="75898"/>
                    <a:pt x="247665" y="101615"/>
                  </a:cubicBezTo>
                  <a:cubicBezTo>
                    <a:pt x="247473" y="108447"/>
                    <a:pt x="245178" y="115053"/>
                    <a:pt x="241093" y="120532"/>
                  </a:cubicBezTo>
                  <a:cubicBezTo>
                    <a:pt x="220519" y="125675"/>
                    <a:pt x="215090" y="102358"/>
                    <a:pt x="199316" y="98301"/>
                  </a:cubicBezTo>
                  <a:cubicBezTo>
                    <a:pt x="195830" y="97386"/>
                    <a:pt x="200231" y="97900"/>
                    <a:pt x="196802" y="98301"/>
                  </a:cubicBezTo>
                  <a:cubicBezTo>
                    <a:pt x="192459" y="98301"/>
                    <a:pt x="195030" y="101672"/>
                    <a:pt x="195773" y="104016"/>
                  </a:cubicBezTo>
                  <a:cubicBezTo>
                    <a:pt x="202346" y="115446"/>
                    <a:pt x="215833" y="123961"/>
                    <a:pt x="211832" y="140134"/>
                  </a:cubicBezTo>
                  <a:cubicBezTo>
                    <a:pt x="187315" y="168709"/>
                    <a:pt x="166112" y="200142"/>
                    <a:pt x="142967" y="230145"/>
                  </a:cubicBezTo>
                  <a:cubicBezTo>
                    <a:pt x="133537" y="242376"/>
                    <a:pt x="124450" y="253005"/>
                    <a:pt x="107305" y="243518"/>
                  </a:cubicBezTo>
                  <a:cubicBezTo>
                    <a:pt x="106219" y="223630"/>
                    <a:pt x="119535" y="210315"/>
                    <a:pt x="130165" y="196541"/>
                  </a:cubicBezTo>
                  <a:cubicBezTo>
                    <a:pt x="140795" y="182768"/>
                    <a:pt x="153025" y="170367"/>
                    <a:pt x="162226" y="156079"/>
                  </a:cubicBezTo>
                  <a:cubicBezTo>
                    <a:pt x="174342" y="137620"/>
                    <a:pt x="177142" y="117503"/>
                    <a:pt x="163084" y="97900"/>
                  </a:cubicBezTo>
                  <a:cubicBezTo>
                    <a:pt x="159192" y="89716"/>
                    <a:pt x="156571" y="80986"/>
                    <a:pt x="155311" y="72011"/>
                  </a:cubicBezTo>
                  <a:cubicBezTo>
                    <a:pt x="162283" y="64696"/>
                    <a:pt x="171941" y="66296"/>
                    <a:pt x="180571" y="64068"/>
                  </a:cubicBezTo>
                  <a:cubicBezTo>
                    <a:pt x="186286" y="62639"/>
                    <a:pt x="198059" y="67954"/>
                    <a:pt x="196859" y="56124"/>
                  </a:cubicBezTo>
                  <a:cubicBezTo>
                    <a:pt x="195773" y="45380"/>
                    <a:pt x="188001" y="38979"/>
                    <a:pt x="175542" y="40636"/>
                  </a:cubicBezTo>
                  <a:cubicBezTo>
                    <a:pt x="162864" y="42798"/>
                    <a:pt x="151930" y="50772"/>
                    <a:pt x="145995" y="62182"/>
                  </a:cubicBezTo>
                  <a:cubicBezTo>
                    <a:pt x="141683" y="63123"/>
                    <a:pt x="137193" y="61735"/>
                    <a:pt x="134165" y="58524"/>
                  </a:cubicBezTo>
                  <a:cubicBezTo>
                    <a:pt x="161483" y="78755"/>
                    <a:pt x="169884" y="101215"/>
                    <a:pt x="158454" y="133276"/>
                  </a:cubicBezTo>
                  <a:cubicBezTo>
                    <a:pt x="137651" y="191684"/>
                    <a:pt x="90846" y="224716"/>
                    <a:pt x="37753" y="249691"/>
                  </a:cubicBezTo>
                  <a:cubicBezTo>
                    <a:pt x="19580" y="258206"/>
                    <a:pt x="9178" y="247576"/>
                    <a:pt x="-1394" y="215401"/>
                  </a:cubicBezTo>
                  <a:cubicBezTo>
                    <a:pt x="-1740" y="211131"/>
                    <a:pt x="-146" y="206933"/>
                    <a:pt x="2949" y="203971"/>
                  </a:cubicBezTo>
                  <a:close/>
                </a:path>
              </a:pathLst>
            </a:custGeom>
            <a:solidFill>
              <a:srgbClr val="A2D5E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3" name="任意多边形: 形状 175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7D7414B-BD90-4698-BA2E-01A41A8971A8}"/>
                </a:ext>
              </a:extLst>
            </p:cNvPr>
            <p:cNvSpPr/>
            <p:nvPr/>
          </p:nvSpPr>
          <p:spPr>
            <a:xfrm>
              <a:off x="-8252652" y="5040752"/>
              <a:ext cx="107727" cy="388477"/>
            </a:xfrm>
            <a:custGeom>
              <a:avLst/>
              <a:gdLst>
                <a:gd name="connsiteX0" fmla="*/ 71762 w 107727"/>
                <a:gd name="connsiteY0" fmla="*/ 222494 h 388477"/>
                <a:gd name="connsiteX1" fmla="*/ 83192 w 107727"/>
                <a:gd name="connsiteY1" fmla="*/ 260270 h 388477"/>
                <a:gd name="connsiteX2" fmla="*/ 98108 w 107727"/>
                <a:gd name="connsiteY2" fmla="*/ 325021 h 388477"/>
                <a:gd name="connsiteX3" fmla="*/ 87763 w 107727"/>
                <a:gd name="connsiteY3" fmla="*/ 358683 h 388477"/>
                <a:gd name="connsiteX4" fmla="*/ 75819 w 107727"/>
                <a:gd name="connsiteY4" fmla="*/ 373027 h 388477"/>
                <a:gd name="connsiteX5" fmla="*/ 39300 w 107727"/>
                <a:gd name="connsiteY5" fmla="*/ 386114 h 388477"/>
                <a:gd name="connsiteX6" fmla="*/ 35585 w 107727"/>
                <a:gd name="connsiteY6" fmla="*/ 353539 h 388477"/>
                <a:gd name="connsiteX7" fmla="*/ 32671 w 107727"/>
                <a:gd name="connsiteY7" fmla="*/ 340281 h 388477"/>
                <a:gd name="connsiteX8" fmla="*/ 16669 w 107727"/>
                <a:gd name="connsiteY8" fmla="*/ 142770 h 388477"/>
                <a:gd name="connsiteX9" fmla="*/ 11754 w 107727"/>
                <a:gd name="connsiteY9" fmla="*/ 119052 h 388477"/>
                <a:gd name="connsiteX10" fmla="*/ 4896 w 107727"/>
                <a:gd name="connsiteY10" fmla="*/ 113337 h 388477"/>
                <a:gd name="connsiteX11" fmla="*/ 6154 w 107727"/>
                <a:gd name="connsiteY11" fmla="*/ 66989 h 388477"/>
                <a:gd name="connsiteX12" fmla="*/ 36900 w 107727"/>
                <a:gd name="connsiteY12" fmla="*/ 76876 h 388477"/>
                <a:gd name="connsiteX13" fmla="*/ 33243 w 107727"/>
                <a:gd name="connsiteY13" fmla="*/ 4467 h 388477"/>
                <a:gd name="connsiteX14" fmla="*/ 42454 w 107727"/>
                <a:gd name="connsiteY14" fmla="*/ -418 h 388477"/>
                <a:gd name="connsiteX15" fmla="*/ 43416 w 107727"/>
                <a:gd name="connsiteY15" fmla="*/ -48 h 388477"/>
                <a:gd name="connsiteX16" fmla="*/ 61018 w 107727"/>
                <a:gd name="connsiteY16" fmla="*/ 3153 h 388477"/>
                <a:gd name="connsiteX17" fmla="*/ 72448 w 107727"/>
                <a:gd name="connsiteY17" fmla="*/ 188204 h 388477"/>
                <a:gd name="connsiteX18" fmla="*/ 71762 w 107727"/>
                <a:gd name="connsiteY18" fmla="*/ 222494 h 388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727" h="388477">
                  <a:moveTo>
                    <a:pt x="71762" y="222494"/>
                  </a:moveTo>
                  <a:lnTo>
                    <a:pt x="83192" y="260270"/>
                  </a:lnTo>
                  <a:cubicBezTo>
                    <a:pt x="79877" y="283759"/>
                    <a:pt x="87135" y="304790"/>
                    <a:pt x="98108" y="325021"/>
                  </a:cubicBezTo>
                  <a:cubicBezTo>
                    <a:pt x="110395" y="347881"/>
                    <a:pt x="110281" y="347881"/>
                    <a:pt x="87763" y="358683"/>
                  </a:cubicBezTo>
                  <a:cubicBezTo>
                    <a:pt x="85898" y="364890"/>
                    <a:pt x="81585" y="370069"/>
                    <a:pt x="75819" y="373027"/>
                  </a:cubicBezTo>
                  <a:cubicBezTo>
                    <a:pt x="64046" y="378742"/>
                    <a:pt x="52216" y="392401"/>
                    <a:pt x="39300" y="386114"/>
                  </a:cubicBezTo>
                  <a:cubicBezTo>
                    <a:pt x="26384" y="379828"/>
                    <a:pt x="36157" y="364740"/>
                    <a:pt x="35585" y="353539"/>
                  </a:cubicBezTo>
                  <a:cubicBezTo>
                    <a:pt x="34960" y="349051"/>
                    <a:pt x="33986" y="344617"/>
                    <a:pt x="32671" y="340281"/>
                  </a:cubicBezTo>
                  <a:cubicBezTo>
                    <a:pt x="31871" y="274043"/>
                    <a:pt x="22499" y="208835"/>
                    <a:pt x="16669" y="142770"/>
                  </a:cubicBezTo>
                  <a:cubicBezTo>
                    <a:pt x="15926" y="134426"/>
                    <a:pt x="10668" y="127225"/>
                    <a:pt x="11754" y="119052"/>
                  </a:cubicBezTo>
                  <a:cubicBezTo>
                    <a:pt x="12668" y="112195"/>
                    <a:pt x="13526" y="107622"/>
                    <a:pt x="4896" y="113337"/>
                  </a:cubicBezTo>
                  <a:cubicBezTo>
                    <a:pt x="-6134" y="97507"/>
                    <a:pt x="-819" y="82191"/>
                    <a:pt x="6154" y="66989"/>
                  </a:cubicBezTo>
                  <a:cubicBezTo>
                    <a:pt x="21698" y="53330"/>
                    <a:pt x="26670" y="72704"/>
                    <a:pt x="36900" y="76876"/>
                  </a:cubicBezTo>
                  <a:cubicBezTo>
                    <a:pt x="41986" y="52415"/>
                    <a:pt x="21298" y="29213"/>
                    <a:pt x="33243" y="4467"/>
                  </a:cubicBezTo>
                  <a:cubicBezTo>
                    <a:pt x="34437" y="574"/>
                    <a:pt x="38561" y="-1613"/>
                    <a:pt x="42454" y="-418"/>
                  </a:cubicBezTo>
                  <a:cubicBezTo>
                    <a:pt x="42783" y="-317"/>
                    <a:pt x="43104" y="-194"/>
                    <a:pt x="43416" y="-48"/>
                  </a:cubicBezTo>
                  <a:cubicBezTo>
                    <a:pt x="49221" y="1338"/>
                    <a:pt x="55097" y="2406"/>
                    <a:pt x="61018" y="3153"/>
                  </a:cubicBezTo>
                  <a:cubicBezTo>
                    <a:pt x="64218" y="64874"/>
                    <a:pt x="73876" y="126196"/>
                    <a:pt x="72448" y="188204"/>
                  </a:cubicBezTo>
                  <a:cubicBezTo>
                    <a:pt x="72790" y="199748"/>
                    <a:pt x="58160" y="210778"/>
                    <a:pt x="71762" y="222494"/>
                  </a:cubicBezTo>
                  <a:close/>
                </a:path>
              </a:pathLst>
            </a:custGeom>
            <a:solidFill>
              <a:srgbClr val="A2D4D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4" name="任意多边形: 形状 175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96D2A6F-B43D-4772-9A9F-992ED3DF8465}"/>
                </a:ext>
              </a:extLst>
            </p:cNvPr>
            <p:cNvSpPr/>
            <p:nvPr/>
          </p:nvSpPr>
          <p:spPr>
            <a:xfrm>
              <a:off x="-8214646" y="5442145"/>
              <a:ext cx="101325" cy="233726"/>
            </a:xfrm>
            <a:custGeom>
              <a:avLst/>
              <a:gdLst>
                <a:gd name="connsiteX0" fmla="*/ 49243 w 101325"/>
                <a:gd name="connsiteY0" fmla="*/ 145256 h 233726"/>
                <a:gd name="connsiteX1" fmla="*/ 10838 w 101325"/>
                <a:gd name="connsiteY1" fmla="*/ 56559 h 233726"/>
                <a:gd name="connsiteX2" fmla="*/ 5123 w 101325"/>
                <a:gd name="connsiteY2" fmla="*/ 50844 h 233726"/>
                <a:gd name="connsiteX3" fmla="*/ 1008 w 101325"/>
                <a:gd name="connsiteY3" fmla="*/ 43758 h 233726"/>
                <a:gd name="connsiteX4" fmla="*/ 1865 w 101325"/>
                <a:gd name="connsiteY4" fmla="*/ 31985 h 233726"/>
                <a:gd name="connsiteX5" fmla="*/ 11409 w 101325"/>
                <a:gd name="connsiteY5" fmla="*/ 32899 h 233726"/>
                <a:gd name="connsiteX6" fmla="*/ 35241 w 101325"/>
                <a:gd name="connsiteY6" fmla="*/ 35185 h 233726"/>
                <a:gd name="connsiteX7" fmla="*/ 83076 w 101325"/>
                <a:gd name="connsiteY7" fmla="*/ 4439 h 233726"/>
                <a:gd name="connsiteX8" fmla="*/ 97020 w 101325"/>
                <a:gd name="connsiteY8" fmla="*/ -134 h 233726"/>
                <a:gd name="connsiteX9" fmla="*/ 84562 w 101325"/>
                <a:gd name="connsiteY9" fmla="*/ 54159 h 233726"/>
                <a:gd name="connsiteX10" fmla="*/ 63301 w 101325"/>
                <a:gd name="connsiteY10" fmla="*/ 92735 h 233726"/>
                <a:gd name="connsiteX11" fmla="*/ 47528 w 101325"/>
                <a:gd name="connsiteY11" fmla="*/ 82677 h 233726"/>
                <a:gd name="connsiteX12" fmla="*/ 48100 w 101325"/>
                <a:gd name="connsiteY12" fmla="*/ 90106 h 233726"/>
                <a:gd name="connsiteX13" fmla="*/ 79818 w 101325"/>
                <a:gd name="connsiteY13" fmla="*/ 182404 h 233726"/>
                <a:gd name="connsiteX14" fmla="*/ 78903 w 101325"/>
                <a:gd name="connsiteY14" fmla="*/ 232981 h 233726"/>
                <a:gd name="connsiteX15" fmla="*/ 49243 w 101325"/>
                <a:gd name="connsiteY15" fmla="*/ 145256 h 233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1325" h="233726">
                  <a:moveTo>
                    <a:pt x="49243" y="145256"/>
                  </a:moveTo>
                  <a:cubicBezTo>
                    <a:pt x="37813" y="115081"/>
                    <a:pt x="30554" y="83134"/>
                    <a:pt x="10838" y="56559"/>
                  </a:cubicBezTo>
                  <a:cubicBezTo>
                    <a:pt x="9128" y="54469"/>
                    <a:pt x="7214" y="52554"/>
                    <a:pt x="5123" y="50844"/>
                  </a:cubicBezTo>
                  <a:cubicBezTo>
                    <a:pt x="3751" y="48501"/>
                    <a:pt x="2494" y="46043"/>
                    <a:pt x="1008" y="43758"/>
                  </a:cubicBezTo>
                  <a:cubicBezTo>
                    <a:pt x="-1621" y="39585"/>
                    <a:pt x="-3164" y="35471"/>
                    <a:pt x="1865" y="31985"/>
                  </a:cubicBezTo>
                  <a:cubicBezTo>
                    <a:pt x="5180" y="29698"/>
                    <a:pt x="9923" y="29413"/>
                    <a:pt x="11409" y="32899"/>
                  </a:cubicBezTo>
                  <a:cubicBezTo>
                    <a:pt x="18267" y="48673"/>
                    <a:pt x="27011" y="38614"/>
                    <a:pt x="35241" y="35185"/>
                  </a:cubicBezTo>
                  <a:cubicBezTo>
                    <a:pt x="52440" y="27033"/>
                    <a:pt x="68518" y="16699"/>
                    <a:pt x="83076" y="4439"/>
                  </a:cubicBezTo>
                  <a:cubicBezTo>
                    <a:pt x="86562" y="1809"/>
                    <a:pt x="89362" y="-2305"/>
                    <a:pt x="97020" y="-134"/>
                  </a:cubicBezTo>
                  <a:cubicBezTo>
                    <a:pt x="99535" y="18954"/>
                    <a:pt x="105878" y="37928"/>
                    <a:pt x="84562" y="54159"/>
                  </a:cubicBezTo>
                  <a:cubicBezTo>
                    <a:pt x="72731" y="63132"/>
                    <a:pt x="73589" y="82334"/>
                    <a:pt x="63301" y="92735"/>
                  </a:cubicBezTo>
                  <a:cubicBezTo>
                    <a:pt x="54272" y="92735"/>
                    <a:pt x="54900" y="82220"/>
                    <a:pt x="47528" y="82677"/>
                  </a:cubicBezTo>
                  <a:cubicBezTo>
                    <a:pt x="45185" y="85362"/>
                    <a:pt x="46785" y="87820"/>
                    <a:pt x="48100" y="90106"/>
                  </a:cubicBezTo>
                  <a:cubicBezTo>
                    <a:pt x="63436" y="119023"/>
                    <a:pt x="74139" y="150168"/>
                    <a:pt x="79818" y="182404"/>
                  </a:cubicBezTo>
                  <a:cubicBezTo>
                    <a:pt x="83189" y="199549"/>
                    <a:pt x="86276" y="216236"/>
                    <a:pt x="78903" y="232981"/>
                  </a:cubicBezTo>
                  <a:cubicBezTo>
                    <a:pt x="64159" y="205664"/>
                    <a:pt x="47757" y="178460"/>
                    <a:pt x="49243" y="145256"/>
                  </a:cubicBezTo>
                  <a:close/>
                </a:path>
              </a:pathLst>
            </a:custGeom>
            <a:solidFill>
              <a:srgbClr val="A4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5" name="任意多边形: 形状 175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A5B1A40-6B6B-4F3B-8748-A60FF467338D}"/>
                </a:ext>
              </a:extLst>
            </p:cNvPr>
            <p:cNvSpPr/>
            <p:nvPr/>
          </p:nvSpPr>
          <p:spPr>
            <a:xfrm>
              <a:off x="-8570603" y="5588146"/>
              <a:ext cx="436016" cy="230459"/>
            </a:xfrm>
            <a:custGeom>
              <a:avLst/>
              <a:gdLst>
                <a:gd name="connsiteX0" fmla="*/ 405200 w 436016"/>
                <a:gd name="connsiteY0" fmla="*/ -745 h 230459"/>
                <a:gd name="connsiteX1" fmla="*/ 422345 w 436016"/>
                <a:gd name="connsiteY1" fmla="*/ 43833 h 230459"/>
                <a:gd name="connsiteX2" fmla="*/ 434576 w 436016"/>
                <a:gd name="connsiteY2" fmla="*/ 87266 h 230459"/>
                <a:gd name="connsiteX3" fmla="*/ 432746 w 436016"/>
                <a:gd name="connsiteY3" fmla="*/ 122356 h 230459"/>
                <a:gd name="connsiteX4" fmla="*/ 410458 w 436016"/>
                <a:gd name="connsiteY4" fmla="*/ 179506 h 230459"/>
                <a:gd name="connsiteX5" fmla="*/ 302272 w 436016"/>
                <a:gd name="connsiteY5" fmla="*/ 206709 h 230459"/>
                <a:gd name="connsiteX6" fmla="*/ 280213 w 436016"/>
                <a:gd name="connsiteY6" fmla="*/ 216653 h 230459"/>
                <a:gd name="connsiteX7" fmla="*/ 238037 w 436016"/>
                <a:gd name="connsiteY7" fmla="*/ 228998 h 230459"/>
                <a:gd name="connsiteX8" fmla="*/ 61615 w 436016"/>
                <a:gd name="connsiteY8" fmla="*/ 197279 h 230459"/>
                <a:gd name="connsiteX9" fmla="*/ 3150 w 436016"/>
                <a:gd name="connsiteY9" fmla="*/ 175162 h 230459"/>
                <a:gd name="connsiteX10" fmla="*/ 4922 w 436016"/>
                <a:gd name="connsiteY10" fmla="*/ 168876 h 230459"/>
                <a:gd name="connsiteX11" fmla="*/ 41726 w 436016"/>
                <a:gd name="connsiteY11" fmla="*/ 174591 h 230459"/>
                <a:gd name="connsiteX12" fmla="*/ 185459 w 436016"/>
                <a:gd name="connsiteY12" fmla="*/ 205681 h 230459"/>
                <a:gd name="connsiteX13" fmla="*/ 224206 w 436016"/>
                <a:gd name="connsiteY13" fmla="*/ 210938 h 230459"/>
                <a:gd name="connsiteX14" fmla="*/ 274155 w 436016"/>
                <a:gd name="connsiteY14" fmla="*/ 200309 h 230459"/>
                <a:gd name="connsiteX15" fmla="*/ 368224 w 436016"/>
                <a:gd name="connsiteY15" fmla="*/ 172419 h 230459"/>
                <a:gd name="connsiteX16" fmla="*/ 416802 w 436016"/>
                <a:gd name="connsiteY16" fmla="*/ 125785 h 230459"/>
                <a:gd name="connsiteX17" fmla="*/ 408915 w 436016"/>
                <a:gd name="connsiteY17" fmla="*/ 54691 h 230459"/>
                <a:gd name="connsiteX18" fmla="*/ 400857 w 436016"/>
                <a:gd name="connsiteY18" fmla="*/ 15771 h 230459"/>
                <a:gd name="connsiteX19" fmla="*/ 405200 w 436016"/>
                <a:gd name="connsiteY19" fmla="*/ -745 h 23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6016" h="230459">
                  <a:moveTo>
                    <a:pt x="405200" y="-745"/>
                  </a:moveTo>
                  <a:cubicBezTo>
                    <a:pt x="409115" y="14746"/>
                    <a:pt x="414870" y="29711"/>
                    <a:pt x="422345" y="43833"/>
                  </a:cubicBezTo>
                  <a:cubicBezTo>
                    <a:pt x="429224" y="57371"/>
                    <a:pt x="433379" y="72128"/>
                    <a:pt x="434576" y="87266"/>
                  </a:cubicBezTo>
                  <a:cubicBezTo>
                    <a:pt x="434004" y="98982"/>
                    <a:pt x="433890" y="110698"/>
                    <a:pt x="432746" y="122356"/>
                  </a:cubicBezTo>
                  <a:cubicBezTo>
                    <a:pt x="430310" y="142995"/>
                    <a:pt x="422638" y="162667"/>
                    <a:pt x="410458" y="179506"/>
                  </a:cubicBezTo>
                  <a:cubicBezTo>
                    <a:pt x="373793" y="185981"/>
                    <a:pt x="337640" y="195072"/>
                    <a:pt x="302272" y="206709"/>
                  </a:cubicBezTo>
                  <a:cubicBezTo>
                    <a:pt x="294558" y="209282"/>
                    <a:pt x="285128" y="211110"/>
                    <a:pt x="280213" y="216653"/>
                  </a:cubicBezTo>
                  <a:cubicBezTo>
                    <a:pt x="268326" y="230827"/>
                    <a:pt x="253696" y="230541"/>
                    <a:pt x="238037" y="228998"/>
                  </a:cubicBezTo>
                  <a:cubicBezTo>
                    <a:pt x="178429" y="223283"/>
                    <a:pt x="118765" y="216882"/>
                    <a:pt x="61615" y="197279"/>
                  </a:cubicBezTo>
                  <a:cubicBezTo>
                    <a:pt x="41955" y="190479"/>
                    <a:pt x="22410" y="183106"/>
                    <a:pt x="3150" y="175162"/>
                  </a:cubicBezTo>
                  <a:cubicBezTo>
                    <a:pt x="-6508" y="171219"/>
                    <a:pt x="1550" y="170248"/>
                    <a:pt x="4922" y="168876"/>
                  </a:cubicBezTo>
                  <a:cubicBezTo>
                    <a:pt x="18238" y="163618"/>
                    <a:pt x="29782" y="170933"/>
                    <a:pt x="41726" y="174591"/>
                  </a:cubicBezTo>
                  <a:cubicBezTo>
                    <a:pt x="88818" y="188650"/>
                    <a:pt x="136081" y="201966"/>
                    <a:pt x="185459" y="205681"/>
                  </a:cubicBezTo>
                  <a:cubicBezTo>
                    <a:pt x="198660" y="205681"/>
                    <a:pt x="211234" y="209510"/>
                    <a:pt x="224206" y="210938"/>
                  </a:cubicBezTo>
                  <a:cubicBezTo>
                    <a:pt x="241533" y="212302"/>
                    <a:pt x="258884" y="208609"/>
                    <a:pt x="274155" y="200309"/>
                  </a:cubicBezTo>
                  <a:cubicBezTo>
                    <a:pt x="303884" y="186214"/>
                    <a:pt x="335616" y="176805"/>
                    <a:pt x="368224" y="172419"/>
                  </a:cubicBezTo>
                  <a:cubicBezTo>
                    <a:pt x="396285" y="167848"/>
                    <a:pt x="413373" y="154646"/>
                    <a:pt x="416802" y="125785"/>
                  </a:cubicBezTo>
                  <a:cubicBezTo>
                    <a:pt x="424345" y="100925"/>
                    <a:pt x="417087" y="77837"/>
                    <a:pt x="408915" y="54691"/>
                  </a:cubicBezTo>
                  <a:cubicBezTo>
                    <a:pt x="404457" y="42118"/>
                    <a:pt x="397485" y="30059"/>
                    <a:pt x="400857" y="15771"/>
                  </a:cubicBezTo>
                  <a:cubicBezTo>
                    <a:pt x="402286" y="10000"/>
                    <a:pt x="396056" y="2513"/>
                    <a:pt x="405200" y="-745"/>
                  </a:cubicBezTo>
                  <a:close/>
                </a:path>
              </a:pathLst>
            </a:custGeom>
            <a:solidFill>
              <a:srgbClr val="41383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56" name="任意多边形: 形状 175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D8F72F0-64F8-433B-9407-CD622BD281AA}"/>
                </a:ext>
              </a:extLst>
            </p:cNvPr>
            <p:cNvSpPr/>
            <p:nvPr/>
          </p:nvSpPr>
          <p:spPr>
            <a:xfrm>
              <a:off x="-8333583" y="5384634"/>
              <a:ext cx="175072" cy="81723"/>
            </a:xfrm>
            <a:custGeom>
              <a:avLst/>
              <a:gdLst>
                <a:gd name="connsiteX0" fmla="*/ 120232 w 175072"/>
                <a:gd name="connsiteY0" fmla="*/ -745 h 81723"/>
                <a:gd name="connsiteX1" fmla="*/ 123318 w 175072"/>
                <a:gd name="connsiteY1" fmla="*/ 18972 h 81723"/>
                <a:gd name="connsiteX2" fmla="*/ 121775 w 175072"/>
                <a:gd name="connsiteY2" fmla="*/ 40461 h 81723"/>
                <a:gd name="connsiteX3" fmla="*/ 168809 w 175072"/>
                <a:gd name="connsiteY3" fmla="*/ 14801 h 81723"/>
                <a:gd name="connsiteX4" fmla="*/ 172181 w 175072"/>
                <a:gd name="connsiteY4" fmla="*/ 22459 h 81723"/>
                <a:gd name="connsiteX5" fmla="*/ 148006 w 175072"/>
                <a:gd name="connsiteY5" fmla="*/ 39604 h 81723"/>
                <a:gd name="connsiteX6" fmla="*/ 124747 w 175072"/>
                <a:gd name="connsiteY6" fmla="*/ 62464 h 81723"/>
                <a:gd name="connsiteX7" fmla="*/ 120518 w 175072"/>
                <a:gd name="connsiteY7" fmla="*/ 63378 h 81723"/>
                <a:gd name="connsiteX8" fmla="*/ 91028 w 175072"/>
                <a:gd name="connsiteY8" fmla="*/ 63949 h 81723"/>
                <a:gd name="connsiteX9" fmla="*/ -1441 w 175072"/>
                <a:gd name="connsiteY9" fmla="*/ 80523 h 81723"/>
                <a:gd name="connsiteX10" fmla="*/ 64854 w 175072"/>
                <a:gd name="connsiteY10" fmla="*/ 59835 h 81723"/>
                <a:gd name="connsiteX11" fmla="*/ 85884 w 175072"/>
                <a:gd name="connsiteY11" fmla="*/ 47776 h 81723"/>
                <a:gd name="connsiteX12" fmla="*/ 100115 w 175072"/>
                <a:gd name="connsiteY12" fmla="*/ 40689 h 81723"/>
                <a:gd name="connsiteX13" fmla="*/ 120232 w 175072"/>
                <a:gd name="connsiteY13" fmla="*/ -745 h 8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072" h="81723">
                  <a:moveTo>
                    <a:pt x="120232" y="-745"/>
                  </a:moveTo>
                  <a:cubicBezTo>
                    <a:pt x="127776" y="4970"/>
                    <a:pt x="124518" y="12171"/>
                    <a:pt x="123318" y="18972"/>
                  </a:cubicBezTo>
                  <a:cubicBezTo>
                    <a:pt x="122117" y="25773"/>
                    <a:pt x="117603" y="32403"/>
                    <a:pt x="121775" y="40461"/>
                  </a:cubicBezTo>
                  <a:cubicBezTo>
                    <a:pt x="138639" y="34289"/>
                    <a:pt x="154492" y="25641"/>
                    <a:pt x="168809" y="14801"/>
                  </a:cubicBezTo>
                  <a:cubicBezTo>
                    <a:pt x="172467" y="16229"/>
                    <a:pt x="175553" y="18458"/>
                    <a:pt x="172181" y="22459"/>
                  </a:cubicBezTo>
                  <a:cubicBezTo>
                    <a:pt x="165609" y="30231"/>
                    <a:pt x="156351" y="34460"/>
                    <a:pt x="148006" y="39604"/>
                  </a:cubicBezTo>
                  <a:cubicBezTo>
                    <a:pt x="139663" y="44747"/>
                    <a:pt x="123775" y="45661"/>
                    <a:pt x="124747" y="62464"/>
                  </a:cubicBezTo>
                  <a:cubicBezTo>
                    <a:pt x="124747" y="65778"/>
                    <a:pt x="122346" y="66521"/>
                    <a:pt x="120518" y="63378"/>
                  </a:cubicBezTo>
                  <a:cubicBezTo>
                    <a:pt x="110459" y="46233"/>
                    <a:pt x="100057" y="60863"/>
                    <a:pt x="91028" y="63949"/>
                  </a:cubicBezTo>
                  <a:cubicBezTo>
                    <a:pt x="60967" y="74408"/>
                    <a:pt x="30849" y="83095"/>
                    <a:pt x="-1441" y="80523"/>
                  </a:cubicBezTo>
                  <a:cubicBezTo>
                    <a:pt x="20105" y="71550"/>
                    <a:pt x="43937" y="70350"/>
                    <a:pt x="64854" y="59835"/>
                  </a:cubicBezTo>
                  <a:cubicBezTo>
                    <a:pt x="74855" y="60978"/>
                    <a:pt x="79884" y="53548"/>
                    <a:pt x="85884" y="47776"/>
                  </a:cubicBezTo>
                  <a:cubicBezTo>
                    <a:pt x="90514" y="45204"/>
                    <a:pt x="96686" y="45718"/>
                    <a:pt x="100115" y="40689"/>
                  </a:cubicBezTo>
                  <a:cubicBezTo>
                    <a:pt x="106744" y="26859"/>
                    <a:pt x="105316" y="8971"/>
                    <a:pt x="120232" y="-745"/>
                  </a:cubicBezTo>
                  <a:close/>
                </a:path>
              </a:pathLst>
            </a:custGeom>
            <a:solidFill>
              <a:srgbClr val="3E2F3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99" name="任意多边形: 形状 179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06E9CE0-9B62-4236-A16C-E6F589FFF8CA}"/>
                </a:ext>
              </a:extLst>
            </p:cNvPr>
            <p:cNvSpPr/>
            <p:nvPr/>
          </p:nvSpPr>
          <p:spPr>
            <a:xfrm>
              <a:off x="-7361730" y="4360399"/>
              <a:ext cx="20407" cy="47318"/>
            </a:xfrm>
            <a:custGeom>
              <a:avLst/>
              <a:gdLst>
                <a:gd name="connsiteX0" fmla="*/ 18888 w 20407"/>
                <a:gd name="connsiteY0" fmla="*/ 20908 h 47318"/>
                <a:gd name="connsiteX1" fmla="*/ 18888 w 20407"/>
                <a:gd name="connsiteY1" fmla="*/ 25309 h 47318"/>
                <a:gd name="connsiteX2" fmla="*/ 9858 w 20407"/>
                <a:gd name="connsiteY2" fmla="*/ 46225 h 47318"/>
                <a:gd name="connsiteX3" fmla="*/ 2943 w 20407"/>
                <a:gd name="connsiteY3" fmla="*/ 43711 h 47318"/>
                <a:gd name="connsiteX4" fmla="*/ 28 w 20407"/>
                <a:gd name="connsiteY4" fmla="*/ 20565 h 47318"/>
                <a:gd name="connsiteX5" fmla="*/ 4371 w 20407"/>
                <a:gd name="connsiteY5" fmla="*/ 17536 h 47318"/>
                <a:gd name="connsiteX6" fmla="*/ 11229 w 20407"/>
                <a:gd name="connsiteY6" fmla="*/ -523 h 47318"/>
                <a:gd name="connsiteX7" fmla="*/ 18888 w 20407"/>
                <a:gd name="connsiteY7" fmla="*/ 20908 h 4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07" h="47318">
                  <a:moveTo>
                    <a:pt x="18888" y="20908"/>
                  </a:moveTo>
                  <a:cubicBezTo>
                    <a:pt x="18992" y="22373"/>
                    <a:pt x="18992" y="23844"/>
                    <a:pt x="18888" y="25309"/>
                  </a:cubicBezTo>
                  <a:cubicBezTo>
                    <a:pt x="17687" y="33024"/>
                    <a:pt x="18430" y="41768"/>
                    <a:pt x="9858" y="46225"/>
                  </a:cubicBezTo>
                  <a:cubicBezTo>
                    <a:pt x="7248" y="47180"/>
                    <a:pt x="4330" y="46118"/>
                    <a:pt x="2943" y="43711"/>
                  </a:cubicBezTo>
                  <a:cubicBezTo>
                    <a:pt x="-1603" y="36879"/>
                    <a:pt x="-2682" y="28311"/>
                    <a:pt x="28" y="20565"/>
                  </a:cubicBezTo>
                  <a:cubicBezTo>
                    <a:pt x="428" y="19251"/>
                    <a:pt x="2771" y="18393"/>
                    <a:pt x="4371" y="17536"/>
                  </a:cubicBezTo>
                  <a:cubicBezTo>
                    <a:pt x="12258" y="13250"/>
                    <a:pt x="-5801" y="-2809"/>
                    <a:pt x="11229" y="-523"/>
                  </a:cubicBezTo>
                  <a:cubicBezTo>
                    <a:pt x="20088" y="677"/>
                    <a:pt x="16659" y="14507"/>
                    <a:pt x="18888" y="20908"/>
                  </a:cubicBezTo>
                  <a:close/>
                </a:path>
              </a:pathLst>
            </a:custGeom>
            <a:solidFill>
              <a:srgbClr val="583C3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3" name="任意多边形: 形状 188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5E608E8-29C0-45C6-900D-D2CA4FB69137}"/>
                </a:ext>
              </a:extLst>
            </p:cNvPr>
            <p:cNvSpPr/>
            <p:nvPr/>
          </p:nvSpPr>
          <p:spPr>
            <a:xfrm>
              <a:off x="-8291037" y="4963553"/>
              <a:ext cx="84359" cy="172821"/>
            </a:xfrm>
            <a:custGeom>
              <a:avLst/>
              <a:gdLst>
                <a:gd name="connsiteX0" fmla="*/ 71741 w 84359"/>
                <a:gd name="connsiteY0" fmla="*/ 81837 h 172821"/>
                <a:gd name="connsiteX1" fmla="*/ 81686 w 84359"/>
                <a:gd name="connsiteY1" fmla="*/ 172077 h 172821"/>
                <a:gd name="connsiteX2" fmla="*/ 50825 w 84359"/>
                <a:gd name="connsiteY2" fmla="*/ 141044 h 172821"/>
                <a:gd name="connsiteX3" fmla="*/ 23964 w 84359"/>
                <a:gd name="connsiteY3" fmla="*/ 77208 h 172821"/>
                <a:gd name="connsiteX4" fmla="*/ 3562 w 84359"/>
                <a:gd name="connsiteY4" fmla="*/ 36002 h 172821"/>
                <a:gd name="connsiteX5" fmla="*/ 12591 w 84359"/>
                <a:gd name="connsiteY5" fmla="*/ -745 h 172821"/>
                <a:gd name="connsiteX6" fmla="*/ 55854 w 84359"/>
                <a:gd name="connsiteY6" fmla="*/ 56405 h 172821"/>
                <a:gd name="connsiteX7" fmla="*/ 71741 w 84359"/>
                <a:gd name="connsiteY7" fmla="*/ 81837 h 172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4359" h="172821">
                  <a:moveTo>
                    <a:pt x="71741" y="81837"/>
                  </a:moveTo>
                  <a:cubicBezTo>
                    <a:pt x="74656" y="111841"/>
                    <a:pt x="86772" y="140987"/>
                    <a:pt x="81686" y="172077"/>
                  </a:cubicBezTo>
                  <a:cubicBezTo>
                    <a:pt x="71628" y="160247"/>
                    <a:pt x="63283" y="148703"/>
                    <a:pt x="50825" y="141044"/>
                  </a:cubicBezTo>
                  <a:cubicBezTo>
                    <a:pt x="32479" y="123899"/>
                    <a:pt x="36080" y="97325"/>
                    <a:pt x="23964" y="77208"/>
                  </a:cubicBezTo>
                  <a:cubicBezTo>
                    <a:pt x="16077" y="64178"/>
                    <a:pt x="11105" y="49433"/>
                    <a:pt x="3562" y="36002"/>
                  </a:cubicBezTo>
                  <a:cubicBezTo>
                    <a:pt x="-4554" y="21430"/>
                    <a:pt x="-3639" y="8285"/>
                    <a:pt x="12591" y="-745"/>
                  </a:cubicBezTo>
                  <a:cubicBezTo>
                    <a:pt x="23507" y="21029"/>
                    <a:pt x="39966" y="38689"/>
                    <a:pt x="55854" y="56405"/>
                  </a:cubicBezTo>
                  <a:cubicBezTo>
                    <a:pt x="61169" y="65092"/>
                    <a:pt x="66427" y="73493"/>
                    <a:pt x="71741" y="81837"/>
                  </a:cubicBezTo>
                  <a:close/>
                </a:path>
              </a:pathLst>
            </a:custGeom>
            <a:solidFill>
              <a:srgbClr val="AE2E1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4" name="任意多边形: 形状 188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21FFB57-6827-486B-9197-AE96B4D33955}"/>
                </a:ext>
              </a:extLst>
            </p:cNvPr>
            <p:cNvSpPr/>
            <p:nvPr/>
          </p:nvSpPr>
          <p:spPr>
            <a:xfrm>
              <a:off x="-8190228" y="5044820"/>
              <a:ext cx="16588" cy="185051"/>
            </a:xfrm>
            <a:custGeom>
              <a:avLst/>
              <a:gdLst>
                <a:gd name="connsiteX0" fmla="*/ 10194 w 16588"/>
                <a:gd name="connsiteY0" fmla="*/ 184307 h 185051"/>
                <a:gd name="connsiteX1" fmla="*/ -1236 w 16588"/>
                <a:gd name="connsiteY1" fmla="*/ -745 h 185051"/>
                <a:gd name="connsiteX2" fmla="*/ 6423 w 16588"/>
                <a:gd name="connsiteY2" fmla="*/ 41432 h 185051"/>
                <a:gd name="connsiteX3" fmla="*/ 15053 w 16588"/>
                <a:gd name="connsiteY3" fmla="*/ 172191 h 185051"/>
                <a:gd name="connsiteX4" fmla="*/ 10195 w 16588"/>
                <a:gd name="connsiteY4" fmla="*/ 184307 h 185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8" h="185051">
                  <a:moveTo>
                    <a:pt x="10194" y="184307"/>
                  </a:moveTo>
                  <a:cubicBezTo>
                    <a:pt x="1418" y="123031"/>
                    <a:pt x="-2404" y="61146"/>
                    <a:pt x="-1236" y="-745"/>
                  </a:cubicBezTo>
                  <a:cubicBezTo>
                    <a:pt x="7680" y="12057"/>
                    <a:pt x="5279" y="27830"/>
                    <a:pt x="6423" y="41432"/>
                  </a:cubicBezTo>
                  <a:cubicBezTo>
                    <a:pt x="10081" y="84923"/>
                    <a:pt x="15967" y="128357"/>
                    <a:pt x="15053" y="172191"/>
                  </a:cubicBezTo>
                  <a:cubicBezTo>
                    <a:pt x="15500" y="176780"/>
                    <a:pt x="13688" y="181299"/>
                    <a:pt x="10195" y="184307"/>
                  </a:cubicBezTo>
                  <a:close/>
                </a:path>
              </a:pathLst>
            </a:custGeom>
            <a:solidFill>
              <a:srgbClr val="565B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5" name="任意多边形: 形状 188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4D8C9F4-5C95-4FD4-AD3A-513DA426D560}"/>
                </a:ext>
              </a:extLst>
            </p:cNvPr>
            <p:cNvSpPr/>
            <p:nvPr/>
          </p:nvSpPr>
          <p:spPr>
            <a:xfrm>
              <a:off x="-8221112" y="5010702"/>
              <a:ext cx="13944" cy="6629"/>
            </a:xfrm>
            <a:custGeom>
              <a:avLst/>
              <a:gdLst>
                <a:gd name="connsiteX0" fmla="*/ -1441 w 13944"/>
                <a:gd name="connsiteY0" fmla="*/ 5885 h 6629"/>
                <a:gd name="connsiteX1" fmla="*/ 12503 w 13944"/>
                <a:gd name="connsiteY1" fmla="*/ -745 h 6629"/>
                <a:gd name="connsiteX2" fmla="*/ -1441 w 13944"/>
                <a:gd name="connsiteY2" fmla="*/ 5885 h 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44" h="6629">
                  <a:moveTo>
                    <a:pt x="-1441" y="5885"/>
                  </a:moveTo>
                  <a:cubicBezTo>
                    <a:pt x="2222" y="2019"/>
                    <a:pt x="7193" y="-344"/>
                    <a:pt x="12503" y="-745"/>
                  </a:cubicBezTo>
                  <a:cubicBezTo>
                    <a:pt x="11532" y="5484"/>
                    <a:pt x="11532" y="5484"/>
                    <a:pt x="-1441" y="5885"/>
                  </a:cubicBezTo>
                  <a:close/>
                </a:path>
              </a:pathLst>
            </a:custGeom>
            <a:solidFill>
              <a:srgbClr val="625E6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3" name="任意多边形: 形状 189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F274DF3-404C-46E7-9478-A010E8D6DB67}"/>
                </a:ext>
              </a:extLst>
            </p:cNvPr>
            <p:cNvSpPr/>
            <p:nvPr/>
          </p:nvSpPr>
          <p:spPr>
            <a:xfrm>
              <a:off x="-8644422" y="5530767"/>
              <a:ext cx="261749" cy="270490"/>
            </a:xfrm>
            <a:custGeom>
              <a:avLst/>
              <a:gdLst>
                <a:gd name="connsiteX0" fmla="*/ 259906 w 261749"/>
                <a:gd name="connsiteY0" fmla="*/ 269746 h 270490"/>
                <a:gd name="connsiteX1" fmla="*/ 79026 w 261749"/>
                <a:gd name="connsiteY1" fmla="*/ 226083 h 270490"/>
                <a:gd name="connsiteX2" fmla="*/ 45079 w 261749"/>
                <a:gd name="connsiteY2" fmla="*/ 209510 h 270490"/>
                <a:gd name="connsiteX3" fmla="*/ 24162 w 261749"/>
                <a:gd name="connsiteY3" fmla="*/ 181678 h 270490"/>
                <a:gd name="connsiteX4" fmla="*/ 14161 w 261749"/>
                <a:gd name="connsiteY4" fmla="*/ 166533 h 270490"/>
                <a:gd name="connsiteX5" fmla="*/ 5245 w 261749"/>
                <a:gd name="connsiteY5" fmla="*/ 129729 h 270490"/>
                <a:gd name="connsiteX6" fmla="*/ 22390 w 261749"/>
                <a:gd name="connsiteY6" fmla="*/ 156361 h 270490"/>
                <a:gd name="connsiteX7" fmla="*/ 43650 w 261749"/>
                <a:gd name="connsiteY7" fmla="*/ 163961 h 270490"/>
                <a:gd name="connsiteX8" fmla="*/ 50623 w 261749"/>
                <a:gd name="connsiteY8" fmla="*/ 142644 h 270490"/>
                <a:gd name="connsiteX9" fmla="*/ 30620 w 261749"/>
                <a:gd name="connsiteY9" fmla="*/ 83894 h 270490"/>
                <a:gd name="connsiteX10" fmla="*/ -1441 w 261749"/>
                <a:gd name="connsiteY10" fmla="*/ -745 h 270490"/>
                <a:gd name="connsiteX11" fmla="*/ 232874 w 261749"/>
                <a:gd name="connsiteY11" fmla="*/ 133787 h 270490"/>
                <a:gd name="connsiteX12" fmla="*/ 235159 w 261749"/>
                <a:gd name="connsiteY12" fmla="*/ 137273 h 270490"/>
                <a:gd name="connsiteX13" fmla="*/ 233617 w 261749"/>
                <a:gd name="connsiteY13" fmla="*/ 139330 h 270490"/>
                <a:gd name="connsiteX14" fmla="*/ 233617 w 261749"/>
                <a:gd name="connsiteY14" fmla="*/ 139044 h 270490"/>
                <a:gd name="connsiteX15" fmla="*/ 236017 w 261749"/>
                <a:gd name="connsiteY15" fmla="*/ 171734 h 270490"/>
                <a:gd name="connsiteX16" fmla="*/ 256019 w 261749"/>
                <a:gd name="connsiteY16" fmla="*/ 211739 h 270490"/>
                <a:gd name="connsiteX17" fmla="*/ 259906 w 261749"/>
                <a:gd name="connsiteY17" fmla="*/ 269746 h 27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61749" h="270490">
                  <a:moveTo>
                    <a:pt x="259906" y="269746"/>
                  </a:moveTo>
                  <a:cubicBezTo>
                    <a:pt x="197831" y="263938"/>
                    <a:pt x="136915" y="249233"/>
                    <a:pt x="79026" y="226083"/>
                  </a:cubicBezTo>
                  <a:cubicBezTo>
                    <a:pt x="69139" y="217625"/>
                    <a:pt x="56166" y="215225"/>
                    <a:pt x="45079" y="209510"/>
                  </a:cubicBezTo>
                  <a:cubicBezTo>
                    <a:pt x="33992" y="203795"/>
                    <a:pt x="22619" y="198080"/>
                    <a:pt x="24162" y="181678"/>
                  </a:cubicBezTo>
                  <a:cubicBezTo>
                    <a:pt x="24258" y="175054"/>
                    <a:pt x="20290" y="169046"/>
                    <a:pt x="14161" y="166533"/>
                  </a:cubicBezTo>
                  <a:cubicBezTo>
                    <a:pt x="-1213" y="158018"/>
                    <a:pt x="1587" y="145502"/>
                    <a:pt x="5245" y="129729"/>
                  </a:cubicBezTo>
                  <a:cubicBezTo>
                    <a:pt x="15132" y="138073"/>
                    <a:pt x="14275" y="149903"/>
                    <a:pt x="22390" y="156361"/>
                  </a:cubicBezTo>
                  <a:cubicBezTo>
                    <a:pt x="28848" y="161561"/>
                    <a:pt x="34392" y="168591"/>
                    <a:pt x="43650" y="163961"/>
                  </a:cubicBezTo>
                  <a:cubicBezTo>
                    <a:pt x="52908" y="159333"/>
                    <a:pt x="53194" y="150817"/>
                    <a:pt x="50623" y="142644"/>
                  </a:cubicBezTo>
                  <a:cubicBezTo>
                    <a:pt x="44450" y="122928"/>
                    <a:pt x="37363" y="103440"/>
                    <a:pt x="30620" y="83894"/>
                  </a:cubicBezTo>
                  <a:cubicBezTo>
                    <a:pt x="22962" y="54862"/>
                    <a:pt x="10446" y="27716"/>
                    <a:pt x="-1441" y="-745"/>
                  </a:cubicBezTo>
                  <a:cubicBezTo>
                    <a:pt x="73038" y="50138"/>
                    <a:pt x="151382" y="95120"/>
                    <a:pt x="232874" y="133787"/>
                  </a:cubicBezTo>
                  <a:cubicBezTo>
                    <a:pt x="234817" y="134815"/>
                    <a:pt x="235560" y="135958"/>
                    <a:pt x="235159" y="137273"/>
                  </a:cubicBezTo>
                  <a:cubicBezTo>
                    <a:pt x="234760" y="138587"/>
                    <a:pt x="234188" y="139330"/>
                    <a:pt x="233617" y="139330"/>
                  </a:cubicBezTo>
                  <a:lnTo>
                    <a:pt x="233617" y="139044"/>
                  </a:lnTo>
                  <a:cubicBezTo>
                    <a:pt x="225673" y="150474"/>
                    <a:pt x="233617" y="160933"/>
                    <a:pt x="236017" y="171734"/>
                  </a:cubicBezTo>
                  <a:cubicBezTo>
                    <a:pt x="241275" y="185679"/>
                    <a:pt x="253162" y="196366"/>
                    <a:pt x="256019" y="211739"/>
                  </a:cubicBezTo>
                  <a:cubicBezTo>
                    <a:pt x="254305" y="231341"/>
                    <a:pt x="262135" y="250087"/>
                    <a:pt x="259906" y="269746"/>
                  </a:cubicBezTo>
                  <a:close/>
                </a:path>
              </a:pathLst>
            </a:custGeom>
            <a:solidFill>
              <a:srgbClr val="A3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8" name="任意多边形: 形状 189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E81F0DC-F8B0-4182-B69E-0D8ACD5BA34C}"/>
                </a:ext>
              </a:extLst>
            </p:cNvPr>
            <p:cNvSpPr/>
            <p:nvPr/>
          </p:nvSpPr>
          <p:spPr>
            <a:xfrm>
              <a:off x="-8480411" y="4710598"/>
              <a:ext cx="117745" cy="143569"/>
            </a:xfrm>
            <a:custGeom>
              <a:avLst/>
              <a:gdLst>
                <a:gd name="connsiteX0" fmla="*/ 100239 w 117745"/>
                <a:gd name="connsiteY0" fmla="*/ 142825 h 143569"/>
                <a:gd name="connsiteX1" fmla="*/ 48804 w 117745"/>
                <a:gd name="connsiteY1" fmla="*/ 129338 h 143569"/>
                <a:gd name="connsiteX2" fmla="*/ 29373 w 117745"/>
                <a:gd name="connsiteY2" fmla="*/ 110364 h 143569"/>
                <a:gd name="connsiteX3" fmla="*/ 15314 w 117745"/>
                <a:gd name="connsiteY3" fmla="*/ 61673 h 143569"/>
                <a:gd name="connsiteX4" fmla="*/ 8742 w 117745"/>
                <a:gd name="connsiteY4" fmla="*/ 48128 h 143569"/>
                <a:gd name="connsiteX5" fmla="*/ -1202 w 117745"/>
                <a:gd name="connsiteY5" fmla="*/ 38527 h 143569"/>
                <a:gd name="connsiteX6" fmla="*/ 15168 w 117745"/>
                <a:gd name="connsiteY6" fmla="*/ 28122 h 143569"/>
                <a:gd name="connsiteX7" fmla="*/ 15428 w 117745"/>
                <a:gd name="connsiteY7" fmla="*/ 28183 h 143569"/>
                <a:gd name="connsiteX8" fmla="*/ 41888 w 117745"/>
                <a:gd name="connsiteY8" fmla="*/ 32468 h 143569"/>
                <a:gd name="connsiteX9" fmla="*/ 43431 w 117745"/>
                <a:gd name="connsiteY9" fmla="*/ 7094 h 143569"/>
                <a:gd name="connsiteX10" fmla="*/ 47886 w 117745"/>
                <a:gd name="connsiteY10" fmla="*/ -223 h 143569"/>
                <a:gd name="connsiteX11" fmla="*/ 49146 w 117745"/>
                <a:gd name="connsiteY11" fmla="*/ -392 h 143569"/>
                <a:gd name="connsiteX12" fmla="*/ 61091 w 117745"/>
                <a:gd name="connsiteY12" fmla="*/ 3379 h 143569"/>
                <a:gd name="connsiteX13" fmla="*/ 107440 w 117745"/>
                <a:gd name="connsiteY13" fmla="*/ 55100 h 143569"/>
                <a:gd name="connsiteX14" fmla="*/ 110869 w 117745"/>
                <a:gd name="connsiteY14" fmla="*/ 118594 h 143569"/>
                <a:gd name="connsiteX15" fmla="*/ 100239 w 117745"/>
                <a:gd name="connsiteY15" fmla="*/ 142825 h 143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7745" h="143569">
                  <a:moveTo>
                    <a:pt x="100239" y="142825"/>
                  </a:moveTo>
                  <a:cubicBezTo>
                    <a:pt x="82224" y="142790"/>
                    <a:pt x="64518" y="138147"/>
                    <a:pt x="48804" y="129338"/>
                  </a:cubicBezTo>
                  <a:cubicBezTo>
                    <a:pt x="42670" y="122671"/>
                    <a:pt x="36184" y="116337"/>
                    <a:pt x="29373" y="110364"/>
                  </a:cubicBezTo>
                  <a:cubicBezTo>
                    <a:pt x="12913" y="97277"/>
                    <a:pt x="3655" y="82818"/>
                    <a:pt x="15314" y="61673"/>
                  </a:cubicBezTo>
                  <a:cubicBezTo>
                    <a:pt x="19028" y="54929"/>
                    <a:pt x="17828" y="49328"/>
                    <a:pt x="8742" y="48128"/>
                  </a:cubicBezTo>
                  <a:cubicBezTo>
                    <a:pt x="3027" y="47385"/>
                    <a:pt x="-2688" y="45785"/>
                    <a:pt x="-1202" y="38527"/>
                  </a:cubicBezTo>
                  <a:cubicBezTo>
                    <a:pt x="445" y="31133"/>
                    <a:pt x="7775" y="26474"/>
                    <a:pt x="15168" y="28122"/>
                  </a:cubicBezTo>
                  <a:cubicBezTo>
                    <a:pt x="15255" y="28142"/>
                    <a:pt x="15342" y="28162"/>
                    <a:pt x="15428" y="28183"/>
                  </a:cubicBezTo>
                  <a:cubicBezTo>
                    <a:pt x="24229" y="30068"/>
                    <a:pt x="31373" y="42584"/>
                    <a:pt x="41888" y="32468"/>
                  </a:cubicBezTo>
                  <a:cubicBezTo>
                    <a:pt x="49889" y="24810"/>
                    <a:pt x="45775" y="15895"/>
                    <a:pt x="43431" y="7094"/>
                  </a:cubicBezTo>
                  <a:cubicBezTo>
                    <a:pt x="42641" y="3843"/>
                    <a:pt x="44636" y="567"/>
                    <a:pt x="47886" y="-223"/>
                  </a:cubicBezTo>
                  <a:cubicBezTo>
                    <a:pt x="48299" y="-324"/>
                    <a:pt x="48722" y="-380"/>
                    <a:pt x="49146" y="-392"/>
                  </a:cubicBezTo>
                  <a:cubicBezTo>
                    <a:pt x="53833" y="-1079"/>
                    <a:pt x="59491" y="-1192"/>
                    <a:pt x="61091" y="3379"/>
                  </a:cubicBezTo>
                  <a:cubicBezTo>
                    <a:pt x="69607" y="27039"/>
                    <a:pt x="92181" y="37669"/>
                    <a:pt x="107440" y="55100"/>
                  </a:cubicBezTo>
                  <a:cubicBezTo>
                    <a:pt x="104716" y="76297"/>
                    <a:pt x="105879" y="97813"/>
                    <a:pt x="110869" y="118594"/>
                  </a:cubicBezTo>
                  <a:cubicBezTo>
                    <a:pt x="116869" y="130710"/>
                    <a:pt x="122698" y="142825"/>
                    <a:pt x="100239" y="142825"/>
                  </a:cubicBezTo>
                  <a:close/>
                </a:path>
              </a:pathLst>
            </a:custGeom>
            <a:solidFill>
              <a:srgbClr val="FEDDD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9" name="任意多边形: 形状 189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B550C8C-1572-44E0-84A7-99785D532F52}"/>
                </a:ext>
              </a:extLst>
            </p:cNvPr>
            <p:cNvSpPr/>
            <p:nvPr/>
          </p:nvSpPr>
          <p:spPr>
            <a:xfrm>
              <a:off x="-8519949" y="4770443"/>
              <a:ext cx="44005" cy="46520"/>
            </a:xfrm>
            <a:custGeom>
              <a:avLst/>
              <a:gdLst>
                <a:gd name="connsiteX0" fmla="*/ 42565 w 44005"/>
                <a:gd name="connsiteY0" fmla="*/ 45775 h 46520"/>
                <a:gd name="connsiteX1" fmla="*/ -1441 w 44005"/>
                <a:gd name="connsiteY1" fmla="*/ -745 h 46520"/>
                <a:gd name="connsiteX2" fmla="*/ 42565 w 44005"/>
                <a:gd name="connsiteY2" fmla="*/ 45775 h 46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05" h="46520">
                  <a:moveTo>
                    <a:pt x="42565" y="45775"/>
                  </a:moveTo>
                  <a:cubicBezTo>
                    <a:pt x="23820" y="34345"/>
                    <a:pt x="6160" y="21487"/>
                    <a:pt x="-1441" y="-745"/>
                  </a:cubicBezTo>
                  <a:cubicBezTo>
                    <a:pt x="14790" y="13257"/>
                    <a:pt x="32106" y="26287"/>
                    <a:pt x="42565" y="45775"/>
                  </a:cubicBezTo>
                  <a:close/>
                </a:path>
              </a:pathLst>
            </a:custGeom>
            <a:solidFill>
              <a:srgbClr val="6BA7B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0" name="任意多边形: 形状 189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04BF229-9951-43A4-A762-99418043FCF5}"/>
                </a:ext>
              </a:extLst>
            </p:cNvPr>
            <p:cNvSpPr/>
            <p:nvPr/>
          </p:nvSpPr>
          <p:spPr>
            <a:xfrm>
              <a:off x="-8464057" y="4617339"/>
              <a:ext cx="21976" cy="32712"/>
            </a:xfrm>
            <a:custGeom>
              <a:avLst/>
              <a:gdLst>
                <a:gd name="connsiteX0" fmla="*/ -1441 w 21976"/>
                <a:gd name="connsiteY0" fmla="*/ -745 h 32712"/>
                <a:gd name="connsiteX1" fmla="*/ 19076 w 21976"/>
                <a:gd name="connsiteY1" fmla="*/ 9885 h 32712"/>
                <a:gd name="connsiteX2" fmla="*/ 19647 w 21976"/>
                <a:gd name="connsiteY2" fmla="*/ 25773 h 32712"/>
                <a:gd name="connsiteX3" fmla="*/ 9840 w 21976"/>
                <a:gd name="connsiteY3" fmla="*/ 31736 h 32712"/>
                <a:gd name="connsiteX4" fmla="*/ 9017 w 21976"/>
                <a:gd name="connsiteY4" fmla="*/ 31488 h 32712"/>
                <a:gd name="connsiteX5" fmla="*/ 9703 w 21976"/>
                <a:gd name="connsiteY5" fmla="*/ 22001 h 32712"/>
                <a:gd name="connsiteX6" fmla="*/ -1441 w 21976"/>
                <a:gd name="connsiteY6" fmla="*/ -745 h 32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76" h="32712">
                  <a:moveTo>
                    <a:pt x="-1441" y="-745"/>
                  </a:moveTo>
                  <a:cubicBezTo>
                    <a:pt x="7360" y="-745"/>
                    <a:pt x="12390" y="6056"/>
                    <a:pt x="19076" y="9885"/>
                  </a:cubicBezTo>
                  <a:cubicBezTo>
                    <a:pt x="20804" y="15013"/>
                    <a:pt x="21002" y="20534"/>
                    <a:pt x="19647" y="25773"/>
                  </a:cubicBezTo>
                  <a:cubicBezTo>
                    <a:pt x="18586" y="30128"/>
                    <a:pt x="14195" y="32797"/>
                    <a:pt x="9840" y="31736"/>
                  </a:cubicBezTo>
                  <a:cubicBezTo>
                    <a:pt x="9561" y="31668"/>
                    <a:pt x="9287" y="31585"/>
                    <a:pt x="9017" y="31488"/>
                  </a:cubicBezTo>
                  <a:cubicBezTo>
                    <a:pt x="674" y="28287"/>
                    <a:pt x="8675" y="25201"/>
                    <a:pt x="9703" y="22001"/>
                  </a:cubicBezTo>
                  <a:cubicBezTo>
                    <a:pt x="12904" y="10913"/>
                    <a:pt x="902" y="7485"/>
                    <a:pt x="-1441" y="-745"/>
                  </a:cubicBezTo>
                  <a:close/>
                </a:path>
              </a:pathLst>
            </a:custGeom>
            <a:solidFill>
              <a:srgbClr val="754B4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1" name="任意多边形: 形状 190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CD94FF5-89C4-4A22-B87C-B695E44CEE87}"/>
                </a:ext>
              </a:extLst>
            </p:cNvPr>
            <p:cNvSpPr/>
            <p:nvPr/>
          </p:nvSpPr>
          <p:spPr>
            <a:xfrm>
              <a:off x="-8419778" y="4693820"/>
              <a:ext cx="36188" cy="27188"/>
            </a:xfrm>
            <a:custGeom>
              <a:avLst/>
              <a:gdLst>
                <a:gd name="connsiteX0" fmla="*/ 7716 w 36188"/>
                <a:gd name="connsiteY0" fmla="*/ -416 h 27188"/>
                <a:gd name="connsiteX1" fmla="*/ 29376 w 36188"/>
                <a:gd name="connsiteY1" fmla="*/ 16729 h 27188"/>
                <a:gd name="connsiteX2" fmla="*/ 34748 w 36188"/>
                <a:gd name="connsiteY2" fmla="*/ 26444 h 27188"/>
                <a:gd name="connsiteX3" fmla="*/ -400 w 36188"/>
                <a:gd name="connsiteY3" fmla="*/ 2498 h 27188"/>
                <a:gd name="connsiteX4" fmla="*/ 7716 w 36188"/>
                <a:gd name="connsiteY4" fmla="*/ -416 h 2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88" h="27188">
                  <a:moveTo>
                    <a:pt x="7716" y="-416"/>
                  </a:moveTo>
                  <a:cubicBezTo>
                    <a:pt x="14917" y="5413"/>
                    <a:pt x="22137" y="11128"/>
                    <a:pt x="29376" y="16729"/>
                  </a:cubicBezTo>
                  <a:lnTo>
                    <a:pt x="34748" y="26444"/>
                  </a:lnTo>
                  <a:cubicBezTo>
                    <a:pt x="20571" y="22864"/>
                    <a:pt x="8120" y="14381"/>
                    <a:pt x="-400" y="2498"/>
                  </a:cubicBezTo>
                  <a:cubicBezTo>
                    <a:pt x="-4514" y="-3388"/>
                    <a:pt x="4688" y="783"/>
                    <a:pt x="7716" y="-416"/>
                  </a:cubicBezTo>
                  <a:close/>
                </a:path>
              </a:pathLst>
            </a:custGeom>
            <a:solidFill>
              <a:srgbClr val="531A1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2" name="任意多边形: 形状 190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2889C71-C797-4CFD-B750-B53C097D7CD2}"/>
                </a:ext>
              </a:extLst>
            </p:cNvPr>
            <p:cNvSpPr/>
            <p:nvPr/>
          </p:nvSpPr>
          <p:spPr>
            <a:xfrm>
              <a:off x="-8533211" y="4720666"/>
              <a:ext cx="13040" cy="38519"/>
            </a:xfrm>
            <a:custGeom>
              <a:avLst/>
              <a:gdLst>
                <a:gd name="connsiteX0" fmla="*/ 11592 w 13040"/>
                <a:gd name="connsiteY0" fmla="*/ 37774 h 38519"/>
                <a:gd name="connsiteX1" fmla="*/ 162 w 13040"/>
                <a:gd name="connsiteY1" fmla="*/ -745 h 38519"/>
                <a:gd name="connsiteX2" fmla="*/ 11592 w 13040"/>
                <a:gd name="connsiteY2" fmla="*/ 37774 h 3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040" h="38519">
                  <a:moveTo>
                    <a:pt x="11592" y="37774"/>
                  </a:moveTo>
                  <a:cubicBezTo>
                    <a:pt x="-1667" y="27716"/>
                    <a:pt x="-3381" y="14286"/>
                    <a:pt x="162" y="-745"/>
                  </a:cubicBezTo>
                  <a:cubicBezTo>
                    <a:pt x="7804" y="10632"/>
                    <a:pt x="11792" y="24071"/>
                    <a:pt x="11592" y="37774"/>
                  </a:cubicBezTo>
                  <a:close/>
                </a:path>
              </a:pathLst>
            </a:custGeom>
            <a:solidFill>
              <a:srgbClr val="531A1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4" name="任意多边形: 形状 191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EB389B1-F181-41E2-9F02-A3F958DB477D}"/>
                </a:ext>
              </a:extLst>
            </p:cNvPr>
            <p:cNvSpPr/>
            <p:nvPr/>
          </p:nvSpPr>
          <p:spPr>
            <a:xfrm>
              <a:off x="-8714338" y="5144629"/>
              <a:ext cx="414854" cy="470904"/>
            </a:xfrm>
            <a:custGeom>
              <a:avLst/>
              <a:gdLst>
                <a:gd name="connsiteX0" fmla="*/ 259585 w 414854"/>
                <a:gd name="connsiteY0" fmla="*/ 277151 h 470904"/>
                <a:gd name="connsiteX1" fmla="*/ 388001 w 414854"/>
                <a:gd name="connsiteY1" fmla="*/ 390308 h 470904"/>
                <a:gd name="connsiteX2" fmla="*/ 396288 w 414854"/>
                <a:gd name="connsiteY2" fmla="*/ 464603 h 470904"/>
                <a:gd name="connsiteX3" fmla="*/ 361312 w 414854"/>
                <a:gd name="connsiteY3" fmla="*/ 461117 h 470904"/>
                <a:gd name="connsiteX4" fmla="*/ 303533 w 414854"/>
                <a:gd name="connsiteY4" fmla="*/ 469346 h 470904"/>
                <a:gd name="connsiteX5" fmla="*/ 81906 w 414854"/>
                <a:gd name="connsiteY5" fmla="*/ 377506 h 470904"/>
                <a:gd name="connsiteX6" fmla="*/ 22527 w 414854"/>
                <a:gd name="connsiteY6" fmla="*/ 326414 h 470904"/>
                <a:gd name="connsiteX7" fmla="*/ -1076 w 414854"/>
                <a:gd name="connsiteY7" fmla="*/ 277723 h 470904"/>
                <a:gd name="connsiteX8" fmla="*/ 9668 w 414854"/>
                <a:gd name="connsiteY8" fmla="*/ 31406 h 470904"/>
                <a:gd name="connsiteX9" fmla="*/ 16011 w 414854"/>
                <a:gd name="connsiteY9" fmla="*/ 8546 h 470904"/>
                <a:gd name="connsiteX10" fmla="*/ 38128 w 414854"/>
                <a:gd name="connsiteY10" fmla="*/ -713 h 470904"/>
                <a:gd name="connsiteX11" fmla="*/ 184432 w 414854"/>
                <a:gd name="connsiteY11" fmla="*/ 25919 h 470904"/>
                <a:gd name="connsiteX12" fmla="*/ 206549 w 414854"/>
                <a:gd name="connsiteY12" fmla="*/ 41750 h 470904"/>
                <a:gd name="connsiteX13" fmla="*/ 225409 w 414854"/>
                <a:gd name="connsiteY13" fmla="*/ 103244 h 470904"/>
                <a:gd name="connsiteX14" fmla="*/ 185804 w 414854"/>
                <a:gd name="connsiteY14" fmla="*/ 204970 h 470904"/>
                <a:gd name="connsiteX15" fmla="*/ 129968 w 414854"/>
                <a:gd name="connsiteY15" fmla="*/ 216400 h 470904"/>
                <a:gd name="connsiteX16" fmla="*/ 100022 w 414854"/>
                <a:gd name="connsiteY16" fmla="*/ 188511 h 470904"/>
                <a:gd name="connsiteX17" fmla="*/ 85220 w 414854"/>
                <a:gd name="connsiteY17" fmla="*/ 187311 h 470904"/>
                <a:gd name="connsiteX18" fmla="*/ 86878 w 414854"/>
                <a:gd name="connsiteY18" fmla="*/ 202170 h 470904"/>
                <a:gd name="connsiteX19" fmla="*/ 104023 w 414854"/>
                <a:gd name="connsiteY19" fmla="*/ 219715 h 470904"/>
                <a:gd name="connsiteX20" fmla="*/ 116196 w 414854"/>
                <a:gd name="connsiteY20" fmla="*/ 254005 h 470904"/>
                <a:gd name="connsiteX21" fmla="*/ 127111 w 414854"/>
                <a:gd name="connsiteY21" fmla="*/ 271150 h 470904"/>
                <a:gd name="connsiteX22" fmla="*/ 184261 w 414854"/>
                <a:gd name="connsiteY22" fmla="*/ 271550 h 470904"/>
                <a:gd name="connsiteX23" fmla="*/ 222494 w 414854"/>
                <a:gd name="connsiteY23" fmla="*/ 280122 h 470904"/>
                <a:gd name="connsiteX24" fmla="*/ 190662 w 414854"/>
                <a:gd name="connsiteY24" fmla="*/ 311498 h 470904"/>
                <a:gd name="connsiteX25" fmla="*/ 174546 w 414854"/>
                <a:gd name="connsiteY25" fmla="*/ 312984 h 470904"/>
                <a:gd name="connsiteX26" fmla="*/ 158662 w 414854"/>
                <a:gd name="connsiteY26" fmla="*/ 328182 h 470904"/>
                <a:gd name="connsiteX27" fmla="*/ 158658 w 414854"/>
                <a:gd name="connsiteY27" fmla="*/ 328415 h 470904"/>
                <a:gd name="connsiteX28" fmla="*/ 174831 w 414854"/>
                <a:gd name="connsiteY28" fmla="*/ 346760 h 470904"/>
                <a:gd name="connsiteX29" fmla="*/ 234953 w 414854"/>
                <a:gd name="connsiteY29" fmla="*/ 303554 h 470904"/>
                <a:gd name="connsiteX30" fmla="*/ 259585 w 414854"/>
                <a:gd name="connsiteY30" fmla="*/ 277151 h 470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14854" h="470904">
                  <a:moveTo>
                    <a:pt x="259585" y="277151"/>
                  </a:moveTo>
                  <a:cubicBezTo>
                    <a:pt x="298618" y="319099"/>
                    <a:pt x="343252" y="354818"/>
                    <a:pt x="388001" y="390308"/>
                  </a:cubicBezTo>
                  <a:cubicBezTo>
                    <a:pt x="419205" y="415054"/>
                    <a:pt x="421319" y="431227"/>
                    <a:pt x="396288" y="464603"/>
                  </a:cubicBezTo>
                  <a:cubicBezTo>
                    <a:pt x="384172" y="467860"/>
                    <a:pt x="373428" y="458545"/>
                    <a:pt x="361312" y="461117"/>
                  </a:cubicBezTo>
                  <a:cubicBezTo>
                    <a:pt x="341766" y="461974"/>
                    <a:pt x="323707" y="473233"/>
                    <a:pt x="303533" y="469346"/>
                  </a:cubicBezTo>
                  <a:cubicBezTo>
                    <a:pt x="218323" y="466032"/>
                    <a:pt x="152086" y="416997"/>
                    <a:pt x="81906" y="377506"/>
                  </a:cubicBezTo>
                  <a:cubicBezTo>
                    <a:pt x="58417" y="364762"/>
                    <a:pt x="41901" y="343845"/>
                    <a:pt x="22527" y="326414"/>
                  </a:cubicBezTo>
                  <a:cubicBezTo>
                    <a:pt x="3038" y="315841"/>
                    <a:pt x="581" y="296982"/>
                    <a:pt x="-1076" y="277723"/>
                  </a:cubicBezTo>
                  <a:cubicBezTo>
                    <a:pt x="-1076" y="195484"/>
                    <a:pt x="-4505" y="113073"/>
                    <a:pt x="9668" y="31406"/>
                  </a:cubicBezTo>
                  <a:cubicBezTo>
                    <a:pt x="11039" y="23405"/>
                    <a:pt x="10753" y="15118"/>
                    <a:pt x="16011" y="8546"/>
                  </a:cubicBezTo>
                  <a:cubicBezTo>
                    <a:pt x="21613" y="2286"/>
                    <a:pt x="29738" y="-1115"/>
                    <a:pt x="38128" y="-713"/>
                  </a:cubicBezTo>
                  <a:cubicBezTo>
                    <a:pt x="86878" y="8203"/>
                    <a:pt x="136941" y="10089"/>
                    <a:pt x="184432" y="25919"/>
                  </a:cubicBezTo>
                  <a:cubicBezTo>
                    <a:pt x="192262" y="30492"/>
                    <a:pt x="198891" y="36778"/>
                    <a:pt x="206549" y="41750"/>
                  </a:cubicBezTo>
                  <a:cubicBezTo>
                    <a:pt x="240211" y="63581"/>
                    <a:pt x="240154" y="64210"/>
                    <a:pt x="225409" y="103244"/>
                  </a:cubicBezTo>
                  <a:cubicBezTo>
                    <a:pt x="212550" y="137534"/>
                    <a:pt x="202549" y="172395"/>
                    <a:pt x="185804" y="204970"/>
                  </a:cubicBezTo>
                  <a:cubicBezTo>
                    <a:pt x="171402" y="232974"/>
                    <a:pt x="154143" y="236975"/>
                    <a:pt x="129968" y="216400"/>
                  </a:cubicBezTo>
                  <a:cubicBezTo>
                    <a:pt x="119624" y="207485"/>
                    <a:pt x="111224" y="196455"/>
                    <a:pt x="100022" y="188511"/>
                  </a:cubicBezTo>
                  <a:cubicBezTo>
                    <a:pt x="95564" y="185368"/>
                    <a:pt x="89907" y="182282"/>
                    <a:pt x="85220" y="187311"/>
                  </a:cubicBezTo>
                  <a:cubicBezTo>
                    <a:pt x="80534" y="192340"/>
                    <a:pt x="83620" y="197541"/>
                    <a:pt x="86878" y="202170"/>
                  </a:cubicBezTo>
                  <a:cubicBezTo>
                    <a:pt x="91567" y="208940"/>
                    <a:pt x="97363" y="214871"/>
                    <a:pt x="104023" y="219715"/>
                  </a:cubicBezTo>
                  <a:cubicBezTo>
                    <a:pt x="116310" y="228573"/>
                    <a:pt x="128311" y="236060"/>
                    <a:pt x="116196" y="254005"/>
                  </a:cubicBezTo>
                  <a:cubicBezTo>
                    <a:pt x="109680" y="263835"/>
                    <a:pt x="118824" y="268350"/>
                    <a:pt x="127111" y="271150"/>
                  </a:cubicBezTo>
                  <a:cubicBezTo>
                    <a:pt x="146085" y="278808"/>
                    <a:pt x="165058" y="276865"/>
                    <a:pt x="184261" y="271550"/>
                  </a:cubicBezTo>
                  <a:cubicBezTo>
                    <a:pt x="197749" y="271093"/>
                    <a:pt x="212036" y="267149"/>
                    <a:pt x="222494" y="280122"/>
                  </a:cubicBezTo>
                  <a:cubicBezTo>
                    <a:pt x="223237" y="302125"/>
                    <a:pt x="206664" y="306469"/>
                    <a:pt x="190662" y="311498"/>
                  </a:cubicBezTo>
                  <a:cubicBezTo>
                    <a:pt x="185321" y="312284"/>
                    <a:pt x="179941" y="312780"/>
                    <a:pt x="174546" y="312984"/>
                  </a:cubicBezTo>
                  <a:cubicBezTo>
                    <a:pt x="165963" y="312794"/>
                    <a:pt x="158852" y="319599"/>
                    <a:pt x="158662" y="328182"/>
                  </a:cubicBezTo>
                  <a:cubicBezTo>
                    <a:pt x="158660" y="328259"/>
                    <a:pt x="158659" y="328337"/>
                    <a:pt x="158658" y="328415"/>
                  </a:cubicBezTo>
                  <a:cubicBezTo>
                    <a:pt x="157857" y="339330"/>
                    <a:pt x="164945" y="344416"/>
                    <a:pt x="174831" y="346760"/>
                  </a:cubicBezTo>
                  <a:cubicBezTo>
                    <a:pt x="199863" y="352475"/>
                    <a:pt x="223237" y="335958"/>
                    <a:pt x="234953" y="303554"/>
                  </a:cubicBezTo>
                  <a:cubicBezTo>
                    <a:pt x="239240" y="291096"/>
                    <a:pt x="240325" y="275665"/>
                    <a:pt x="259585" y="277151"/>
                  </a:cubicBezTo>
                  <a:close/>
                </a:path>
              </a:pathLst>
            </a:custGeom>
            <a:solidFill>
              <a:srgbClr val="A3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5" name="任意多边形: 形状 191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F5FF39C-0267-46EE-9D2A-171565957C06}"/>
                </a:ext>
              </a:extLst>
            </p:cNvPr>
            <p:cNvSpPr/>
            <p:nvPr/>
          </p:nvSpPr>
          <p:spPr>
            <a:xfrm>
              <a:off x="-8977868" y="5255838"/>
              <a:ext cx="198572" cy="211721"/>
            </a:xfrm>
            <a:custGeom>
              <a:avLst/>
              <a:gdLst>
                <a:gd name="connsiteX0" fmla="*/ 28653 w 198572"/>
                <a:gd name="connsiteY0" fmla="*/ 198918 h 211721"/>
                <a:gd name="connsiteX1" fmla="*/ 6136 w 198572"/>
                <a:gd name="connsiteY1" fmla="*/ 154798 h 211721"/>
                <a:gd name="connsiteX2" fmla="*/ 6136 w 198572"/>
                <a:gd name="connsiteY2" fmla="*/ 127881 h 211721"/>
                <a:gd name="connsiteX3" fmla="*/ 421 w 198572"/>
                <a:gd name="connsiteY3" fmla="*/ 96448 h 211721"/>
                <a:gd name="connsiteX4" fmla="*/ 821 w 198572"/>
                <a:gd name="connsiteY4" fmla="*/ 34097 h 211721"/>
                <a:gd name="connsiteX5" fmla="*/ 1278 w 198572"/>
                <a:gd name="connsiteY5" fmla="*/ 29468 h 211721"/>
                <a:gd name="connsiteX6" fmla="*/ 101462 w 198572"/>
                <a:gd name="connsiteY6" fmla="*/ -21 h 211721"/>
                <a:gd name="connsiteX7" fmla="*/ 158098 w 198572"/>
                <a:gd name="connsiteY7" fmla="*/ 28096 h 211721"/>
                <a:gd name="connsiteX8" fmla="*/ 197131 w 198572"/>
                <a:gd name="connsiteY8" fmla="*/ 73816 h 211721"/>
                <a:gd name="connsiteX9" fmla="*/ 186501 w 198572"/>
                <a:gd name="connsiteY9" fmla="*/ 134053 h 211721"/>
                <a:gd name="connsiteX10" fmla="*/ 187130 w 198572"/>
                <a:gd name="connsiteY10" fmla="*/ 155541 h 211721"/>
                <a:gd name="connsiteX11" fmla="*/ 155298 w 198572"/>
                <a:gd name="connsiteY11" fmla="*/ 210976 h 211721"/>
                <a:gd name="connsiteX12" fmla="*/ 28653 w 198572"/>
                <a:gd name="connsiteY12" fmla="*/ 198918 h 21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8572" h="211721">
                  <a:moveTo>
                    <a:pt x="28653" y="198918"/>
                  </a:moveTo>
                  <a:cubicBezTo>
                    <a:pt x="11549" y="191502"/>
                    <a:pt x="2106" y="172999"/>
                    <a:pt x="6136" y="154798"/>
                  </a:cubicBezTo>
                  <a:cubicBezTo>
                    <a:pt x="6879" y="145841"/>
                    <a:pt x="6879" y="136838"/>
                    <a:pt x="6136" y="127881"/>
                  </a:cubicBezTo>
                  <a:cubicBezTo>
                    <a:pt x="1556" y="118070"/>
                    <a:pt x="-412" y="107243"/>
                    <a:pt x="421" y="96448"/>
                  </a:cubicBezTo>
                  <a:cubicBezTo>
                    <a:pt x="-2189" y="75738"/>
                    <a:pt x="-2055" y="54773"/>
                    <a:pt x="821" y="34097"/>
                  </a:cubicBezTo>
                  <a:cubicBezTo>
                    <a:pt x="572" y="32541"/>
                    <a:pt x="730" y="30946"/>
                    <a:pt x="1278" y="29468"/>
                  </a:cubicBezTo>
                  <a:cubicBezTo>
                    <a:pt x="32254" y="11523"/>
                    <a:pt x="63457" y="-4365"/>
                    <a:pt x="101462" y="-21"/>
                  </a:cubicBezTo>
                  <a:cubicBezTo>
                    <a:pt x="124322" y="2550"/>
                    <a:pt x="144267" y="8151"/>
                    <a:pt x="158098" y="28096"/>
                  </a:cubicBezTo>
                  <a:cubicBezTo>
                    <a:pt x="169528" y="44613"/>
                    <a:pt x="187588" y="55471"/>
                    <a:pt x="197131" y="73816"/>
                  </a:cubicBezTo>
                  <a:cubicBezTo>
                    <a:pt x="196103" y="94276"/>
                    <a:pt x="184272" y="112736"/>
                    <a:pt x="186501" y="134053"/>
                  </a:cubicBezTo>
                  <a:cubicBezTo>
                    <a:pt x="187244" y="140968"/>
                    <a:pt x="185930" y="148226"/>
                    <a:pt x="187130" y="155541"/>
                  </a:cubicBezTo>
                  <a:cubicBezTo>
                    <a:pt x="192845" y="191088"/>
                    <a:pt x="189416" y="196803"/>
                    <a:pt x="155298" y="210976"/>
                  </a:cubicBezTo>
                  <a:cubicBezTo>
                    <a:pt x="113358" y="204456"/>
                    <a:pt x="71069" y="200430"/>
                    <a:pt x="28653" y="198918"/>
                  </a:cubicBezTo>
                  <a:close/>
                </a:path>
              </a:pathLst>
            </a:custGeom>
            <a:solidFill>
              <a:srgbClr val="A3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6" name="任意多边形: 形状 191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AE9223C-89B9-426D-850A-5EBCD1A2B000}"/>
                </a:ext>
              </a:extLst>
            </p:cNvPr>
            <p:cNvSpPr/>
            <p:nvPr/>
          </p:nvSpPr>
          <p:spPr>
            <a:xfrm>
              <a:off x="-8780153" y="4994467"/>
              <a:ext cx="119221" cy="485587"/>
            </a:xfrm>
            <a:custGeom>
              <a:avLst/>
              <a:gdLst>
                <a:gd name="connsiteX0" fmla="*/ 71825 w 119221"/>
                <a:gd name="connsiteY0" fmla="*/ 433256 h 485587"/>
                <a:gd name="connsiteX1" fmla="*/ 88570 w 119221"/>
                <a:gd name="connsiteY1" fmla="*/ 476633 h 485587"/>
                <a:gd name="connsiteX2" fmla="*/ 29420 w 119221"/>
                <a:gd name="connsiteY2" fmla="*/ 479948 h 485587"/>
                <a:gd name="connsiteX3" fmla="*/ 17247 w 119221"/>
                <a:gd name="connsiteY3" fmla="*/ 462803 h 485587"/>
                <a:gd name="connsiteX4" fmla="*/ 6902 w 119221"/>
                <a:gd name="connsiteY4" fmla="*/ 406853 h 485587"/>
                <a:gd name="connsiteX5" fmla="*/ 1187 w 119221"/>
                <a:gd name="connsiteY5" fmla="*/ 355875 h 485587"/>
                <a:gd name="connsiteX6" fmla="*/ -1041 w 119221"/>
                <a:gd name="connsiteY6" fmla="*/ 337358 h 485587"/>
                <a:gd name="connsiteX7" fmla="*/ 3531 w 119221"/>
                <a:gd name="connsiteY7" fmla="*/ 332043 h 485587"/>
                <a:gd name="connsiteX8" fmla="*/ 42850 w 119221"/>
                <a:gd name="connsiteY8" fmla="*/ 99386 h 485587"/>
                <a:gd name="connsiteX9" fmla="*/ 93485 w 119221"/>
                <a:gd name="connsiteY9" fmla="*/ 6917 h 485587"/>
                <a:gd name="connsiteX10" fmla="*/ 110116 w 119221"/>
                <a:gd name="connsiteY10" fmla="*/ -626 h 485587"/>
                <a:gd name="connsiteX11" fmla="*/ 114231 w 119221"/>
                <a:gd name="connsiteY11" fmla="*/ 22233 h 485587"/>
                <a:gd name="connsiteX12" fmla="*/ 112745 w 119221"/>
                <a:gd name="connsiteY12" fmla="*/ 57266 h 485587"/>
                <a:gd name="connsiteX13" fmla="*/ 98343 w 119221"/>
                <a:gd name="connsiteY13" fmla="*/ 99958 h 485587"/>
                <a:gd name="connsiteX14" fmla="*/ 70740 w 119221"/>
                <a:gd name="connsiteY14" fmla="*/ 253577 h 485587"/>
                <a:gd name="connsiteX15" fmla="*/ 71825 w 119221"/>
                <a:gd name="connsiteY15" fmla="*/ 433256 h 485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9221" h="485587">
                  <a:moveTo>
                    <a:pt x="71825" y="433256"/>
                  </a:moveTo>
                  <a:cubicBezTo>
                    <a:pt x="72168" y="449773"/>
                    <a:pt x="83255" y="461831"/>
                    <a:pt x="88570" y="476633"/>
                  </a:cubicBezTo>
                  <a:cubicBezTo>
                    <a:pt x="69653" y="490978"/>
                    <a:pt x="49137" y="482748"/>
                    <a:pt x="29420" y="479948"/>
                  </a:cubicBezTo>
                  <a:cubicBezTo>
                    <a:pt x="22447" y="478919"/>
                    <a:pt x="19533" y="470232"/>
                    <a:pt x="17247" y="462803"/>
                  </a:cubicBezTo>
                  <a:cubicBezTo>
                    <a:pt x="11072" y="444762"/>
                    <a:pt x="7586" y="425909"/>
                    <a:pt x="6902" y="406853"/>
                  </a:cubicBezTo>
                  <a:cubicBezTo>
                    <a:pt x="7552" y="389670"/>
                    <a:pt x="5625" y="372488"/>
                    <a:pt x="1187" y="355875"/>
                  </a:cubicBezTo>
                  <a:cubicBezTo>
                    <a:pt x="-3442" y="350160"/>
                    <a:pt x="-413" y="343531"/>
                    <a:pt x="-1041" y="337358"/>
                  </a:cubicBezTo>
                  <a:cubicBezTo>
                    <a:pt x="-338" y="335020"/>
                    <a:pt x="1323" y="333088"/>
                    <a:pt x="3531" y="332043"/>
                  </a:cubicBezTo>
                  <a:cubicBezTo>
                    <a:pt x="6274" y="252720"/>
                    <a:pt x="30848" y="177110"/>
                    <a:pt x="42850" y="99386"/>
                  </a:cubicBezTo>
                  <a:cubicBezTo>
                    <a:pt x="48565" y="62924"/>
                    <a:pt x="70454" y="34349"/>
                    <a:pt x="93485" y="6917"/>
                  </a:cubicBezTo>
                  <a:cubicBezTo>
                    <a:pt x="97206" y="1519"/>
                    <a:pt x="103604" y="-1382"/>
                    <a:pt x="110116" y="-626"/>
                  </a:cubicBezTo>
                  <a:cubicBezTo>
                    <a:pt x="111830" y="6860"/>
                    <a:pt x="110115" y="15089"/>
                    <a:pt x="114231" y="22233"/>
                  </a:cubicBezTo>
                  <a:cubicBezTo>
                    <a:pt x="124003" y="34349"/>
                    <a:pt x="110230" y="45436"/>
                    <a:pt x="112745" y="57266"/>
                  </a:cubicBezTo>
                  <a:cubicBezTo>
                    <a:pt x="109087" y="71897"/>
                    <a:pt x="111316" y="88528"/>
                    <a:pt x="98343" y="99958"/>
                  </a:cubicBezTo>
                  <a:cubicBezTo>
                    <a:pt x="81198" y="149735"/>
                    <a:pt x="75483" y="201513"/>
                    <a:pt x="70740" y="253577"/>
                  </a:cubicBezTo>
                  <a:cubicBezTo>
                    <a:pt x="64863" y="313345"/>
                    <a:pt x="65227" y="373563"/>
                    <a:pt x="71825" y="433256"/>
                  </a:cubicBezTo>
                  <a:close/>
                </a:path>
              </a:pathLst>
            </a:custGeom>
            <a:solidFill>
              <a:srgbClr val="BC696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7" name="任意多边形: 形状 191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311EFF4-A2A5-4411-8849-6B75C60CC5F1}"/>
                </a:ext>
              </a:extLst>
            </p:cNvPr>
            <p:cNvSpPr/>
            <p:nvPr/>
          </p:nvSpPr>
          <p:spPr>
            <a:xfrm>
              <a:off x="-8630992" y="5522638"/>
              <a:ext cx="314096" cy="152850"/>
            </a:xfrm>
            <a:custGeom>
              <a:avLst/>
              <a:gdLst>
                <a:gd name="connsiteX0" fmla="*/ -1441 w 314096"/>
                <a:gd name="connsiteY0" fmla="*/ -560 h 152850"/>
                <a:gd name="connsiteX1" fmla="*/ 28677 w 314096"/>
                <a:gd name="connsiteY1" fmla="*/ 10870 h 152850"/>
                <a:gd name="connsiteX2" fmla="*/ 141034 w 314096"/>
                <a:gd name="connsiteY2" fmla="*/ 67048 h 152850"/>
                <a:gd name="connsiteX3" fmla="*/ 203899 w 314096"/>
                <a:gd name="connsiteY3" fmla="*/ 80764 h 152850"/>
                <a:gd name="connsiteX4" fmla="*/ 219386 w 314096"/>
                <a:gd name="connsiteY4" fmla="*/ 84994 h 152850"/>
                <a:gd name="connsiteX5" fmla="*/ 200813 w 314096"/>
                <a:gd name="connsiteY5" fmla="*/ 88080 h 152850"/>
                <a:gd name="connsiteX6" fmla="*/ 277965 w 314096"/>
                <a:gd name="connsiteY6" fmla="*/ 76650 h 152850"/>
                <a:gd name="connsiteX7" fmla="*/ 312655 w 314096"/>
                <a:gd name="connsiteY7" fmla="*/ 86766 h 152850"/>
                <a:gd name="connsiteX8" fmla="*/ 231673 w 314096"/>
                <a:gd name="connsiteY8" fmla="*/ 151174 h 152850"/>
                <a:gd name="connsiteX9" fmla="*/ 219615 w 314096"/>
                <a:gd name="connsiteY9" fmla="*/ 147573 h 152850"/>
                <a:gd name="connsiteX10" fmla="*/ 218872 w 314096"/>
                <a:gd name="connsiteY10" fmla="*/ 141858 h 152850"/>
                <a:gd name="connsiteX11" fmla="*/ 223330 w 314096"/>
                <a:gd name="connsiteY11" fmla="*/ 133914 h 152850"/>
                <a:gd name="connsiteX12" fmla="*/ 199384 w 314096"/>
                <a:gd name="connsiteY12" fmla="*/ 120884 h 152850"/>
                <a:gd name="connsiteX13" fmla="*/ 25934 w 314096"/>
                <a:gd name="connsiteY13" fmla="*/ 21500 h 152850"/>
                <a:gd name="connsiteX14" fmla="*/ -1441 w 314096"/>
                <a:gd name="connsiteY14" fmla="*/ -560 h 152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4096" h="152850">
                  <a:moveTo>
                    <a:pt x="-1441" y="-560"/>
                  </a:moveTo>
                  <a:cubicBezTo>
                    <a:pt x="10503" y="-1989"/>
                    <a:pt x="19590" y="5155"/>
                    <a:pt x="28677" y="10870"/>
                  </a:cubicBezTo>
                  <a:cubicBezTo>
                    <a:pt x="64848" y="32056"/>
                    <a:pt x="102383" y="50824"/>
                    <a:pt x="141034" y="67048"/>
                  </a:cubicBezTo>
                  <a:cubicBezTo>
                    <a:pt x="161437" y="75735"/>
                    <a:pt x="181553" y="83337"/>
                    <a:pt x="203899" y="80764"/>
                  </a:cubicBezTo>
                  <a:cubicBezTo>
                    <a:pt x="209426" y="79943"/>
                    <a:pt x="215044" y="81477"/>
                    <a:pt x="219386" y="84994"/>
                  </a:cubicBezTo>
                  <a:cubicBezTo>
                    <a:pt x="214014" y="92995"/>
                    <a:pt x="207328" y="89966"/>
                    <a:pt x="200813" y="88080"/>
                  </a:cubicBezTo>
                  <a:cubicBezTo>
                    <a:pt x="228302" y="96767"/>
                    <a:pt x="253276" y="87566"/>
                    <a:pt x="277965" y="76650"/>
                  </a:cubicBezTo>
                  <a:cubicBezTo>
                    <a:pt x="292081" y="71392"/>
                    <a:pt x="302025" y="80136"/>
                    <a:pt x="312655" y="86766"/>
                  </a:cubicBezTo>
                  <a:cubicBezTo>
                    <a:pt x="292596" y="116941"/>
                    <a:pt x="261849" y="133743"/>
                    <a:pt x="231673" y="151174"/>
                  </a:cubicBezTo>
                  <a:cubicBezTo>
                    <a:pt x="227159" y="153860"/>
                    <a:pt x="223273" y="150145"/>
                    <a:pt x="219615" y="147573"/>
                  </a:cubicBezTo>
                  <a:cubicBezTo>
                    <a:pt x="219615" y="145744"/>
                    <a:pt x="219158" y="143858"/>
                    <a:pt x="218872" y="141858"/>
                  </a:cubicBezTo>
                  <a:cubicBezTo>
                    <a:pt x="221729" y="139857"/>
                    <a:pt x="230302" y="139515"/>
                    <a:pt x="223330" y="133914"/>
                  </a:cubicBezTo>
                  <a:cubicBezTo>
                    <a:pt x="215878" y="128660"/>
                    <a:pt x="207842" y="124288"/>
                    <a:pt x="199384" y="120884"/>
                  </a:cubicBezTo>
                  <a:cubicBezTo>
                    <a:pt x="139309" y="91863"/>
                    <a:pt x="81350" y="58653"/>
                    <a:pt x="25934" y="21500"/>
                  </a:cubicBezTo>
                  <a:cubicBezTo>
                    <a:pt x="16390" y="15099"/>
                    <a:pt x="5646" y="9556"/>
                    <a:pt x="-1441" y="-560"/>
                  </a:cubicBezTo>
                  <a:close/>
                </a:path>
              </a:pathLst>
            </a:custGeom>
            <a:solidFill>
              <a:srgbClr val="6CAB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18" name="任意多边形: 形状 191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6C426B1-AEE1-4AA7-BBB3-EA343369241F}"/>
                </a:ext>
              </a:extLst>
            </p:cNvPr>
            <p:cNvSpPr/>
            <p:nvPr/>
          </p:nvSpPr>
          <p:spPr>
            <a:xfrm>
              <a:off x="-8821529" y="5323784"/>
              <a:ext cx="46964" cy="147256"/>
            </a:xfrm>
            <a:custGeom>
              <a:avLst/>
              <a:gdLst>
                <a:gd name="connsiteX0" fmla="*/ 42507 w 46964"/>
                <a:gd name="connsiteY0" fmla="*/ 5813 h 147256"/>
                <a:gd name="connsiteX1" fmla="*/ 42050 w 46964"/>
                <a:gd name="connsiteY1" fmla="*/ 26787 h 147256"/>
                <a:gd name="connsiteX2" fmla="*/ 44050 w 46964"/>
                <a:gd name="connsiteY2" fmla="*/ 123599 h 147256"/>
                <a:gd name="connsiteX3" fmla="*/ 30677 w 46964"/>
                <a:gd name="connsiteY3" fmla="*/ 144859 h 147256"/>
                <a:gd name="connsiteX4" fmla="*/ -1441 w 46964"/>
                <a:gd name="connsiteY4" fmla="*/ 142916 h 147256"/>
                <a:gd name="connsiteX5" fmla="*/ 11017 w 46964"/>
                <a:gd name="connsiteY5" fmla="*/ 128914 h 147256"/>
                <a:gd name="connsiteX6" fmla="*/ 25248 w 46964"/>
                <a:gd name="connsiteY6" fmla="*/ 101425 h 147256"/>
                <a:gd name="connsiteX7" fmla="*/ 36278 w 46964"/>
                <a:gd name="connsiteY7" fmla="*/ 11756 h 147256"/>
                <a:gd name="connsiteX8" fmla="*/ 36278 w 46964"/>
                <a:gd name="connsiteY8" fmla="*/ 6328 h 147256"/>
                <a:gd name="connsiteX9" fmla="*/ 36278 w 46964"/>
                <a:gd name="connsiteY9" fmla="*/ -645 h 147256"/>
                <a:gd name="connsiteX10" fmla="*/ 42507 w 46964"/>
                <a:gd name="connsiteY10" fmla="*/ 5813 h 14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6964" h="147256">
                  <a:moveTo>
                    <a:pt x="42507" y="5813"/>
                  </a:moveTo>
                  <a:cubicBezTo>
                    <a:pt x="42507" y="12785"/>
                    <a:pt x="42164" y="19815"/>
                    <a:pt x="42050" y="26787"/>
                  </a:cubicBezTo>
                  <a:cubicBezTo>
                    <a:pt x="31992" y="59248"/>
                    <a:pt x="39421" y="91481"/>
                    <a:pt x="44050" y="123599"/>
                  </a:cubicBezTo>
                  <a:cubicBezTo>
                    <a:pt x="46736" y="141716"/>
                    <a:pt x="47479" y="141658"/>
                    <a:pt x="30677" y="144859"/>
                  </a:cubicBezTo>
                  <a:cubicBezTo>
                    <a:pt x="20033" y="147599"/>
                    <a:pt x="8795" y="146919"/>
                    <a:pt x="-1441" y="142916"/>
                  </a:cubicBezTo>
                  <a:cubicBezTo>
                    <a:pt x="1245" y="137201"/>
                    <a:pt x="5074" y="130286"/>
                    <a:pt x="11017" y="128914"/>
                  </a:cubicBezTo>
                  <a:cubicBezTo>
                    <a:pt x="27419" y="125085"/>
                    <a:pt x="27648" y="113198"/>
                    <a:pt x="25248" y="101425"/>
                  </a:cubicBezTo>
                  <a:cubicBezTo>
                    <a:pt x="18790" y="70050"/>
                    <a:pt x="24676" y="40675"/>
                    <a:pt x="36278" y="11756"/>
                  </a:cubicBezTo>
                  <a:cubicBezTo>
                    <a:pt x="36620" y="9963"/>
                    <a:pt x="36620" y="8120"/>
                    <a:pt x="36278" y="6328"/>
                  </a:cubicBezTo>
                  <a:cubicBezTo>
                    <a:pt x="34405" y="4380"/>
                    <a:pt x="34405" y="1302"/>
                    <a:pt x="36278" y="-645"/>
                  </a:cubicBezTo>
                  <a:cubicBezTo>
                    <a:pt x="41250" y="-1159"/>
                    <a:pt x="44107" y="212"/>
                    <a:pt x="42507" y="5813"/>
                  </a:cubicBezTo>
                  <a:close/>
                </a:path>
              </a:pathLst>
            </a:custGeom>
            <a:solidFill>
              <a:srgbClr val="6DAB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4" name="任意多边形: 形状 192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B689688-E803-4DC6-AD70-CC42614E2391}"/>
                </a:ext>
              </a:extLst>
            </p:cNvPr>
            <p:cNvSpPr/>
            <p:nvPr/>
          </p:nvSpPr>
          <p:spPr>
            <a:xfrm>
              <a:off x="-9036471" y="5119280"/>
              <a:ext cx="57498" cy="194057"/>
            </a:xfrm>
            <a:custGeom>
              <a:avLst/>
              <a:gdLst>
                <a:gd name="connsiteX0" fmla="*/ -1441 w 57498"/>
                <a:gd name="connsiteY0" fmla="*/ 1948 h 194057"/>
                <a:gd name="connsiteX1" fmla="*/ 48851 w 57498"/>
                <a:gd name="connsiteY1" fmla="*/ 4463 h 194057"/>
                <a:gd name="connsiteX2" fmla="*/ 52909 w 57498"/>
                <a:gd name="connsiteY2" fmla="*/ 53669 h 194057"/>
                <a:gd name="connsiteX3" fmla="*/ 48280 w 57498"/>
                <a:gd name="connsiteY3" fmla="*/ 178714 h 194057"/>
                <a:gd name="connsiteX4" fmla="*/ 37821 w 57498"/>
                <a:gd name="connsiteY4" fmla="*/ 193229 h 194057"/>
                <a:gd name="connsiteX5" fmla="*/ 40279 w 57498"/>
                <a:gd name="connsiteY5" fmla="*/ 148367 h 194057"/>
                <a:gd name="connsiteX6" fmla="*/ -1441 w 57498"/>
                <a:gd name="connsiteY6" fmla="*/ 1948 h 19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498" h="194057">
                  <a:moveTo>
                    <a:pt x="-1441" y="1948"/>
                  </a:moveTo>
                  <a:cubicBezTo>
                    <a:pt x="15704" y="1606"/>
                    <a:pt x="36736" y="-5310"/>
                    <a:pt x="48851" y="4463"/>
                  </a:cubicBezTo>
                  <a:cubicBezTo>
                    <a:pt x="61996" y="15093"/>
                    <a:pt x="53195" y="36924"/>
                    <a:pt x="52909" y="53669"/>
                  </a:cubicBezTo>
                  <a:cubicBezTo>
                    <a:pt x="52337" y="95388"/>
                    <a:pt x="50051" y="137051"/>
                    <a:pt x="48280" y="178714"/>
                  </a:cubicBezTo>
                  <a:cubicBezTo>
                    <a:pt x="48280" y="185629"/>
                    <a:pt x="49365" y="194258"/>
                    <a:pt x="37821" y="193229"/>
                  </a:cubicBezTo>
                  <a:cubicBezTo>
                    <a:pt x="45994" y="178656"/>
                    <a:pt x="44622" y="163626"/>
                    <a:pt x="40279" y="148367"/>
                  </a:cubicBezTo>
                  <a:cubicBezTo>
                    <a:pt x="26448" y="99560"/>
                    <a:pt x="12542" y="50755"/>
                    <a:pt x="-1441" y="1948"/>
                  </a:cubicBezTo>
                  <a:close/>
                </a:path>
              </a:pathLst>
            </a:custGeom>
            <a:solidFill>
              <a:srgbClr val="D9B53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8" name="任意多边形: 形状 193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EA6B1C0-5B96-4D3D-B053-A4F60C47FF1D}"/>
                </a:ext>
              </a:extLst>
            </p:cNvPr>
            <p:cNvSpPr/>
            <p:nvPr/>
          </p:nvSpPr>
          <p:spPr>
            <a:xfrm>
              <a:off x="-8394676" y="4856854"/>
              <a:ext cx="155619" cy="383190"/>
            </a:xfrm>
            <a:custGeom>
              <a:avLst/>
              <a:gdLst>
                <a:gd name="connsiteX0" fmla="*/ 116231 w 155619"/>
                <a:gd name="connsiteY0" fmla="*/ 105955 h 383190"/>
                <a:gd name="connsiteX1" fmla="*/ 119888 w 155619"/>
                <a:gd name="connsiteY1" fmla="*/ 151675 h 383190"/>
                <a:gd name="connsiteX2" fmla="*/ 154178 w 155619"/>
                <a:gd name="connsiteY2" fmla="*/ 247515 h 383190"/>
                <a:gd name="connsiteX3" fmla="*/ 148463 w 155619"/>
                <a:gd name="connsiteY3" fmla="*/ 296264 h 383190"/>
                <a:gd name="connsiteX4" fmla="*/ 143777 w 155619"/>
                <a:gd name="connsiteY4" fmla="*/ 312780 h 383190"/>
                <a:gd name="connsiteX5" fmla="*/ 124461 w 155619"/>
                <a:gd name="connsiteY5" fmla="*/ 382446 h 383190"/>
                <a:gd name="connsiteX6" fmla="*/ 119260 w 155619"/>
                <a:gd name="connsiteY6" fmla="*/ 357814 h 383190"/>
                <a:gd name="connsiteX7" fmla="*/ 120631 w 155619"/>
                <a:gd name="connsiteY7" fmla="*/ 353986 h 383190"/>
                <a:gd name="connsiteX8" fmla="*/ 92056 w 155619"/>
                <a:gd name="connsiteY8" fmla="*/ 143102 h 383190"/>
                <a:gd name="connsiteX9" fmla="*/ 111487 w 155619"/>
                <a:gd name="connsiteY9" fmla="*/ 281748 h 383190"/>
                <a:gd name="connsiteX10" fmla="*/ 118803 w 155619"/>
                <a:gd name="connsiteY10" fmla="*/ 329811 h 383190"/>
                <a:gd name="connsiteX11" fmla="*/ 113088 w 155619"/>
                <a:gd name="connsiteY11" fmla="*/ 335983 h 383190"/>
                <a:gd name="connsiteX12" fmla="*/ 85084 w 155619"/>
                <a:gd name="connsiteY12" fmla="*/ 219911 h 383190"/>
                <a:gd name="connsiteX13" fmla="*/ 55366 w 155619"/>
                <a:gd name="connsiteY13" fmla="*/ 187965 h 383190"/>
                <a:gd name="connsiteX14" fmla="*/ 63481 w 155619"/>
                <a:gd name="connsiteY14" fmla="*/ 181450 h 383190"/>
                <a:gd name="connsiteX15" fmla="*/ 70568 w 155619"/>
                <a:gd name="connsiteY15" fmla="*/ 166191 h 383190"/>
                <a:gd name="connsiteX16" fmla="*/ 40507 w 155619"/>
                <a:gd name="connsiteY16" fmla="*/ 82409 h 383190"/>
                <a:gd name="connsiteX17" fmla="*/ -1441 w 155619"/>
                <a:gd name="connsiteY17" fmla="*/ 49490 h 383190"/>
                <a:gd name="connsiteX18" fmla="*/ 15247 w 155619"/>
                <a:gd name="connsiteY18" fmla="*/ 21830 h 383190"/>
                <a:gd name="connsiteX19" fmla="*/ 20962 w 155619"/>
                <a:gd name="connsiteY19" fmla="*/ 16629 h 383190"/>
                <a:gd name="connsiteX20" fmla="*/ 38107 w 155619"/>
                <a:gd name="connsiteY20" fmla="*/ -2 h 383190"/>
                <a:gd name="connsiteX21" fmla="*/ 47708 w 155619"/>
                <a:gd name="connsiteY21" fmla="*/ 741 h 383190"/>
                <a:gd name="connsiteX22" fmla="*/ 65424 w 155619"/>
                <a:gd name="connsiteY22" fmla="*/ 1484 h 383190"/>
                <a:gd name="connsiteX23" fmla="*/ 75026 w 155619"/>
                <a:gd name="connsiteY23" fmla="*/ -745 h 383190"/>
                <a:gd name="connsiteX24" fmla="*/ 80741 w 155619"/>
                <a:gd name="connsiteY24" fmla="*/ 11314 h 383190"/>
                <a:gd name="connsiteX25" fmla="*/ 82170 w 155619"/>
                <a:gd name="connsiteY25" fmla="*/ 20801 h 383190"/>
                <a:gd name="connsiteX26" fmla="*/ 86170 w 155619"/>
                <a:gd name="connsiteY26" fmla="*/ 44975 h 383190"/>
                <a:gd name="connsiteX27" fmla="*/ 104115 w 155619"/>
                <a:gd name="connsiteY27" fmla="*/ 60120 h 383190"/>
                <a:gd name="connsiteX28" fmla="*/ 116231 w 155619"/>
                <a:gd name="connsiteY28" fmla="*/ 105955 h 383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5619" h="383190">
                  <a:moveTo>
                    <a:pt x="116231" y="105955"/>
                  </a:moveTo>
                  <a:cubicBezTo>
                    <a:pt x="106744" y="122185"/>
                    <a:pt x="110173" y="135787"/>
                    <a:pt x="119888" y="151675"/>
                  </a:cubicBezTo>
                  <a:cubicBezTo>
                    <a:pt x="137032" y="181279"/>
                    <a:pt x="148651" y="213754"/>
                    <a:pt x="154178" y="247515"/>
                  </a:cubicBezTo>
                  <a:cubicBezTo>
                    <a:pt x="150807" y="263574"/>
                    <a:pt x="145835" y="279462"/>
                    <a:pt x="148463" y="296264"/>
                  </a:cubicBezTo>
                  <a:cubicBezTo>
                    <a:pt x="153493" y="303693"/>
                    <a:pt x="149035" y="308323"/>
                    <a:pt x="143777" y="312780"/>
                  </a:cubicBezTo>
                  <a:cubicBezTo>
                    <a:pt x="140761" y="336818"/>
                    <a:pt x="134253" y="360287"/>
                    <a:pt x="124461" y="382446"/>
                  </a:cubicBezTo>
                  <a:cubicBezTo>
                    <a:pt x="121888" y="370159"/>
                    <a:pt x="120574" y="363987"/>
                    <a:pt x="119260" y="357814"/>
                  </a:cubicBezTo>
                  <a:lnTo>
                    <a:pt x="120631" y="353986"/>
                  </a:lnTo>
                  <a:cubicBezTo>
                    <a:pt x="143948" y="280662"/>
                    <a:pt x="139719" y="211111"/>
                    <a:pt x="92056" y="143102"/>
                  </a:cubicBezTo>
                  <a:cubicBezTo>
                    <a:pt x="93622" y="189873"/>
                    <a:pt x="100135" y="236348"/>
                    <a:pt x="111487" y="281748"/>
                  </a:cubicBezTo>
                  <a:cubicBezTo>
                    <a:pt x="115088" y="297522"/>
                    <a:pt x="122517" y="312895"/>
                    <a:pt x="118803" y="329811"/>
                  </a:cubicBezTo>
                  <a:cubicBezTo>
                    <a:pt x="117752" y="332520"/>
                    <a:pt x="115708" y="334728"/>
                    <a:pt x="113088" y="335983"/>
                  </a:cubicBezTo>
                  <a:cubicBezTo>
                    <a:pt x="99409" y="298472"/>
                    <a:pt x="90016" y="259534"/>
                    <a:pt x="85084" y="219911"/>
                  </a:cubicBezTo>
                  <a:cubicBezTo>
                    <a:pt x="82512" y="200481"/>
                    <a:pt x="76283" y="188365"/>
                    <a:pt x="55366" y="187965"/>
                  </a:cubicBezTo>
                  <a:cubicBezTo>
                    <a:pt x="57048" y="184760"/>
                    <a:pt x="59988" y="182400"/>
                    <a:pt x="63481" y="181450"/>
                  </a:cubicBezTo>
                  <a:cubicBezTo>
                    <a:pt x="72397" y="179449"/>
                    <a:pt x="72682" y="173391"/>
                    <a:pt x="70568" y="166191"/>
                  </a:cubicBezTo>
                  <a:cubicBezTo>
                    <a:pt x="69711" y="134987"/>
                    <a:pt x="62624" y="106012"/>
                    <a:pt x="40507" y="82409"/>
                  </a:cubicBezTo>
                  <a:cubicBezTo>
                    <a:pt x="26505" y="71493"/>
                    <a:pt x="1188" y="74865"/>
                    <a:pt x="-1441" y="49490"/>
                  </a:cubicBezTo>
                  <a:cubicBezTo>
                    <a:pt x="-641" y="37432"/>
                    <a:pt x="10789" y="31717"/>
                    <a:pt x="15247" y="21830"/>
                  </a:cubicBezTo>
                  <a:cubicBezTo>
                    <a:pt x="17018" y="19886"/>
                    <a:pt x="18676" y="16972"/>
                    <a:pt x="20962" y="16629"/>
                  </a:cubicBezTo>
                  <a:cubicBezTo>
                    <a:pt x="36392" y="14229"/>
                    <a:pt x="36450" y="14400"/>
                    <a:pt x="38107" y="-2"/>
                  </a:cubicBezTo>
                  <a:lnTo>
                    <a:pt x="47708" y="741"/>
                  </a:lnTo>
                  <a:cubicBezTo>
                    <a:pt x="53147" y="3835"/>
                    <a:pt x="59746" y="4112"/>
                    <a:pt x="65424" y="1484"/>
                  </a:cubicBezTo>
                  <a:lnTo>
                    <a:pt x="75026" y="-745"/>
                  </a:lnTo>
                  <a:cubicBezTo>
                    <a:pt x="75371" y="3844"/>
                    <a:pt x="77407" y="8141"/>
                    <a:pt x="80741" y="11314"/>
                  </a:cubicBezTo>
                  <a:cubicBezTo>
                    <a:pt x="81198" y="14457"/>
                    <a:pt x="81655" y="17601"/>
                    <a:pt x="82170" y="20801"/>
                  </a:cubicBezTo>
                  <a:cubicBezTo>
                    <a:pt x="85942" y="28459"/>
                    <a:pt x="81713" y="37432"/>
                    <a:pt x="86170" y="44975"/>
                  </a:cubicBezTo>
                  <a:cubicBezTo>
                    <a:pt x="84741" y="58749"/>
                    <a:pt x="94228" y="59720"/>
                    <a:pt x="104115" y="60120"/>
                  </a:cubicBezTo>
                  <a:cubicBezTo>
                    <a:pt x="106687" y="76008"/>
                    <a:pt x="116059" y="89781"/>
                    <a:pt x="116231" y="105955"/>
                  </a:cubicBezTo>
                  <a:close/>
                </a:path>
              </a:pathLst>
            </a:custGeom>
            <a:solidFill>
              <a:srgbClr val="73221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4" name="任意多边形: 形状 194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8FB6FA9-ACF7-42D1-924E-89C69875951F}"/>
                </a:ext>
              </a:extLst>
            </p:cNvPr>
            <p:cNvSpPr/>
            <p:nvPr/>
          </p:nvSpPr>
          <p:spPr>
            <a:xfrm>
              <a:off x="-8970234" y="4732152"/>
              <a:ext cx="22860" cy="43834"/>
            </a:xfrm>
            <a:custGeom>
              <a:avLst/>
              <a:gdLst>
                <a:gd name="connsiteX0" fmla="*/ 21419 w 22860"/>
                <a:gd name="connsiteY0" fmla="*/ -744 h 43834"/>
                <a:gd name="connsiteX1" fmla="*/ -1441 w 22860"/>
                <a:gd name="connsiteY1" fmla="*/ 43090 h 43834"/>
                <a:gd name="connsiteX2" fmla="*/ 21419 w 22860"/>
                <a:gd name="connsiteY2" fmla="*/ -745 h 4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" h="43834">
                  <a:moveTo>
                    <a:pt x="21419" y="-744"/>
                  </a:moveTo>
                  <a:cubicBezTo>
                    <a:pt x="14618" y="14286"/>
                    <a:pt x="9989" y="30517"/>
                    <a:pt x="-1441" y="43090"/>
                  </a:cubicBezTo>
                  <a:cubicBezTo>
                    <a:pt x="-187" y="25952"/>
                    <a:pt x="8085" y="10093"/>
                    <a:pt x="21419" y="-745"/>
                  </a:cubicBezTo>
                  <a:close/>
                </a:path>
              </a:pathLst>
            </a:custGeom>
            <a:solidFill>
              <a:srgbClr val="531A1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8" name="任意多边形: 形状 194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A1B9018-CEEC-41CB-98B5-A56B6B4F5CB6}"/>
                </a:ext>
              </a:extLst>
            </p:cNvPr>
            <p:cNvSpPr/>
            <p:nvPr/>
          </p:nvSpPr>
          <p:spPr>
            <a:xfrm>
              <a:off x="-8984229" y="4978138"/>
              <a:ext cx="115273" cy="294728"/>
            </a:xfrm>
            <a:custGeom>
              <a:avLst/>
              <a:gdLst>
                <a:gd name="connsiteX0" fmla="*/ 8382 w 115273"/>
                <a:gd name="connsiteY0" fmla="*/ 290765 h 294728"/>
                <a:gd name="connsiteX1" fmla="*/ 24098 w 115273"/>
                <a:gd name="connsiteY1" fmla="*/ 245045 h 294728"/>
                <a:gd name="connsiteX2" fmla="*/ 7639 w 115273"/>
                <a:gd name="connsiteY2" fmla="*/ 231673 h 294728"/>
                <a:gd name="connsiteX3" fmla="*/ 6324 w 115273"/>
                <a:gd name="connsiteY3" fmla="*/ 70910 h 294728"/>
                <a:gd name="connsiteX4" fmla="*/ 4553 w 115273"/>
                <a:gd name="connsiteY4" fmla="*/ 2330 h 294728"/>
                <a:gd name="connsiteX5" fmla="*/ 12810 w 115273"/>
                <a:gd name="connsiteY5" fmla="*/ 43 h 294728"/>
                <a:gd name="connsiteX6" fmla="*/ 13183 w 115273"/>
                <a:gd name="connsiteY6" fmla="*/ 272 h 294728"/>
                <a:gd name="connsiteX7" fmla="*/ 13183 w 115273"/>
                <a:gd name="connsiteY7" fmla="*/ -70 h 294728"/>
                <a:gd name="connsiteX8" fmla="*/ 55531 w 115273"/>
                <a:gd name="connsiteY8" fmla="*/ 101542 h 294728"/>
                <a:gd name="connsiteX9" fmla="*/ 107422 w 115273"/>
                <a:gd name="connsiteY9" fmla="*/ 191381 h 294728"/>
                <a:gd name="connsiteX10" fmla="*/ 104508 w 115273"/>
                <a:gd name="connsiteY10" fmla="*/ 224186 h 294728"/>
                <a:gd name="connsiteX11" fmla="*/ 19983 w 115273"/>
                <a:gd name="connsiteY11" fmla="*/ 293223 h 294728"/>
                <a:gd name="connsiteX12" fmla="*/ 8382 w 115273"/>
                <a:gd name="connsiteY12" fmla="*/ 290765 h 294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273" h="294728">
                  <a:moveTo>
                    <a:pt x="8382" y="290765"/>
                  </a:moveTo>
                  <a:cubicBezTo>
                    <a:pt x="5581" y="273163"/>
                    <a:pt x="4267" y="256018"/>
                    <a:pt x="24098" y="245045"/>
                  </a:cubicBezTo>
                  <a:cubicBezTo>
                    <a:pt x="15412" y="242988"/>
                    <a:pt x="7525" y="245045"/>
                    <a:pt x="7639" y="231673"/>
                  </a:cubicBezTo>
                  <a:cubicBezTo>
                    <a:pt x="8211" y="178123"/>
                    <a:pt x="6897" y="124516"/>
                    <a:pt x="6324" y="70910"/>
                  </a:cubicBezTo>
                  <a:cubicBezTo>
                    <a:pt x="-4762" y="48393"/>
                    <a:pt x="-2705" y="25190"/>
                    <a:pt x="4553" y="2330"/>
                  </a:cubicBezTo>
                  <a:cubicBezTo>
                    <a:pt x="6202" y="-582"/>
                    <a:pt x="9898" y="-1606"/>
                    <a:pt x="12810" y="43"/>
                  </a:cubicBezTo>
                  <a:cubicBezTo>
                    <a:pt x="12937" y="115"/>
                    <a:pt x="13061" y="191"/>
                    <a:pt x="13183" y="272"/>
                  </a:cubicBezTo>
                  <a:lnTo>
                    <a:pt x="13183" y="-70"/>
                  </a:lnTo>
                  <a:cubicBezTo>
                    <a:pt x="22784" y="35705"/>
                    <a:pt x="41758" y="67538"/>
                    <a:pt x="55531" y="101542"/>
                  </a:cubicBezTo>
                  <a:cubicBezTo>
                    <a:pt x="69596" y="133242"/>
                    <a:pt x="86992" y="163358"/>
                    <a:pt x="107422" y="191381"/>
                  </a:cubicBezTo>
                  <a:cubicBezTo>
                    <a:pt x="116510" y="204012"/>
                    <a:pt x="116281" y="212870"/>
                    <a:pt x="104508" y="224186"/>
                  </a:cubicBezTo>
                  <a:cubicBezTo>
                    <a:pt x="78624" y="249869"/>
                    <a:pt x="50317" y="272988"/>
                    <a:pt x="19983" y="293223"/>
                  </a:cubicBezTo>
                  <a:cubicBezTo>
                    <a:pt x="15975" y="294821"/>
                    <a:pt x="11398" y="293852"/>
                    <a:pt x="8382" y="290765"/>
                  </a:cubicBezTo>
                  <a:close/>
                </a:path>
              </a:pathLst>
            </a:custGeom>
            <a:solidFill>
              <a:srgbClr val="98CCD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49" name="任意多边形: 形状 194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19A4A01-13FD-4847-B126-0D3578519B65}"/>
                </a:ext>
              </a:extLst>
            </p:cNvPr>
            <p:cNvSpPr/>
            <p:nvPr/>
          </p:nvSpPr>
          <p:spPr>
            <a:xfrm>
              <a:off x="-9050180" y="4815420"/>
              <a:ext cx="77571" cy="260936"/>
            </a:xfrm>
            <a:custGeom>
              <a:avLst/>
              <a:gdLst>
                <a:gd name="connsiteX0" fmla="*/ 75362 w 77571"/>
                <a:gd name="connsiteY0" fmla="*/ 162876 h 260936"/>
                <a:gd name="connsiteX1" fmla="*/ 72275 w 77571"/>
                <a:gd name="connsiteY1" fmla="*/ 233399 h 260936"/>
                <a:gd name="connsiteX2" fmla="*/ 68961 w 77571"/>
                <a:gd name="connsiteY2" fmla="*/ 250944 h 260936"/>
                <a:gd name="connsiteX3" fmla="*/ 56616 w 77571"/>
                <a:gd name="connsiteY3" fmla="*/ 259745 h 260936"/>
                <a:gd name="connsiteX4" fmla="*/ 32042 w 77571"/>
                <a:gd name="connsiteY4" fmla="*/ 206082 h 260936"/>
                <a:gd name="connsiteX5" fmla="*/ -1048 w 77571"/>
                <a:gd name="connsiteY5" fmla="*/ 12286 h 260936"/>
                <a:gd name="connsiteX6" fmla="*/ 1353 w 77571"/>
                <a:gd name="connsiteY6" fmla="*/ -745 h 260936"/>
                <a:gd name="connsiteX7" fmla="*/ 49187 w 77571"/>
                <a:gd name="connsiteY7" fmla="*/ -173 h 260936"/>
                <a:gd name="connsiteX8" fmla="*/ 69133 w 77571"/>
                <a:gd name="connsiteY8" fmla="*/ 13371 h 260936"/>
                <a:gd name="connsiteX9" fmla="*/ 67818 w 77571"/>
                <a:gd name="connsiteY9" fmla="*/ 105212 h 260936"/>
                <a:gd name="connsiteX10" fmla="*/ 73533 w 77571"/>
                <a:gd name="connsiteY10" fmla="*/ 142245 h 260936"/>
                <a:gd name="connsiteX11" fmla="*/ 73533 w 77571"/>
                <a:gd name="connsiteY11" fmla="*/ 143673 h 260936"/>
                <a:gd name="connsiteX12" fmla="*/ 75362 w 77571"/>
                <a:gd name="connsiteY12" fmla="*/ 162876 h 260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571" h="260936">
                  <a:moveTo>
                    <a:pt x="75362" y="162876"/>
                  </a:moveTo>
                  <a:lnTo>
                    <a:pt x="72275" y="233399"/>
                  </a:lnTo>
                  <a:cubicBezTo>
                    <a:pt x="68447" y="238714"/>
                    <a:pt x="69532" y="244829"/>
                    <a:pt x="68961" y="250944"/>
                  </a:cubicBezTo>
                  <a:cubicBezTo>
                    <a:pt x="68275" y="258945"/>
                    <a:pt x="63874" y="261288"/>
                    <a:pt x="56616" y="259745"/>
                  </a:cubicBezTo>
                  <a:cubicBezTo>
                    <a:pt x="39471" y="245972"/>
                    <a:pt x="37071" y="224941"/>
                    <a:pt x="32042" y="206082"/>
                  </a:cubicBezTo>
                  <a:cubicBezTo>
                    <a:pt x="14897" y="142531"/>
                    <a:pt x="8667" y="77094"/>
                    <a:pt x="-1048" y="12286"/>
                  </a:cubicBezTo>
                  <a:cubicBezTo>
                    <a:pt x="-2026" y="7796"/>
                    <a:pt x="-1162" y="3102"/>
                    <a:pt x="1353" y="-745"/>
                  </a:cubicBezTo>
                  <a:cubicBezTo>
                    <a:pt x="17297" y="-745"/>
                    <a:pt x="33299" y="227"/>
                    <a:pt x="49187" y="-173"/>
                  </a:cubicBezTo>
                  <a:cubicBezTo>
                    <a:pt x="58343" y="-1518"/>
                    <a:pt x="67006" y="4365"/>
                    <a:pt x="69133" y="13371"/>
                  </a:cubicBezTo>
                  <a:cubicBezTo>
                    <a:pt x="71647" y="44004"/>
                    <a:pt x="65932" y="74522"/>
                    <a:pt x="67818" y="105212"/>
                  </a:cubicBezTo>
                  <a:cubicBezTo>
                    <a:pt x="68618" y="117784"/>
                    <a:pt x="67818" y="130529"/>
                    <a:pt x="73533" y="142245"/>
                  </a:cubicBezTo>
                  <a:lnTo>
                    <a:pt x="73533" y="143673"/>
                  </a:lnTo>
                  <a:cubicBezTo>
                    <a:pt x="76187" y="149712"/>
                    <a:pt x="76828" y="156444"/>
                    <a:pt x="75362" y="162876"/>
                  </a:cubicBezTo>
                  <a:close/>
                </a:path>
              </a:pathLst>
            </a:custGeom>
            <a:solidFill>
              <a:srgbClr val="DBB73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0" name="任意多边形: 形状 194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3416602-4E6E-4A5A-81B2-0E8AE58C9E05}"/>
                </a:ext>
              </a:extLst>
            </p:cNvPr>
            <p:cNvSpPr/>
            <p:nvPr/>
          </p:nvSpPr>
          <p:spPr>
            <a:xfrm>
              <a:off x="-9063262" y="4814771"/>
              <a:ext cx="71139" cy="262359"/>
            </a:xfrm>
            <a:custGeom>
              <a:avLst/>
              <a:gdLst>
                <a:gd name="connsiteX0" fmla="*/ 14435 w 71139"/>
                <a:gd name="connsiteY0" fmla="*/ -96 h 262359"/>
                <a:gd name="connsiteX1" fmla="*/ 30322 w 71139"/>
                <a:gd name="connsiteY1" fmla="*/ 82600 h 262359"/>
                <a:gd name="connsiteX2" fmla="*/ 69699 w 71139"/>
                <a:gd name="connsiteY2" fmla="*/ 260393 h 262359"/>
                <a:gd name="connsiteX3" fmla="*/ 19749 w 71139"/>
                <a:gd name="connsiteY3" fmla="*/ 260393 h 262359"/>
                <a:gd name="connsiteX4" fmla="*/ 4262 w 71139"/>
                <a:gd name="connsiteY4" fmla="*/ 256907 h 262359"/>
                <a:gd name="connsiteX5" fmla="*/ -367 w 71139"/>
                <a:gd name="connsiteY5" fmla="*/ 228332 h 262359"/>
                <a:gd name="connsiteX6" fmla="*/ 2890 w 71139"/>
                <a:gd name="connsiteY6" fmla="*/ 44710 h 262359"/>
                <a:gd name="connsiteX7" fmla="*/ 1804 w 71139"/>
                <a:gd name="connsiteY7" fmla="*/ 20192 h 262359"/>
                <a:gd name="connsiteX8" fmla="*/ 3462 w 71139"/>
                <a:gd name="connsiteY8" fmla="*/ 5219 h 262359"/>
                <a:gd name="connsiteX9" fmla="*/ 14435 w 71139"/>
                <a:gd name="connsiteY9" fmla="*/ -96 h 262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139" h="262359">
                  <a:moveTo>
                    <a:pt x="14435" y="-96"/>
                  </a:moveTo>
                  <a:cubicBezTo>
                    <a:pt x="24779" y="26479"/>
                    <a:pt x="26893" y="54939"/>
                    <a:pt x="30322" y="82600"/>
                  </a:cubicBezTo>
                  <a:cubicBezTo>
                    <a:pt x="37227" y="143073"/>
                    <a:pt x="50424" y="202660"/>
                    <a:pt x="69699" y="260393"/>
                  </a:cubicBezTo>
                  <a:cubicBezTo>
                    <a:pt x="53089" y="262022"/>
                    <a:pt x="36359" y="262022"/>
                    <a:pt x="19749" y="260393"/>
                  </a:cubicBezTo>
                  <a:cubicBezTo>
                    <a:pt x="15063" y="257251"/>
                    <a:pt x="8605" y="261823"/>
                    <a:pt x="4262" y="256907"/>
                  </a:cubicBezTo>
                  <a:cubicBezTo>
                    <a:pt x="-4654" y="248735"/>
                    <a:pt x="-481" y="237934"/>
                    <a:pt x="-367" y="228332"/>
                  </a:cubicBezTo>
                  <a:cubicBezTo>
                    <a:pt x="318" y="167125"/>
                    <a:pt x="1804" y="105917"/>
                    <a:pt x="2890" y="44710"/>
                  </a:cubicBezTo>
                  <a:cubicBezTo>
                    <a:pt x="2890" y="36537"/>
                    <a:pt x="2205" y="28365"/>
                    <a:pt x="1804" y="20192"/>
                  </a:cubicBezTo>
                  <a:cubicBezTo>
                    <a:pt x="2376" y="15220"/>
                    <a:pt x="2890" y="10191"/>
                    <a:pt x="3462" y="5219"/>
                  </a:cubicBezTo>
                  <a:cubicBezTo>
                    <a:pt x="4319" y="-1353"/>
                    <a:pt x="9177" y="-1353"/>
                    <a:pt x="14435" y="-96"/>
                  </a:cubicBezTo>
                  <a:close/>
                </a:path>
              </a:pathLst>
            </a:custGeom>
            <a:solidFill>
              <a:srgbClr val="F6DD8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1" name="任意多边形: 形状 195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75A7B86-4374-4F3E-BFF0-5E81CC2AFEEC}"/>
                </a:ext>
              </a:extLst>
            </p:cNvPr>
            <p:cNvSpPr/>
            <p:nvPr/>
          </p:nvSpPr>
          <p:spPr>
            <a:xfrm>
              <a:off x="-8975549" y="5194859"/>
              <a:ext cx="199976" cy="135825"/>
            </a:xfrm>
            <a:custGeom>
              <a:avLst/>
              <a:gdLst>
                <a:gd name="connsiteX0" fmla="*/ -298 w 199976"/>
                <a:gd name="connsiteY0" fmla="*/ 74044 h 135825"/>
                <a:gd name="connsiteX1" fmla="*/ 7017 w 199976"/>
                <a:gd name="connsiteY1" fmla="*/ 74044 h 135825"/>
                <a:gd name="connsiteX2" fmla="*/ 82170 w 199976"/>
                <a:gd name="connsiteY2" fmla="*/ 15694 h 135825"/>
                <a:gd name="connsiteX3" fmla="*/ 134348 w 199976"/>
                <a:gd name="connsiteY3" fmla="*/ 15694 h 135825"/>
                <a:gd name="connsiteX4" fmla="*/ 182182 w 199976"/>
                <a:gd name="connsiteY4" fmla="*/ 60614 h 135825"/>
                <a:gd name="connsiteX5" fmla="*/ 191326 w 199976"/>
                <a:gd name="connsiteY5" fmla="*/ 127765 h 135825"/>
                <a:gd name="connsiteX6" fmla="*/ 190298 w 199976"/>
                <a:gd name="connsiteY6" fmla="*/ 135081 h 135825"/>
                <a:gd name="connsiteX7" fmla="*/ 145378 w 199976"/>
                <a:gd name="connsiteY7" fmla="*/ 87760 h 135825"/>
                <a:gd name="connsiteX8" fmla="*/ 123660 w 199976"/>
                <a:gd name="connsiteY8" fmla="*/ 72673 h 135825"/>
                <a:gd name="connsiteX9" fmla="*/ 34564 w 199976"/>
                <a:gd name="connsiteY9" fmla="*/ 80217 h 135825"/>
                <a:gd name="connsiteX10" fmla="*/ -1441 w 199976"/>
                <a:gd name="connsiteY10" fmla="*/ 90275 h 135825"/>
                <a:gd name="connsiteX11" fmla="*/ -298 w 199976"/>
                <a:gd name="connsiteY11" fmla="*/ 74044 h 13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9976" h="135825">
                  <a:moveTo>
                    <a:pt x="-298" y="74044"/>
                  </a:moveTo>
                  <a:lnTo>
                    <a:pt x="7017" y="74044"/>
                  </a:lnTo>
                  <a:cubicBezTo>
                    <a:pt x="34639" y="58154"/>
                    <a:pt x="59930" y="38517"/>
                    <a:pt x="82170" y="15694"/>
                  </a:cubicBezTo>
                  <a:cubicBezTo>
                    <a:pt x="104001" y="-6594"/>
                    <a:pt x="111716" y="-5851"/>
                    <a:pt x="134348" y="15694"/>
                  </a:cubicBezTo>
                  <a:cubicBezTo>
                    <a:pt x="150178" y="30782"/>
                    <a:pt x="164980" y="46898"/>
                    <a:pt x="182182" y="60614"/>
                  </a:cubicBezTo>
                  <a:cubicBezTo>
                    <a:pt x="200813" y="75473"/>
                    <a:pt x="203042" y="98447"/>
                    <a:pt x="191326" y="127765"/>
                  </a:cubicBezTo>
                  <a:lnTo>
                    <a:pt x="190298" y="135081"/>
                  </a:lnTo>
                  <a:cubicBezTo>
                    <a:pt x="174238" y="120336"/>
                    <a:pt x="157379" y="106506"/>
                    <a:pt x="145378" y="87760"/>
                  </a:cubicBezTo>
                  <a:cubicBezTo>
                    <a:pt x="140681" y="79810"/>
                    <a:pt x="132751" y="74301"/>
                    <a:pt x="123660" y="72673"/>
                  </a:cubicBezTo>
                  <a:cubicBezTo>
                    <a:pt x="93313" y="67530"/>
                    <a:pt x="62967" y="60843"/>
                    <a:pt x="34564" y="80217"/>
                  </a:cubicBezTo>
                  <a:cubicBezTo>
                    <a:pt x="24249" y="87967"/>
                    <a:pt x="11398" y="91557"/>
                    <a:pt x="-1441" y="90275"/>
                  </a:cubicBezTo>
                  <a:cubicBezTo>
                    <a:pt x="-1041" y="84960"/>
                    <a:pt x="-641" y="79531"/>
                    <a:pt x="-298" y="74044"/>
                  </a:cubicBezTo>
                  <a:close/>
                </a:path>
              </a:pathLst>
            </a:custGeom>
            <a:solidFill>
              <a:srgbClr val="6CAC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2" name="任意多边形: 形状 195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D865060-6471-4FF4-9F2E-DF417AB1C909}"/>
                </a:ext>
              </a:extLst>
            </p:cNvPr>
            <p:cNvSpPr/>
            <p:nvPr/>
          </p:nvSpPr>
          <p:spPr>
            <a:xfrm>
              <a:off x="-9063236" y="5072122"/>
              <a:ext cx="82600" cy="38488"/>
            </a:xfrm>
            <a:custGeom>
              <a:avLst/>
              <a:gdLst>
                <a:gd name="connsiteX0" fmla="*/ 4236 w 82600"/>
                <a:gd name="connsiteY0" fmla="*/ -157 h 38488"/>
                <a:gd name="connsiteX1" fmla="*/ 19781 w 82600"/>
                <a:gd name="connsiteY1" fmla="*/ 3329 h 38488"/>
                <a:gd name="connsiteX2" fmla="*/ 16295 w 82600"/>
                <a:gd name="connsiteY2" fmla="*/ 9330 h 38488"/>
                <a:gd name="connsiteX3" fmla="*/ 64301 w 82600"/>
                <a:gd name="connsiteY3" fmla="*/ 13102 h 38488"/>
                <a:gd name="connsiteX4" fmla="*/ 81160 w 82600"/>
                <a:gd name="connsiteY4" fmla="*/ 23561 h 38488"/>
                <a:gd name="connsiteX5" fmla="*/ 66530 w 82600"/>
                <a:gd name="connsiteY5" fmla="*/ 37734 h 38488"/>
                <a:gd name="connsiteX6" fmla="*/ 17724 w 82600"/>
                <a:gd name="connsiteY6" fmla="*/ 37734 h 38488"/>
                <a:gd name="connsiteX7" fmla="*/ -1364 w 82600"/>
                <a:gd name="connsiteY7" fmla="*/ 17617 h 38488"/>
                <a:gd name="connsiteX8" fmla="*/ 4236 w 82600"/>
                <a:gd name="connsiteY8" fmla="*/ -157 h 38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600" h="38488">
                  <a:moveTo>
                    <a:pt x="4236" y="-157"/>
                  </a:moveTo>
                  <a:cubicBezTo>
                    <a:pt x="9676" y="-1619"/>
                    <a:pt x="15487" y="-316"/>
                    <a:pt x="19781" y="3329"/>
                  </a:cubicBezTo>
                  <a:cubicBezTo>
                    <a:pt x="17895" y="5101"/>
                    <a:pt x="10580" y="6758"/>
                    <a:pt x="16295" y="9330"/>
                  </a:cubicBezTo>
                  <a:cubicBezTo>
                    <a:pt x="31497" y="16131"/>
                    <a:pt x="48013" y="15045"/>
                    <a:pt x="64301" y="13102"/>
                  </a:cubicBezTo>
                  <a:cubicBezTo>
                    <a:pt x="72874" y="11902"/>
                    <a:pt x="80875" y="10816"/>
                    <a:pt x="81160" y="23561"/>
                  </a:cubicBezTo>
                  <a:cubicBezTo>
                    <a:pt x="81160" y="34133"/>
                    <a:pt x="76817" y="37963"/>
                    <a:pt x="66530" y="37734"/>
                  </a:cubicBezTo>
                  <a:cubicBezTo>
                    <a:pt x="50242" y="37334"/>
                    <a:pt x="33954" y="37734"/>
                    <a:pt x="17724" y="37734"/>
                  </a:cubicBezTo>
                  <a:cubicBezTo>
                    <a:pt x="-793" y="37734"/>
                    <a:pt x="-1822" y="35905"/>
                    <a:pt x="-1364" y="17617"/>
                  </a:cubicBezTo>
                  <a:cubicBezTo>
                    <a:pt x="-1098" y="11302"/>
                    <a:pt x="835" y="5170"/>
                    <a:pt x="4236" y="-157"/>
                  </a:cubicBezTo>
                  <a:close/>
                </a:path>
              </a:pathLst>
            </a:custGeom>
            <a:solidFill>
              <a:srgbClr val="D29A2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3" name="任意多边形: 形状 195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86F2561-C920-4DB1-B3A0-76530D59A63B}"/>
                </a:ext>
              </a:extLst>
            </p:cNvPr>
            <p:cNvSpPr/>
            <p:nvPr/>
          </p:nvSpPr>
          <p:spPr>
            <a:xfrm>
              <a:off x="-8980859" y="5290680"/>
              <a:ext cx="5860" cy="62350"/>
            </a:xfrm>
            <a:custGeom>
              <a:avLst/>
              <a:gdLst>
                <a:gd name="connsiteX0" fmla="*/ 3412 w 5860"/>
                <a:gd name="connsiteY0" fmla="*/ -745 h 62350"/>
                <a:gd name="connsiteX1" fmla="*/ 3012 w 5860"/>
                <a:gd name="connsiteY1" fmla="*/ 61606 h 62350"/>
                <a:gd name="connsiteX2" fmla="*/ 3412 w 5860"/>
                <a:gd name="connsiteY2" fmla="*/ -745 h 62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60" h="62350">
                  <a:moveTo>
                    <a:pt x="3412" y="-745"/>
                  </a:moveTo>
                  <a:cubicBezTo>
                    <a:pt x="4878" y="20018"/>
                    <a:pt x="4744" y="40863"/>
                    <a:pt x="3012" y="61606"/>
                  </a:cubicBezTo>
                  <a:cubicBezTo>
                    <a:pt x="-3059" y="41245"/>
                    <a:pt x="-2919" y="19537"/>
                    <a:pt x="3412" y="-745"/>
                  </a:cubicBezTo>
                  <a:close/>
                </a:path>
              </a:pathLst>
            </a:custGeom>
            <a:solidFill>
              <a:srgbClr val="6CAC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9" name="任意多边形: 形状 199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F8DFCA9-C763-4D85-9D80-0A9356D4CCFB}"/>
                </a:ext>
              </a:extLst>
            </p:cNvPr>
            <p:cNvSpPr/>
            <p:nvPr/>
          </p:nvSpPr>
          <p:spPr>
            <a:xfrm>
              <a:off x="-8311523" y="4878628"/>
              <a:ext cx="5853" cy="24174"/>
            </a:xfrm>
            <a:custGeom>
              <a:avLst/>
              <a:gdLst>
                <a:gd name="connsiteX0" fmla="*/ 3531 w 5853"/>
                <a:gd name="connsiteY0" fmla="*/ 23430 h 24174"/>
                <a:gd name="connsiteX1" fmla="*/ -470 w 5853"/>
                <a:gd name="connsiteY1" fmla="*/ -745 h 24174"/>
                <a:gd name="connsiteX2" fmla="*/ 3530 w 5853"/>
                <a:gd name="connsiteY2" fmla="*/ 23430 h 24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53" h="24174">
                  <a:moveTo>
                    <a:pt x="3531" y="23430"/>
                  </a:moveTo>
                  <a:cubicBezTo>
                    <a:pt x="-3098" y="16229"/>
                    <a:pt x="-1555" y="7713"/>
                    <a:pt x="-470" y="-745"/>
                  </a:cubicBezTo>
                  <a:cubicBezTo>
                    <a:pt x="4091" y="6436"/>
                    <a:pt x="5535" y="15163"/>
                    <a:pt x="3530" y="23430"/>
                  </a:cubicBezTo>
                  <a:close/>
                </a:path>
              </a:pathLst>
            </a:custGeom>
            <a:solidFill>
              <a:srgbClr val="534A4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8" name="任意多边形: 形状 200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A625C81-0F45-415B-8498-07AF3FBFD128}"/>
                </a:ext>
              </a:extLst>
            </p:cNvPr>
            <p:cNvSpPr/>
            <p:nvPr/>
          </p:nvSpPr>
          <p:spPr>
            <a:xfrm>
              <a:off x="-8389428" y="4808334"/>
              <a:ext cx="44757" cy="78606"/>
            </a:xfrm>
            <a:custGeom>
              <a:avLst/>
              <a:gdLst>
                <a:gd name="connsiteX0" fmla="*/ 33430 w 44757"/>
                <a:gd name="connsiteY0" fmla="*/ 48747 h 78606"/>
                <a:gd name="connsiteX1" fmla="*/ 43317 w 44757"/>
                <a:gd name="connsiteY1" fmla="*/ 77036 h 78606"/>
                <a:gd name="connsiteX2" fmla="*/ 10456 w 44757"/>
                <a:gd name="connsiteY2" fmla="*/ 70578 h 78606"/>
                <a:gd name="connsiteX3" fmla="*/ 8513 w 44757"/>
                <a:gd name="connsiteY3" fmla="*/ 55377 h 78606"/>
                <a:gd name="connsiteX4" fmla="*/ 9313 w 44757"/>
                <a:gd name="connsiteY4" fmla="*/ 44975 h 78606"/>
                <a:gd name="connsiteX5" fmla="*/ 20057 w 44757"/>
                <a:gd name="connsiteY5" fmla="*/ 20744 h 78606"/>
                <a:gd name="connsiteX6" fmla="*/ 24858 w 44757"/>
                <a:gd name="connsiteY6" fmla="*/ -745 h 78606"/>
                <a:gd name="connsiteX7" fmla="*/ 33430 w 44757"/>
                <a:gd name="connsiteY7" fmla="*/ 48747 h 78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757" h="78606">
                  <a:moveTo>
                    <a:pt x="33430" y="48747"/>
                  </a:moveTo>
                  <a:lnTo>
                    <a:pt x="43317" y="77036"/>
                  </a:lnTo>
                  <a:cubicBezTo>
                    <a:pt x="30001" y="82066"/>
                    <a:pt x="23143" y="62120"/>
                    <a:pt x="10456" y="70578"/>
                  </a:cubicBezTo>
                  <a:cubicBezTo>
                    <a:pt x="7198" y="65721"/>
                    <a:pt x="17885" y="57605"/>
                    <a:pt x="8513" y="55377"/>
                  </a:cubicBezTo>
                  <a:cubicBezTo>
                    <a:pt x="-17491" y="49262"/>
                    <a:pt x="16513" y="48862"/>
                    <a:pt x="9313" y="44975"/>
                  </a:cubicBezTo>
                  <a:cubicBezTo>
                    <a:pt x="25886" y="42746"/>
                    <a:pt x="18799" y="29888"/>
                    <a:pt x="20057" y="20744"/>
                  </a:cubicBezTo>
                  <a:cubicBezTo>
                    <a:pt x="23257" y="14286"/>
                    <a:pt x="18971" y="6227"/>
                    <a:pt x="24858" y="-745"/>
                  </a:cubicBezTo>
                  <a:cubicBezTo>
                    <a:pt x="31315" y="15715"/>
                    <a:pt x="23028" y="34003"/>
                    <a:pt x="33430" y="48747"/>
                  </a:cubicBezTo>
                  <a:close/>
                </a:path>
              </a:pathLst>
            </a:custGeom>
            <a:solidFill>
              <a:srgbClr val="534A4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9" name="任意多边形: 形状 200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1F533F3-D2FB-4E15-BF50-AA2419259930}"/>
                </a:ext>
              </a:extLst>
            </p:cNvPr>
            <p:cNvSpPr/>
            <p:nvPr/>
          </p:nvSpPr>
          <p:spPr>
            <a:xfrm>
              <a:off x="-8344956" y="4858626"/>
              <a:ext cx="17716" cy="4563"/>
            </a:xfrm>
            <a:custGeom>
              <a:avLst/>
              <a:gdLst>
                <a:gd name="connsiteX0" fmla="*/ 16275 w 17716"/>
                <a:gd name="connsiteY0" fmla="*/ -59 h 4563"/>
                <a:gd name="connsiteX1" fmla="*/ 143 w 17716"/>
                <a:gd name="connsiteY1" fmla="*/ 967 h 4563"/>
                <a:gd name="connsiteX2" fmla="*/ -1441 w 17716"/>
                <a:gd name="connsiteY2" fmla="*/ -745 h 4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16" h="4563">
                  <a:moveTo>
                    <a:pt x="16275" y="-59"/>
                  </a:moveTo>
                  <a:cubicBezTo>
                    <a:pt x="12104" y="4679"/>
                    <a:pt x="4882" y="5139"/>
                    <a:pt x="143" y="967"/>
                  </a:cubicBezTo>
                  <a:cubicBezTo>
                    <a:pt x="-442" y="452"/>
                    <a:pt x="-973" y="-122"/>
                    <a:pt x="-1441" y="-745"/>
                  </a:cubicBezTo>
                  <a:close/>
                </a:path>
              </a:pathLst>
            </a:custGeom>
            <a:solidFill>
              <a:srgbClr val="534A4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3" name="任意多边形: 形状 201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AC7BDA7-E2E4-47F5-A1D9-311BDE825041}"/>
                </a:ext>
              </a:extLst>
            </p:cNvPr>
            <p:cNvSpPr/>
            <p:nvPr/>
          </p:nvSpPr>
          <p:spPr>
            <a:xfrm>
              <a:off x="-9055502" y="4792896"/>
              <a:ext cx="74139" cy="15034"/>
            </a:xfrm>
            <a:custGeom>
              <a:avLst/>
              <a:gdLst>
                <a:gd name="connsiteX0" fmla="*/ -1441 w 74139"/>
                <a:gd name="connsiteY0" fmla="*/ 4178 h 15034"/>
                <a:gd name="connsiteX1" fmla="*/ 66224 w 74139"/>
                <a:gd name="connsiteY1" fmla="*/ -166 h 15034"/>
                <a:gd name="connsiteX2" fmla="*/ 72680 w 74139"/>
                <a:gd name="connsiteY2" fmla="*/ 5343 h 15034"/>
                <a:gd name="connsiteX3" fmla="*/ 72625 w 74139"/>
                <a:gd name="connsiteY3" fmla="*/ 6750 h 15034"/>
                <a:gd name="connsiteX4" fmla="*/ 67996 w 74139"/>
                <a:gd name="connsiteY4" fmla="*/ 12464 h 15034"/>
                <a:gd name="connsiteX5" fmla="*/ -1441 w 74139"/>
                <a:gd name="connsiteY5" fmla="*/ 4178 h 15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39" h="15034">
                  <a:moveTo>
                    <a:pt x="-1441" y="4178"/>
                  </a:moveTo>
                  <a:cubicBezTo>
                    <a:pt x="21419" y="-2624"/>
                    <a:pt x="43822" y="-509"/>
                    <a:pt x="66224" y="-166"/>
                  </a:cubicBezTo>
                  <a:cubicBezTo>
                    <a:pt x="69528" y="-427"/>
                    <a:pt x="72418" y="2039"/>
                    <a:pt x="72680" y="5343"/>
                  </a:cubicBezTo>
                  <a:cubicBezTo>
                    <a:pt x="72717" y="5813"/>
                    <a:pt x="72698" y="6284"/>
                    <a:pt x="72625" y="6750"/>
                  </a:cubicBezTo>
                  <a:cubicBezTo>
                    <a:pt x="72283" y="8978"/>
                    <a:pt x="69711" y="12464"/>
                    <a:pt x="67996" y="12464"/>
                  </a:cubicBezTo>
                  <a:cubicBezTo>
                    <a:pt x="44279" y="13950"/>
                    <a:pt x="20219" y="18351"/>
                    <a:pt x="-1441" y="4178"/>
                  </a:cubicBezTo>
                  <a:close/>
                </a:path>
              </a:pathLst>
            </a:custGeom>
            <a:solidFill>
              <a:srgbClr val="BA811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4" name="任意多边形: 形状 201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6A33BB5-120A-4C57-BDC3-7F79F58FE3CF}"/>
                </a:ext>
              </a:extLst>
            </p:cNvPr>
            <p:cNvSpPr/>
            <p:nvPr/>
          </p:nvSpPr>
          <p:spPr>
            <a:xfrm>
              <a:off x="-8986726" y="4829536"/>
              <a:ext cx="11577" cy="128873"/>
            </a:xfrm>
            <a:custGeom>
              <a:avLst/>
              <a:gdLst>
                <a:gd name="connsiteX0" fmla="*/ 10137 w 11577"/>
                <a:gd name="connsiteY0" fmla="*/ 128129 h 128873"/>
                <a:gd name="connsiteX1" fmla="*/ -1293 w 11577"/>
                <a:gd name="connsiteY1" fmla="*/ 96011 h 128873"/>
                <a:gd name="connsiteX2" fmla="*/ 5564 w 11577"/>
                <a:gd name="connsiteY2" fmla="*/ -745 h 128873"/>
                <a:gd name="connsiteX3" fmla="*/ 8993 w 11577"/>
                <a:gd name="connsiteY3" fmla="*/ -288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77" h="128873">
                  <a:moveTo>
                    <a:pt x="10137" y="128129"/>
                  </a:moveTo>
                  <a:cubicBezTo>
                    <a:pt x="2233" y="119353"/>
                    <a:pt x="-1877" y="107806"/>
                    <a:pt x="-1293" y="96011"/>
                  </a:cubicBezTo>
                  <a:cubicBezTo>
                    <a:pt x="-2071" y="63615"/>
                    <a:pt x="225" y="31218"/>
                    <a:pt x="5564" y="-745"/>
                  </a:cubicBezTo>
                  <a:cubicBezTo>
                    <a:pt x="6717" y="-677"/>
                    <a:pt x="7863" y="-524"/>
                    <a:pt x="8993" y="-288"/>
                  </a:cubicBezTo>
                  <a:close/>
                </a:path>
              </a:pathLst>
            </a:custGeom>
            <a:solidFill>
              <a:srgbClr val="7F7A6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22" name="任意多边形: 形状 202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5CEB845-C6AA-4943-902A-98972B6F70A2}"/>
                </a:ext>
              </a:extLst>
            </p:cNvPr>
            <p:cNvSpPr/>
            <p:nvPr/>
          </p:nvSpPr>
          <p:spPr>
            <a:xfrm>
              <a:off x="-8847094" y="4589163"/>
              <a:ext cx="11276" cy="16801"/>
            </a:xfrm>
            <a:custGeom>
              <a:avLst/>
              <a:gdLst>
                <a:gd name="connsiteX0" fmla="*/ 9836 w 11276"/>
                <a:gd name="connsiteY0" fmla="*/ -745 h 16801"/>
                <a:gd name="connsiteX1" fmla="*/ 2292 w 11276"/>
                <a:gd name="connsiteY1" fmla="*/ 16057 h 16801"/>
                <a:gd name="connsiteX2" fmla="*/ 9836 w 11276"/>
                <a:gd name="connsiteY2" fmla="*/ -745 h 16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76" h="16801">
                  <a:moveTo>
                    <a:pt x="9836" y="-745"/>
                  </a:moveTo>
                  <a:lnTo>
                    <a:pt x="2292" y="16057"/>
                  </a:lnTo>
                  <a:cubicBezTo>
                    <a:pt x="-6338" y="5427"/>
                    <a:pt x="1606" y="2227"/>
                    <a:pt x="9836" y="-745"/>
                  </a:cubicBezTo>
                  <a:close/>
                </a:path>
              </a:pathLst>
            </a:custGeom>
            <a:solidFill>
              <a:srgbClr val="625A5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1" name="任意多边形: 形状 214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DB74C4B-298B-4C53-BC4B-67FE5A0EBD10}"/>
                </a:ext>
              </a:extLst>
            </p:cNvPr>
            <p:cNvSpPr/>
            <p:nvPr/>
          </p:nvSpPr>
          <p:spPr>
            <a:xfrm>
              <a:off x="-7184926" y="4434085"/>
              <a:ext cx="112985" cy="95129"/>
            </a:xfrm>
            <a:custGeom>
              <a:avLst/>
              <a:gdLst>
                <a:gd name="connsiteX0" fmla="*/ 111545 w 112985"/>
                <a:gd name="connsiteY0" fmla="*/ 22889 h 95129"/>
                <a:gd name="connsiteX1" fmla="*/ 68625 w 112985"/>
                <a:gd name="connsiteY1" fmla="*/ 60608 h 95129"/>
                <a:gd name="connsiteX2" fmla="*/ 56338 w 112985"/>
                <a:gd name="connsiteY2" fmla="*/ 61465 h 95129"/>
                <a:gd name="connsiteX3" fmla="*/ 43537 w 112985"/>
                <a:gd name="connsiteY3" fmla="*/ 65352 h 95129"/>
                <a:gd name="connsiteX4" fmla="*/ 16448 w 112985"/>
                <a:gd name="connsiteY4" fmla="*/ 91812 h 95129"/>
                <a:gd name="connsiteX5" fmla="*/ 1131 w 112985"/>
                <a:gd name="connsiteY5" fmla="*/ 91812 h 95129"/>
                <a:gd name="connsiteX6" fmla="*/ 3017 w 112985"/>
                <a:gd name="connsiteY6" fmla="*/ 77411 h 95129"/>
                <a:gd name="connsiteX7" fmla="*/ 13419 w 112985"/>
                <a:gd name="connsiteY7" fmla="*/ 65408 h 95129"/>
                <a:gd name="connsiteX8" fmla="*/ 61996 w 112985"/>
                <a:gd name="connsiteY8" fmla="*/ 25403 h 95129"/>
                <a:gd name="connsiteX9" fmla="*/ 69768 w 112985"/>
                <a:gd name="connsiteY9" fmla="*/ 15002 h 95129"/>
                <a:gd name="connsiteX10" fmla="*/ 85256 w 112985"/>
                <a:gd name="connsiteY10" fmla="*/ -714 h 95129"/>
                <a:gd name="connsiteX11" fmla="*/ 100458 w 112985"/>
                <a:gd name="connsiteY11" fmla="*/ 15002 h 95129"/>
                <a:gd name="connsiteX12" fmla="*/ 111545 w 112985"/>
                <a:gd name="connsiteY12" fmla="*/ 22889 h 95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985" h="95129">
                  <a:moveTo>
                    <a:pt x="111545" y="22889"/>
                  </a:moveTo>
                  <a:cubicBezTo>
                    <a:pt x="105029" y="44320"/>
                    <a:pt x="94400" y="61351"/>
                    <a:pt x="68625" y="60608"/>
                  </a:cubicBezTo>
                  <a:cubicBezTo>
                    <a:pt x="64282" y="57636"/>
                    <a:pt x="60396" y="61066"/>
                    <a:pt x="56338" y="61465"/>
                  </a:cubicBezTo>
                  <a:cubicBezTo>
                    <a:pt x="50623" y="57579"/>
                    <a:pt x="47480" y="59979"/>
                    <a:pt x="43537" y="65352"/>
                  </a:cubicBezTo>
                  <a:cubicBezTo>
                    <a:pt x="36207" y="75760"/>
                    <a:pt x="27024" y="84729"/>
                    <a:pt x="16448" y="91812"/>
                  </a:cubicBezTo>
                  <a:cubicBezTo>
                    <a:pt x="11918" y="95242"/>
                    <a:pt x="5661" y="95242"/>
                    <a:pt x="1131" y="91812"/>
                  </a:cubicBezTo>
                  <a:cubicBezTo>
                    <a:pt x="-4584" y="86897"/>
                    <a:pt x="674" y="81697"/>
                    <a:pt x="3017" y="77411"/>
                  </a:cubicBezTo>
                  <a:cubicBezTo>
                    <a:pt x="5360" y="73124"/>
                    <a:pt x="9075" y="66666"/>
                    <a:pt x="13419" y="65408"/>
                  </a:cubicBezTo>
                  <a:cubicBezTo>
                    <a:pt x="35593" y="59008"/>
                    <a:pt x="44794" y="37463"/>
                    <a:pt x="61996" y="25403"/>
                  </a:cubicBezTo>
                  <a:cubicBezTo>
                    <a:pt x="65482" y="23004"/>
                    <a:pt x="70397" y="17746"/>
                    <a:pt x="69768" y="15002"/>
                  </a:cubicBezTo>
                  <a:cubicBezTo>
                    <a:pt x="66168" y="372"/>
                    <a:pt x="77084" y="-257"/>
                    <a:pt x="85256" y="-714"/>
                  </a:cubicBezTo>
                  <a:cubicBezTo>
                    <a:pt x="94628" y="-1285"/>
                    <a:pt x="99658" y="6144"/>
                    <a:pt x="100458" y="15002"/>
                  </a:cubicBezTo>
                  <a:cubicBezTo>
                    <a:pt x="101144" y="22603"/>
                    <a:pt x="102515" y="27461"/>
                    <a:pt x="111545" y="22889"/>
                  </a:cubicBezTo>
                  <a:close/>
                </a:path>
              </a:pathLst>
            </a:custGeom>
            <a:solidFill>
              <a:srgbClr val="F0B79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42" name="任意多边形: 形状 214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F4533AD-206D-4F06-B9EF-7AE90B27AF6E}"/>
                </a:ext>
              </a:extLst>
            </p:cNvPr>
            <p:cNvSpPr/>
            <p:nvPr/>
          </p:nvSpPr>
          <p:spPr>
            <a:xfrm>
              <a:off x="-7127520" y="4490764"/>
              <a:ext cx="12660" cy="10731"/>
            </a:xfrm>
            <a:custGeom>
              <a:avLst/>
              <a:gdLst>
                <a:gd name="connsiteX0" fmla="*/ -1067 w 12660"/>
                <a:gd name="connsiteY0" fmla="*/ 4786 h 10731"/>
                <a:gd name="connsiteX1" fmla="*/ 11219 w 12660"/>
                <a:gd name="connsiteY1" fmla="*/ 3929 h 10731"/>
                <a:gd name="connsiteX2" fmla="*/ 5504 w 12660"/>
                <a:gd name="connsiteY2" fmla="*/ 9987 h 10731"/>
                <a:gd name="connsiteX3" fmla="*/ -1411 w 12660"/>
                <a:gd name="connsiteY3" fmla="*/ 9987 h 10731"/>
                <a:gd name="connsiteX4" fmla="*/ -1067 w 12660"/>
                <a:gd name="connsiteY4" fmla="*/ 4786 h 1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60" h="10731">
                  <a:moveTo>
                    <a:pt x="-1067" y="4786"/>
                  </a:moveTo>
                  <a:cubicBezTo>
                    <a:pt x="2476" y="-3101"/>
                    <a:pt x="6648" y="-1786"/>
                    <a:pt x="11219" y="3929"/>
                  </a:cubicBezTo>
                  <a:lnTo>
                    <a:pt x="5504" y="9987"/>
                  </a:lnTo>
                  <a:lnTo>
                    <a:pt x="-1411" y="9987"/>
                  </a:lnTo>
                  <a:cubicBezTo>
                    <a:pt x="-1525" y="8329"/>
                    <a:pt x="-1296" y="6557"/>
                    <a:pt x="-1067" y="4786"/>
                  </a:cubicBezTo>
                  <a:close/>
                </a:path>
              </a:pathLst>
            </a:custGeom>
            <a:solidFill>
              <a:srgbClr val="8B5F5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7" name="任意多边形: 形状 216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0234DCC-D483-4DB1-96FC-8D30DB1757CD}"/>
                </a:ext>
              </a:extLst>
            </p:cNvPr>
            <p:cNvSpPr/>
            <p:nvPr/>
          </p:nvSpPr>
          <p:spPr>
            <a:xfrm>
              <a:off x="-8795486" y="4416342"/>
              <a:ext cx="13497" cy="19945"/>
            </a:xfrm>
            <a:custGeom>
              <a:avLst/>
              <a:gdLst>
                <a:gd name="connsiteX0" fmla="*/ 10749 w 13497"/>
                <a:gd name="connsiteY0" fmla="*/ 18744 h 19945"/>
                <a:gd name="connsiteX1" fmla="*/ -1367 w 13497"/>
                <a:gd name="connsiteY1" fmla="*/ -745 h 19945"/>
                <a:gd name="connsiteX2" fmla="*/ 10063 w 13497"/>
                <a:gd name="connsiteY2" fmla="*/ 19201 h 19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97" h="19945">
                  <a:moveTo>
                    <a:pt x="10749" y="18744"/>
                  </a:moveTo>
                  <a:cubicBezTo>
                    <a:pt x="-9196" y="21601"/>
                    <a:pt x="2234" y="6970"/>
                    <a:pt x="-1367" y="-745"/>
                  </a:cubicBezTo>
                  <a:cubicBezTo>
                    <a:pt x="11835" y="1998"/>
                    <a:pt x="14521" y="8800"/>
                    <a:pt x="10063" y="19201"/>
                  </a:cubicBezTo>
                  <a:close/>
                </a:path>
              </a:pathLst>
            </a:custGeom>
            <a:solidFill>
              <a:srgbClr val="54171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2" name="任意多边形: 形状 219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E8CE2D2-982D-46DC-91BA-ABF397084F0E}"/>
                </a:ext>
              </a:extLst>
            </p:cNvPr>
            <p:cNvSpPr/>
            <p:nvPr/>
          </p:nvSpPr>
          <p:spPr>
            <a:xfrm>
              <a:off x="-8948518" y="4899414"/>
              <a:ext cx="225338" cy="224558"/>
            </a:xfrm>
            <a:custGeom>
              <a:avLst/>
              <a:gdLst>
                <a:gd name="connsiteX0" fmla="*/ 223045 w 225338"/>
                <a:gd name="connsiteY0" fmla="*/ 7559 h 224558"/>
                <a:gd name="connsiteX1" fmla="*/ 220130 w 225338"/>
                <a:gd name="connsiteY1" fmla="*/ 29505 h 224558"/>
                <a:gd name="connsiteX2" fmla="*/ 190641 w 225338"/>
                <a:gd name="connsiteY2" fmla="*/ 153406 h 224558"/>
                <a:gd name="connsiteX3" fmla="*/ 118289 w 225338"/>
                <a:gd name="connsiteY3" fmla="*/ 197297 h 224558"/>
                <a:gd name="connsiteX4" fmla="*/ 91257 w 225338"/>
                <a:gd name="connsiteY4" fmla="*/ 188039 h 224558"/>
                <a:gd name="connsiteX5" fmla="*/ 63311 w 225338"/>
                <a:gd name="connsiteY5" fmla="*/ 166436 h 224558"/>
                <a:gd name="connsiteX6" fmla="*/ 39879 w 225338"/>
                <a:gd name="connsiteY6" fmla="*/ 159807 h 224558"/>
                <a:gd name="connsiteX7" fmla="*/ 44451 w 225338"/>
                <a:gd name="connsiteY7" fmla="*/ 184781 h 224558"/>
                <a:gd name="connsiteX8" fmla="*/ 55881 w 225338"/>
                <a:gd name="connsiteY8" fmla="*/ 206499 h 224558"/>
                <a:gd name="connsiteX9" fmla="*/ 43994 w 225338"/>
                <a:gd name="connsiteY9" fmla="*/ 223644 h 224558"/>
                <a:gd name="connsiteX10" fmla="*/ 17362 w 225338"/>
                <a:gd name="connsiteY10" fmla="*/ 178780 h 224558"/>
                <a:gd name="connsiteX11" fmla="*/ -1097 w 225338"/>
                <a:gd name="connsiteY11" fmla="*/ 122088 h 224558"/>
                <a:gd name="connsiteX12" fmla="*/ 25421 w 225338"/>
                <a:gd name="connsiteY12" fmla="*/ 94999 h 224558"/>
                <a:gd name="connsiteX13" fmla="*/ 191498 w 225338"/>
                <a:gd name="connsiteY13" fmla="*/ 2587 h 224558"/>
                <a:gd name="connsiteX14" fmla="*/ 223045 w 225338"/>
                <a:gd name="connsiteY14" fmla="*/ 7559 h 22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25338" h="224558">
                  <a:moveTo>
                    <a:pt x="223045" y="7559"/>
                  </a:moveTo>
                  <a:cubicBezTo>
                    <a:pt x="226760" y="15503"/>
                    <a:pt x="216930" y="21618"/>
                    <a:pt x="220130" y="29505"/>
                  </a:cubicBezTo>
                  <a:cubicBezTo>
                    <a:pt x="215959" y="72139"/>
                    <a:pt x="199213" y="111801"/>
                    <a:pt x="190641" y="153406"/>
                  </a:cubicBezTo>
                  <a:cubicBezTo>
                    <a:pt x="174639" y="181353"/>
                    <a:pt x="145549" y="188039"/>
                    <a:pt x="118289" y="197297"/>
                  </a:cubicBezTo>
                  <a:cubicBezTo>
                    <a:pt x="107716" y="200840"/>
                    <a:pt x="98973" y="194840"/>
                    <a:pt x="91257" y="188039"/>
                  </a:cubicBezTo>
                  <a:cubicBezTo>
                    <a:pt x="82718" y="179885"/>
                    <a:pt x="73352" y="172645"/>
                    <a:pt x="63311" y="166436"/>
                  </a:cubicBezTo>
                  <a:cubicBezTo>
                    <a:pt x="56053" y="162321"/>
                    <a:pt x="48109" y="151406"/>
                    <a:pt x="39879" y="159807"/>
                  </a:cubicBezTo>
                  <a:cubicBezTo>
                    <a:pt x="32850" y="167008"/>
                    <a:pt x="40908" y="176952"/>
                    <a:pt x="44451" y="184781"/>
                  </a:cubicBezTo>
                  <a:cubicBezTo>
                    <a:pt x="47995" y="192611"/>
                    <a:pt x="53424" y="198612"/>
                    <a:pt x="55881" y="206499"/>
                  </a:cubicBezTo>
                  <a:cubicBezTo>
                    <a:pt x="58739" y="216671"/>
                    <a:pt x="58225" y="225129"/>
                    <a:pt x="43994" y="223644"/>
                  </a:cubicBezTo>
                  <a:cubicBezTo>
                    <a:pt x="29421" y="212214"/>
                    <a:pt x="26392" y="193640"/>
                    <a:pt x="17362" y="178780"/>
                  </a:cubicBezTo>
                  <a:cubicBezTo>
                    <a:pt x="11133" y="159921"/>
                    <a:pt x="-3897" y="143919"/>
                    <a:pt x="-1097" y="122088"/>
                  </a:cubicBezTo>
                  <a:cubicBezTo>
                    <a:pt x="5706" y="111269"/>
                    <a:pt x="14748" y="102032"/>
                    <a:pt x="25421" y="94999"/>
                  </a:cubicBezTo>
                  <a:cubicBezTo>
                    <a:pt x="77255" y="57909"/>
                    <a:pt x="131205" y="24590"/>
                    <a:pt x="191498" y="2587"/>
                  </a:cubicBezTo>
                  <a:cubicBezTo>
                    <a:pt x="202928" y="-1585"/>
                    <a:pt x="213730" y="-3642"/>
                    <a:pt x="223045" y="7559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3" name="任意多边形: 形状 219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E04C0CA-EE45-478D-99D8-A2DC7BC5A04E}"/>
                </a:ext>
              </a:extLst>
            </p:cNvPr>
            <p:cNvSpPr/>
            <p:nvPr/>
          </p:nvSpPr>
          <p:spPr>
            <a:xfrm>
              <a:off x="-8969834" y="4978355"/>
              <a:ext cx="43433" cy="105213"/>
            </a:xfrm>
            <a:custGeom>
              <a:avLst/>
              <a:gdLst>
                <a:gd name="connsiteX0" fmla="*/ 19819 w 43433"/>
                <a:gd name="connsiteY0" fmla="*/ 43318 h 105213"/>
                <a:gd name="connsiteX1" fmla="*/ 41993 w 43433"/>
                <a:gd name="connsiteY1" fmla="*/ 98754 h 105213"/>
                <a:gd name="connsiteX2" fmla="*/ 35935 w 43433"/>
                <a:gd name="connsiteY2" fmla="*/ 104469 h 105213"/>
                <a:gd name="connsiteX3" fmla="*/ -1441 w 43433"/>
                <a:gd name="connsiteY3" fmla="*/ -745 h 105213"/>
                <a:gd name="connsiteX4" fmla="*/ 19819 w 43433"/>
                <a:gd name="connsiteY4" fmla="*/ 43318 h 105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433" h="105213">
                  <a:moveTo>
                    <a:pt x="19819" y="43318"/>
                  </a:moveTo>
                  <a:cubicBezTo>
                    <a:pt x="27172" y="61834"/>
                    <a:pt x="34564" y="80313"/>
                    <a:pt x="41993" y="98754"/>
                  </a:cubicBezTo>
                  <a:cubicBezTo>
                    <a:pt x="40507" y="101268"/>
                    <a:pt x="39821" y="104469"/>
                    <a:pt x="35935" y="104469"/>
                  </a:cubicBezTo>
                  <a:cubicBezTo>
                    <a:pt x="16658" y="72207"/>
                    <a:pt x="3955" y="36449"/>
                    <a:pt x="-1441" y="-745"/>
                  </a:cubicBezTo>
                  <a:cubicBezTo>
                    <a:pt x="11303" y="11428"/>
                    <a:pt x="10046" y="30059"/>
                    <a:pt x="19819" y="43318"/>
                  </a:cubicBezTo>
                  <a:close/>
                </a:path>
              </a:pathLst>
            </a:custGeom>
            <a:solidFill>
              <a:srgbClr val="6D686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4" name="任意多边形: 形状 219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FEE64DC-FE3B-4AFB-9150-BA54025DBC61}"/>
                </a:ext>
              </a:extLst>
            </p:cNvPr>
            <p:cNvSpPr/>
            <p:nvPr/>
          </p:nvSpPr>
          <p:spPr>
            <a:xfrm>
              <a:off x="-8975092" y="4959838"/>
              <a:ext cx="5715" cy="19202"/>
            </a:xfrm>
            <a:custGeom>
              <a:avLst/>
              <a:gdLst>
                <a:gd name="connsiteX0" fmla="*/ 274 w 5715"/>
                <a:gd name="connsiteY0" fmla="*/ 18458 h 19202"/>
                <a:gd name="connsiteX1" fmla="*/ -1441 w 5715"/>
                <a:gd name="connsiteY1" fmla="*/ -745 h 19202"/>
                <a:gd name="connsiteX2" fmla="*/ 4274 w 5715"/>
                <a:gd name="connsiteY2" fmla="*/ 18400 h 19202"/>
                <a:gd name="connsiteX3" fmla="*/ 2388 w 5715"/>
                <a:gd name="connsiteY3" fmla="*/ 18400 h 1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" h="19202">
                  <a:moveTo>
                    <a:pt x="274" y="18458"/>
                  </a:moveTo>
                  <a:lnTo>
                    <a:pt x="-1441" y="-745"/>
                  </a:lnTo>
                  <a:cubicBezTo>
                    <a:pt x="4274" y="4513"/>
                    <a:pt x="4274" y="11485"/>
                    <a:pt x="4274" y="18400"/>
                  </a:cubicBezTo>
                  <a:lnTo>
                    <a:pt x="2388" y="18400"/>
                  </a:lnTo>
                  <a:close/>
                </a:path>
              </a:pathLst>
            </a:custGeom>
            <a:solidFill>
              <a:srgbClr val="6D686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5" name="任意多边形: 形状 219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868B30C-8F08-4AA8-B4D1-C31364E06789}"/>
                </a:ext>
              </a:extLst>
            </p:cNvPr>
            <p:cNvSpPr/>
            <p:nvPr/>
          </p:nvSpPr>
          <p:spPr>
            <a:xfrm>
              <a:off x="-8694067" y="5042542"/>
              <a:ext cx="185938" cy="117532"/>
            </a:xfrm>
            <a:custGeom>
              <a:avLst/>
              <a:gdLst>
                <a:gd name="connsiteX0" fmla="*/ 9571 w 185938"/>
                <a:gd name="connsiteY0" fmla="*/ 50912 h 117532"/>
                <a:gd name="connsiteX1" fmla="*/ 20373 w 185938"/>
                <a:gd name="connsiteY1" fmla="*/ 8221 h 117532"/>
                <a:gd name="connsiteX2" fmla="*/ 31460 w 185938"/>
                <a:gd name="connsiteY2" fmla="*/ 734 h 117532"/>
                <a:gd name="connsiteX3" fmla="*/ 84609 w 185938"/>
                <a:gd name="connsiteY3" fmla="*/ 734 h 117532"/>
                <a:gd name="connsiteX4" fmla="*/ 100496 w 185938"/>
                <a:gd name="connsiteY4" fmla="*/ 4620 h 117532"/>
                <a:gd name="connsiteX5" fmla="*/ 119528 w 185938"/>
                <a:gd name="connsiteY5" fmla="*/ 7135 h 117532"/>
                <a:gd name="connsiteX6" fmla="*/ 126786 w 185938"/>
                <a:gd name="connsiteY6" fmla="*/ 8963 h 117532"/>
                <a:gd name="connsiteX7" fmla="*/ 161076 w 185938"/>
                <a:gd name="connsiteY7" fmla="*/ 21880 h 117532"/>
                <a:gd name="connsiteX8" fmla="*/ 178221 w 185938"/>
                <a:gd name="connsiteY8" fmla="*/ 28966 h 117532"/>
                <a:gd name="connsiteX9" fmla="*/ 153932 w 185938"/>
                <a:gd name="connsiteY9" fmla="*/ 104461 h 117532"/>
                <a:gd name="connsiteX10" fmla="*/ 98668 w 185938"/>
                <a:gd name="connsiteY10" fmla="*/ 115891 h 117532"/>
                <a:gd name="connsiteX11" fmla="*/ 19458 w 185938"/>
                <a:gd name="connsiteY11" fmla="*/ 106176 h 117532"/>
                <a:gd name="connsiteX12" fmla="*/ 2656 w 185938"/>
                <a:gd name="connsiteY12" fmla="*/ 110862 h 117532"/>
                <a:gd name="connsiteX13" fmla="*/ 9571 w 185938"/>
                <a:gd name="connsiteY13" fmla="*/ 50912 h 117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5938" h="117532">
                  <a:moveTo>
                    <a:pt x="9571" y="50912"/>
                  </a:moveTo>
                  <a:cubicBezTo>
                    <a:pt x="17172" y="37710"/>
                    <a:pt x="14028" y="21765"/>
                    <a:pt x="20373" y="8221"/>
                  </a:cubicBezTo>
                  <a:cubicBezTo>
                    <a:pt x="22957" y="4381"/>
                    <a:pt x="26933" y="1696"/>
                    <a:pt x="31460" y="734"/>
                  </a:cubicBezTo>
                  <a:cubicBezTo>
                    <a:pt x="49121" y="-1238"/>
                    <a:pt x="66947" y="-1238"/>
                    <a:pt x="84609" y="734"/>
                  </a:cubicBezTo>
                  <a:cubicBezTo>
                    <a:pt x="89981" y="1649"/>
                    <a:pt x="95068" y="3763"/>
                    <a:pt x="100496" y="4620"/>
                  </a:cubicBezTo>
                  <a:cubicBezTo>
                    <a:pt x="106784" y="5535"/>
                    <a:pt x="113184" y="5992"/>
                    <a:pt x="119528" y="7135"/>
                  </a:cubicBezTo>
                  <a:cubicBezTo>
                    <a:pt x="121986" y="7576"/>
                    <a:pt x="124412" y="8187"/>
                    <a:pt x="126786" y="8963"/>
                  </a:cubicBezTo>
                  <a:cubicBezTo>
                    <a:pt x="138216" y="12907"/>
                    <a:pt x="151360" y="13421"/>
                    <a:pt x="161076" y="21880"/>
                  </a:cubicBezTo>
                  <a:lnTo>
                    <a:pt x="178221" y="28966"/>
                  </a:lnTo>
                  <a:cubicBezTo>
                    <a:pt x="192737" y="53769"/>
                    <a:pt x="181021" y="91203"/>
                    <a:pt x="153932" y="104461"/>
                  </a:cubicBezTo>
                  <a:cubicBezTo>
                    <a:pt x="136787" y="112862"/>
                    <a:pt x="118613" y="119206"/>
                    <a:pt x="98668" y="115891"/>
                  </a:cubicBezTo>
                  <a:cubicBezTo>
                    <a:pt x="72322" y="112291"/>
                    <a:pt x="46033" y="108176"/>
                    <a:pt x="19458" y="106176"/>
                  </a:cubicBezTo>
                  <a:cubicBezTo>
                    <a:pt x="12943" y="104404"/>
                    <a:pt x="8028" y="108862"/>
                    <a:pt x="2656" y="110862"/>
                  </a:cubicBezTo>
                  <a:cubicBezTo>
                    <a:pt x="-6831" y="89831"/>
                    <a:pt x="2142" y="70457"/>
                    <a:pt x="9571" y="50912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6" name="任意多边形: 形状 219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5523918-4D04-480D-91C8-8B3EBFCE67D1}"/>
                </a:ext>
              </a:extLst>
            </p:cNvPr>
            <p:cNvSpPr/>
            <p:nvPr/>
          </p:nvSpPr>
          <p:spPr>
            <a:xfrm>
              <a:off x="-8672959" y="4937740"/>
              <a:ext cx="178962" cy="128478"/>
            </a:xfrm>
            <a:custGeom>
              <a:avLst/>
              <a:gdLst>
                <a:gd name="connsiteX0" fmla="*/ 10351 w 178962"/>
                <a:gd name="connsiteY0" fmla="*/ 111193 h 128478"/>
                <a:gd name="connsiteX1" fmla="*/ -1079 w 178962"/>
                <a:gd name="connsiteY1" fmla="*/ 112965 h 128478"/>
                <a:gd name="connsiteX2" fmla="*/ 6179 w 178962"/>
                <a:gd name="connsiteY2" fmla="*/ 79075 h 128478"/>
                <a:gd name="connsiteX3" fmla="*/ 25038 w 178962"/>
                <a:gd name="connsiteY3" fmla="*/ 28155 h 128478"/>
                <a:gd name="connsiteX4" fmla="*/ 76473 w 178962"/>
                <a:gd name="connsiteY4" fmla="*/ 323 h 128478"/>
                <a:gd name="connsiteX5" fmla="*/ 134595 w 178962"/>
                <a:gd name="connsiteY5" fmla="*/ 13067 h 128478"/>
                <a:gd name="connsiteX6" fmla="*/ 176657 w 178962"/>
                <a:gd name="connsiteY6" fmla="*/ 107593 h 128478"/>
                <a:gd name="connsiteX7" fmla="*/ 172771 w 178962"/>
                <a:gd name="connsiteY7" fmla="*/ 127424 h 128478"/>
                <a:gd name="connsiteX8" fmla="*/ 139853 w 178962"/>
                <a:gd name="connsiteY8" fmla="*/ 123995 h 128478"/>
                <a:gd name="connsiteX9" fmla="*/ 101791 w 178962"/>
                <a:gd name="connsiteY9" fmla="*/ 117308 h 128478"/>
                <a:gd name="connsiteX10" fmla="*/ 101791 w 178962"/>
                <a:gd name="connsiteY10" fmla="*/ 117308 h 128478"/>
                <a:gd name="connsiteX11" fmla="*/ 80474 w 178962"/>
                <a:gd name="connsiteY11" fmla="*/ 116737 h 128478"/>
                <a:gd name="connsiteX12" fmla="*/ 67901 w 178962"/>
                <a:gd name="connsiteY12" fmla="*/ 113022 h 128478"/>
                <a:gd name="connsiteX13" fmla="*/ 10351 w 178962"/>
                <a:gd name="connsiteY13" fmla="*/ 111193 h 12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8962" h="128478">
                  <a:moveTo>
                    <a:pt x="10351" y="111193"/>
                  </a:moveTo>
                  <a:lnTo>
                    <a:pt x="-1079" y="112965"/>
                  </a:lnTo>
                  <a:cubicBezTo>
                    <a:pt x="-2965" y="100735"/>
                    <a:pt x="2978" y="90105"/>
                    <a:pt x="6179" y="79075"/>
                  </a:cubicBezTo>
                  <a:cubicBezTo>
                    <a:pt x="12408" y="61930"/>
                    <a:pt x="18009" y="44785"/>
                    <a:pt x="25038" y="28155"/>
                  </a:cubicBezTo>
                  <a:cubicBezTo>
                    <a:pt x="35554" y="3408"/>
                    <a:pt x="49670" y="-3736"/>
                    <a:pt x="76473" y="323"/>
                  </a:cubicBezTo>
                  <a:cubicBezTo>
                    <a:pt x="96133" y="3351"/>
                    <a:pt x="115964" y="5465"/>
                    <a:pt x="134595" y="13067"/>
                  </a:cubicBezTo>
                  <a:cubicBezTo>
                    <a:pt x="155855" y="41642"/>
                    <a:pt x="173057" y="71360"/>
                    <a:pt x="176657" y="107593"/>
                  </a:cubicBezTo>
                  <a:cubicBezTo>
                    <a:pt x="177343" y="114793"/>
                    <a:pt x="179458" y="121823"/>
                    <a:pt x="172771" y="127424"/>
                  </a:cubicBezTo>
                  <a:cubicBezTo>
                    <a:pt x="161341" y="129539"/>
                    <a:pt x="151340" y="119994"/>
                    <a:pt x="139853" y="123995"/>
                  </a:cubicBezTo>
                  <a:cubicBezTo>
                    <a:pt x="126765" y="123995"/>
                    <a:pt x="114535" y="119080"/>
                    <a:pt x="101791" y="117308"/>
                  </a:cubicBezTo>
                  <a:lnTo>
                    <a:pt x="101791" y="117308"/>
                  </a:lnTo>
                  <a:cubicBezTo>
                    <a:pt x="95449" y="112843"/>
                    <a:pt x="87046" y="112618"/>
                    <a:pt x="80474" y="116737"/>
                  </a:cubicBezTo>
                  <a:cubicBezTo>
                    <a:pt x="75926" y="117669"/>
                    <a:pt x="71212" y="116277"/>
                    <a:pt x="67901" y="113022"/>
                  </a:cubicBezTo>
                  <a:cubicBezTo>
                    <a:pt x="49327" y="104907"/>
                    <a:pt x="29896" y="108736"/>
                    <a:pt x="10351" y="111193"/>
                  </a:cubicBezTo>
                  <a:close/>
                </a:path>
              </a:pathLst>
            </a:custGeom>
            <a:solidFill>
              <a:srgbClr val="A3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7" name="任意多边形: 形状 219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C7B9E38-6F27-4B96-98BB-CBCC844DF859}"/>
                </a:ext>
              </a:extLst>
            </p:cNvPr>
            <p:cNvSpPr/>
            <p:nvPr/>
          </p:nvSpPr>
          <p:spPr>
            <a:xfrm>
              <a:off x="-8640355" y="5175104"/>
              <a:ext cx="173111" cy="254164"/>
            </a:xfrm>
            <a:custGeom>
              <a:avLst/>
              <a:gdLst>
                <a:gd name="connsiteX0" fmla="*/ 147026 w 173111"/>
                <a:gd name="connsiteY0" fmla="*/ 253420 h 254164"/>
                <a:gd name="connsiteX1" fmla="*/ 108963 w 173111"/>
                <a:gd name="connsiteY1" fmla="*/ 247705 h 254164"/>
                <a:gd name="connsiteX2" fmla="*/ 49070 w 173111"/>
                <a:gd name="connsiteY2" fmla="*/ 246162 h 254164"/>
                <a:gd name="connsiteX3" fmla="*/ 41241 w 173111"/>
                <a:gd name="connsiteY3" fmla="*/ 243761 h 254164"/>
                <a:gd name="connsiteX4" fmla="*/ 35812 w 173111"/>
                <a:gd name="connsiteY4" fmla="*/ 217930 h 254164"/>
                <a:gd name="connsiteX5" fmla="*/ 43756 w 173111"/>
                <a:gd name="connsiteY5" fmla="*/ 206500 h 254164"/>
                <a:gd name="connsiteX6" fmla="*/ 6666 w 173111"/>
                <a:gd name="connsiteY6" fmla="*/ 176382 h 254164"/>
                <a:gd name="connsiteX7" fmla="*/ 4151 w 173111"/>
                <a:gd name="connsiteY7" fmla="*/ 147807 h 254164"/>
                <a:gd name="connsiteX8" fmla="*/ 31011 w 173111"/>
                <a:gd name="connsiteY8" fmla="*/ 151522 h 254164"/>
                <a:gd name="connsiteX9" fmla="*/ 58101 w 173111"/>
                <a:gd name="connsiteY9" fmla="*/ 178725 h 254164"/>
                <a:gd name="connsiteX10" fmla="*/ 106335 w 173111"/>
                <a:gd name="connsiteY10" fmla="*/ 170838 h 254164"/>
                <a:gd name="connsiteX11" fmla="*/ 152741 w 173111"/>
                <a:gd name="connsiteY11" fmla="*/ 51166 h 254164"/>
                <a:gd name="connsiteX12" fmla="*/ 143139 w 173111"/>
                <a:gd name="connsiteY12" fmla="*/ 24191 h 254164"/>
                <a:gd name="connsiteX13" fmla="*/ 112507 w 173111"/>
                <a:gd name="connsiteY13" fmla="*/ 2817 h 254164"/>
                <a:gd name="connsiteX14" fmla="*/ 141597 w 173111"/>
                <a:gd name="connsiteY14" fmla="*/ 11332 h 254164"/>
                <a:gd name="connsiteX15" fmla="*/ 168686 w 173111"/>
                <a:gd name="connsiteY15" fmla="*/ 46994 h 254164"/>
                <a:gd name="connsiteX16" fmla="*/ 159884 w 173111"/>
                <a:gd name="connsiteY16" fmla="*/ 168266 h 254164"/>
                <a:gd name="connsiteX17" fmla="*/ 156855 w 173111"/>
                <a:gd name="connsiteY17" fmla="*/ 203585 h 254164"/>
                <a:gd name="connsiteX18" fmla="*/ 168285 w 173111"/>
                <a:gd name="connsiteY18" fmla="*/ 209757 h 254164"/>
                <a:gd name="connsiteX19" fmla="*/ 147026 w 173111"/>
                <a:gd name="connsiteY19" fmla="*/ 253420 h 254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3111" h="254164">
                  <a:moveTo>
                    <a:pt x="147026" y="253420"/>
                  </a:moveTo>
                  <a:cubicBezTo>
                    <a:pt x="135596" y="241990"/>
                    <a:pt x="121651" y="249762"/>
                    <a:pt x="108963" y="247705"/>
                  </a:cubicBezTo>
                  <a:cubicBezTo>
                    <a:pt x="89018" y="247019"/>
                    <a:pt x="68958" y="247705"/>
                    <a:pt x="49070" y="246162"/>
                  </a:cubicBezTo>
                  <a:cubicBezTo>
                    <a:pt x="46383" y="245639"/>
                    <a:pt x="43759" y="244835"/>
                    <a:pt x="41241" y="243761"/>
                  </a:cubicBezTo>
                  <a:cubicBezTo>
                    <a:pt x="24096" y="234332"/>
                    <a:pt x="24096" y="232960"/>
                    <a:pt x="35812" y="217930"/>
                  </a:cubicBezTo>
                  <a:cubicBezTo>
                    <a:pt x="38555" y="214444"/>
                    <a:pt x="42956" y="212215"/>
                    <a:pt x="43756" y="206500"/>
                  </a:cubicBezTo>
                  <a:cubicBezTo>
                    <a:pt x="27754" y="201242"/>
                    <a:pt x="17409" y="188383"/>
                    <a:pt x="6666" y="176382"/>
                  </a:cubicBezTo>
                  <a:cubicBezTo>
                    <a:pt x="-3279" y="165294"/>
                    <a:pt x="-4022" y="153522"/>
                    <a:pt x="4151" y="147807"/>
                  </a:cubicBezTo>
                  <a:cubicBezTo>
                    <a:pt x="13923" y="140491"/>
                    <a:pt x="23010" y="143578"/>
                    <a:pt x="31011" y="151522"/>
                  </a:cubicBezTo>
                  <a:cubicBezTo>
                    <a:pt x="40098" y="160551"/>
                    <a:pt x="49013" y="169695"/>
                    <a:pt x="58101" y="178725"/>
                  </a:cubicBezTo>
                  <a:cubicBezTo>
                    <a:pt x="80961" y="201585"/>
                    <a:pt x="91704" y="198670"/>
                    <a:pt x="106335" y="170838"/>
                  </a:cubicBezTo>
                  <a:cubicBezTo>
                    <a:pt x="126452" y="132605"/>
                    <a:pt x="134910" y="90143"/>
                    <a:pt x="152741" y="51166"/>
                  </a:cubicBezTo>
                  <a:cubicBezTo>
                    <a:pt x="158799" y="37793"/>
                    <a:pt x="153198" y="30935"/>
                    <a:pt x="143139" y="24191"/>
                  </a:cubicBezTo>
                  <a:cubicBezTo>
                    <a:pt x="133081" y="17447"/>
                    <a:pt x="118393" y="16133"/>
                    <a:pt x="112507" y="2817"/>
                  </a:cubicBezTo>
                  <a:cubicBezTo>
                    <a:pt x="125366" y="-5184"/>
                    <a:pt x="133995" y="1446"/>
                    <a:pt x="141597" y="11332"/>
                  </a:cubicBezTo>
                  <a:cubicBezTo>
                    <a:pt x="160056" y="16190"/>
                    <a:pt x="165200" y="28477"/>
                    <a:pt x="168686" y="46994"/>
                  </a:cubicBezTo>
                  <a:cubicBezTo>
                    <a:pt x="176572" y="88770"/>
                    <a:pt x="167142" y="128147"/>
                    <a:pt x="159884" y="168266"/>
                  </a:cubicBezTo>
                  <a:cubicBezTo>
                    <a:pt x="158126" y="179963"/>
                    <a:pt x="157114" y="191760"/>
                    <a:pt x="156855" y="203585"/>
                  </a:cubicBezTo>
                  <a:cubicBezTo>
                    <a:pt x="156341" y="212958"/>
                    <a:pt x="163428" y="209300"/>
                    <a:pt x="168285" y="209757"/>
                  </a:cubicBezTo>
                  <a:cubicBezTo>
                    <a:pt x="176458" y="231188"/>
                    <a:pt x="169657" y="246104"/>
                    <a:pt x="147026" y="253420"/>
                  </a:cubicBezTo>
                  <a:close/>
                </a:path>
              </a:pathLst>
            </a:custGeom>
            <a:solidFill>
              <a:srgbClr val="6BAB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8" name="任意多边形: 形状 219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758FC71-5CD2-46DF-9022-0D79F8661C84}"/>
                </a:ext>
              </a:extLst>
            </p:cNvPr>
            <p:cNvSpPr/>
            <p:nvPr/>
          </p:nvSpPr>
          <p:spPr>
            <a:xfrm>
              <a:off x="-8461704" y="4934334"/>
              <a:ext cx="147153" cy="154663"/>
            </a:xfrm>
            <a:custGeom>
              <a:avLst/>
              <a:gdLst>
                <a:gd name="connsiteX0" fmla="*/ 131766 w 147153"/>
                <a:gd name="connsiteY0" fmla="*/ 109227 h 154663"/>
                <a:gd name="connsiteX1" fmla="*/ 122851 w 147153"/>
                <a:gd name="connsiteY1" fmla="*/ 110713 h 154663"/>
                <a:gd name="connsiteX2" fmla="*/ 36555 w 147153"/>
                <a:gd name="connsiteY2" fmla="*/ 133573 h 154663"/>
                <a:gd name="connsiteX3" fmla="*/ 16552 w 147153"/>
                <a:gd name="connsiteY3" fmla="*/ 153918 h 154663"/>
                <a:gd name="connsiteX4" fmla="*/ -593 w 147153"/>
                <a:gd name="connsiteY4" fmla="*/ 37675 h 154663"/>
                <a:gd name="connsiteX5" fmla="*/ 8107 w 147153"/>
                <a:gd name="connsiteY5" fmla="*/ 19260 h 154663"/>
                <a:gd name="connsiteX6" fmla="*/ 13009 w 147153"/>
                <a:gd name="connsiteY6" fmla="*/ 18416 h 154663"/>
                <a:gd name="connsiteX7" fmla="*/ 110164 w 147153"/>
                <a:gd name="connsiteY7" fmla="*/ -729 h 154663"/>
                <a:gd name="connsiteX8" fmla="*/ 124280 w 147153"/>
                <a:gd name="connsiteY8" fmla="*/ 6071 h 154663"/>
                <a:gd name="connsiteX9" fmla="*/ 143253 w 147153"/>
                <a:gd name="connsiteY9" fmla="*/ 92883 h 154663"/>
                <a:gd name="connsiteX10" fmla="*/ 131766 w 147153"/>
                <a:gd name="connsiteY10" fmla="*/ 109227 h 15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7153" h="154663">
                  <a:moveTo>
                    <a:pt x="131766" y="109227"/>
                  </a:moveTo>
                  <a:lnTo>
                    <a:pt x="122851" y="110713"/>
                  </a:lnTo>
                  <a:cubicBezTo>
                    <a:pt x="94276" y="119286"/>
                    <a:pt x="66215" y="129459"/>
                    <a:pt x="36555" y="133573"/>
                  </a:cubicBezTo>
                  <a:cubicBezTo>
                    <a:pt x="24210" y="135174"/>
                    <a:pt x="24096" y="148032"/>
                    <a:pt x="16552" y="153918"/>
                  </a:cubicBezTo>
                  <a:cubicBezTo>
                    <a:pt x="8551" y="115514"/>
                    <a:pt x="4036" y="76595"/>
                    <a:pt x="-593" y="37675"/>
                  </a:cubicBezTo>
                  <a:cubicBezTo>
                    <a:pt x="-3276" y="30188"/>
                    <a:pt x="620" y="21942"/>
                    <a:pt x="8107" y="19260"/>
                  </a:cubicBezTo>
                  <a:cubicBezTo>
                    <a:pt x="9680" y="18696"/>
                    <a:pt x="11339" y="18411"/>
                    <a:pt x="13009" y="18416"/>
                  </a:cubicBezTo>
                  <a:cubicBezTo>
                    <a:pt x="46613" y="17330"/>
                    <a:pt x="76560" y="-1358"/>
                    <a:pt x="110164" y="-729"/>
                  </a:cubicBezTo>
                  <a:cubicBezTo>
                    <a:pt x="115536" y="471"/>
                    <a:pt x="123594" y="1557"/>
                    <a:pt x="124280" y="6071"/>
                  </a:cubicBezTo>
                  <a:cubicBezTo>
                    <a:pt x="128680" y="35447"/>
                    <a:pt x="152226" y="60707"/>
                    <a:pt x="143253" y="92883"/>
                  </a:cubicBezTo>
                  <a:cubicBezTo>
                    <a:pt x="151197" y="106370"/>
                    <a:pt x="137881" y="105284"/>
                    <a:pt x="131766" y="109227"/>
                  </a:cubicBezTo>
                  <a:close/>
                </a:path>
              </a:pathLst>
            </a:custGeom>
            <a:solidFill>
              <a:srgbClr val="F8F9F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99" name="任意多边形: 形状 219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0CE0958-507C-4CED-B3DC-49A8A104DE5E}"/>
                </a:ext>
              </a:extLst>
            </p:cNvPr>
            <p:cNvSpPr/>
            <p:nvPr/>
          </p:nvSpPr>
          <p:spPr>
            <a:xfrm>
              <a:off x="-8780358" y="4917704"/>
              <a:ext cx="132382" cy="416638"/>
            </a:xfrm>
            <a:custGeom>
              <a:avLst/>
              <a:gdLst>
                <a:gd name="connsiteX0" fmla="*/ 109807 w 132382"/>
                <a:gd name="connsiteY0" fmla="*/ 76365 h 416638"/>
                <a:gd name="connsiteX1" fmla="*/ 45570 w 132382"/>
                <a:gd name="connsiteY1" fmla="*/ 193409 h 416638"/>
                <a:gd name="connsiteX2" fmla="*/ 28425 w 132382"/>
                <a:gd name="connsiteY2" fmla="*/ 306109 h 416638"/>
                <a:gd name="connsiteX3" fmla="*/ 26310 w 132382"/>
                <a:gd name="connsiteY3" fmla="*/ 316682 h 416638"/>
                <a:gd name="connsiteX4" fmla="*/ 12023 w 132382"/>
                <a:gd name="connsiteY4" fmla="*/ 403035 h 416638"/>
                <a:gd name="connsiteX5" fmla="*/ 10709 w 132382"/>
                <a:gd name="connsiteY5" fmla="*/ 415894 h 416638"/>
                <a:gd name="connsiteX6" fmla="*/ 8766 w 132382"/>
                <a:gd name="connsiteY6" fmla="*/ 415894 h 416638"/>
                <a:gd name="connsiteX7" fmla="*/ 6308 w 132382"/>
                <a:gd name="connsiteY7" fmla="*/ 411036 h 416638"/>
                <a:gd name="connsiteX8" fmla="*/ 593 w 132382"/>
                <a:gd name="connsiteY8" fmla="*/ 299708 h 416638"/>
                <a:gd name="connsiteX9" fmla="*/ 16252 w 132382"/>
                <a:gd name="connsiteY9" fmla="*/ 158719 h 416638"/>
                <a:gd name="connsiteX10" fmla="*/ 55400 w 132382"/>
                <a:gd name="connsiteY10" fmla="*/ 11157 h 416638"/>
                <a:gd name="connsiteX11" fmla="*/ 73459 w 132382"/>
                <a:gd name="connsiteY11" fmla="*/ -673 h 416638"/>
                <a:gd name="connsiteX12" fmla="*/ 120780 w 132382"/>
                <a:gd name="connsiteY12" fmla="*/ 10186 h 416638"/>
                <a:gd name="connsiteX13" fmla="*/ 128952 w 132382"/>
                <a:gd name="connsiteY13" fmla="*/ 28588 h 416638"/>
                <a:gd name="connsiteX14" fmla="*/ 109807 w 132382"/>
                <a:gd name="connsiteY14" fmla="*/ 76365 h 41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2382" h="416638">
                  <a:moveTo>
                    <a:pt x="109807" y="76365"/>
                  </a:moveTo>
                  <a:cubicBezTo>
                    <a:pt x="78317" y="109855"/>
                    <a:pt x="52314" y="146203"/>
                    <a:pt x="45570" y="193409"/>
                  </a:cubicBezTo>
                  <a:cubicBezTo>
                    <a:pt x="40141" y="231014"/>
                    <a:pt x="30539" y="267990"/>
                    <a:pt x="28425" y="306109"/>
                  </a:cubicBezTo>
                  <a:cubicBezTo>
                    <a:pt x="28656" y="309758"/>
                    <a:pt x="27927" y="313403"/>
                    <a:pt x="26310" y="316682"/>
                  </a:cubicBezTo>
                  <a:cubicBezTo>
                    <a:pt x="5794" y="342970"/>
                    <a:pt x="13280" y="373832"/>
                    <a:pt x="12023" y="403035"/>
                  </a:cubicBezTo>
                  <a:cubicBezTo>
                    <a:pt x="12023" y="407321"/>
                    <a:pt x="11223" y="411608"/>
                    <a:pt x="10709" y="415894"/>
                  </a:cubicBezTo>
                  <a:cubicBezTo>
                    <a:pt x="10709" y="415894"/>
                    <a:pt x="8994" y="415894"/>
                    <a:pt x="8766" y="415894"/>
                  </a:cubicBezTo>
                  <a:cubicBezTo>
                    <a:pt x="7794" y="414351"/>
                    <a:pt x="7108" y="412636"/>
                    <a:pt x="6308" y="411036"/>
                  </a:cubicBezTo>
                  <a:cubicBezTo>
                    <a:pt x="-1489" y="374465"/>
                    <a:pt x="-3418" y="336886"/>
                    <a:pt x="593" y="299708"/>
                  </a:cubicBezTo>
                  <a:cubicBezTo>
                    <a:pt x="5165" y="252673"/>
                    <a:pt x="5965" y="205010"/>
                    <a:pt x="16252" y="158719"/>
                  </a:cubicBezTo>
                  <a:cubicBezTo>
                    <a:pt x="27339" y="109055"/>
                    <a:pt x="35626" y="58535"/>
                    <a:pt x="55400" y="11157"/>
                  </a:cubicBezTo>
                  <a:cubicBezTo>
                    <a:pt x="62315" y="8586"/>
                    <a:pt x="64201" y="-1702"/>
                    <a:pt x="73459" y="-673"/>
                  </a:cubicBezTo>
                  <a:cubicBezTo>
                    <a:pt x="89233" y="2871"/>
                    <a:pt x="105121" y="6071"/>
                    <a:pt x="120780" y="10186"/>
                  </a:cubicBezTo>
                  <a:cubicBezTo>
                    <a:pt x="130380" y="12700"/>
                    <a:pt x="133352" y="18530"/>
                    <a:pt x="128952" y="28588"/>
                  </a:cubicBezTo>
                  <a:cubicBezTo>
                    <a:pt x="121580" y="44304"/>
                    <a:pt x="115922" y="60364"/>
                    <a:pt x="109807" y="76365"/>
                  </a:cubicBezTo>
                  <a:close/>
                </a:path>
              </a:pathLst>
            </a:custGeom>
            <a:solidFill>
              <a:srgbClr val="F4ACA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0" name="任意多边形: 形状 219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A71CB21-9CFB-4C0A-89EC-61B6D761B739}"/>
                </a:ext>
              </a:extLst>
            </p:cNvPr>
            <p:cNvSpPr/>
            <p:nvPr/>
          </p:nvSpPr>
          <p:spPr>
            <a:xfrm>
              <a:off x="-8610703" y="4862410"/>
              <a:ext cx="260717" cy="110229"/>
            </a:xfrm>
            <a:custGeom>
              <a:avLst/>
              <a:gdLst>
                <a:gd name="connsiteX0" fmla="*/ 259277 w 260717"/>
                <a:gd name="connsiteY0" fmla="*/ 71023 h 110229"/>
                <a:gd name="connsiteX1" fmla="*/ 177667 w 260717"/>
                <a:gd name="connsiteY1" fmla="*/ 94340 h 110229"/>
                <a:gd name="connsiteX2" fmla="*/ 148406 w 260717"/>
                <a:gd name="connsiteY2" fmla="*/ 109485 h 110229"/>
                <a:gd name="connsiteX3" fmla="*/ 145720 w 260717"/>
                <a:gd name="connsiteY3" fmla="*/ 73823 h 110229"/>
                <a:gd name="connsiteX4" fmla="*/ 136519 w 260717"/>
                <a:gd name="connsiteY4" fmla="*/ 59707 h 110229"/>
                <a:gd name="connsiteX5" fmla="*/ 88341 w 260717"/>
                <a:gd name="connsiteY5" fmla="*/ 43019 h 110229"/>
                <a:gd name="connsiteX6" fmla="*/ 5817 w 260717"/>
                <a:gd name="connsiteY6" fmla="*/ 26503 h 110229"/>
                <a:gd name="connsiteX7" fmla="*/ -1441 w 260717"/>
                <a:gd name="connsiteY7" fmla="*/ 24731 h 110229"/>
                <a:gd name="connsiteX8" fmla="*/ 26546 w 260717"/>
                <a:gd name="connsiteY8" fmla="*/ -714 h 110229"/>
                <a:gd name="connsiteX9" fmla="*/ 27591 w 260717"/>
                <a:gd name="connsiteY9" fmla="*/ -643 h 110229"/>
                <a:gd name="connsiteX10" fmla="*/ 108401 w 260717"/>
                <a:gd name="connsiteY10" fmla="*/ 20502 h 110229"/>
                <a:gd name="connsiteX11" fmla="*/ 161265 w 260717"/>
                <a:gd name="connsiteY11" fmla="*/ 40676 h 110229"/>
                <a:gd name="connsiteX12" fmla="*/ 170294 w 260717"/>
                <a:gd name="connsiteY12" fmla="*/ 33761 h 110229"/>
                <a:gd name="connsiteX13" fmla="*/ 189097 w 260717"/>
                <a:gd name="connsiteY13" fmla="*/ 47991 h 110229"/>
                <a:gd name="connsiteX14" fmla="*/ 215043 w 260717"/>
                <a:gd name="connsiteY14" fmla="*/ 44276 h 110229"/>
                <a:gd name="connsiteX15" fmla="*/ 259277 w 260717"/>
                <a:gd name="connsiteY15" fmla="*/ 71023 h 11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717" h="110229">
                  <a:moveTo>
                    <a:pt x="259277" y="71023"/>
                  </a:moveTo>
                  <a:cubicBezTo>
                    <a:pt x="232531" y="80167"/>
                    <a:pt x="207842" y="96683"/>
                    <a:pt x="177667" y="94340"/>
                  </a:cubicBezTo>
                  <a:cubicBezTo>
                    <a:pt x="165951" y="93426"/>
                    <a:pt x="154178" y="96683"/>
                    <a:pt x="148406" y="109485"/>
                  </a:cubicBezTo>
                  <a:cubicBezTo>
                    <a:pt x="143441" y="98259"/>
                    <a:pt x="142493" y="85666"/>
                    <a:pt x="145720" y="73823"/>
                  </a:cubicBezTo>
                  <a:cubicBezTo>
                    <a:pt x="147834" y="64908"/>
                    <a:pt x="146806" y="64622"/>
                    <a:pt x="136519" y="59707"/>
                  </a:cubicBezTo>
                  <a:cubicBezTo>
                    <a:pt x="118116" y="60964"/>
                    <a:pt x="104972" y="47305"/>
                    <a:pt x="88341" y="43019"/>
                  </a:cubicBezTo>
                  <a:cubicBezTo>
                    <a:pt x="61195" y="35837"/>
                    <a:pt x="33636" y="30322"/>
                    <a:pt x="5817" y="26503"/>
                  </a:cubicBezTo>
                  <a:cubicBezTo>
                    <a:pt x="3338" y="26194"/>
                    <a:pt x="902" y="25599"/>
                    <a:pt x="-1441" y="24731"/>
                  </a:cubicBezTo>
                  <a:cubicBezTo>
                    <a:pt x="-739" y="9976"/>
                    <a:pt x="11791" y="-1416"/>
                    <a:pt x="26546" y="-714"/>
                  </a:cubicBezTo>
                  <a:cubicBezTo>
                    <a:pt x="26895" y="-697"/>
                    <a:pt x="27243" y="-674"/>
                    <a:pt x="27591" y="-643"/>
                  </a:cubicBezTo>
                  <a:cubicBezTo>
                    <a:pt x="55458" y="2192"/>
                    <a:pt x="82717" y="9325"/>
                    <a:pt x="108401" y="20502"/>
                  </a:cubicBezTo>
                  <a:cubicBezTo>
                    <a:pt x="125546" y="27989"/>
                    <a:pt x="143605" y="34104"/>
                    <a:pt x="161265" y="40676"/>
                  </a:cubicBezTo>
                  <a:cubicBezTo>
                    <a:pt x="167608" y="43019"/>
                    <a:pt x="172009" y="42162"/>
                    <a:pt x="170294" y="33761"/>
                  </a:cubicBezTo>
                  <a:cubicBezTo>
                    <a:pt x="178638" y="35704"/>
                    <a:pt x="183210" y="42791"/>
                    <a:pt x="189097" y="47991"/>
                  </a:cubicBezTo>
                  <a:cubicBezTo>
                    <a:pt x="199441" y="57192"/>
                    <a:pt x="207956" y="56164"/>
                    <a:pt x="215043" y="44276"/>
                  </a:cubicBezTo>
                  <a:cubicBezTo>
                    <a:pt x="224415" y="61993"/>
                    <a:pt x="245275" y="60393"/>
                    <a:pt x="259277" y="71023"/>
                  </a:cubicBezTo>
                  <a:close/>
                </a:path>
              </a:pathLst>
            </a:custGeom>
            <a:solidFill>
              <a:srgbClr val="6EA6B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1" name="任意多边形: 形状 220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BFB6FFF-42A2-468A-8BDD-1490DFECD559}"/>
                </a:ext>
              </a:extLst>
            </p:cNvPr>
            <p:cNvSpPr/>
            <p:nvPr/>
          </p:nvSpPr>
          <p:spPr>
            <a:xfrm>
              <a:off x="-8591575" y="5072424"/>
              <a:ext cx="115902" cy="110837"/>
            </a:xfrm>
            <a:custGeom>
              <a:avLst/>
              <a:gdLst>
                <a:gd name="connsiteX0" fmla="*/ -1367 w 115902"/>
                <a:gd name="connsiteY0" fmla="*/ 81551 h 110837"/>
                <a:gd name="connsiteX1" fmla="*/ 52697 w 115902"/>
                <a:gd name="connsiteY1" fmla="*/ 66979 h 110837"/>
                <a:gd name="connsiteX2" fmla="*/ 65955 w 115902"/>
                <a:gd name="connsiteY2" fmla="*/ 53948 h 110837"/>
                <a:gd name="connsiteX3" fmla="*/ 75671 w 115902"/>
                <a:gd name="connsiteY3" fmla="*/ -745 h 110837"/>
                <a:gd name="connsiteX4" fmla="*/ 96474 w 115902"/>
                <a:gd name="connsiteY4" fmla="*/ 5314 h 110837"/>
                <a:gd name="connsiteX5" fmla="*/ 107904 w 115902"/>
                <a:gd name="connsiteY5" fmla="*/ 18629 h 110837"/>
                <a:gd name="connsiteX6" fmla="*/ 114418 w 115902"/>
                <a:gd name="connsiteY6" fmla="*/ 103383 h 110837"/>
                <a:gd name="connsiteX7" fmla="*/ 103503 w 115902"/>
                <a:gd name="connsiteY7" fmla="*/ 108412 h 110837"/>
                <a:gd name="connsiteX8" fmla="*/ 4062 w 115902"/>
                <a:gd name="connsiteY8" fmla="*/ 88924 h 110837"/>
                <a:gd name="connsiteX9" fmla="*/ -1367 w 115902"/>
                <a:gd name="connsiteY9" fmla="*/ 81551 h 110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902" h="110837">
                  <a:moveTo>
                    <a:pt x="-1367" y="81551"/>
                  </a:moveTo>
                  <a:cubicBezTo>
                    <a:pt x="18921" y="85266"/>
                    <a:pt x="34523" y="71322"/>
                    <a:pt x="52697" y="66979"/>
                  </a:cubicBezTo>
                  <a:cubicBezTo>
                    <a:pt x="58795" y="64760"/>
                    <a:pt x="63632" y="60007"/>
                    <a:pt x="65955" y="53948"/>
                  </a:cubicBezTo>
                  <a:cubicBezTo>
                    <a:pt x="72014" y="36346"/>
                    <a:pt x="80586" y="18915"/>
                    <a:pt x="75671" y="-745"/>
                  </a:cubicBezTo>
                  <a:cubicBezTo>
                    <a:pt x="82586" y="1256"/>
                    <a:pt x="89558" y="3199"/>
                    <a:pt x="96474" y="5314"/>
                  </a:cubicBezTo>
                  <a:cubicBezTo>
                    <a:pt x="102961" y="6478"/>
                    <a:pt x="107737" y="12041"/>
                    <a:pt x="107904" y="18629"/>
                  </a:cubicBezTo>
                  <a:cubicBezTo>
                    <a:pt x="109904" y="47204"/>
                    <a:pt x="112476" y="75093"/>
                    <a:pt x="114418" y="103383"/>
                  </a:cubicBezTo>
                  <a:cubicBezTo>
                    <a:pt x="115048" y="112927"/>
                    <a:pt x="108703" y="109956"/>
                    <a:pt x="103503" y="108412"/>
                  </a:cubicBezTo>
                  <a:cubicBezTo>
                    <a:pt x="70299" y="102354"/>
                    <a:pt x="38066" y="91267"/>
                    <a:pt x="4062" y="88924"/>
                  </a:cubicBezTo>
                  <a:cubicBezTo>
                    <a:pt x="-167" y="88695"/>
                    <a:pt x="-1824" y="85667"/>
                    <a:pt x="-1367" y="81551"/>
                  </a:cubicBezTo>
                  <a:close/>
                </a:path>
              </a:pathLst>
            </a:custGeom>
            <a:solidFill>
              <a:srgbClr val="D4E0E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2" name="任意多边形: 形状 220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20107BF-7CA4-4F1F-A0F8-798303C2CA80}"/>
                </a:ext>
              </a:extLst>
            </p:cNvPr>
            <p:cNvSpPr/>
            <p:nvPr/>
          </p:nvSpPr>
          <p:spPr>
            <a:xfrm>
              <a:off x="-8614418" y="4885048"/>
              <a:ext cx="144072" cy="63796"/>
            </a:xfrm>
            <a:custGeom>
              <a:avLst/>
              <a:gdLst>
                <a:gd name="connsiteX0" fmla="*/ 9531 w 144072"/>
                <a:gd name="connsiteY0" fmla="*/ 3808 h 63796"/>
                <a:gd name="connsiteX1" fmla="*/ 33306 w 144072"/>
                <a:gd name="connsiteY1" fmla="*/ 94 h 63796"/>
                <a:gd name="connsiteX2" fmla="*/ 140233 w 144072"/>
                <a:gd name="connsiteY2" fmla="*/ 37013 h 63796"/>
                <a:gd name="connsiteX3" fmla="*/ 142005 w 144072"/>
                <a:gd name="connsiteY3" fmla="*/ 50043 h 63796"/>
                <a:gd name="connsiteX4" fmla="*/ 121031 w 144072"/>
                <a:gd name="connsiteY4" fmla="*/ 59759 h 63796"/>
                <a:gd name="connsiteX5" fmla="*/ 48908 w 144072"/>
                <a:gd name="connsiteY5" fmla="*/ 37355 h 63796"/>
                <a:gd name="connsiteX6" fmla="*/ 616 w 144072"/>
                <a:gd name="connsiteY6" fmla="*/ 32441 h 63796"/>
                <a:gd name="connsiteX7" fmla="*/ -1441 w 144072"/>
                <a:gd name="connsiteY7" fmla="*/ 26726 h 63796"/>
                <a:gd name="connsiteX8" fmla="*/ 9532 w 144072"/>
                <a:gd name="connsiteY8" fmla="*/ 3808 h 6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4072" h="63796">
                  <a:moveTo>
                    <a:pt x="9531" y="3808"/>
                  </a:moveTo>
                  <a:cubicBezTo>
                    <a:pt x="16675" y="-464"/>
                    <a:pt x="25199" y="-1796"/>
                    <a:pt x="33306" y="94"/>
                  </a:cubicBezTo>
                  <a:cubicBezTo>
                    <a:pt x="70740" y="7124"/>
                    <a:pt x="108687" y="12953"/>
                    <a:pt x="140233" y="37013"/>
                  </a:cubicBezTo>
                  <a:cubicBezTo>
                    <a:pt x="142615" y="40919"/>
                    <a:pt x="143258" y="45643"/>
                    <a:pt x="142005" y="50043"/>
                  </a:cubicBezTo>
                  <a:cubicBezTo>
                    <a:pt x="138291" y="63930"/>
                    <a:pt x="134347" y="65874"/>
                    <a:pt x="121031" y="59759"/>
                  </a:cubicBezTo>
                  <a:cubicBezTo>
                    <a:pt x="98276" y="48649"/>
                    <a:pt x="73953" y="41093"/>
                    <a:pt x="48908" y="37355"/>
                  </a:cubicBezTo>
                  <a:cubicBezTo>
                    <a:pt x="33077" y="33013"/>
                    <a:pt x="15532" y="45299"/>
                    <a:pt x="616" y="32441"/>
                  </a:cubicBezTo>
                  <a:lnTo>
                    <a:pt x="-1441" y="26726"/>
                  </a:lnTo>
                  <a:cubicBezTo>
                    <a:pt x="-853" y="17963"/>
                    <a:pt x="3075" y="9761"/>
                    <a:pt x="9532" y="3808"/>
                  </a:cubicBezTo>
                  <a:close/>
                </a:path>
              </a:pathLst>
            </a:custGeom>
            <a:solidFill>
              <a:srgbClr val="BFAEA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3" name="任意多边形: 形状 220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D65F89E-26DA-4720-B028-924835EBA9FF}"/>
                </a:ext>
              </a:extLst>
            </p:cNvPr>
            <p:cNvSpPr/>
            <p:nvPr/>
          </p:nvSpPr>
          <p:spPr>
            <a:xfrm>
              <a:off x="-8563350" y="5409971"/>
              <a:ext cx="110037" cy="90569"/>
            </a:xfrm>
            <a:custGeom>
              <a:avLst/>
              <a:gdLst>
                <a:gd name="connsiteX0" fmla="*/ 108597 w 110037"/>
                <a:gd name="connsiteY0" fmla="*/ 11808 h 90569"/>
                <a:gd name="connsiteX1" fmla="*/ 91452 w 110037"/>
                <a:gd name="connsiteY1" fmla="*/ 37469 h 90569"/>
                <a:gd name="connsiteX2" fmla="*/ 25786 w 110037"/>
                <a:gd name="connsiteY2" fmla="*/ 89532 h 90569"/>
                <a:gd name="connsiteX3" fmla="*/ -1417 w 110037"/>
                <a:gd name="connsiteY3" fmla="*/ 65758 h 90569"/>
                <a:gd name="connsiteX4" fmla="*/ 26015 w 110037"/>
                <a:gd name="connsiteY4" fmla="*/ 39698 h 90569"/>
                <a:gd name="connsiteX5" fmla="*/ 36874 w 110037"/>
                <a:gd name="connsiteY5" fmla="*/ 40440 h 90569"/>
                <a:gd name="connsiteX6" fmla="*/ 34187 w 110037"/>
                <a:gd name="connsiteY6" fmla="*/ 47070 h 90569"/>
                <a:gd name="connsiteX7" fmla="*/ 22071 w 110037"/>
                <a:gd name="connsiteY7" fmla="*/ 47699 h 90569"/>
                <a:gd name="connsiteX8" fmla="*/ 81164 w 110037"/>
                <a:gd name="connsiteY8" fmla="*/ 15181 h 90569"/>
                <a:gd name="connsiteX9" fmla="*/ 102882 w 110037"/>
                <a:gd name="connsiteY9" fmla="*/ 1522 h 90569"/>
                <a:gd name="connsiteX10" fmla="*/ 108597 w 110037"/>
                <a:gd name="connsiteY10" fmla="*/ 11808 h 90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0037" h="90569">
                  <a:moveTo>
                    <a:pt x="108597" y="11808"/>
                  </a:moveTo>
                  <a:cubicBezTo>
                    <a:pt x="98877" y="16876"/>
                    <a:pt x="92414" y="26550"/>
                    <a:pt x="91452" y="37469"/>
                  </a:cubicBezTo>
                  <a:cubicBezTo>
                    <a:pt x="87172" y="69684"/>
                    <a:pt x="58129" y="92711"/>
                    <a:pt x="25786" y="89532"/>
                  </a:cubicBezTo>
                  <a:cubicBezTo>
                    <a:pt x="8242" y="88675"/>
                    <a:pt x="-903" y="80674"/>
                    <a:pt x="-1417" y="65758"/>
                  </a:cubicBezTo>
                  <a:cubicBezTo>
                    <a:pt x="-1988" y="49870"/>
                    <a:pt x="7727" y="40555"/>
                    <a:pt x="26015" y="39698"/>
                  </a:cubicBezTo>
                  <a:cubicBezTo>
                    <a:pt x="29646" y="39717"/>
                    <a:pt x="33273" y="39965"/>
                    <a:pt x="36874" y="40440"/>
                  </a:cubicBezTo>
                  <a:cubicBezTo>
                    <a:pt x="37616" y="43355"/>
                    <a:pt x="36873" y="46155"/>
                    <a:pt x="34187" y="47070"/>
                  </a:cubicBezTo>
                  <a:cubicBezTo>
                    <a:pt x="29501" y="48156"/>
                    <a:pt x="24243" y="50156"/>
                    <a:pt x="22071" y="47699"/>
                  </a:cubicBezTo>
                  <a:cubicBezTo>
                    <a:pt x="47560" y="49699"/>
                    <a:pt x="64934" y="33983"/>
                    <a:pt x="81164" y="15181"/>
                  </a:cubicBezTo>
                  <a:cubicBezTo>
                    <a:pt x="86879" y="8780"/>
                    <a:pt x="87851" y="-6479"/>
                    <a:pt x="102882" y="1522"/>
                  </a:cubicBezTo>
                  <a:cubicBezTo>
                    <a:pt x="104596" y="4951"/>
                    <a:pt x="106482" y="8379"/>
                    <a:pt x="108597" y="11808"/>
                  </a:cubicBezTo>
                  <a:close/>
                </a:path>
              </a:pathLst>
            </a:custGeom>
            <a:solidFill>
              <a:srgbClr val="6BAB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4" name="任意多边形: 形状 220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168E617-A145-4575-8FE4-61DC12602D18}"/>
                </a:ext>
              </a:extLst>
            </p:cNvPr>
            <p:cNvSpPr/>
            <p:nvPr/>
          </p:nvSpPr>
          <p:spPr>
            <a:xfrm>
              <a:off x="-8536743" y="4951552"/>
              <a:ext cx="50555" cy="116841"/>
            </a:xfrm>
            <a:custGeom>
              <a:avLst/>
              <a:gdLst>
                <a:gd name="connsiteX0" fmla="*/ 36784 w 50555"/>
                <a:gd name="connsiteY0" fmla="*/ 113613 h 116841"/>
                <a:gd name="connsiteX1" fmla="*/ 6837 w 50555"/>
                <a:gd name="connsiteY1" fmla="*/ 24687 h 116841"/>
                <a:gd name="connsiteX2" fmla="*/ -1392 w 50555"/>
                <a:gd name="connsiteY2" fmla="*/ -745 h 116841"/>
                <a:gd name="connsiteX3" fmla="*/ 29069 w 50555"/>
                <a:gd name="connsiteY3" fmla="*/ 10228 h 116841"/>
                <a:gd name="connsiteX4" fmla="*/ 43870 w 50555"/>
                <a:gd name="connsiteY4" fmla="*/ 31316 h 116841"/>
                <a:gd name="connsiteX5" fmla="*/ 49071 w 50555"/>
                <a:gd name="connsiteY5" fmla="*/ 107669 h 116841"/>
                <a:gd name="connsiteX6" fmla="*/ 36784 w 50555"/>
                <a:gd name="connsiteY6" fmla="*/ 113613 h 11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555" h="116841">
                  <a:moveTo>
                    <a:pt x="36784" y="113613"/>
                  </a:moveTo>
                  <a:cubicBezTo>
                    <a:pt x="33012" y="81894"/>
                    <a:pt x="26782" y="50748"/>
                    <a:pt x="6837" y="24687"/>
                  </a:cubicBezTo>
                  <a:cubicBezTo>
                    <a:pt x="1067" y="17506"/>
                    <a:pt x="-1862" y="8455"/>
                    <a:pt x="-1392" y="-745"/>
                  </a:cubicBezTo>
                  <a:cubicBezTo>
                    <a:pt x="10038" y="-745"/>
                    <a:pt x="19125" y="6113"/>
                    <a:pt x="29069" y="10228"/>
                  </a:cubicBezTo>
                  <a:cubicBezTo>
                    <a:pt x="37695" y="13766"/>
                    <a:pt x="43475" y="22000"/>
                    <a:pt x="43870" y="31316"/>
                  </a:cubicBezTo>
                  <a:cubicBezTo>
                    <a:pt x="46042" y="56748"/>
                    <a:pt x="47585" y="82237"/>
                    <a:pt x="49071" y="107669"/>
                  </a:cubicBezTo>
                  <a:cubicBezTo>
                    <a:pt x="49700" y="118642"/>
                    <a:pt x="43356" y="116870"/>
                    <a:pt x="36784" y="113613"/>
                  </a:cubicBezTo>
                  <a:close/>
                </a:path>
              </a:pathLst>
            </a:custGeom>
            <a:solidFill>
              <a:srgbClr val="6BA9B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5" name="任意多边形: 形状 220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B39EDD1-7226-4BD8-B5C4-2C3E412ACA91}"/>
                </a:ext>
              </a:extLst>
            </p:cNvPr>
            <p:cNvSpPr/>
            <p:nvPr/>
          </p:nvSpPr>
          <p:spPr>
            <a:xfrm>
              <a:off x="-8546067" y="5351944"/>
              <a:ext cx="93181" cy="110298"/>
            </a:xfrm>
            <a:custGeom>
              <a:avLst/>
              <a:gdLst>
                <a:gd name="connsiteX0" fmla="*/ 85370 w 93181"/>
                <a:gd name="connsiteY0" fmla="*/ 59549 h 110298"/>
                <a:gd name="connsiteX1" fmla="*/ 67139 w 93181"/>
                <a:gd name="connsiteY1" fmla="*/ 76293 h 110298"/>
                <a:gd name="connsiteX2" fmla="*/ -1441 w 93181"/>
                <a:gd name="connsiteY2" fmla="*/ 108469 h 110298"/>
                <a:gd name="connsiteX3" fmla="*/ 19476 w 93181"/>
                <a:gd name="connsiteY3" fmla="*/ 98468 h 110298"/>
                <a:gd name="connsiteX4" fmla="*/ 52794 w 93181"/>
                <a:gd name="connsiteY4" fmla="*/ 76579 h 110298"/>
                <a:gd name="connsiteX5" fmla="*/ 74111 w 93181"/>
                <a:gd name="connsiteY5" fmla="*/ 32288 h 110298"/>
                <a:gd name="connsiteX6" fmla="*/ 74111 w 93181"/>
                <a:gd name="connsiteY6" fmla="*/ 27373 h 110298"/>
                <a:gd name="connsiteX7" fmla="*/ 86055 w 93181"/>
                <a:gd name="connsiteY7" fmla="*/ -745 h 110298"/>
                <a:gd name="connsiteX8" fmla="*/ 85370 w 93181"/>
                <a:gd name="connsiteY8" fmla="*/ 59549 h 11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181" h="110298">
                  <a:moveTo>
                    <a:pt x="85370" y="59549"/>
                  </a:moveTo>
                  <a:cubicBezTo>
                    <a:pt x="72168" y="57263"/>
                    <a:pt x="72283" y="70007"/>
                    <a:pt x="67139" y="76293"/>
                  </a:cubicBezTo>
                  <a:cubicBezTo>
                    <a:pt x="49651" y="97554"/>
                    <a:pt x="30334" y="114013"/>
                    <a:pt x="-1441" y="108469"/>
                  </a:cubicBezTo>
                  <a:cubicBezTo>
                    <a:pt x="3474" y="98297"/>
                    <a:pt x="14961" y="105554"/>
                    <a:pt x="19476" y="98468"/>
                  </a:cubicBezTo>
                  <a:cubicBezTo>
                    <a:pt x="33116" y="96053"/>
                    <a:pt x="45163" y="88139"/>
                    <a:pt x="52794" y="76579"/>
                  </a:cubicBezTo>
                  <a:cubicBezTo>
                    <a:pt x="65275" y="65064"/>
                    <a:pt x="72898" y="49226"/>
                    <a:pt x="74111" y="32288"/>
                  </a:cubicBezTo>
                  <a:cubicBezTo>
                    <a:pt x="74111" y="30631"/>
                    <a:pt x="74111" y="29031"/>
                    <a:pt x="74111" y="27373"/>
                  </a:cubicBezTo>
                  <a:cubicBezTo>
                    <a:pt x="83027" y="20115"/>
                    <a:pt x="75769" y="5942"/>
                    <a:pt x="86055" y="-745"/>
                  </a:cubicBezTo>
                  <a:cubicBezTo>
                    <a:pt x="93866" y="18642"/>
                    <a:pt x="93619" y="40344"/>
                    <a:pt x="85370" y="59549"/>
                  </a:cubicBezTo>
                  <a:close/>
                </a:path>
              </a:pathLst>
            </a:custGeom>
            <a:solidFill>
              <a:srgbClr val="34222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6" name="任意多边形: 形状 220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49A7F7D-0035-4F29-98D1-A69E2732CB10}"/>
                </a:ext>
              </a:extLst>
            </p:cNvPr>
            <p:cNvSpPr/>
            <p:nvPr/>
          </p:nvSpPr>
          <p:spPr>
            <a:xfrm>
              <a:off x="-8673454" y="5148969"/>
              <a:ext cx="186594" cy="37697"/>
            </a:xfrm>
            <a:custGeom>
              <a:avLst/>
              <a:gdLst>
                <a:gd name="connsiteX0" fmla="*/ 80512 w 186594"/>
                <a:gd name="connsiteY0" fmla="*/ 5006 h 37697"/>
                <a:gd name="connsiteX1" fmla="*/ 154807 w 186594"/>
                <a:gd name="connsiteY1" fmla="*/ 20551 h 37697"/>
                <a:gd name="connsiteX2" fmla="*/ 185154 w 186594"/>
                <a:gd name="connsiteY2" fmla="*/ 31981 h 37697"/>
                <a:gd name="connsiteX3" fmla="*/ 174467 w 186594"/>
                <a:gd name="connsiteY3" fmla="*/ 36953 h 37697"/>
                <a:gd name="connsiteX4" fmla="*/ 145378 w 186594"/>
                <a:gd name="connsiteY4" fmla="*/ 28437 h 37697"/>
                <a:gd name="connsiteX5" fmla="*/ 13133 w 186594"/>
                <a:gd name="connsiteY5" fmla="*/ 5577 h 37697"/>
                <a:gd name="connsiteX6" fmla="*/ -1441 w 186594"/>
                <a:gd name="connsiteY6" fmla="*/ 492 h 37697"/>
                <a:gd name="connsiteX7" fmla="*/ 80512 w 186594"/>
                <a:gd name="connsiteY7" fmla="*/ 5006 h 3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594" h="37697">
                  <a:moveTo>
                    <a:pt x="80512" y="5006"/>
                  </a:moveTo>
                  <a:cubicBezTo>
                    <a:pt x="105373" y="10150"/>
                    <a:pt x="130233" y="15122"/>
                    <a:pt x="154807" y="20551"/>
                  </a:cubicBezTo>
                  <a:cubicBezTo>
                    <a:pt x="165380" y="22894"/>
                    <a:pt x="176410" y="24494"/>
                    <a:pt x="185154" y="31981"/>
                  </a:cubicBezTo>
                  <a:cubicBezTo>
                    <a:pt x="181267" y="32895"/>
                    <a:pt x="176410" y="31981"/>
                    <a:pt x="174467" y="36953"/>
                  </a:cubicBezTo>
                  <a:lnTo>
                    <a:pt x="145378" y="28437"/>
                  </a:lnTo>
                  <a:cubicBezTo>
                    <a:pt x="102115" y="16265"/>
                    <a:pt x="57538" y="11292"/>
                    <a:pt x="13133" y="5577"/>
                  </a:cubicBezTo>
                  <a:cubicBezTo>
                    <a:pt x="7875" y="4892"/>
                    <a:pt x="2217" y="5577"/>
                    <a:pt x="-1441" y="492"/>
                  </a:cubicBezTo>
                  <a:cubicBezTo>
                    <a:pt x="26391" y="-3624"/>
                    <a:pt x="53252" y="3749"/>
                    <a:pt x="80512" y="5006"/>
                  </a:cubicBezTo>
                  <a:close/>
                </a:path>
              </a:pathLst>
            </a:custGeom>
            <a:solidFill>
              <a:srgbClr val="706A6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7" name="任意多边形: 形状 220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4E4CFE7-88EF-4590-8BE6-4A5DEB6E2084}"/>
                </a:ext>
              </a:extLst>
            </p:cNvPr>
            <p:cNvSpPr/>
            <p:nvPr/>
          </p:nvSpPr>
          <p:spPr>
            <a:xfrm>
              <a:off x="-8472797" y="5297995"/>
              <a:ext cx="13998" cy="83040"/>
            </a:xfrm>
            <a:custGeom>
              <a:avLst/>
              <a:gdLst>
                <a:gd name="connsiteX0" fmla="*/ 12557 w 13998"/>
                <a:gd name="connsiteY0" fmla="*/ 53205 h 83040"/>
                <a:gd name="connsiteX1" fmla="*/ 11414 w 13998"/>
                <a:gd name="connsiteY1" fmla="*/ 76408 h 83040"/>
                <a:gd name="connsiteX2" fmla="*/ 612 w 13998"/>
                <a:gd name="connsiteY2" fmla="*/ 81323 h 83040"/>
                <a:gd name="connsiteX3" fmla="*/ 2442 w 13998"/>
                <a:gd name="connsiteY3" fmla="*/ 38917 h 83040"/>
                <a:gd name="connsiteX4" fmla="*/ 9928 w 13998"/>
                <a:gd name="connsiteY4" fmla="*/ -745 h 83040"/>
                <a:gd name="connsiteX5" fmla="*/ 12557 w 13998"/>
                <a:gd name="connsiteY5" fmla="*/ 53205 h 83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998" h="83040">
                  <a:moveTo>
                    <a:pt x="12557" y="53205"/>
                  </a:moveTo>
                  <a:cubicBezTo>
                    <a:pt x="12157" y="60920"/>
                    <a:pt x="11528" y="68693"/>
                    <a:pt x="11414" y="76408"/>
                  </a:cubicBezTo>
                  <a:cubicBezTo>
                    <a:pt x="11414" y="86066"/>
                    <a:pt x="4728" y="80808"/>
                    <a:pt x="612" y="81323"/>
                  </a:cubicBezTo>
                  <a:cubicBezTo>
                    <a:pt x="-4473" y="66978"/>
                    <a:pt x="1355" y="52748"/>
                    <a:pt x="2442" y="38917"/>
                  </a:cubicBezTo>
                  <a:cubicBezTo>
                    <a:pt x="3527" y="25087"/>
                    <a:pt x="7528" y="12685"/>
                    <a:pt x="9928" y="-745"/>
                  </a:cubicBezTo>
                  <a:cubicBezTo>
                    <a:pt x="10785" y="17258"/>
                    <a:pt x="11643" y="35488"/>
                    <a:pt x="12557" y="53205"/>
                  </a:cubicBezTo>
                  <a:close/>
                </a:path>
              </a:pathLst>
            </a:custGeom>
            <a:solidFill>
              <a:srgbClr val="6BAB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8" name="任意多边形: 形状 220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6111CEB-D029-46C5-A66A-22C9561D23FE}"/>
                </a:ext>
              </a:extLst>
            </p:cNvPr>
            <p:cNvSpPr/>
            <p:nvPr/>
          </p:nvSpPr>
          <p:spPr>
            <a:xfrm>
              <a:off x="-8612375" y="4917886"/>
              <a:ext cx="48306" cy="11390"/>
            </a:xfrm>
            <a:custGeom>
              <a:avLst/>
              <a:gdLst>
                <a:gd name="connsiteX0" fmla="*/ -1426 w 48306"/>
                <a:gd name="connsiteY0" fmla="*/ -398 h 11390"/>
                <a:gd name="connsiteX1" fmla="*/ 46865 w 48306"/>
                <a:gd name="connsiteY1" fmla="*/ 4517 h 11390"/>
                <a:gd name="connsiteX2" fmla="*/ 7432 w 48306"/>
                <a:gd name="connsiteY2" fmla="*/ 10232 h 11390"/>
                <a:gd name="connsiteX3" fmla="*/ -1426 w 48306"/>
                <a:gd name="connsiteY3" fmla="*/ -398 h 1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06" h="11390">
                  <a:moveTo>
                    <a:pt x="-1426" y="-398"/>
                  </a:moveTo>
                  <a:cubicBezTo>
                    <a:pt x="14633" y="1774"/>
                    <a:pt x="31606" y="-5026"/>
                    <a:pt x="46865" y="4517"/>
                  </a:cubicBezTo>
                  <a:cubicBezTo>
                    <a:pt x="34386" y="9619"/>
                    <a:pt x="20846" y="11582"/>
                    <a:pt x="7432" y="10232"/>
                  </a:cubicBezTo>
                  <a:cubicBezTo>
                    <a:pt x="746" y="9833"/>
                    <a:pt x="-1655" y="5832"/>
                    <a:pt x="-1426" y="-398"/>
                  </a:cubicBezTo>
                  <a:close/>
                </a:path>
              </a:pathLst>
            </a:custGeom>
            <a:solidFill>
              <a:srgbClr val="8C382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09" name="任意多边形: 形状 220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F28C2FD-6D4C-4347-9F66-237E7C1D1172}"/>
                </a:ext>
              </a:extLst>
            </p:cNvPr>
            <p:cNvSpPr/>
            <p:nvPr/>
          </p:nvSpPr>
          <p:spPr>
            <a:xfrm>
              <a:off x="-8569727" y="5055793"/>
              <a:ext cx="38688" cy="9574"/>
            </a:xfrm>
            <a:custGeom>
              <a:avLst/>
              <a:gdLst>
                <a:gd name="connsiteX0" fmla="*/ -1441 w 38688"/>
                <a:gd name="connsiteY0" fmla="*/ -744 h 9574"/>
                <a:gd name="connsiteX1" fmla="*/ 36621 w 38688"/>
                <a:gd name="connsiteY1" fmla="*/ 5942 h 9574"/>
                <a:gd name="connsiteX2" fmla="*/ 36733 w 38688"/>
                <a:gd name="connsiteY2" fmla="*/ 8688 h 9574"/>
                <a:gd name="connsiteX3" fmla="*/ 36621 w 38688"/>
                <a:gd name="connsiteY3" fmla="*/ 8800 h 9574"/>
                <a:gd name="connsiteX4" fmla="*/ -1441 w 38688"/>
                <a:gd name="connsiteY4" fmla="*/ -745 h 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88" h="9574">
                  <a:moveTo>
                    <a:pt x="-1441" y="-744"/>
                  </a:moveTo>
                  <a:cubicBezTo>
                    <a:pt x="11532" y="-230"/>
                    <a:pt x="24733" y="-744"/>
                    <a:pt x="36621" y="5942"/>
                  </a:cubicBezTo>
                  <a:cubicBezTo>
                    <a:pt x="37410" y="6670"/>
                    <a:pt x="37460" y="7899"/>
                    <a:pt x="36733" y="8688"/>
                  </a:cubicBezTo>
                  <a:cubicBezTo>
                    <a:pt x="36697" y="8727"/>
                    <a:pt x="36660" y="8764"/>
                    <a:pt x="36621" y="8800"/>
                  </a:cubicBezTo>
                  <a:cubicBezTo>
                    <a:pt x="23297" y="9185"/>
                    <a:pt x="10125" y="5882"/>
                    <a:pt x="-1441" y="-745"/>
                  </a:cubicBezTo>
                  <a:close/>
                </a:path>
              </a:pathLst>
            </a:custGeom>
            <a:solidFill>
              <a:srgbClr val="BC696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0" name="任意多边形: 形状 220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70D00CE-EFBA-4723-A3EB-9471363C6058}"/>
                </a:ext>
              </a:extLst>
            </p:cNvPr>
            <p:cNvSpPr/>
            <p:nvPr/>
          </p:nvSpPr>
          <p:spPr>
            <a:xfrm>
              <a:off x="-8416874" y="5670556"/>
              <a:ext cx="12253" cy="32833"/>
            </a:xfrm>
            <a:custGeom>
              <a:avLst/>
              <a:gdLst>
                <a:gd name="connsiteX0" fmla="*/ 3612 w 12253"/>
                <a:gd name="connsiteY0" fmla="*/ 32059 h 32833"/>
                <a:gd name="connsiteX1" fmla="*/ 5898 w 12253"/>
                <a:gd name="connsiteY1" fmla="*/ -745 h 32833"/>
                <a:gd name="connsiteX2" fmla="*/ 10813 w 12253"/>
                <a:gd name="connsiteY2" fmla="*/ 16001 h 32833"/>
                <a:gd name="connsiteX3" fmla="*/ 10813 w 12253"/>
                <a:gd name="connsiteY3" fmla="*/ 26173 h 32833"/>
                <a:gd name="connsiteX4" fmla="*/ 3612 w 12253"/>
                <a:gd name="connsiteY4" fmla="*/ 32059 h 3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53" h="32833">
                  <a:moveTo>
                    <a:pt x="3612" y="32059"/>
                  </a:moveTo>
                  <a:cubicBezTo>
                    <a:pt x="-2674" y="20629"/>
                    <a:pt x="-4332" y="9485"/>
                    <a:pt x="5898" y="-745"/>
                  </a:cubicBezTo>
                  <a:cubicBezTo>
                    <a:pt x="6698" y="4970"/>
                    <a:pt x="3098" y="12171"/>
                    <a:pt x="10813" y="16001"/>
                  </a:cubicBezTo>
                  <a:cubicBezTo>
                    <a:pt x="10813" y="19372"/>
                    <a:pt x="10813" y="22801"/>
                    <a:pt x="10813" y="26173"/>
                  </a:cubicBezTo>
                  <a:cubicBezTo>
                    <a:pt x="8870" y="28688"/>
                    <a:pt x="7955" y="32460"/>
                    <a:pt x="3612" y="32059"/>
                  </a:cubicBezTo>
                  <a:close/>
                </a:path>
              </a:pathLst>
            </a:custGeom>
            <a:solidFill>
              <a:srgbClr val="6CAB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1" name="任意多边形: 形状 221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7854321-3A81-4032-95EF-0C4027908C7A}"/>
                </a:ext>
              </a:extLst>
            </p:cNvPr>
            <p:cNvSpPr/>
            <p:nvPr/>
          </p:nvSpPr>
          <p:spPr>
            <a:xfrm>
              <a:off x="-8272033" y="4560759"/>
              <a:ext cx="33271" cy="44542"/>
            </a:xfrm>
            <a:custGeom>
              <a:avLst/>
              <a:gdLst>
                <a:gd name="connsiteX0" fmla="*/ -1441 w 33271"/>
                <a:gd name="connsiteY0" fmla="*/ 43033 h 44542"/>
                <a:gd name="connsiteX1" fmla="*/ 12676 w 33271"/>
                <a:gd name="connsiteY1" fmla="*/ 15144 h 44542"/>
                <a:gd name="connsiteX2" fmla="*/ 23191 w 33271"/>
                <a:gd name="connsiteY2" fmla="*/ -744 h 44542"/>
                <a:gd name="connsiteX3" fmla="*/ 30563 w 33271"/>
                <a:gd name="connsiteY3" fmla="*/ 17945 h 44542"/>
                <a:gd name="connsiteX4" fmla="*/ -1441 w 33271"/>
                <a:gd name="connsiteY4" fmla="*/ 43033 h 4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71" h="44542">
                  <a:moveTo>
                    <a:pt x="-1441" y="43033"/>
                  </a:moveTo>
                  <a:cubicBezTo>
                    <a:pt x="6218" y="34689"/>
                    <a:pt x="12390" y="26517"/>
                    <a:pt x="12676" y="15144"/>
                  </a:cubicBezTo>
                  <a:cubicBezTo>
                    <a:pt x="12676" y="8400"/>
                    <a:pt x="13361" y="-858"/>
                    <a:pt x="23191" y="-744"/>
                  </a:cubicBezTo>
                  <a:cubicBezTo>
                    <a:pt x="37479" y="-744"/>
                    <a:pt x="29477" y="12458"/>
                    <a:pt x="30563" y="17945"/>
                  </a:cubicBezTo>
                  <a:cubicBezTo>
                    <a:pt x="34621" y="38404"/>
                    <a:pt x="23820" y="46462"/>
                    <a:pt x="-1441" y="43033"/>
                  </a:cubicBezTo>
                  <a:close/>
                </a:path>
              </a:pathLst>
            </a:custGeom>
            <a:solidFill>
              <a:srgbClr val="80646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2" name="任意多边形: 形状 221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F12452D-341C-4280-8396-29BFFD8B4514}"/>
                </a:ext>
              </a:extLst>
            </p:cNvPr>
            <p:cNvSpPr/>
            <p:nvPr/>
          </p:nvSpPr>
          <p:spPr>
            <a:xfrm>
              <a:off x="-8321639" y="4608070"/>
              <a:ext cx="30555" cy="14908"/>
            </a:xfrm>
            <a:custGeom>
              <a:avLst/>
              <a:gdLst>
                <a:gd name="connsiteX0" fmla="*/ -1441 w 30555"/>
                <a:gd name="connsiteY0" fmla="*/ -49 h 14908"/>
                <a:gd name="connsiteX1" fmla="*/ 25876 w 30555"/>
                <a:gd name="connsiteY1" fmla="*/ 3208 h 14908"/>
                <a:gd name="connsiteX2" fmla="*/ 29077 w 30555"/>
                <a:gd name="connsiteY2" fmla="*/ 9495 h 14908"/>
                <a:gd name="connsiteX3" fmla="*/ 23362 w 30555"/>
                <a:gd name="connsiteY3" fmla="*/ 14067 h 14908"/>
                <a:gd name="connsiteX4" fmla="*/ -1441 w 30555"/>
                <a:gd name="connsiteY4" fmla="*/ -49 h 14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55" h="14908">
                  <a:moveTo>
                    <a:pt x="-1441" y="-49"/>
                  </a:moveTo>
                  <a:cubicBezTo>
                    <a:pt x="9132" y="-2335"/>
                    <a:pt x="17475" y="1608"/>
                    <a:pt x="25876" y="3208"/>
                  </a:cubicBezTo>
                  <a:cubicBezTo>
                    <a:pt x="27362" y="3208"/>
                    <a:pt x="29420" y="7609"/>
                    <a:pt x="29077" y="9495"/>
                  </a:cubicBezTo>
                  <a:cubicBezTo>
                    <a:pt x="28107" y="11916"/>
                    <a:pt x="25938" y="13652"/>
                    <a:pt x="23362" y="14067"/>
                  </a:cubicBezTo>
                  <a:cubicBezTo>
                    <a:pt x="12962" y="14980"/>
                    <a:pt x="3085" y="9358"/>
                    <a:pt x="-1441" y="-49"/>
                  </a:cubicBezTo>
                  <a:close/>
                </a:path>
              </a:pathLst>
            </a:custGeom>
            <a:solidFill>
              <a:srgbClr val="90635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3" name="任意多边形: 形状 221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8C80863-023F-4173-B144-2B78780F55DE}"/>
                </a:ext>
              </a:extLst>
            </p:cNvPr>
            <p:cNvSpPr/>
            <p:nvPr/>
          </p:nvSpPr>
          <p:spPr>
            <a:xfrm>
              <a:off x="-8276064" y="4518910"/>
              <a:ext cx="24812" cy="17383"/>
            </a:xfrm>
            <a:custGeom>
              <a:avLst/>
              <a:gdLst>
                <a:gd name="connsiteX0" fmla="*/ 1676 w 24812"/>
                <a:gd name="connsiteY0" fmla="*/ 14473 h 17383"/>
                <a:gd name="connsiteX1" fmla="*/ 11677 w 24812"/>
                <a:gd name="connsiteY1" fmla="*/ -214 h 17383"/>
                <a:gd name="connsiteX2" fmla="*/ 22592 w 24812"/>
                <a:gd name="connsiteY2" fmla="*/ 11216 h 17383"/>
                <a:gd name="connsiteX3" fmla="*/ 1676 w 24812"/>
                <a:gd name="connsiteY3" fmla="*/ 14473 h 1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12" h="17383">
                  <a:moveTo>
                    <a:pt x="1676" y="14473"/>
                  </a:moveTo>
                  <a:cubicBezTo>
                    <a:pt x="-4039" y="3614"/>
                    <a:pt x="-2554" y="-2672"/>
                    <a:pt x="11677" y="-214"/>
                  </a:cubicBezTo>
                  <a:cubicBezTo>
                    <a:pt x="14363" y="4758"/>
                    <a:pt x="26536" y="2757"/>
                    <a:pt x="22592" y="11216"/>
                  </a:cubicBezTo>
                  <a:cubicBezTo>
                    <a:pt x="18649" y="19674"/>
                    <a:pt x="9105" y="16130"/>
                    <a:pt x="1676" y="14473"/>
                  </a:cubicBezTo>
                  <a:close/>
                </a:path>
              </a:pathLst>
            </a:custGeom>
            <a:solidFill>
              <a:srgbClr val="522D2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4" name="任意多边形: 形状 221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D2BD52B-1D7B-43D2-93ED-382BBF1269C9}"/>
                </a:ext>
              </a:extLst>
            </p:cNvPr>
            <p:cNvSpPr/>
            <p:nvPr/>
          </p:nvSpPr>
          <p:spPr>
            <a:xfrm>
              <a:off x="-8662767" y="4810373"/>
              <a:ext cx="29260" cy="9504"/>
            </a:xfrm>
            <a:custGeom>
              <a:avLst/>
              <a:gdLst>
                <a:gd name="connsiteX0" fmla="*/ -1441 w 29260"/>
                <a:gd name="connsiteY0" fmla="*/ 8760 h 9504"/>
                <a:gd name="connsiteX1" fmla="*/ 27820 w 29260"/>
                <a:gd name="connsiteY1" fmla="*/ 3045 h 9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260" h="9504">
                  <a:moveTo>
                    <a:pt x="-1441" y="8760"/>
                  </a:moveTo>
                  <a:cubicBezTo>
                    <a:pt x="7246" y="1387"/>
                    <a:pt x="16104" y="-5128"/>
                    <a:pt x="27820" y="3045"/>
                  </a:cubicBezTo>
                  <a:close/>
                </a:path>
              </a:pathLst>
            </a:custGeom>
            <a:solidFill>
              <a:srgbClr val="531A1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15" name="任意多边形: 形状 221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658F2E7-6619-484A-80A6-3582E9C90B30}"/>
                </a:ext>
              </a:extLst>
            </p:cNvPr>
            <p:cNvSpPr/>
            <p:nvPr/>
          </p:nvSpPr>
          <p:spPr>
            <a:xfrm>
              <a:off x="-8967319" y="4929549"/>
              <a:ext cx="243287" cy="400793"/>
            </a:xfrm>
            <a:custGeom>
              <a:avLst/>
              <a:gdLst>
                <a:gd name="connsiteX0" fmla="*/ 241846 w 243287"/>
                <a:gd name="connsiteY0" fmla="*/ -745 h 400793"/>
                <a:gd name="connsiteX1" fmla="*/ 216358 w 243287"/>
                <a:gd name="connsiteY1" fmla="*/ 110641 h 400793"/>
                <a:gd name="connsiteX2" fmla="*/ 193498 w 243287"/>
                <a:gd name="connsiteY2" fmla="*/ 358101 h 400793"/>
                <a:gd name="connsiteX3" fmla="*/ 192755 w 243287"/>
                <a:gd name="connsiteY3" fmla="*/ 399134 h 400793"/>
                <a:gd name="connsiteX4" fmla="*/ 188069 w 243287"/>
                <a:gd name="connsiteY4" fmla="*/ 400049 h 400793"/>
                <a:gd name="connsiteX5" fmla="*/ 182868 w 243287"/>
                <a:gd name="connsiteY5" fmla="*/ 393248 h 400793"/>
                <a:gd name="connsiteX6" fmla="*/ 148006 w 243287"/>
                <a:gd name="connsiteY6" fmla="*/ 312609 h 400793"/>
                <a:gd name="connsiteX7" fmla="*/ 113316 w 243287"/>
                <a:gd name="connsiteY7" fmla="*/ 278319 h 400793"/>
                <a:gd name="connsiteX8" fmla="*/ 86341 w 243287"/>
                <a:gd name="connsiteY8" fmla="*/ 276490 h 400793"/>
                <a:gd name="connsiteX9" fmla="*/ 64167 w 243287"/>
                <a:gd name="connsiteY9" fmla="*/ 296779 h 400793"/>
                <a:gd name="connsiteX10" fmla="*/ -1441 w 243287"/>
                <a:gd name="connsiteY10" fmla="*/ 339813 h 400793"/>
                <a:gd name="connsiteX11" fmla="*/ 92571 w 243287"/>
                <a:gd name="connsiteY11" fmla="*/ 256602 h 400793"/>
                <a:gd name="connsiteX12" fmla="*/ 33192 w 243287"/>
                <a:gd name="connsiteY12" fmla="*/ 153732 h 400793"/>
                <a:gd name="connsiteX13" fmla="*/ 39250 w 243287"/>
                <a:gd name="connsiteY13" fmla="*/ 148017 h 400793"/>
                <a:gd name="connsiteX14" fmla="*/ 62738 w 243287"/>
                <a:gd name="connsiteY14" fmla="*/ 191165 h 400793"/>
                <a:gd name="connsiteX15" fmla="*/ 90799 w 243287"/>
                <a:gd name="connsiteY15" fmla="*/ 222883 h 400793"/>
                <a:gd name="connsiteX16" fmla="*/ 175209 w 243287"/>
                <a:gd name="connsiteY16" fmla="*/ 312952 h 400793"/>
                <a:gd name="connsiteX17" fmla="*/ 186182 w 243287"/>
                <a:gd name="connsiteY17" fmla="*/ 193737 h 400793"/>
                <a:gd name="connsiteX18" fmla="*/ 203327 w 243287"/>
                <a:gd name="connsiteY18" fmla="*/ 125957 h 400793"/>
                <a:gd name="connsiteX19" fmla="*/ 238874 w 243287"/>
                <a:gd name="connsiteY19" fmla="*/ -173 h 400793"/>
                <a:gd name="connsiteX20" fmla="*/ 241846 w 243287"/>
                <a:gd name="connsiteY20" fmla="*/ -744 h 400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3287" h="400793">
                  <a:moveTo>
                    <a:pt x="241846" y="-745"/>
                  </a:moveTo>
                  <a:cubicBezTo>
                    <a:pt x="233217" y="36346"/>
                    <a:pt x="223158" y="73208"/>
                    <a:pt x="216358" y="110641"/>
                  </a:cubicBezTo>
                  <a:cubicBezTo>
                    <a:pt x="201461" y="192293"/>
                    <a:pt x="193811" y="275102"/>
                    <a:pt x="193498" y="358101"/>
                  </a:cubicBezTo>
                  <a:cubicBezTo>
                    <a:pt x="193498" y="371759"/>
                    <a:pt x="192983" y="385475"/>
                    <a:pt x="192755" y="399134"/>
                  </a:cubicBezTo>
                  <a:cubicBezTo>
                    <a:pt x="191156" y="399201"/>
                    <a:pt x="189576" y="399510"/>
                    <a:pt x="188069" y="400049"/>
                  </a:cubicBezTo>
                  <a:cubicBezTo>
                    <a:pt x="186297" y="397820"/>
                    <a:pt x="184582" y="395534"/>
                    <a:pt x="182868" y="393248"/>
                  </a:cubicBezTo>
                  <a:cubicBezTo>
                    <a:pt x="187382" y="359415"/>
                    <a:pt x="180753" y="331468"/>
                    <a:pt x="148006" y="312609"/>
                  </a:cubicBezTo>
                  <a:cubicBezTo>
                    <a:pt x="134290" y="304722"/>
                    <a:pt x="123260" y="290892"/>
                    <a:pt x="113316" y="278319"/>
                  </a:cubicBezTo>
                  <a:cubicBezTo>
                    <a:pt x="103372" y="265746"/>
                    <a:pt x="95771" y="268261"/>
                    <a:pt x="86341" y="276490"/>
                  </a:cubicBezTo>
                  <a:cubicBezTo>
                    <a:pt x="78797" y="283062"/>
                    <a:pt x="71596" y="290092"/>
                    <a:pt x="64167" y="296779"/>
                  </a:cubicBezTo>
                  <a:cubicBezTo>
                    <a:pt x="44564" y="314552"/>
                    <a:pt x="24162" y="331069"/>
                    <a:pt x="-1441" y="339813"/>
                  </a:cubicBezTo>
                  <a:cubicBezTo>
                    <a:pt x="29934" y="312666"/>
                    <a:pt x="64452" y="289121"/>
                    <a:pt x="92571" y="256602"/>
                  </a:cubicBezTo>
                  <a:cubicBezTo>
                    <a:pt x="70968" y="223626"/>
                    <a:pt x="47422" y="191394"/>
                    <a:pt x="33192" y="153732"/>
                  </a:cubicBezTo>
                  <a:lnTo>
                    <a:pt x="39250" y="148017"/>
                  </a:lnTo>
                  <a:lnTo>
                    <a:pt x="62738" y="191165"/>
                  </a:lnTo>
                  <a:cubicBezTo>
                    <a:pt x="75197" y="198995"/>
                    <a:pt x="82855" y="211111"/>
                    <a:pt x="90799" y="222883"/>
                  </a:cubicBezTo>
                  <a:cubicBezTo>
                    <a:pt x="114231" y="255631"/>
                    <a:pt x="137662" y="288378"/>
                    <a:pt x="175209" y="312952"/>
                  </a:cubicBezTo>
                  <a:cubicBezTo>
                    <a:pt x="182125" y="272490"/>
                    <a:pt x="182639" y="232942"/>
                    <a:pt x="186182" y="193737"/>
                  </a:cubicBezTo>
                  <a:cubicBezTo>
                    <a:pt x="189783" y="170592"/>
                    <a:pt x="188639" y="146360"/>
                    <a:pt x="203327" y="125957"/>
                  </a:cubicBezTo>
                  <a:cubicBezTo>
                    <a:pt x="212528" y="83152"/>
                    <a:pt x="220472" y="40232"/>
                    <a:pt x="238874" y="-173"/>
                  </a:cubicBezTo>
                  <a:cubicBezTo>
                    <a:pt x="239875" y="364"/>
                    <a:pt x="241116" y="125"/>
                    <a:pt x="241846" y="-744"/>
                  </a:cubicBezTo>
                  <a:close/>
                </a:path>
              </a:pathLst>
            </a:custGeom>
            <a:solidFill>
              <a:srgbClr val="41272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0" name="任意多边形: 形状 223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0442903-8D0B-446B-BB52-01E825189AD3}"/>
                </a:ext>
              </a:extLst>
            </p:cNvPr>
            <p:cNvSpPr/>
            <p:nvPr/>
          </p:nvSpPr>
          <p:spPr>
            <a:xfrm>
              <a:off x="-8249401" y="5130316"/>
              <a:ext cx="37614" cy="303866"/>
            </a:xfrm>
            <a:custGeom>
              <a:avLst/>
              <a:gdLst>
                <a:gd name="connsiteX0" fmla="*/ -1441 w 37614"/>
                <a:gd name="connsiteY0" fmla="*/ 39546 h 303866"/>
                <a:gd name="connsiteX1" fmla="*/ 3245 w 37614"/>
                <a:gd name="connsiteY1" fmla="*/ 23030 h 303866"/>
                <a:gd name="connsiteX2" fmla="*/ 11246 w 37614"/>
                <a:gd name="connsiteY2" fmla="*/ -745 h 303866"/>
                <a:gd name="connsiteX3" fmla="*/ 36049 w 37614"/>
                <a:gd name="connsiteY3" fmla="*/ 253573 h 303866"/>
                <a:gd name="connsiteX4" fmla="*/ 18904 w 37614"/>
                <a:gd name="connsiteY4" fmla="*/ 303122 h 303866"/>
                <a:gd name="connsiteX5" fmla="*/ 11875 w 37614"/>
                <a:gd name="connsiteY5" fmla="*/ 287234 h 303866"/>
                <a:gd name="connsiteX6" fmla="*/ 12789 w 37614"/>
                <a:gd name="connsiteY6" fmla="*/ 105326 h 303866"/>
                <a:gd name="connsiteX7" fmla="*/ 12789 w 37614"/>
                <a:gd name="connsiteY7" fmla="*/ 72922 h 303866"/>
                <a:gd name="connsiteX8" fmla="*/ 9189 w 37614"/>
                <a:gd name="connsiteY8" fmla="*/ 61492 h 303866"/>
                <a:gd name="connsiteX9" fmla="*/ 7417 w 37614"/>
                <a:gd name="connsiteY9" fmla="*/ 51320 h 303866"/>
                <a:gd name="connsiteX10" fmla="*/ -1441 w 37614"/>
                <a:gd name="connsiteY10" fmla="*/ 39546 h 30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14" h="303866">
                  <a:moveTo>
                    <a:pt x="-1441" y="39546"/>
                  </a:moveTo>
                  <a:cubicBezTo>
                    <a:pt x="102" y="33831"/>
                    <a:pt x="1645" y="28573"/>
                    <a:pt x="3245" y="23030"/>
                  </a:cubicBezTo>
                  <a:cubicBezTo>
                    <a:pt x="10103" y="17715"/>
                    <a:pt x="6274" y="7885"/>
                    <a:pt x="11246" y="-745"/>
                  </a:cubicBezTo>
                  <a:cubicBezTo>
                    <a:pt x="21419" y="85780"/>
                    <a:pt x="37764" y="168820"/>
                    <a:pt x="36049" y="253573"/>
                  </a:cubicBezTo>
                  <a:cubicBezTo>
                    <a:pt x="30334" y="270146"/>
                    <a:pt x="27705" y="287863"/>
                    <a:pt x="18904" y="303122"/>
                  </a:cubicBezTo>
                  <a:cubicBezTo>
                    <a:pt x="7074" y="302037"/>
                    <a:pt x="9817" y="293749"/>
                    <a:pt x="11875" y="287234"/>
                  </a:cubicBezTo>
                  <a:cubicBezTo>
                    <a:pt x="30963" y="226655"/>
                    <a:pt x="17247" y="165962"/>
                    <a:pt x="12789" y="105326"/>
                  </a:cubicBezTo>
                  <a:cubicBezTo>
                    <a:pt x="11932" y="94467"/>
                    <a:pt x="9132" y="83723"/>
                    <a:pt x="12789" y="72922"/>
                  </a:cubicBezTo>
                  <a:cubicBezTo>
                    <a:pt x="14162" y="68734"/>
                    <a:pt x="12713" y="64137"/>
                    <a:pt x="9189" y="61492"/>
                  </a:cubicBezTo>
                  <a:cubicBezTo>
                    <a:pt x="4502" y="58863"/>
                    <a:pt x="5360" y="55205"/>
                    <a:pt x="7417" y="51320"/>
                  </a:cubicBezTo>
                  <a:cubicBezTo>
                    <a:pt x="8160" y="44747"/>
                    <a:pt x="6331" y="40003"/>
                    <a:pt x="-1441" y="39546"/>
                  </a:cubicBezTo>
                  <a:close/>
                </a:path>
              </a:pathLst>
            </a:custGeom>
            <a:solidFill>
              <a:srgbClr val="F5F3F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1" name="任意多边形: 形状 224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ABDB19A-4407-4C2E-BAFF-CC195A6C08DD}"/>
                </a:ext>
              </a:extLst>
            </p:cNvPr>
            <p:cNvSpPr/>
            <p:nvPr/>
          </p:nvSpPr>
          <p:spPr>
            <a:xfrm>
              <a:off x="-8246315" y="5203983"/>
              <a:ext cx="23247" cy="234939"/>
            </a:xfrm>
            <a:custGeom>
              <a:avLst/>
              <a:gdLst>
                <a:gd name="connsiteX0" fmla="*/ 9475 w 23247"/>
                <a:gd name="connsiteY0" fmla="*/ -745 h 234939"/>
                <a:gd name="connsiteX1" fmla="*/ 21248 w 23247"/>
                <a:gd name="connsiteY1" fmla="*/ 129615 h 234939"/>
                <a:gd name="connsiteX2" fmla="*/ 13075 w 23247"/>
                <a:gd name="connsiteY2" fmla="*/ 213225 h 234939"/>
                <a:gd name="connsiteX3" fmla="*/ 15704 w 23247"/>
                <a:gd name="connsiteY3" fmla="*/ 229456 h 234939"/>
                <a:gd name="connsiteX4" fmla="*/ -1441 w 23247"/>
                <a:gd name="connsiteY4" fmla="*/ 228541 h 234939"/>
                <a:gd name="connsiteX5" fmla="*/ 14733 w 23247"/>
                <a:gd name="connsiteY5" fmla="*/ 132815 h 234939"/>
                <a:gd name="connsiteX6" fmla="*/ 6961 w 23247"/>
                <a:gd name="connsiteY6" fmla="*/ 46518 h 234939"/>
                <a:gd name="connsiteX7" fmla="*/ 9475 w 23247"/>
                <a:gd name="connsiteY7" fmla="*/ -745 h 23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47" h="234939">
                  <a:moveTo>
                    <a:pt x="9475" y="-745"/>
                  </a:moveTo>
                  <a:cubicBezTo>
                    <a:pt x="14619" y="42575"/>
                    <a:pt x="19076" y="85952"/>
                    <a:pt x="21248" y="129615"/>
                  </a:cubicBezTo>
                  <a:cubicBezTo>
                    <a:pt x="23100" y="157744"/>
                    <a:pt x="20340" y="185987"/>
                    <a:pt x="13075" y="213225"/>
                  </a:cubicBezTo>
                  <a:cubicBezTo>
                    <a:pt x="11532" y="218940"/>
                    <a:pt x="6903" y="225341"/>
                    <a:pt x="15704" y="229456"/>
                  </a:cubicBezTo>
                  <a:cubicBezTo>
                    <a:pt x="9475" y="238943"/>
                    <a:pt x="4274" y="231799"/>
                    <a:pt x="-1441" y="228541"/>
                  </a:cubicBezTo>
                  <a:cubicBezTo>
                    <a:pt x="8503" y="197337"/>
                    <a:pt x="18619" y="165048"/>
                    <a:pt x="14733" y="132815"/>
                  </a:cubicBezTo>
                  <a:cubicBezTo>
                    <a:pt x="11190" y="104240"/>
                    <a:pt x="11418" y="75151"/>
                    <a:pt x="6961" y="46518"/>
                  </a:cubicBezTo>
                  <a:cubicBezTo>
                    <a:pt x="4560" y="30974"/>
                    <a:pt x="-412" y="14515"/>
                    <a:pt x="9475" y="-745"/>
                  </a:cubicBezTo>
                  <a:close/>
                </a:path>
              </a:pathLst>
            </a:custGeom>
            <a:solidFill>
              <a:srgbClr val="7E797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2" name="任意多边形: 形状 224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E37C35E-4CE8-4E27-B364-29FCEC2E6EBB}"/>
                </a:ext>
              </a:extLst>
            </p:cNvPr>
            <p:cNvSpPr/>
            <p:nvPr/>
          </p:nvSpPr>
          <p:spPr>
            <a:xfrm>
              <a:off x="-8279633" y="5192382"/>
              <a:ext cx="11463" cy="23259"/>
            </a:xfrm>
            <a:custGeom>
              <a:avLst/>
              <a:gdLst>
                <a:gd name="connsiteX0" fmla="*/ 4274 w 11463"/>
                <a:gd name="connsiteY0" fmla="*/ 22515 h 23259"/>
                <a:gd name="connsiteX1" fmla="*/ -1441 w 11463"/>
                <a:gd name="connsiteY1" fmla="*/ 684 h 23259"/>
                <a:gd name="connsiteX2" fmla="*/ 502 w 11463"/>
                <a:gd name="connsiteY2" fmla="*/ -745 h 23259"/>
                <a:gd name="connsiteX3" fmla="*/ 5760 w 11463"/>
                <a:gd name="connsiteY3" fmla="*/ 21086 h 23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3" h="23259">
                  <a:moveTo>
                    <a:pt x="4274" y="22515"/>
                  </a:moveTo>
                  <a:cubicBezTo>
                    <a:pt x="-1098" y="16114"/>
                    <a:pt x="-812" y="8285"/>
                    <a:pt x="-1441" y="684"/>
                  </a:cubicBezTo>
                  <a:lnTo>
                    <a:pt x="502" y="-745"/>
                  </a:lnTo>
                  <a:cubicBezTo>
                    <a:pt x="14161" y="3655"/>
                    <a:pt x="10446" y="12228"/>
                    <a:pt x="5760" y="21086"/>
                  </a:cubicBezTo>
                  <a:close/>
                </a:path>
              </a:pathLst>
            </a:custGeom>
            <a:solidFill>
              <a:srgbClr val="73221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3" name="任意多边形: 形状 224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555C584-A9D8-45EC-A34E-92E3AD90F28D}"/>
                </a:ext>
              </a:extLst>
            </p:cNvPr>
            <p:cNvSpPr/>
            <p:nvPr/>
          </p:nvSpPr>
          <p:spPr>
            <a:xfrm>
              <a:off x="-8244492" y="5182609"/>
              <a:ext cx="5492" cy="11144"/>
            </a:xfrm>
            <a:custGeom>
              <a:avLst/>
              <a:gdLst>
                <a:gd name="connsiteX0" fmla="*/ 2280 w 5492"/>
                <a:gd name="connsiteY0" fmla="*/ -745 h 11144"/>
                <a:gd name="connsiteX1" fmla="*/ 4051 w 5492"/>
                <a:gd name="connsiteY1" fmla="*/ 9428 h 11144"/>
                <a:gd name="connsiteX2" fmla="*/ -349 w 5492"/>
                <a:gd name="connsiteY2" fmla="*/ 10400 h 11144"/>
                <a:gd name="connsiteX3" fmla="*/ 2280 w 5492"/>
                <a:gd name="connsiteY3" fmla="*/ -745 h 1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92" h="11144">
                  <a:moveTo>
                    <a:pt x="2280" y="-745"/>
                  </a:moveTo>
                  <a:cubicBezTo>
                    <a:pt x="2851" y="2684"/>
                    <a:pt x="3480" y="6057"/>
                    <a:pt x="4051" y="9428"/>
                  </a:cubicBezTo>
                  <a:cubicBezTo>
                    <a:pt x="2615" y="9876"/>
                    <a:pt x="1142" y="10201"/>
                    <a:pt x="-349" y="10400"/>
                  </a:cubicBezTo>
                  <a:cubicBezTo>
                    <a:pt x="-1892" y="6171"/>
                    <a:pt x="-2407" y="2284"/>
                    <a:pt x="2280" y="-745"/>
                  </a:cubicBezTo>
                  <a:close/>
                </a:path>
              </a:pathLst>
            </a:custGeom>
            <a:solidFill>
              <a:srgbClr val="7E797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4" name="任意多边形: 形状 224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E0E8D4A-E4C5-44F5-B6C6-D4DDCAB3C754}"/>
                </a:ext>
              </a:extLst>
            </p:cNvPr>
            <p:cNvSpPr/>
            <p:nvPr/>
          </p:nvSpPr>
          <p:spPr>
            <a:xfrm>
              <a:off x="-8370233" y="5620664"/>
              <a:ext cx="224444" cy="186495"/>
            </a:xfrm>
            <a:custGeom>
              <a:avLst/>
              <a:gdLst>
                <a:gd name="connsiteX0" fmla="*/ 223004 w 224444"/>
                <a:gd name="connsiteY0" fmla="*/ 93153 h 186495"/>
                <a:gd name="connsiteX1" fmla="*/ 175283 w 224444"/>
                <a:gd name="connsiteY1" fmla="*/ 145217 h 186495"/>
                <a:gd name="connsiteX2" fmla="*/ 100988 w 224444"/>
                <a:gd name="connsiteY2" fmla="*/ 163790 h 186495"/>
                <a:gd name="connsiteX3" fmla="*/ 78414 w 224444"/>
                <a:gd name="connsiteY3" fmla="*/ 172991 h 186495"/>
                <a:gd name="connsiteX4" fmla="*/ 24807 w 224444"/>
                <a:gd name="connsiteY4" fmla="*/ 184421 h 186495"/>
                <a:gd name="connsiteX5" fmla="*/ 3147 w 224444"/>
                <a:gd name="connsiteY5" fmla="*/ 149102 h 186495"/>
                <a:gd name="connsiteX6" fmla="*/ -910 w 224444"/>
                <a:gd name="connsiteY6" fmla="*/ 130243 h 186495"/>
                <a:gd name="connsiteX7" fmla="*/ 68584 w 224444"/>
                <a:gd name="connsiteY7" fmla="*/ 103497 h 186495"/>
                <a:gd name="connsiteX8" fmla="*/ 98759 w 224444"/>
                <a:gd name="connsiteY8" fmla="*/ 86866 h 186495"/>
                <a:gd name="connsiteX9" fmla="*/ 135678 w 224444"/>
                <a:gd name="connsiteY9" fmla="*/ 37774 h 186495"/>
                <a:gd name="connsiteX10" fmla="*/ 149337 w 224444"/>
                <a:gd name="connsiteY10" fmla="*/ 18172 h 186495"/>
                <a:gd name="connsiteX11" fmla="*/ 170540 w 224444"/>
                <a:gd name="connsiteY11" fmla="*/ -745 h 186495"/>
                <a:gd name="connsiteX12" fmla="*/ 189685 w 224444"/>
                <a:gd name="connsiteY12" fmla="*/ 25087 h 186495"/>
                <a:gd name="connsiteX13" fmla="*/ 223004 w 224444"/>
                <a:gd name="connsiteY13" fmla="*/ 93153 h 18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444" h="186495">
                  <a:moveTo>
                    <a:pt x="223004" y="93153"/>
                  </a:moveTo>
                  <a:cubicBezTo>
                    <a:pt x="217289" y="131957"/>
                    <a:pt x="213173" y="136987"/>
                    <a:pt x="175283" y="145217"/>
                  </a:cubicBezTo>
                  <a:cubicBezTo>
                    <a:pt x="150308" y="150646"/>
                    <a:pt x="125448" y="156132"/>
                    <a:pt x="100988" y="163790"/>
                  </a:cubicBezTo>
                  <a:cubicBezTo>
                    <a:pt x="93158" y="166247"/>
                    <a:pt x="83843" y="167733"/>
                    <a:pt x="78414" y="172991"/>
                  </a:cubicBezTo>
                  <a:cubicBezTo>
                    <a:pt x="62469" y="188422"/>
                    <a:pt x="43838" y="186364"/>
                    <a:pt x="24807" y="184421"/>
                  </a:cubicBezTo>
                  <a:cubicBezTo>
                    <a:pt x="15035" y="174249"/>
                    <a:pt x="12292" y="159732"/>
                    <a:pt x="3147" y="149102"/>
                  </a:cubicBezTo>
                  <a:cubicBezTo>
                    <a:pt x="-857" y="143693"/>
                    <a:pt x="-2336" y="136821"/>
                    <a:pt x="-910" y="130243"/>
                  </a:cubicBezTo>
                  <a:cubicBezTo>
                    <a:pt x="23321" y="124128"/>
                    <a:pt x="44810" y="111098"/>
                    <a:pt x="68584" y="103497"/>
                  </a:cubicBezTo>
                  <a:cubicBezTo>
                    <a:pt x="82529" y="105040"/>
                    <a:pt x="92644" y="100983"/>
                    <a:pt x="98759" y="86866"/>
                  </a:cubicBezTo>
                  <a:cubicBezTo>
                    <a:pt x="107046" y="67835"/>
                    <a:pt x="125506" y="56063"/>
                    <a:pt x="135678" y="37774"/>
                  </a:cubicBezTo>
                  <a:cubicBezTo>
                    <a:pt x="139279" y="31259"/>
                    <a:pt x="145622" y="25316"/>
                    <a:pt x="149337" y="18172"/>
                  </a:cubicBezTo>
                  <a:cubicBezTo>
                    <a:pt x="154023" y="9085"/>
                    <a:pt x="159281" y="1027"/>
                    <a:pt x="170540" y="-745"/>
                  </a:cubicBezTo>
                  <a:cubicBezTo>
                    <a:pt x="184942" y="1941"/>
                    <a:pt x="186713" y="13943"/>
                    <a:pt x="189685" y="25087"/>
                  </a:cubicBezTo>
                  <a:cubicBezTo>
                    <a:pt x="186942" y="54634"/>
                    <a:pt x="193971" y="79265"/>
                    <a:pt x="223004" y="93153"/>
                  </a:cubicBezTo>
                  <a:close/>
                </a:path>
              </a:pathLst>
            </a:custGeom>
            <a:solidFill>
              <a:srgbClr val="A4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5" name="任意多边形: 形状 224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E451346-AE9E-4A95-B430-36EB4908F1CE}"/>
                </a:ext>
              </a:extLst>
            </p:cNvPr>
            <p:cNvSpPr/>
            <p:nvPr/>
          </p:nvSpPr>
          <p:spPr>
            <a:xfrm>
              <a:off x="-8225608" y="5571349"/>
              <a:ext cx="83875" cy="143212"/>
            </a:xfrm>
            <a:custGeom>
              <a:avLst/>
              <a:gdLst>
                <a:gd name="connsiteX0" fmla="*/ 78380 w 83875"/>
                <a:gd name="connsiteY0" fmla="*/ 142467 h 143212"/>
                <a:gd name="connsiteX1" fmla="*/ 39289 w 83875"/>
                <a:gd name="connsiteY1" fmla="*/ 97947 h 143212"/>
                <a:gd name="connsiteX2" fmla="*/ 39289 w 83875"/>
                <a:gd name="connsiteY2" fmla="*/ 76287 h 143212"/>
                <a:gd name="connsiteX3" fmla="*/ 46547 w 83875"/>
                <a:gd name="connsiteY3" fmla="*/ 77087 h 143212"/>
                <a:gd name="connsiteX4" fmla="*/ 6085 w 83875"/>
                <a:gd name="connsiteY4" fmla="*/ 15537 h 143212"/>
                <a:gd name="connsiteX5" fmla="*/ -716 w 83875"/>
                <a:gd name="connsiteY5" fmla="*/ 2621 h 143212"/>
                <a:gd name="connsiteX6" fmla="*/ 13571 w 83875"/>
                <a:gd name="connsiteY6" fmla="*/ 907 h 143212"/>
                <a:gd name="connsiteX7" fmla="*/ 35974 w 83875"/>
                <a:gd name="connsiteY7" fmla="*/ 15137 h 143212"/>
                <a:gd name="connsiteX8" fmla="*/ 56263 w 83875"/>
                <a:gd name="connsiteY8" fmla="*/ 32282 h 143212"/>
                <a:gd name="connsiteX9" fmla="*/ 82265 w 83875"/>
                <a:gd name="connsiteY9" fmla="*/ 127151 h 143212"/>
                <a:gd name="connsiteX10" fmla="*/ 78380 w 83875"/>
                <a:gd name="connsiteY10" fmla="*/ 142467 h 143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3875" h="143212">
                  <a:moveTo>
                    <a:pt x="78380" y="142467"/>
                  </a:moveTo>
                  <a:cubicBezTo>
                    <a:pt x="47347" y="138581"/>
                    <a:pt x="39974" y="130180"/>
                    <a:pt x="39289" y="97947"/>
                  </a:cubicBezTo>
                  <a:cubicBezTo>
                    <a:pt x="39289" y="90746"/>
                    <a:pt x="39289" y="83545"/>
                    <a:pt x="39289" y="76287"/>
                  </a:cubicBezTo>
                  <a:cubicBezTo>
                    <a:pt x="42089" y="73144"/>
                    <a:pt x="44032" y="78002"/>
                    <a:pt x="46547" y="77087"/>
                  </a:cubicBezTo>
                  <a:cubicBezTo>
                    <a:pt x="35974" y="54684"/>
                    <a:pt x="28202" y="30396"/>
                    <a:pt x="6085" y="15537"/>
                  </a:cubicBezTo>
                  <a:cubicBezTo>
                    <a:pt x="1227" y="12508"/>
                    <a:pt x="-3231" y="7822"/>
                    <a:pt x="-716" y="2621"/>
                  </a:cubicBezTo>
                  <a:cubicBezTo>
                    <a:pt x="1799" y="-2579"/>
                    <a:pt x="8828" y="-579"/>
                    <a:pt x="13571" y="907"/>
                  </a:cubicBezTo>
                  <a:cubicBezTo>
                    <a:pt x="22085" y="3758"/>
                    <a:pt x="29774" y="8643"/>
                    <a:pt x="35974" y="15137"/>
                  </a:cubicBezTo>
                  <a:cubicBezTo>
                    <a:pt x="42260" y="21366"/>
                    <a:pt x="47404" y="28796"/>
                    <a:pt x="56263" y="32282"/>
                  </a:cubicBezTo>
                  <a:cubicBezTo>
                    <a:pt x="69007" y="62800"/>
                    <a:pt x="84208" y="92632"/>
                    <a:pt x="82265" y="127151"/>
                  </a:cubicBezTo>
                  <a:cubicBezTo>
                    <a:pt x="81866" y="132523"/>
                    <a:pt x="82551" y="138067"/>
                    <a:pt x="78380" y="142467"/>
                  </a:cubicBezTo>
                  <a:close/>
                </a:path>
              </a:pathLst>
            </a:custGeom>
            <a:solidFill>
              <a:srgbClr val="6CAB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6" name="任意多边形: 形状 224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F60A368-3752-4F72-A89D-786F7137E77E}"/>
                </a:ext>
              </a:extLst>
            </p:cNvPr>
            <p:cNvSpPr/>
            <p:nvPr/>
          </p:nvSpPr>
          <p:spPr>
            <a:xfrm>
              <a:off x="-8376180" y="5577173"/>
              <a:ext cx="147872" cy="176479"/>
            </a:xfrm>
            <a:custGeom>
              <a:avLst/>
              <a:gdLst>
                <a:gd name="connsiteX0" fmla="*/ 74646 w 147872"/>
                <a:gd name="connsiteY0" fmla="*/ 147160 h 176479"/>
                <a:gd name="connsiteX1" fmla="*/ 60244 w 147872"/>
                <a:gd name="connsiteY1" fmla="*/ 158989 h 176479"/>
                <a:gd name="connsiteX2" fmla="*/ 16810 w 147872"/>
                <a:gd name="connsiteY2" fmla="*/ 172934 h 176479"/>
                <a:gd name="connsiteX3" fmla="*/ 7609 w 147872"/>
                <a:gd name="connsiteY3" fmla="*/ 175735 h 176479"/>
                <a:gd name="connsiteX4" fmla="*/ 12238 w 147872"/>
                <a:gd name="connsiteY4" fmla="*/ 151160 h 176479"/>
                <a:gd name="connsiteX5" fmla="*/ 79675 w 147872"/>
                <a:gd name="connsiteY5" fmla="*/ 101725 h 176479"/>
                <a:gd name="connsiteX6" fmla="*/ 133567 w 147872"/>
                <a:gd name="connsiteY6" fmla="*/ -745 h 176479"/>
                <a:gd name="connsiteX7" fmla="*/ 134596 w 147872"/>
                <a:gd name="connsiteY7" fmla="*/ 67378 h 176479"/>
                <a:gd name="connsiteX8" fmla="*/ 118537 w 147872"/>
                <a:gd name="connsiteY8" fmla="*/ 85895 h 176479"/>
                <a:gd name="connsiteX9" fmla="*/ 74646 w 147872"/>
                <a:gd name="connsiteY9" fmla="*/ 147160 h 17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872" h="176479">
                  <a:moveTo>
                    <a:pt x="74646" y="147160"/>
                  </a:moveTo>
                  <a:cubicBezTo>
                    <a:pt x="69787" y="151103"/>
                    <a:pt x="64644" y="154646"/>
                    <a:pt x="60244" y="158989"/>
                  </a:cubicBezTo>
                  <a:cubicBezTo>
                    <a:pt x="48014" y="170991"/>
                    <a:pt x="34297" y="177906"/>
                    <a:pt x="16810" y="172934"/>
                  </a:cubicBezTo>
                  <a:cubicBezTo>
                    <a:pt x="13467" y="171562"/>
                    <a:pt x="9620" y="172733"/>
                    <a:pt x="7609" y="175735"/>
                  </a:cubicBezTo>
                  <a:cubicBezTo>
                    <a:pt x="-10108" y="163904"/>
                    <a:pt x="1893" y="157390"/>
                    <a:pt x="12238" y="151160"/>
                  </a:cubicBezTo>
                  <a:cubicBezTo>
                    <a:pt x="36009" y="136521"/>
                    <a:pt x="58561" y="119989"/>
                    <a:pt x="79675" y="101725"/>
                  </a:cubicBezTo>
                  <a:cubicBezTo>
                    <a:pt x="111964" y="74122"/>
                    <a:pt x="126767" y="39260"/>
                    <a:pt x="133567" y="-745"/>
                  </a:cubicBezTo>
                  <a:cubicBezTo>
                    <a:pt x="150369" y="15486"/>
                    <a:pt x="150712" y="46576"/>
                    <a:pt x="134596" y="67378"/>
                  </a:cubicBezTo>
                  <a:cubicBezTo>
                    <a:pt x="129567" y="73779"/>
                    <a:pt x="124137" y="79951"/>
                    <a:pt x="118537" y="85895"/>
                  </a:cubicBezTo>
                  <a:cubicBezTo>
                    <a:pt x="101163" y="104354"/>
                    <a:pt x="88590" y="126242"/>
                    <a:pt x="74646" y="147160"/>
                  </a:cubicBezTo>
                  <a:close/>
                </a:path>
              </a:pathLst>
            </a:custGeom>
            <a:solidFill>
              <a:srgbClr val="6EADB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7" name="任意多边形: 形状 224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B09F107-A8DE-4465-B931-3C517C6F36F5}"/>
                </a:ext>
              </a:extLst>
            </p:cNvPr>
            <p:cNvSpPr/>
            <p:nvPr/>
          </p:nvSpPr>
          <p:spPr>
            <a:xfrm>
              <a:off x="-8411821" y="5533737"/>
              <a:ext cx="170790" cy="243368"/>
            </a:xfrm>
            <a:custGeom>
              <a:avLst/>
              <a:gdLst>
                <a:gd name="connsiteX0" fmla="*/ 169209 w 170790"/>
                <a:gd name="connsiteY0" fmla="*/ 42691 h 243368"/>
                <a:gd name="connsiteX1" fmla="*/ 130176 w 170790"/>
                <a:gd name="connsiteY1" fmla="*/ 137445 h 243368"/>
                <a:gd name="connsiteX2" fmla="*/ 47651 w 170790"/>
                <a:gd name="connsiteY2" fmla="*/ 198711 h 243368"/>
                <a:gd name="connsiteX3" fmla="*/ 43250 w 170790"/>
                <a:gd name="connsiteY3" fmla="*/ 219170 h 243368"/>
                <a:gd name="connsiteX4" fmla="*/ 49994 w 170790"/>
                <a:gd name="connsiteY4" fmla="*/ 234258 h 243368"/>
                <a:gd name="connsiteX5" fmla="*/ 32392 w 170790"/>
                <a:gd name="connsiteY5" fmla="*/ 233914 h 243368"/>
                <a:gd name="connsiteX6" fmla="*/ 17647 w 170790"/>
                <a:gd name="connsiteY6" fmla="*/ 205339 h 243368"/>
                <a:gd name="connsiteX7" fmla="*/ -1441 w 170790"/>
                <a:gd name="connsiteY7" fmla="*/ 168821 h 243368"/>
                <a:gd name="connsiteX8" fmla="*/ 5646 w 170790"/>
                <a:gd name="connsiteY8" fmla="*/ 163106 h 243368"/>
                <a:gd name="connsiteX9" fmla="*/ 62796 w 170790"/>
                <a:gd name="connsiteY9" fmla="*/ 179165 h 243368"/>
                <a:gd name="connsiteX10" fmla="*/ 133719 w 170790"/>
                <a:gd name="connsiteY10" fmla="*/ 119901 h 243368"/>
                <a:gd name="connsiteX11" fmla="*/ 158122 w 170790"/>
                <a:gd name="connsiteY11" fmla="*/ 60350 h 243368"/>
                <a:gd name="connsiteX12" fmla="*/ 133148 w 170790"/>
                <a:gd name="connsiteY12" fmla="*/ 10687 h 243368"/>
                <a:gd name="connsiteX13" fmla="*/ 116631 w 170790"/>
                <a:gd name="connsiteY13" fmla="*/ 686 h 243368"/>
                <a:gd name="connsiteX14" fmla="*/ 148349 w 170790"/>
                <a:gd name="connsiteY14" fmla="*/ 8858 h 243368"/>
                <a:gd name="connsiteX15" fmla="*/ 160179 w 170790"/>
                <a:gd name="connsiteY15" fmla="*/ 20288 h 243368"/>
                <a:gd name="connsiteX16" fmla="*/ 169209 w 170790"/>
                <a:gd name="connsiteY16" fmla="*/ 42691 h 24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0790" h="243368">
                  <a:moveTo>
                    <a:pt x="169209" y="42691"/>
                  </a:moveTo>
                  <a:cubicBezTo>
                    <a:pt x="170942" y="78510"/>
                    <a:pt x="156635" y="113240"/>
                    <a:pt x="130176" y="137445"/>
                  </a:cubicBezTo>
                  <a:cubicBezTo>
                    <a:pt x="105316" y="161677"/>
                    <a:pt x="79140" y="183794"/>
                    <a:pt x="47651" y="198711"/>
                  </a:cubicBezTo>
                  <a:cubicBezTo>
                    <a:pt x="36221" y="204426"/>
                    <a:pt x="35192" y="210141"/>
                    <a:pt x="43250" y="219170"/>
                  </a:cubicBezTo>
                  <a:cubicBezTo>
                    <a:pt x="44029" y="224735"/>
                    <a:pt x="46367" y="229965"/>
                    <a:pt x="49994" y="234258"/>
                  </a:cubicBezTo>
                  <a:cubicBezTo>
                    <a:pt x="43879" y="249403"/>
                    <a:pt x="37535" y="240658"/>
                    <a:pt x="32392" y="233914"/>
                  </a:cubicBezTo>
                  <a:cubicBezTo>
                    <a:pt x="25820" y="225399"/>
                    <a:pt x="24733" y="213798"/>
                    <a:pt x="17647" y="205339"/>
                  </a:cubicBezTo>
                  <a:lnTo>
                    <a:pt x="-1441" y="168821"/>
                  </a:lnTo>
                  <a:cubicBezTo>
                    <a:pt x="-127" y="165621"/>
                    <a:pt x="1531" y="162763"/>
                    <a:pt x="5646" y="163106"/>
                  </a:cubicBezTo>
                  <a:cubicBezTo>
                    <a:pt x="27420" y="205911"/>
                    <a:pt x="24505" y="200425"/>
                    <a:pt x="62796" y="179165"/>
                  </a:cubicBezTo>
                  <a:cubicBezTo>
                    <a:pt x="89600" y="163537"/>
                    <a:pt x="113577" y="143501"/>
                    <a:pt x="133719" y="119901"/>
                  </a:cubicBezTo>
                  <a:cubicBezTo>
                    <a:pt x="148749" y="103155"/>
                    <a:pt x="155322" y="82639"/>
                    <a:pt x="158122" y="60350"/>
                  </a:cubicBezTo>
                  <a:cubicBezTo>
                    <a:pt x="160922" y="38061"/>
                    <a:pt x="152864" y="21546"/>
                    <a:pt x="133148" y="10687"/>
                  </a:cubicBezTo>
                  <a:cubicBezTo>
                    <a:pt x="127947" y="7829"/>
                    <a:pt x="122917" y="4514"/>
                    <a:pt x="116631" y="686"/>
                  </a:cubicBezTo>
                  <a:cubicBezTo>
                    <a:pt x="130575" y="-4630"/>
                    <a:pt x="138233" y="6401"/>
                    <a:pt x="148349" y="8858"/>
                  </a:cubicBezTo>
                  <a:cubicBezTo>
                    <a:pt x="154157" y="10086"/>
                    <a:pt x="158752" y="14525"/>
                    <a:pt x="160179" y="20288"/>
                  </a:cubicBezTo>
                  <a:cubicBezTo>
                    <a:pt x="163265" y="27718"/>
                    <a:pt x="166409" y="35204"/>
                    <a:pt x="169209" y="42691"/>
                  </a:cubicBezTo>
                  <a:close/>
                </a:path>
              </a:pathLst>
            </a:custGeom>
            <a:solidFill>
              <a:srgbClr val="4F232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8" name="任意多边形: 形状 224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2E00E4B-1853-495E-BF65-759320225CF8}"/>
                </a:ext>
              </a:extLst>
            </p:cNvPr>
            <p:cNvSpPr/>
            <p:nvPr/>
          </p:nvSpPr>
          <p:spPr>
            <a:xfrm>
              <a:off x="-8262124" y="5513026"/>
              <a:ext cx="63872" cy="41743"/>
            </a:xfrm>
            <a:custGeom>
              <a:avLst/>
              <a:gdLst>
                <a:gd name="connsiteX0" fmla="*/ 10653 w 63872"/>
                <a:gd name="connsiteY0" fmla="*/ 40942 h 41743"/>
                <a:gd name="connsiteX1" fmla="*/ -1177 w 63872"/>
                <a:gd name="connsiteY1" fmla="*/ 29512 h 41743"/>
                <a:gd name="connsiteX2" fmla="*/ 14883 w 63872"/>
                <a:gd name="connsiteY2" fmla="*/ 7337 h 41743"/>
                <a:gd name="connsiteX3" fmla="*/ 24884 w 63872"/>
                <a:gd name="connsiteY3" fmla="*/ 3280 h 41743"/>
                <a:gd name="connsiteX4" fmla="*/ 51744 w 63872"/>
                <a:gd name="connsiteY4" fmla="*/ 10995 h 41743"/>
                <a:gd name="connsiteX5" fmla="*/ 62431 w 63872"/>
                <a:gd name="connsiteY5" fmla="*/ 40999 h 41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872" h="41743">
                  <a:moveTo>
                    <a:pt x="10653" y="40942"/>
                  </a:moveTo>
                  <a:lnTo>
                    <a:pt x="-1177" y="29512"/>
                  </a:lnTo>
                  <a:cubicBezTo>
                    <a:pt x="-2206" y="17510"/>
                    <a:pt x="-890" y="7452"/>
                    <a:pt x="14883" y="7337"/>
                  </a:cubicBezTo>
                  <a:cubicBezTo>
                    <a:pt x="18523" y="6915"/>
                    <a:pt x="21979" y="5513"/>
                    <a:pt x="24884" y="3280"/>
                  </a:cubicBezTo>
                  <a:cubicBezTo>
                    <a:pt x="37000" y="-4721"/>
                    <a:pt x="45630" y="-92"/>
                    <a:pt x="51744" y="10995"/>
                  </a:cubicBezTo>
                  <a:cubicBezTo>
                    <a:pt x="56373" y="19397"/>
                    <a:pt x="62489" y="27569"/>
                    <a:pt x="62431" y="40999"/>
                  </a:cubicBezTo>
                  <a:close/>
                </a:path>
              </a:pathLst>
            </a:custGeom>
            <a:solidFill>
              <a:srgbClr val="A4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49" name="任意多边形: 形状 224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577933A-F2FD-4C5E-A6BA-15E9AB2ABCF7}"/>
                </a:ext>
              </a:extLst>
            </p:cNvPr>
            <p:cNvSpPr/>
            <p:nvPr/>
          </p:nvSpPr>
          <p:spPr>
            <a:xfrm>
              <a:off x="-8319201" y="5500182"/>
              <a:ext cx="48254" cy="25970"/>
            </a:xfrm>
            <a:custGeom>
              <a:avLst/>
              <a:gdLst>
                <a:gd name="connsiteX0" fmla="*/ 46814 w 48254"/>
                <a:gd name="connsiteY0" fmla="*/ 16181 h 25970"/>
                <a:gd name="connsiteX1" fmla="*/ 6809 w 48254"/>
                <a:gd name="connsiteY1" fmla="*/ 20124 h 25970"/>
                <a:gd name="connsiteX2" fmla="*/ -507 w 48254"/>
                <a:gd name="connsiteY2" fmla="*/ 5037 h 25970"/>
                <a:gd name="connsiteX3" fmla="*/ 12782 w 48254"/>
                <a:gd name="connsiteY3" fmla="*/ 193 h 25970"/>
                <a:gd name="connsiteX4" fmla="*/ 13324 w 48254"/>
                <a:gd name="connsiteY4" fmla="*/ 466 h 25970"/>
                <a:gd name="connsiteX5" fmla="*/ 46814 w 48254"/>
                <a:gd name="connsiteY5" fmla="*/ 16181 h 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254" h="25970">
                  <a:moveTo>
                    <a:pt x="46814" y="16181"/>
                  </a:moveTo>
                  <a:cubicBezTo>
                    <a:pt x="33841" y="28469"/>
                    <a:pt x="20468" y="26639"/>
                    <a:pt x="6809" y="20124"/>
                  </a:cubicBezTo>
                  <a:cubicBezTo>
                    <a:pt x="1094" y="17153"/>
                    <a:pt x="-3478" y="11952"/>
                    <a:pt x="-507" y="5037"/>
                  </a:cubicBezTo>
                  <a:cubicBezTo>
                    <a:pt x="1825" y="30"/>
                    <a:pt x="7774" y="-2139"/>
                    <a:pt x="12782" y="193"/>
                  </a:cubicBezTo>
                  <a:cubicBezTo>
                    <a:pt x="12965" y="278"/>
                    <a:pt x="13146" y="369"/>
                    <a:pt x="13324" y="466"/>
                  </a:cubicBezTo>
                  <a:cubicBezTo>
                    <a:pt x="24754" y="5208"/>
                    <a:pt x="37955" y="6123"/>
                    <a:pt x="46814" y="16181"/>
                  </a:cubicBezTo>
                  <a:close/>
                </a:path>
              </a:pathLst>
            </a:custGeom>
            <a:solidFill>
              <a:srgbClr val="A4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0" name="任意多边形: 形状 224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DF3DA0F-A75B-4891-ACF1-25B0BA4AA800}"/>
                </a:ext>
              </a:extLst>
            </p:cNvPr>
            <p:cNvSpPr/>
            <p:nvPr/>
          </p:nvSpPr>
          <p:spPr>
            <a:xfrm>
              <a:off x="-8218198" y="5585162"/>
              <a:ext cx="44177" cy="73735"/>
            </a:xfrm>
            <a:custGeom>
              <a:avLst/>
              <a:gdLst>
                <a:gd name="connsiteX0" fmla="*/ -1440 w 44177"/>
                <a:gd name="connsiteY0" fmla="*/ 1725 h 73735"/>
                <a:gd name="connsiteX1" fmla="*/ 3403 w 44177"/>
                <a:gd name="connsiteY1" fmla="*/ -511 h 73735"/>
                <a:gd name="connsiteX2" fmla="*/ 5018 w 44177"/>
                <a:gd name="connsiteY2" fmla="*/ 638 h 73735"/>
                <a:gd name="connsiteX3" fmla="*/ 42737 w 44177"/>
                <a:gd name="connsiteY3" fmla="*/ 72991 h 73735"/>
                <a:gd name="connsiteX4" fmla="*/ 31764 w 44177"/>
                <a:gd name="connsiteY4" fmla="*/ 62475 h 73735"/>
                <a:gd name="connsiteX5" fmla="*/ 18619 w 44177"/>
                <a:gd name="connsiteY5" fmla="*/ 34929 h 73735"/>
                <a:gd name="connsiteX6" fmla="*/ -1441 w 44177"/>
                <a:gd name="connsiteY6" fmla="*/ 1725 h 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77" h="73735">
                  <a:moveTo>
                    <a:pt x="-1440" y="1725"/>
                  </a:moveTo>
                  <a:cubicBezTo>
                    <a:pt x="-720" y="-230"/>
                    <a:pt x="1448" y="-1231"/>
                    <a:pt x="3403" y="-511"/>
                  </a:cubicBezTo>
                  <a:cubicBezTo>
                    <a:pt x="4034" y="-279"/>
                    <a:pt x="4591" y="118"/>
                    <a:pt x="5018" y="638"/>
                  </a:cubicBezTo>
                  <a:cubicBezTo>
                    <a:pt x="25534" y="20470"/>
                    <a:pt x="40108" y="43387"/>
                    <a:pt x="42737" y="72991"/>
                  </a:cubicBezTo>
                  <a:cubicBezTo>
                    <a:pt x="34735" y="72991"/>
                    <a:pt x="37479" y="63619"/>
                    <a:pt x="31764" y="62475"/>
                  </a:cubicBezTo>
                  <a:cubicBezTo>
                    <a:pt x="29065" y="52581"/>
                    <a:pt x="24613" y="43250"/>
                    <a:pt x="18619" y="34929"/>
                  </a:cubicBezTo>
                  <a:cubicBezTo>
                    <a:pt x="13534" y="22969"/>
                    <a:pt x="6781" y="11790"/>
                    <a:pt x="-1441" y="1725"/>
                  </a:cubicBezTo>
                  <a:close/>
                </a:path>
              </a:pathLst>
            </a:custGeom>
            <a:solidFill>
              <a:srgbClr val="443E4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51" name="任意多边形: 形状 225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5194151-A113-4BFA-A8D4-224BD4C5215A}"/>
                </a:ext>
              </a:extLst>
            </p:cNvPr>
            <p:cNvSpPr/>
            <p:nvPr/>
          </p:nvSpPr>
          <p:spPr>
            <a:xfrm>
              <a:off x="-8394288" y="5739993"/>
              <a:ext cx="50810" cy="66122"/>
            </a:xfrm>
            <a:custGeom>
              <a:avLst/>
              <a:gdLst>
                <a:gd name="connsiteX0" fmla="*/ 286 w 50810"/>
                <a:gd name="connsiteY0" fmla="*/ -745 h 66122"/>
                <a:gd name="connsiteX1" fmla="*/ 15430 w 50810"/>
                <a:gd name="connsiteY1" fmla="*/ 11771 h 66122"/>
                <a:gd name="connsiteX2" fmla="*/ 24574 w 50810"/>
                <a:gd name="connsiteY2" fmla="*/ 31145 h 66122"/>
                <a:gd name="connsiteX3" fmla="*/ 32633 w 50810"/>
                <a:gd name="connsiteY3" fmla="*/ 28116 h 66122"/>
                <a:gd name="connsiteX4" fmla="*/ 49149 w 50810"/>
                <a:gd name="connsiteY4" fmla="*/ 65378 h 66122"/>
                <a:gd name="connsiteX5" fmla="*/ 9944 w 50810"/>
                <a:gd name="connsiteY5" fmla="*/ 60634 h 66122"/>
                <a:gd name="connsiteX6" fmla="*/ 286 w 50810"/>
                <a:gd name="connsiteY6" fmla="*/ -745 h 6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810" h="66122">
                  <a:moveTo>
                    <a:pt x="286" y="-745"/>
                  </a:moveTo>
                  <a:cubicBezTo>
                    <a:pt x="7315" y="1027"/>
                    <a:pt x="14687" y="1884"/>
                    <a:pt x="15430" y="11771"/>
                  </a:cubicBezTo>
                  <a:cubicBezTo>
                    <a:pt x="16006" y="19130"/>
                    <a:pt x="19260" y="26023"/>
                    <a:pt x="24574" y="31145"/>
                  </a:cubicBezTo>
                  <a:cubicBezTo>
                    <a:pt x="27832" y="34345"/>
                    <a:pt x="31032" y="32117"/>
                    <a:pt x="32633" y="28116"/>
                  </a:cubicBezTo>
                  <a:cubicBezTo>
                    <a:pt x="41719" y="38974"/>
                    <a:pt x="50920" y="49776"/>
                    <a:pt x="49149" y="65378"/>
                  </a:cubicBezTo>
                  <a:lnTo>
                    <a:pt x="9944" y="60634"/>
                  </a:lnTo>
                  <a:cubicBezTo>
                    <a:pt x="-3258" y="41604"/>
                    <a:pt x="-2629" y="20515"/>
                    <a:pt x="286" y="-745"/>
                  </a:cubicBezTo>
                  <a:close/>
                </a:path>
              </a:pathLst>
            </a:custGeom>
            <a:solidFill>
              <a:srgbClr val="6CAB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5" name="任意多边形: 形状 228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D439813-EB57-442E-9C0B-62F9A76327ED}"/>
                </a:ext>
              </a:extLst>
            </p:cNvPr>
            <p:cNvSpPr/>
            <p:nvPr/>
          </p:nvSpPr>
          <p:spPr>
            <a:xfrm>
              <a:off x="-8572278" y="5655697"/>
              <a:ext cx="68064" cy="85714"/>
            </a:xfrm>
            <a:custGeom>
              <a:avLst/>
              <a:gdLst>
                <a:gd name="connsiteX0" fmla="*/ 5397 w 68064"/>
                <a:gd name="connsiteY0" fmla="*/ -745 h 85714"/>
                <a:gd name="connsiteX1" fmla="*/ 58375 w 68064"/>
                <a:gd name="connsiteY1" fmla="*/ 51204 h 85714"/>
                <a:gd name="connsiteX2" fmla="*/ 59689 w 68064"/>
                <a:gd name="connsiteY2" fmla="*/ 79036 h 85714"/>
                <a:gd name="connsiteX3" fmla="*/ 32543 w 68064"/>
                <a:gd name="connsiteY3" fmla="*/ 74122 h 85714"/>
                <a:gd name="connsiteX4" fmla="*/ -376 w 68064"/>
                <a:gd name="connsiteY4" fmla="*/ 22058 h 85714"/>
                <a:gd name="connsiteX5" fmla="*/ 5397 w 68064"/>
                <a:gd name="connsiteY5" fmla="*/ -745 h 85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064" h="85714">
                  <a:moveTo>
                    <a:pt x="5397" y="-745"/>
                  </a:moveTo>
                  <a:cubicBezTo>
                    <a:pt x="23684" y="17143"/>
                    <a:pt x="41515" y="33545"/>
                    <a:pt x="58375" y="51204"/>
                  </a:cubicBezTo>
                  <a:cubicBezTo>
                    <a:pt x="69291" y="62634"/>
                    <a:pt x="69005" y="70293"/>
                    <a:pt x="59689" y="79036"/>
                  </a:cubicBezTo>
                  <a:cubicBezTo>
                    <a:pt x="50374" y="87781"/>
                    <a:pt x="43401" y="87438"/>
                    <a:pt x="32543" y="74122"/>
                  </a:cubicBezTo>
                  <a:cubicBezTo>
                    <a:pt x="19570" y="58234"/>
                    <a:pt x="4768" y="43375"/>
                    <a:pt x="-376" y="22058"/>
                  </a:cubicBezTo>
                  <a:cubicBezTo>
                    <a:pt x="-2974" y="13979"/>
                    <a:pt x="-733" y="5125"/>
                    <a:pt x="5397" y="-745"/>
                  </a:cubicBezTo>
                  <a:close/>
                </a:path>
              </a:pathLst>
            </a:custGeom>
            <a:solidFill>
              <a:srgbClr val="74B0B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8" name="任意多边形: 形状 228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2D39C65-501B-4420-947B-733DCC03FD68}"/>
                </a:ext>
              </a:extLst>
            </p:cNvPr>
            <p:cNvSpPr/>
            <p:nvPr/>
          </p:nvSpPr>
          <p:spPr>
            <a:xfrm>
              <a:off x="-8717196" y="5088375"/>
              <a:ext cx="34141" cy="340150"/>
            </a:xfrm>
            <a:custGeom>
              <a:avLst/>
              <a:gdLst>
                <a:gd name="connsiteX0" fmla="*/ 32700 w 34141"/>
                <a:gd name="connsiteY0" fmla="*/ 5079 h 340150"/>
                <a:gd name="connsiteX1" fmla="*/ 25727 w 34141"/>
                <a:gd name="connsiteY1" fmla="*/ 65543 h 340150"/>
                <a:gd name="connsiteX2" fmla="*/ 10868 w 34141"/>
                <a:gd name="connsiteY2" fmla="*/ 189388 h 340150"/>
                <a:gd name="connsiteX3" fmla="*/ 8640 w 34141"/>
                <a:gd name="connsiteY3" fmla="*/ 339406 h 340150"/>
                <a:gd name="connsiteX4" fmla="*/ -619 w 34141"/>
                <a:gd name="connsiteY4" fmla="*/ 291914 h 340150"/>
                <a:gd name="connsiteX5" fmla="*/ 25442 w 34141"/>
                <a:gd name="connsiteY5" fmla="*/ 5193 h 340150"/>
                <a:gd name="connsiteX6" fmla="*/ 26528 w 34141"/>
                <a:gd name="connsiteY6" fmla="*/ -8 h 340150"/>
                <a:gd name="connsiteX7" fmla="*/ 32700 w 34141"/>
                <a:gd name="connsiteY7" fmla="*/ 5079 h 34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141" h="340150">
                  <a:moveTo>
                    <a:pt x="32700" y="5079"/>
                  </a:moveTo>
                  <a:cubicBezTo>
                    <a:pt x="32700" y="25481"/>
                    <a:pt x="23556" y="45084"/>
                    <a:pt x="25727" y="65543"/>
                  </a:cubicBezTo>
                  <a:cubicBezTo>
                    <a:pt x="15040" y="106120"/>
                    <a:pt x="12755" y="147839"/>
                    <a:pt x="10868" y="189388"/>
                  </a:cubicBezTo>
                  <a:cubicBezTo>
                    <a:pt x="8582" y="239337"/>
                    <a:pt x="9268" y="289400"/>
                    <a:pt x="8640" y="339406"/>
                  </a:cubicBezTo>
                  <a:cubicBezTo>
                    <a:pt x="810" y="324547"/>
                    <a:pt x="67" y="307859"/>
                    <a:pt x="-619" y="291914"/>
                  </a:cubicBezTo>
                  <a:cubicBezTo>
                    <a:pt x="-4312" y="195617"/>
                    <a:pt x="4447" y="99246"/>
                    <a:pt x="25442" y="5193"/>
                  </a:cubicBezTo>
                  <a:cubicBezTo>
                    <a:pt x="25842" y="3421"/>
                    <a:pt x="25442" y="507"/>
                    <a:pt x="26528" y="-8"/>
                  </a:cubicBezTo>
                  <a:cubicBezTo>
                    <a:pt x="31728" y="-2808"/>
                    <a:pt x="30757" y="3136"/>
                    <a:pt x="32700" y="5079"/>
                  </a:cubicBezTo>
                  <a:close/>
                </a:path>
              </a:pathLst>
            </a:custGeom>
            <a:solidFill>
              <a:srgbClr val="46232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9" name="任意多边形: 形状 228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AE7F415-59F2-4C18-898C-2E43849BE829}"/>
                </a:ext>
              </a:extLst>
            </p:cNvPr>
            <p:cNvSpPr/>
            <p:nvPr/>
          </p:nvSpPr>
          <p:spPr>
            <a:xfrm>
              <a:off x="-8433652" y="5599830"/>
              <a:ext cx="82352" cy="19636"/>
            </a:xfrm>
            <a:custGeom>
              <a:avLst/>
              <a:gdLst>
                <a:gd name="connsiteX0" fmla="*/ 80912 w 82352"/>
                <a:gd name="connsiteY0" fmla="*/ -656 h 19636"/>
                <a:gd name="connsiteX1" fmla="*/ -1441 w 82352"/>
                <a:gd name="connsiteY1" fmla="*/ 11345 h 19636"/>
                <a:gd name="connsiteX2" fmla="*/ 22333 w 82352"/>
                <a:gd name="connsiteY2" fmla="*/ 7859 h 19636"/>
                <a:gd name="connsiteX3" fmla="*/ 80912 w 82352"/>
                <a:gd name="connsiteY3" fmla="*/ -656 h 19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352" h="19636">
                  <a:moveTo>
                    <a:pt x="80912" y="-656"/>
                  </a:moveTo>
                  <a:cubicBezTo>
                    <a:pt x="58052" y="20261"/>
                    <a:pt x="28506" y="24604"/>
                    <a:pt x="-1441" y="11345"/>
                  </a:cubicBezTo>
                  <a:cubicBezTo>
                    <a:pt x="5874" y="5630"/>
                    <a:pt x="14618" y="10259"/>
                    <a:pt x="22333" y="7859"/>
                  </a:cubicBezTo>
                  <a:cubicBezTo>
                    <a:pt x="42679" y="10716"/>
                    <a:pt x="60795" y="-1914"/>
                    <a:pt x="80912" y="-656"/>
                  </a:cubicBezTo>
                  <a:close/>
                </a:path>
              </a:pathLst>
            </a:custGeom>
            <a:solidFill>
              <a:srgbClr val="3E3A3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0" name="任意多边形: 形状 228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074B258-7F9C-4DC3-9851-5A2A72B25349}"/>
                </a:ext>
              </a:extLst>
            </p:cNvPr>
            <p:cNvSpPr/>
            <p:nvPr/>
          </p:nvSpPr>
          <p:spPr>
            <a:xfrm>
              <a:off x="-8589953" y="5413520"/>
              <a:ext cx="60116" cy="16120"/>
            </a:xfrm>
            <a:custGeom>
              <a:avLst/>
              <a:gdLst>
                <a:gd name="connsiteX0" fmla="*/ -1332 w 60116"/>
                <a:gd name="connsiteY0" fmla="*/ 7631 h 16120"/>
                <a:gd name="connsiteX1" fmla="*/ 1926 w 60116"/>
                <a:gd name="connsiteY1" fmla="*/ -541 h 16120"/>
                <a:gd name="connsiteX2" fmla="*/ 53361 w 60116"/>
                <a:gd name="connsiteY2" fmla="*/ 3802 h 16120"/>
                <a:gd name="connsiteX3" fmla="*/ 58676 w 60116"/>
                <a:gd name="connsiteY3" fmla="*/ 9174 h 16120"/>
                <a:gd name="connsiteX4" fmla="*/ -1332 w 60116"/>
                <a:gd name="connsiteY4" fmla="*/ 7631 h 1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16" h="16120">
                  <a:moveTo>
                    <a:pt x="-1332" y="7631"/>
                  </a:moveTo>
                  <a:cubicBezTo>
                    <a:pt x="-874" y="4488"/>
                    <a:pt x="-3103" y="-1970"/>
                    <a:pt x="1926" y="-541"/>
                  </a:cubicBezTo>
                  <a:cubicBezTo>
                    <a:pt x="19071" y="4259"/>
                    <a:pt x="36216" y="3287"/>
                    <a:pt x="53361" y="3802"/>
                  </a:cubicBezTo>
                  <a:cubicBezTo>
                    <a:pt x="56561" y="3802"/>
                    <a:pt x="57533" y="6773"/>
                    <a:pt x="58676" y="9174"/>
                  </a:cubicBezTo>
                  <a:cubicBezTo>
                    <a:pt x="38331" y="19689"/>
                    <a:pt x="18442" y="15232"/>
                    <a:pt x="-1332" y="7631"/>
                  </a:cubicBezTo>
                  <a:close/>
                </a:path>
              </a:pathLst>
            </a:custGeom>
            <a:solidFill>
              <a:srgbClr val="3D333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3" name="任意多边形: 形状 230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ECCE7D1-C4A5-4839-93ED-65AA10265D8B}"/>
                </a:ext>
              </a:extLst>
            </p:cNvPr>
            <p:cNvSpPr/>
            <p:nvPr/>
          </p:nvSpPr>
          <p:spPr>
            <a:xfrm>
              <a:off x="-8311188" y="4986715"/>
              <a:ext cx="60463" cy="227498"/>
            </a:xfrm>
            <a:custGeom>
              <a:avLst/>
              <a:gdLst>
                <a:gd name="connsiteX0" fmla="*/ 37200 w 60463"/>
                <a:gd name="connsiteY0" fmla="*/ 226753 h 227498"/>
                <a:gd name="connsiteX1" fmla="*/ 31942 w 60463"/>
                <a:gd name="connsiteY1" fmla="*/ 204922 h 227498"/>
                <a:gd name="connsiteX2" fmla="*/ 11997 w 60463"/>
                <a:gd name="connsiteY2" fmla="*/ 111882 h 227498"/>
                <a:gd name="connsiteX3" fmla="*/ -1204 w 60463"/>
                <a:gd name="connsiteY3" fmla="*/ 17585 h 227498"/>
                <a:gd name="connsiteX4" fmla="*/ 853 w 60463"/>
                <a:gd name="connsiteY4" fmla="*/ 4497 h 227498"/>
                <a:gd name="connsiteX5" fmla="*/ 13655 w 60463"/>
                <a:gd name="connsiteY5" fmla="*/ 3125 h 227498"/>
                <a:gd name="connsiteX6" fmla="*/ 27656 w 60463"/>
                <a:gd name="connsiteY6" fmla="*/ 29700 h 227498"/>
                <a:gd name="connsiteX7" fmla="*/ 58574 w 60463"/>
                <a:gd name="connsiteY7" fmla="*/ 149715 h 227498"/>
                <a:gd name="connsiteX8" fmla="*/ 46002 w 60463"/>
                <a:gd name="connsiteY8" fmla="*/ 221953 h 227498"/>
                <a:gd name="connsiteX9" fmla="*/ 37200 w 60463"/>
                <a:gd name="connsiteY9" fmla="*/ 226753 h 227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463" h="227498">
                  <a:moveTo>
                    <a:pt x="37200" y="226753"/>
                  </a:moveTo>
                  <a:cubicBezTo>
                    <a:pt x="36286" y="219266"/>
                    <a:pt x="38858" y="210923"/>
                    <a:pt x="31942" y="204922"/>
                  </a:cubicBezTo>
                  <a:cubicBezTo>
                    <a:pt x="28628" y="173204"/>
                    <a:pt x="16398" y="143372"/>
                    <a:pt x="11997" y="111882"/>
                  </a:cubicBezTo>
                  <a:cubicBezTo>
                    <a:pt x="7596" y="80392"/>
                    <a:pt x="2910" y="49017"/>
                    <a:pt x="-1204" y="17585"/>
                  </a:cubicBezTo>
                  <a:cubicBezTo>
                    <a:pt x="-1861" y="13114"/>
                    <a:pt x="-1144" y="8550"/>
                    <a:pt x="853" y="4497"/>
                  </a:cubicBezTo>
                  <a:cubicBezTo>
                    <a:pt x="3825" y="-818"/>
                    <a:pt x="9540" y="-3390"/>
                    <a:pt x="13655" y="3125"/>
                  </a:cubicBezTo>
                  <a:cubicBezTo>
                    <a:pt x="18850" y="11695"/>
                    <a:pt x="23525" y="20570"/>
                    <a:pt x="27656" y="29700"/>
                  </a:cubicBezTo>
                  <a:cubicBezTo>
                    <a:pt x="45773" y="67591"/>
                    <a:pt x="61946" y="105653"/>
                    <a:pt x="58574" y="149715"/>
                  </a:cubicBezTo>
                  <a:cubicBezTo>
                    <a:pt x="56574" y="174289"/>
                    <a:pt x="49087" y="197722"/>
                    <a:pt x="46002" y="221953"/>
                  </a:cubicBezTo>
                  <a:cubicBezTo>
                    <a:pt x="45487" y="226239"/>
                    <a:pt x="40858" y="226182"/>
                    <a:pt x="37200" y="226753"/>
                  </a:cubicBezTo>
                  <a:close/>
                </a:path>
              </a:pathLst>
            </a:custGeom>
            <a:solidFill>
              <a:srgbClr val="D02F1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4" name="任意多边形: 形状 230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64BA304-F6DD-4A19-8514-D034729E33A5}"/>
                </a:ext>
              </a:extLst>
            </p:cNvPr>
            <p:cNvSpPr/>
            <p:nvPr/>
          </p:nvSpPr>
          <p:spPr>
            <a:xfrm>
              <a:off x="-8328497" y="5027733"/>
              <a:ext cx="14249" cy="16732"/>
            </a:xfrm>
            <a:custGeom>
              <a:avLst/>
              <a:gdLst>
                <a:gd name="connsiteX0" fmla="*/ -1441 w 14249"/>
                <a:gd name="connsiteY0" fmla="*/ 15829 h 16732"/>
                <a:gd name="connsiteX1" fmla="*/ 9989 w 14249"/>
                <a:gd name="connsiteY1" fmla="*/ -745 h 16732"/>
                <a:gd name="connsiteX2" fmla="*/ -1441 w 14249"/>
                <a:gd name="connsiteY2" fmla="*/ 15829 h 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49" h="16732">
                  <a:moveTo>
                    <a:pt x="-1441" y="15829"/>
                  </a:moveTo>
                  <a:cubicBezTo>
                    <a:pt x="3017" y="10685"/>
                    <a:pt x="9989" y="7256"/>
                    <a:pt x="9989" y="-745"/>
                  </a:cubicBezTo>
                  <a:cubicBezTo>
                    <a:pt x="15018" y="16001"/>
                    <a:pt x="14504" y="16458"/>
                    <a:pt x="-1441" y="15829"/>
                  </a:cubicBezTo>
                  <a:close/>
                </a:path>
              </a:pathLst>
            </a:custGeom>
            <a:solidFill>
              <a:srgbClr val="A3D6E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8" name="任意多边形: 形状 230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8979F17-AD9A-4BDD-B725-A092298312E8}"/>
                </a:ext>
              </a:extLst>
            </p:cNvPr>
            <p:cNvSpPr/>
            <p:nvPr/>
          </p:nvSpPr>
          <p:spPr>
            <a:xfrm>
              <a:off x="-8951032" y="5168493"/>
              <a:ext cx="57150" cy="48749"/>
            </a:xfrm>
            <a:custGeom>
              <a:avLst/>
              <a:gdLst>
                <a:gd name="connsiteX0" fmla="*/ 55709 w 57150"/>
                <a:gd name="connsiteY0" fmla="*/ -745 h 48749"/>
                <a:gd name="connsiteX1" fmla="*/ -1441 w 57150"/>
                <a:gd name="connsiteY1" fmla="*/ 48004 h 48749"/>
                <a:gd name="connsiteX2" fmla="*/ 55709 w 57150"/>
                <a:gd name="connsiteY2" fmla="*/ -745 h 4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48749">
                  <a:moveTo>
                    <a:pt x="55709" y="-745"/>
                  </a:moveTo>
                  <a:cubicBezTo>
                    <a:pt x="41650" y="19944"/>
                    <a:pt x="20562" y="32516"/>
                    <a:pt x="-1441" y="48004"/>
                  </a:cubicBezTo>
                  <a:cubicBezTo>
                    <a:pt x="5988" y="33545"/>
                    <a:pt x="38335" y="5314"/>
                    <a:pt x="55709" y="-745"/>
                  </a:cubicBezTo>
                  <a:close/>
                </a:path>
              </a:pathLst>
            </a:custGeom>
            <a:solidFill>
              <a:srgbClr val="41272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9" name="任意多边形: 形状 231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41CC069-793D-460E-8D9D-214E4DA30FC8}"/>
                </a:ext>
              </a:extLst>
            </p:cNvPr>
            <p:cNvSpPr/>
            <p:nvPr/>
          </p:nvSpPr>
          <p:spPr>
            <a:xfrm>
              <a:off x="-8919481" y="5045521"/>
              <a:ext cx="156930" cy="108417"/>
            </a:xfrm>
            <a:custGeom>
              <a:avLst/>
              <a:gdLst>
                <a:gd name="connsiteX0" fmla="*/ 36674 w 156930"/>
                <a:gd name="connsiteY0" fmla="*/ 107597 h 108417"/>
                <a:gd name="connsiteX1" fmla="*/ 15129 w 156930"/>
                <a:gd name="connsiteY1" fmla="*/ 74735 h 108417"/>
                <a:gd name="connsiteX2" fmla="*/ 20844 w 156930"/>
                <a:gd name="connsiteY2" fmla="*/ 61591 h 108417"/>
                <a:gd name="connsiteX3" fmla="*/ 98 w 156930"/>
                <a:gd name="connsiteY3" fmla="*/ 20500 h 108417"/>
                <a:gd name="connsiteX4" fmla="*/ 2384 w 156930"/>
                <a:gd name="connsiteY4" fmla="*/ 2898 h 108417"/>
                <a:gd name="connsiteX5" fmla="*/ 22044 w 156930"/>
                <a:gd name="connsiteY5" fmla="*/ 3870 h 108417"/>
                <a:gd name="connsiteX6" fmla="*/ 67764 w 156930"/>
                <a:gd name="connsiteY6" fmla="*/ 38160 h 108417"/>
                <a:gd name="connsiteX7" fmla="*/ 89081 w 156930"/>
                <a:gd name="connsiteY7" fmla="*/ 45761 h 108417"/>
                <a:gd name="connsiteX8" fmla="*/ 155489 w 156930"/>
                <a:gd name="connsiteY8" fmla="*/ 9356 h 108417"/>
                <a:gd name="connsiteX9" fmla="*/ 144745 w 156930"/>
                <a:gd name="connsiteY9" fmla="*/ 79536 h 108417"/>
                <a:gd name="connsiteX10" fmla="*/ 100854 w 156930"/>
                <a:gd name="connsiteY10" fmla="*/ 73193 h 108417"/>
                <a:gd name="connsiteX11" fmla="*/ 60106 w 156930"/>
                <a:gd name="connsiteY11" fmla="*/ 70278 h 108417"/>
                <a:gd name="connsiteX12" fmla="*/ 44047 w 156930"/>
                <a:gd name="connsiteY12" fmla="*/ 96967 h 108417"/>
                <a:gd name="connsiteX13" fmla="*/ 36674 w 156930"/>
                <a:gd name="connsiteY13" fmla="*/ 107597 h 108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930" h="108417">
                  <a:moveTo>
                    <a:pt x="36674" y="107597"/>
                  </a:moveTo>
                  <a:cubicBezTo>
                    <a:pt x="28121" y="97606"/>
                    <a:pt x="20881" y="86562"/>
                    <a:pt x="15129" y="74735"/>
                  </a:cubicBezTo>
                  <a:cubicBezTo>
                    <a:pt x="24330" y="73593"/>
                    <a:pt x="25301" y="69020"/>
                    <a:pt x="20844" y="61591"/>
                  </a:cubicBezTo>
                  <a:cubicBezTo>
                    <a:pt x="12900" y="48446"/>
                    <a:pt x="3699" y="35931"/>
                    <a:pt x="98" y="20500"/>
                  </a:cubicBezTo>
                  <a:cubicBezTo>
                    <a:pt x="-1444" y="13928"/>
                    <a:pt x="-3216" y="7927"/>
                    <a:pt x="2384" y="2898"/>
                  </a:cubicBezTo>
                  <a:cubicBezTo>
                    <a:pt x="9128" y="-3217"/>
                    <a:pt x="15472" y="-760"/>
                    <a:pt x="22044" y="3870"/>
                  </a:cubicBezTo>
                  <a:cubicBezTo>
                    <a:pt x="37646" y="14785"/>
                    <a:pt x="54562" y="23872"/>
                    <a:pt x="67764" y="38160"/>
                  </a:cubicBezTo>
                  <a:cubicBezTo>
                    <a:pt x="73479" y="44332"/>
                    <a:pt x="79766" y="50276"/>
                    <a:pt x="89081" y="45761"/>
                  </a:cubicBezTo>
                  <a:cubicBezTo>
                    <a:pt x="111941" y="34787"/>
                    <a:pt x="137258" y="28616"/>
                    <a:pt x="155489" y="9356"/>
                  </a:cubicBezTo>
                  <a:cubicBezTo>
                    <a:pt x="151870" y="32787"/>
                    <a:pt x="148288" y="56181"/>
                    <a:pt x="144745" y="79536"/>
                  </a:cubicBezTo>
                  <a:cubicBezTo>
                    <a:pt x="127600" y="94452"/>
                    <a:pt x="114342" y="79536"/>
                    <a:pt x="100854" y="73193"/>
                  </a:cubicBezTo>
                  <a:cubicBezTo>
                    <a:pt x="87366" y="66849"/>
                    <a:pt x="74908" y="61763"/>
                    <a:pt x="60106" y="70278"/>
                  </a:cubicBezTo>
                  <a:cubicBezTo>
                    <a:pt x="49076" y="76450"/>
                    <a:pt x="39761" y="81708"/>
                    <a:pt x="44047" y="96967"/>
                  </a:cubicBezTo>
                  <a:cubicBezTo>
                    <a:pt x="45418" y="101882"/>
                    <a:pt x="45418" y="108454"/>
                    <a:pt x="36674" y="107597"/>
                  </a:cubicBezTo>
                  <a:close/>
                </a:path>
              </a:pathLst>
            </a:custGeom>
            <a:solidFill>
              <a:srgbClr val="C1DCE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0" name="任意多边形: 形状 231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2535513-CC7C-4594-BDE4-20427CB92A85}"/>
                </a:ext>
              </a:extLst>
            </p:cNvPr>
            <p:cNvSpPr/>
            <p:nvPr/>
          </p:nvSpPr>
          <p:spPr>
            <a:xfrm>
              <a:off x="-8661167" y="5044775"/>
              <a:ext cx="59223" cy="6903"/>
            </a:xfrm>
            <a:custGeom>
              <a:avLst/>
              <a:gdLst>
                <a:gd name="connsiteX0" fmla="*/ -1441 w 59223"/>
                <a:gd name="connsiteY0" fmla="*/ 4158 h 6903"/>
                <a:gd name="connsiteX1" fmla="*/ 57023 w 59223"/>
                <a:gd name="connsiteY1" fmla="*/ 1529 h 6903"/>
                <a:gd name="connsiteX2" fmla="*/ 57766 w 59223"/>
                <a:gd name="connsiteY2" fmla="*/ 3758 h 6903"/>
                <a:gd name="connsiteX3" fmla="*/ 56509 w 59223"/>
                <a:gd name="connsiteY3" fmla="*/ 6159 h 6903"/>
                <a:gd name="connsiteX4" fmla="*/ -1441 w 59223"/>
                <a:gd name="connsiteY4" fmla="*/ 4159 h 6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23" h="6903">
                  <a:moveTo>
                    <a:pt x="-1441" y="4158"/>
                  </a:moveTo>
                  <a:cubicBezTo>
                    <a:pt x="17761" y="-3729"/>
                    <a:pt x="37421" y="-128"/>
                    <a:pt x="57023" y="1529"/>
                  </a:cubicBezTo>
                  <a:cubicBezTo>
                    <a:pt x="57367" y="1529"/>
                    <a:pt x="57881" y="3072"/>
                    <a:pt x="57766" y="3758"/>
                  </a:cubicBezTo>
                  <a:cubicBezTo>
                    <a:pt x="57497" y="4628"/>
                    <a:pt x="57071" y="5441"/>
                    <a:pt x="56509" y="6159"/>
                  </a:cubicBezTo>
                  <a:cubicBezTo>
                    <a:pt x="37296" y="3693"/>
                    <a:pt x="17896" y="3023"/>
                    <a:pt x="-1441" y="4159"/>
                  </a:cubicBezTo>
                  <a:close/>
                </a:path>
              </a:pathLst>
            </a:custGeom>
            <a:solidFill>
              <a:srgbClr val="BC696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1" name="任意多边形: 形状 232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E7E22D6-2ABE-48AE-A595-747F94B14C79}"/>
                </a:ext>
              </a:extLst>
            </p:cNvPr>
            <p:cNvSpPr/>
            <p:nvPr/>
          </p:nvSpPr>
          <p:spPr>
            <a:xfrm>
              <a:off x="-8590530" y="5050175"/>
              <a:ext cx="21316" cy="5789"/>
            </a:xfrm>
            <a:custGeom>
              <a:avLst/>
              <a:gdLst>
                <a:gd name="connsiteX0" fmla="*/ -1441 w 21316"/>
                <a:gd name="connsiteY0" fmla="*/ 4473 h 5789"/>
                <a:gd name="connsiteX1" fmla="*/ 19876 w 21316"/>
                <a:gd name="connsiteY1" fmla="*/ 5045 h 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316" h="5789">
                  <a:moveTo>
                    <a:pt x="-1441" y="4473"/>
                  </a:moveTo>
                  <a:cubicBezTo>
                    <a:pt x="5874" y="-3471"/>
                    <a:pt x="12961" y="-1585"/>
                    <a:pt x="19876" y="5045"/>
                  </a:cubicBezTo>
                  <a:close/>
                </a:path>
              </a:pathLst>
            </a:custGeom>
            <a:solidFill>
              <a:srgbClr val="BC696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22" name="任意多边形: 形状 232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675F992-49B0-4B84-AB0E-369A454B1E7D}"/>
                </a:ext>
              </a:extLst>
            </p:cNvPr>
            <p:cNvSpPr/>
            <p:nvPr/>
          </p:nvSpPr>
          <p:spPr>
            <a:xfrm>
              <a:off x="-8882979" y="5104036"/>
              <a:ext cx="109626" cy="154867"/>
            </a:xfrm>
            <a:custGeom>
              <a:avLst/>
              <a:gdLst>
                <a:gd name="connsiteX0" fmla="*/ 172 w 109626"/>
                <a:gd name="connsiteY0" fmla="*/ 49081 h 154867"/>
                <a:gd name="connsiteX1" fmla="*/ 2801 w 109626"/>
                <a:gd name="connsiteY1" fmla="*/ 39652 h 154867"/>
                <a:gd name="connsiteX2" fmla="*/ 15260 w 109626"/>
                <a:gd name="connsiteY2" fmla="*/ 8277 h 154867"/>
                <a:gd name="connsiteX3" fmla="*/ 67495 w 109626"/>
                <a:gd name="connsiteY3" fmla="*/ 8677 h 154867"/>
                <a:gd name="connsiteX4" fmla="*/ 108186 w 109626"/>
                <a:gd name="connsiteY4" fmla="*/ 21136 h 154867"/>
                <a:gd name="connsiteX5" fmla="*/ 98413 w 109626"/>
                <a:gd name="connsiteY5" fmla="*/ 154123 h 154867"/>
                <a:gd name="connsiteX6" fmla="*/ 172 w 109626"/>
                <a:gd name="connsiteY6" fmla="*/ 49081 h 15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626" h="154867">
                  <a:moveTo>
                    <a:pt x="172" y="49081"/>
                  </a:moveTo>
                  <a:cubicBezTo>
                    <a:pt x="3403" y="47127"/>
                    <a:pt x="4554" y="42996"/>
                    <a:pt x="2801" y="39652"/>
                  </a:cubicBezTo>
                  <a:cubicBezTo>
                    <a:pt x="-4400" y="18335"/>
                    <a:pt x="-3771" y="19364"/>
                    <a:pt x="15260" y="8277"/>
                  </a:cubicBezTo>
                  <a:cubicBezTo>
                    <a:pt x="33376" y="-2239"/>
                    <a:pt x="49035" y="-5325"/>
                    <a:pt x="67495" y="8677"/>
                  </a:cubicBezTo>
                  <a:cubicBezTo>
                    <a:pt x="78925" y="17135"/>
                    <a:pt x="92355" y="24507"/>
                    <a:pt x="108186" y="21136"/>
                  </a:cubicBezTo>
                  <a:cubicBezTo>
                    <a:pt x="105042" y="63827"/>
                    <a:pt x="101899" y="106517"/>
                    <a:pt x="98413" y="154123"/>
                  </a:cubicBezTo>
                  <a:cubicBezTo>
                    <a:pt x="58065" y="122463"/>
                    <a:pt x="24233" y="90515"/>
                    <a:pt x="172" y="49081"/>
                  </a:cubicBezTo>
                  <a:close/>
                </a:path>
              </a:pathLst>
            </a:custGeom>
            <a:solidFill>
              <a:srgbClr val="6CACB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60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65B98E4-A920-423F-AC03-B55E15CEBB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1BD6049-6ED7-4C73-8A45-EBD0516016E1}"/>
              </a:ext>
            </a:extLst>
          </p:cNvPr>
          <p:cNvSpPr/>
          <p:nvPr/>
        </p:nvSpPr>
        <p:spPr>
          <a:xfrm>
            <a:off x="891251" y="659757"/>
            <a:ext cx="10475088" cy="5972537"/>
          </a:xfrm>
          <a:prstGeom prst="roundRect">
            <a:avLst>
              <a:gd name="adj" fmla="val 3489"/>
            </a:avLst>
          </a:prstGeom>
          <a:solidFill>
            <a:schemeClr val="bg1"/>
          </a:solidFill>
          <a:ln>
            <a:noFill/>
          </a:ln>
          <a:effectLst>
            <a:outerShdw blurRad="381000" dist="76200" sx="105000" sy="105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17E5FB5-06E9-498D-B864-791D917BB52F}"/>
              </a:ext>
            </a:extLst>
          </p:cNvPr>
          <p:cNvGrpSpPr/>
          <p:nvPr/>
        </p:nvGrpSpPr>
        <p:grpSpPr>
          <a:xfrm>
            <a:off x="-6095999" y="4896091"/>
            <a:ext cx="24383998" cy="1961909"/>
            <a:chOff x="-6095999" y="4896091"/>
            <a:chExt cx="24383998" cy="196190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B553B848-B5C6-45EB-98EC-0E36964F67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1392"/>
            <a:stretch/>
          </p:blipFill>
          <p:spPr>
            <a:xfrm>
              <a:off x="6096000" y="4896091"/>
              <a:ext cx="12191999" cy="1961909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8DC8A8F-AFFA-4AF6-9140-20AA1284F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1392"/>
            <a:stretch/>
          </p:blipFill>
          <p:spPr>
            <a:xfrm flipH="1">
              <a:off x="-6095999" y="4896091"/>
              <a:ext cx="12191999" cy="1961909"/>
            </a:xfrm>
            <a:prstGeom prst="rect">
              <a:avLst/>
            </a:prstGeom>
          </p:spPr>
        </p:pic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1E24951-ACE1-4C76-B719-CE7B7A0BFB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0090" y="4621518"/>
            <a:ext cx="4984580" cy="234065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70A30AC-D3A7-4FD6-8464-46B204BE59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0509" y="5252013"/>
            <a:ext cx="5490981" cy="17188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2042B82-13FA-407C-A8A5-7C07BDD7B40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06378" y="122783"/>
            <a:ext cx="1359961" cy="1410049"/>
          </a:xfrm>
          <a:custGeom>
            <a:avLst/>
            <a:gdLst>
              <a:gd name="connsiteX0" fmla="*/ 0 w 1359961"/>
              <a:gd name="connsiteY0" fmla="*/ 0 h 1410049"/>
              <a:gd name="connsiteX1" fmla="*/ 1359961 w 1359961"/>
              <a:gd name="connsiteY1" fmla="*/ 0 h 1410049"/>
              <a:gd name="connsiteX2" fmla="*/ 1359961 w 1359961"/>
              <a:gd name="connsiteY2" fmla="*/ 110575 h 1410049"/>
              <a:gd name="connsiteX3" fmla="*/ 1252081 w 1359961"/>
              <a:gd name="connsiteY3" fmla="*/ 168664 h 1410049"/>
              <a:gd name="connsiteX4" fmla="*/ 1136334 w 1359961"/>
              <a:gd name="connsiteY4" fmla="*/ 423307 h 1410049"/>
              <a:gd name="connsiteX5" fmla="*/ 1359961 w 1359961"/>
              <a:gd name="connsiteY5" fmla="*/ 913384 h 1410049"/>
              <a:gd name="connsiteX6" fmla="*/ 1359961 w 1359961"/>
              <a:gd name="connsiteY6" fmla="*/ 1410049 h 1410049"/>
              <a:gd name="connsiteX7" fmla="*/ 0 w 1359961"/>
              <a:gd name="connsiteY7" fmla="*/ 1410049 h 1410049"/>
              <a:gd name="connsiteX8" fmla="*/ 0 w 1359961"/>
              <a:gd name="connsiteY8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961" h="1410049">
                <a:moveTo>
                  <a:pt x="0" y="0"/>
                </a:moveTo>
                <a:lnTo>
                  <a:pt x="1359961" y="0"/>
                </a:lnTo>
                <a:lnTo>
                  <a:pt x="1359961" y="110575"/>
                </a:lnTo>
                <a:lnTo>
                  <a:pt x="1252081" y="168664"/>
                </a:lnTo>
                <a:lnTo>
                  <a:pt x="1136334" y="423307"/>
                </a:lnTo>
                <a:lnTo>
                  <a:pt x="1359961" y="913384"/>
                </a:lnTo>
                <a:lnTo>
                  <a:pt x="1359961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ABEF34A-56B1-4731-B028-8AC2D5EA6F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55279" y="2307086"/>
            <a:ext cx="2696901" cy="3183038"/>
          </a:xfrm>
          <a:custGeom>
            <a:avLst/>
            <a:gdLst>
              <a:gd name="connsiteX0" fmla="*/ 2696901 w 2696901"/>
              <a:gd name="connsiteY0" fmla="*/ 0 h 3183038"/>
              <a:gd name="connsiteX1" fmla="*/ 2662177 w 2696901"/>
              <a:gd name="connsiteY1" fmla="*/ 1805651 h 3183038"/>
              <a:gd name="connsiteX2" fmla="*/ 1863524 w 2696901"/>
              <a:gd name="connsiteY2" fmla="*/ 2511707 h 3183038"/>
              <a:gd name="connsiteX3" fmla="*/ 1111169 w 2696901"/>
              <a:gd name="connsiteY3" fmla="*/ 3183038 h 3183038"/>
              <a:gd name="connsiteX4" fmla="*/ 0 w 2696901"/>
              <a:gd name="connsiteY4" fmla="*/ 2824223 h 3183038"/>
              <a:gd name="connsiteX5" fmla="*/ 1088020 w 2696901"/>
              <a:gd name="connsiteY5" fmla="*/ 2257063 h 3183038"/>
              <a:gd name="connsiteX6" fmla="*/ 1365812 w 2696901"/>
              <a:gd name="connsiteY6" fmla="*/ 1192193 h 3183038"/>
              <a:gd name="connsiteX7" fmla="*/ 1273215 w 2696901"/>
              <a:gd name="connsiteY7" fmla="*/ 1145894 h 3183038"/>
              <a:gd name="connsiteX8" fmla="*/ 972273 w 2696901"/>
              <a:gd name="connsiteY8" fmla="*/ 659757 h 3183038"/>
              <a:gd name="connsiteX9" fmla="*/ 1232264 w 2696901"/>
              <a:gd name="connsiteY9" fmla="*/ 535617 h 3183038"/>
              <a:gd name="connsiteX10" fmla="*/ 1423686 w 2696901"/>
              <a:gd name="connsiteY10" fmla="*/ 590309 h 3183038"/>
              <a:gd name="connsiteX11" fmla="*/ 1666754 w 2696901"/>
              <a:gd name="connsiteY11" fmla="*/ 405114 h 3183038"/>
              <a:gd name="connsiteX12" fmla="*/ 1651890 w 2696901"/>
              <a:gd name="connsiteY12" fmla="*/ 335255 h 3183038"/>
              <a:gd name="connsiteX13" fmla="*/ 2257063 w 2696901"/>
              <a:gd name="connsiteY13" fmla="*/ 46299 h 3183038"/>
              <a:gd name="connsiteX14" fmla="*/ 2199190 w 2696901"/>
              <a:gd name="connsiteY14" fmla="*/ 46299 h 3183038"/>
              <a:gd name="connsiteX15" fmla="*/ 2696901 w 2696901"/>
              <a:gd name="connsiteY15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6901" h="3183038">
                <a:moveTo>
                  <a:pt x="2696901" y="0"/>
                </a:moveTo>
                <a:lnTo>
                  <a:pt x="2662177" y="1805651"/>
                </a:lnTo>
                <a:lnTo>
                  <a:pt x="1863524" y="2511707"/>
                </a:lnTo>
                <a:lnTo>
                  <a:pt x="1111169" y="3183038"/>
                </a:lnTo>
                <a:lnTo>
                  <a:pt x="0" y="2824223"/>
                </a:lnTo>
                <a:lnTo>
                  <a:pt x="1088020" y="2257063"/>
                </a:lnTo>
                <a:lnTo>
                  <a:pt x="1365812" y="1192193"/>
                </a:lnTo>
                <a:lnTo>
                  <a:pt x="1273215" y="1145894"/>
                </a:lnTo>
                <a:lnTo>
                  <a:pt x="972273" y="659757"/>
                </a:lnTo>
                <a:lnTo>
                  <a:pt x="1232264" y="535617"/>
                </a:lnTo>
                <a:lnTo>
                  <a:pt x="1423686" y="590309"/>
                </a:lnTo>
                <a:lnTo>
                  <a:pt x="1666754" y="405114"/>
                </a:lnTo>
                <a:lnTo>
                  <a:pt x="1651890" y="335255"/>
                </a:lnTo>
                <a:lnTo>
                  <a:pt x="2257063" y="46299"/>
                </a:lnTo>
                <a:lnTo>
                  <a:pt x="2199190" y="46299"/>
                </a:lnTo>
                <a:lnTo>
                  <a:pt x="2696901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E6E1C44-75EB-4CA6-9980-7A2BDA42196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38901" y="324503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F8F01D6-A818-4ED6-9E5D-C28E923C733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72485" y="2092955"/>
            <a:ext cx="1319514" cy="1805650"/>
          </a:xfrm>
          <a:custGeom>
            <a:avLst/>
            <a:gdLst>
              <a:gd name="connsiteX0" fmla="*/ 694481 w 1319514"/>
              <a:gd name="connsiteY0" fmla="*/ 0 h 1805650"/>
              <a:gd name="connsiteX1" fmla="*/ 1319514 w 1319514"/>
              <a:gd name="connsiteY1" fmla="*/ 428263 h 1805650"/>
              <a:gd name="connsiteX2" fmla="*/ 1238491 w 1319514"/>
              <a:gd name="connsiteY2" fmla="*/ 1354238 h 1805650"/>
              <a:gd name="connsiteX3" fmla="*/ 567159 w 1319514"/>
              <a:gd name="connsiteY3" fmla="*/ 1805650 h 1805650"/>
              <a:gd name="connsiteX4" fmla="*/ 0 w 1319514"/>
              <a:gd name="connsiteY4" fmla="*/ 1273215 h 1805650"/>
              <a:gd name="connsiteX5" fmla="*/ 69448 w 1319514"/>
              <a:gd name="connsiteY5" fmla="*/ 115746 h 1805650"/>
              <a:gd name="connsiteX6" fmla="*/ 694481 w 1319514"/>
              <a:gd name="connsiteY6" fmla="*/ 0 h 180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514" h="1805650">
                <a:moveTo>
                  <a:pt x="694481" y="0"/>
                </a:moveTo>
                <a:lnTo>
                  <a:pt x="1319514" y="428263"/>
                </a:lnTo>
                <a:lnTo>
                  <a:pt x="1238491" y="1354238"/>
                </a:lnTo>
                <a:lnTo>
                  <a:pt x="567159" y="1805650"/>
                </a:lnTo>
                <a:lnTo>
                  <a:pt x="0" y="1273215"/>
                </a:lnTo>
                <a:lnTo>
                  <a:pt x="69448" y="115746"/>
                </a:lnTo>
                <a:lnTo>
                  <a:pt x="694481" y="0"/>
                </a:lnTo>
                <a:close/>
              </a:path>
            </a:pathLst>
          </a:cu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A011845-2FD6-4EEE-AA6F-EB581E30BA93}"/>
              </a:ext>
            </a:extLst>
          </p:cNvPr>
          <p:cNvGrpSpPr/>
          <p:nvPr/>
        </p:nvGrpSpPr>
        <p:grpSpPr>
          <a:xfrm>
            <a:off x="2083412" y="1510908"/>
            <a:ext cx="8025174" cy="3065882"/>
            <a:chOff x="2083412" y="1510908"/>
            <a:chExt cx="8025174" cy="3065882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AC4BDE0-FA81-4BEC-B02A-0982D02D15A0}"/>
                </a:ext>
              </a:extLst>
            </p:cNvPr>
            <p:cNvSpPr txBox="1"/>
            <p:nvPr/>
          </p:nvSpPr>
          <p:spPr>
            <a:xfrm>
              <a:off x="3575535" y="1510908"/>
              <a:ext cx="504092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dirty="0">
                  <a:cs typeface="+mn-ea"/>
                  <a:sym typeface="+mn-lt"/>
                </a:rPr>
                <a:t>幼儿园卫生保健的意义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2C49BC86-7F42-464D-ABF7-DC785EE8B512}"/>
                </a:ext>
              </a:extLst>
            </p:cNvPr>
            <p:cNvSpPr txBox="1"/>
            <p:nvPr/>
          </p:nvSpPr>
          <p:spPr>
            <a:xfrm>
              <a:off x="2083412" y="2545465"/>
              <a:ext cx="8025174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cs typeface="+mn-ea"/>
                  <a:sym typeface="+mn-lt"/>
                </a:rPr>
                <a:t>       卫</a:t>
              </a:r>
              <a:r>
                <a:rPr lang="zh-CN" altLang="en-US" sz="1400" dirty="0">
                  <a:cs typeface="+mn-ea"/>
                  <a:sym typeface="+mn-lt"/>
                </a:rPr>
                <a:t>生保健工作在幼儿园工作中具有特别重要的意义，</a:t>
              </a:r>
              <a:endParaRPr lang="en-US" altLang="zh-CN" sz="1400" dirty="0"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cs typeface="+mn-ea"/>
                  <a:sym typeface="+mn-lt"/>
                </a:rPr>
                <a:t>        因</a:t>
              </a:r>
              <a:r>
                <a:rPr lang="zh-CN" altLang="en-US" sz="1400" dirty="0">
                  <a:cs typeface="+mn-ea"/>
                  <a:sym typeface="+mn-lt"/>
                </a:rPr>
                <a:t>为幼儿园保健工作的对象是正在发育和成长中的幼儿。学前期儿童正处在生长发育的关键时期，他们生长发育迅速，然而身体尚未发育完善，适应环境的能力和对疾病的抵抗力不足，容易受外界各种疾病因素的干扰，从而影响幼儿的身体健康。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 </a:t>
              </a:r>
              <a:r>
                <a:rPr lang="zh-CN" altLang="en-US" sz="1400" dirty="0" smtClean="0">
                  <a:cs typeface="+mn-ea"/>
                  <a:sym typeface="+mn-lt"/>
                </a:rPr>
                <a:t>       所</a:t>
              </a:r>
              <a:r>
                <a:rPr lang="zh-CN" altLang="en-US" sz="1400" dirty="0">
                  <a:cs typeface="+mn-ea"/>
                  <a:sym typeface="+mn-lt"/>
                </a:rPr>
                <a:t>以，保证供给幼儿全面合理的营养，加强体格锻炼，落实扎实有效的防病措施等，是提高幼儿健康水平的重要环节，也是幼儿园工作的重点</a:t>
              </a:r>
              <a:r>
                <a:rPr lang="zh-CN" altLang="en-US" sz="1400" dirty="0" smtClean="0">
                  <a:cs typeface="+mn-ea"/>
                  <a:sym typeface="+mn-lt"/>
                </a:rPr>
                <a:t>。 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3975440-1E63-4945-9EBB-C47937694AB2}"/>
                </a:ext>
              </a:extLst>
            </p:cNvPr>
            <p:cNvSpPr txBox="1"/>
            <p:nvPr/>
          </p:nvSpPr>
          <p:spPr>
            <a:xfrm>
              <a:off x="3707756" y="2150161"/>
              <a:ext cx="477648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dirty="0">
                  <a:cs typeface="+mn-ea"/>
                  <a:sym typeface="+mn-lt"/>
                </a:rPr>
                <a:t>The Significance Of Kindergarten Health Care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D6C2815-08C2-4CE6-B0C8-9371E28BDD6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7093" y="1471780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30B16AD-B4BC-485B-AD50-1C7A9D18867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61016" y="4165676"/>
            <a:ext cx="1076446" cy="1107996"/>
          </a:xfrm>
          <a:custGeom>
            <a:avLst/>
            <a:gdLst>
              <a:gd name="connsiteX0" fmla="*/ 0 w 1076446"/>
              <a:gd name="connsiteY0" fmla="*/ 0 h 1107996"/>
              <a:gd name="connsiteX1" fmla="*/ 1076446 w 1076446"/>
              <a:gd name="connsiteY1" fmla="*/ 0 h 1107996"/>
              <a:gd name="connsiteX2" fmla="*/ 1076446 w 1076446"/>
              <a:gd name="connsiteY2" fmla="*/ 1107996 h 1107996"/>
              <a:gd name="connsiteX3" fmla="*/ 0 w 1076446"/>
              <a:gd name="connsiteY3" fmla="*/ 1107996 h 1107996"/>
              <a:gd name="connsiteX4" fmla="*/ 0 w 1076446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107996">
                <a:moveTo>
                  <a:pt x="0" y="0"/>
                </a:moveTo>
                <a:lnTo>
                  <a:pt x="1076446" y="0"/>
                </a:lnTo>
                <a:lnTo>
                  <a:pt x="1076446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4" name="文本框 13"/>
          <p:cNvSpPr txBox="1"/>
          <p:nvPr/>
        </p:nvSpPr>
        <p:spPr>
          <a:xfrm>
            <a:off x="4821382" y="914400"/>
            <a:ext cx="17826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8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: 空心 2">
            <a:extLst>
              <a:ext uri="{FF2B5EF4-FFF2-40B4-BE49-F238E27FC236}">
                <a16:creationId xmlns:a16="http://schemas.microsoft.com/office/drawing/2014/main" xmlns:p14="http://schemas.microsoft.com/office/powerpoint/2010/main" xmlns="" id="{C3D83BDD-44AF-4766-B8EF-48272A60D8C9}"/>
              </a:ext>
            </a:extLst>
          </p:cNvPr>
          <p:cNvSpPr/>
          <p:nvPr/>
        </p:nvSpPr>
        <p:spPr>
          <a:xfrm>
            <a:off x="8383256" y="3343592"/>
            <a:ext cx="6078419" cy="6078419"/>
          </a:xfrm>
          <a:prstGeom prst="donut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晨检工作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="" id="{FE8F92DC-0C48-48E7-87EA-6750EF503539}"/>
              </a:ext>
            </a:extLst>
          </p:cNvPr>
          <p:cNvGrpSpPr/>
          <p:nvPr/>
        </p:nvGrpSpPr>
        <p:grpSpPr>
          <a:xfrm>
            <a:off x="1019412" y="2156153"/>
            <a:ext cx="6228080" cy="3057655"/>
            <a:chOff x="1019412" y="2156153"/>
            <a:chExt cx="6228080" cy="3057655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816A1D4-0C1B-4EDC-89B1-F9259E486F17}"/>
                </a:ext>
              </a:extLst>
            </p:cNvPr>
            <p:cNvSpPr txBox="1"/>
            <p:nvPr/>
          </p:nvSpPr>
          <p:spPr>
            <a:xfrm>
              <a:off x="1019412" y="2156153"/>
              <a:ext cx="62280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晨检内容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3E59669-F43B-466E-9083-138493482484}"/>
                </a:ext>
              </a:extLst>
            </p:cNvPr>
            <p:cNvSpPr txBox="1"/>
            <p:nvPr/>
          </p:nvSpPr>
          <p:spPr>
            <a:xfrm>
              <a:off x="1019412" y="2859317"/>
              <a:ext cx="5488940" cy="2354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一摸：额头是否发热、颌下、耳后淋巴结有无肿大；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二看：精神状态、咽腔是否红肿、扁桃腺有无发炎、肿大、皮肤有无皮疹；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三问：在家饮食、睡眠、大小便情况；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四查：有无携带不安全物品，如：幼儿自己装备药品、刀片、玻璃弹子、坚硬玩具，发现问题及时处理，避免意外事故发生。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五登记：认真做好各种表册的登记工作。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="" id="{A031E518-E5D8-46CF-883D-FF7260A0D170}"/>
              </a:ext>
            </a:extLst>
          </p:cNvPr>
          <p:cNvGrpSpPr/>
          <p:nvPr/>
        </p:nvGrpSpPr>
        <p:grpSpPr>
          <a:xfrm>
            <a:off x="7570240" y="2268020"/>
            <a:ext cx="3261820" cy="3279544"/>
            <a:chOff x="-9063570" y="6044781"/>
            <a:chExt cx="2405151" cy="2418220"/>
          </a:xfrm>
        </p:grpSpPr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F53FD07-2CD5-4C87-AFFA-4F78808CDB37}"/>
                </a:ext>
              </a:extLst>
            </p:cNvPr>
            <p:cNvSpPr/>
            <p:nvPr/>
          </p:nvSpPr>
          <p:spPr>
            <a:xfrm>
              <a:off x="-8909559" y="6661188"/>
              <a:ext cx="504959" cy="739171"/>
            </a:xfrm>
            <a:custGeom>
              <a:avLst/>
              <a:gdLst>
                <a:gd name="connsiteX0" fmla="*/ 463435 w 504959"/>
                <a:gd name="connsiteY0" fmla="*/ 631511 h 739171"/>
                <a:gd name="connsiteX1" fmla="*/ 470179 w 504959"/>
                <a:gd name="connsiteY1" fmla="*/ 635226 h 739171"/>
                <a:gd name="connsiteX2" fmla="*/ 489610 w 504959"/>
                <a:gd name="connsiteY2" fmla="*/ 653628 h 739171"/>
                <a:gd name="connsiteX3" fmla="*/ 492753 w 504959"/>
                <a:gd name="connsiteY3" fmla="*/ 695805 h 739171"/>
                <a:gd name="connsiteX4" fmla="*/ 447890 w 504959"/>
                <a:gd name="connsiteY4" fmla="*/ 738268 h 739171"/>
                <a:gd name="connsiteX5" fmla="*/ 440232 w 504959"/>
                <a:gd name="connsiteY5" fmla="*/ 737410 h 739171"/>
                <a:gd name="connsiteX6" fmla="*/ 371652 w 504959"/>
                <a:gd name="connsiteY6" fmla="*/ 696433 h 739171"/>
                <a:gd name="connsiteX7" fmla="*/ 148138 w 504959"/>
                <a:gd name="connsiteY7" fmla="*/ 558359 h 739171"/>
                <a:gd name="connsiteX8" fmla="*/ 111562 w 504959"/>
                <a:gd name="connsiteY8" fmla="*/ 525327 h 739171"/>
                <a:gd name="connsiteX9" fmla="*/ 86530 w 504959"/>
                <a:gd name="connsiteY9" fmla="*/ 490179 h 739171"/>
                <a:gd name="connsiteX10" fmla="*/ 47040 w 504959"/>
                <a:gd name="connsiteY10" fmla="*/ 379137 h 739171"/>
                <a:gd name="connsiteX11" fmla="*/ 8521 w 504959"/>
                <a:gd name="connsiteY11" fmla="*/ 205401 h 739171"/>
                <a:gd name="connsiteX12" fmla="*/ 749 w 504959"/>
                <a:gd name="connsiteY12" fmla="*/ 156709 h 739171"/>
                <a:gd name="connsiteX13" fmla="*/ 46469 w 504959"/>
                <a:gd name="connsiteY13" fmla="*/ 49610 h 739171"/>
                <a:gd name="connsiteX14" fmla="*/ 130136 w 504959"/>
                <a:gd name="connsiteY14" fmla="*/ 8805 h 739171"/>
                <a:gd name="connsiteX15" fmla="*/ 151224 w 504959"/>
                <a:gd name="connsiteY15" fmla="*/ -682 h 739171"/>
                <a:gd name="connsiteX16" fmla="*/ 170027 w 504959"/>
                <a:gd name="connsiteY16" fmla="*/ 8519 h 739171"/>
                <a:gd name="connsiteX17" fmla="*/ 184028 w 504959"/>
                <a:gd name="connsiteY17" fmla="*/ 18121 h 739171"/>
                <a:gd name="connsiteX18" fmla="*/ 189743 w 504959"/>
                <a:gd name="connsiteY18" fmla="*/ 21892 h 739171"/>
                <a:gd name="connsiteX19" fmla="*/ 201173 w 504959"/>
                <a:gd name="connsiteY19" fmla="*/ 29779 h 739171"/>
                <a:gd name="connsiteX20" fmla="*/ 206888 w 504959"/>
                <a:gd name="connsiteY20" fmla="*/ 34637 h 739171"/>
                <a:gd name="connsiteX21" fmla="*/ 213518 w 504959"/>
                <a:gd name="connsiteY21" fmla="*/ 48067 h 739171"/>
                <a:gd name="connsiteX22" fmla="*/ 275583 w 504959"/>
                <a:gd name="connsiteY22" fmla="*/ 149451 h 739171"/>
                <a:gd name="connsiteX23" fmla="*/ 337019 w 504959"/>
                <a:gd name="connsiteY23" fmla="*/ 148365 h 739171"/>
                <a:gd name="connsiteX24" fmla="*/ 352678 w 504959"/>
                <a:gd name="connsiteY24" fmla="*/ 133392 h 739171"/>
                <a:gd name="connsiteX25" fmla="*/ 380967 w 504959"/>
                <a:gd name="connsiteY25" fmla="*/ 141793 h 739171"/>
                <a:gd name="connsiteX26" fmla="*/ 411314 w 504959"/>
                <a:gd name="connsiteY26" fmla="*/ 254721 h 739171"/>
                <a:gd name="connsiteX27" fmla="*/ 427259 w 504959"/>
                <a:gd name="connsiteY27" fmla="*/ 363306 h 739171"/>
                <a:gd name="connsiteX28" fmla="*/ 419772 w 504959"/>
                <a:gd name="connsiteY28" fmla="*/ 455089 h 739171"/>
                <a:gd name="connsiteX29" fmla="*/ 396912 w 504959"/>
                <a:gd name="connsiteY29" fmla="*/ 558702 h 739171"/>
                <a:gd name="connsiteX30" fmla="*/ 370795 w 504959"/>
                <a:gd name="connsiteY30" fmla="*/ 554416 h 739171"/>
                <a:gd name="connsiteX31" fmla="*/ 285470 w 504959"/>
                <a:gd name="connsiteY31" fmla="*/ 476234 h 739171"/>
                <a:gd name="connsiteX32" fmla="*/ 440747 w 504959"/>
                <a:gd name="connsiteY32" fmla="*/ 608879 h 739171"/>
                <a:gd name="connsiteX33" fmla="*/ 446462 w 504959"/>
                <a:gd name="connsiteY33" fmla="*/ 613223 h 739171"/>
                <a:gd name="connsiteX34" fmla="*/ 463435 w 504959"/>
                <a:gd name="connsiteY34" fmla="*/ 631511 h 739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04959" h="739171">
                  <a:moveTo>
                    <a:pt x="463435" y="631511"/>
                  </a:moveTo>
                  <a:lnTo>
                    <a:pt x="470179" y="635226"/>
                  </a:lnTo>
                  <a:cubicBezTo>
                    <a:pt x="475745" y="642255"/>
                    <a:pt x="482288" y="648452"/>
                    <a:pt x="489610" y="653628"/>
                  </a:cubicBezTo>
                  <a:cubicBezTo>
                    <a:pt x="508069" y="667002"/>
                    <a:pt x="507155" y="680603"/>
                    <a:pt x="492753" y="695805"/>
                  </a:cubicBezTo>
                  <a:cubicBezTo>
                    <a:pt x="479494" y="711750"/>
                    <a:pt x="467035" y="728552"/>
                    <a:pt x="447890" y="738268"/>
                  </a:cubicBezTo>
                  <a:cubicBezTo>
                    <a:pt x="445306" y="738644"/>
                    <a:pt x="442669" y="738349"/>
                    <a:pt x="440232" y="737410"/>
                  </a:cubicBezTo>
                  <a:cubicBezTo>
                    <a:pt x="418800" y="721493"/>
                    <a:pt x="395825" y="707766"/>
                    <a:pt x="371652" y="696433"/>
                  </a:cubicBezTo>
                  <a:cubicBezTo>
                    <a:pt x="283984" y="671745"/>
                    <a:pt x="212204" y="621224"/>
                    <a:pt x="148138" y="558359"/>
                  </a:cubicBezTo>
                  <a:cubicBezTo>
                    <a:pt x="136678" y="546565"/>
                    <a:pt x="124460" y="535530"/>
                    <a:pt x="111562" y="525327"/>
                  </a:cubicBezTo>
                  <a:cubicBezTo>
                    <a:pt x="99487" y="516775"/>
                    <a:pt x="90664" y="504386"/>
                    <a:pt x="86530" y="490179"/>
                  </a:cubicBezTo>
                  <a:cubicBezTo>
                    <a:pt x="76072" y="452174"/>
                    <a:pt x="60184" y="416170"/>
                    <a:pt x="47040" y="379137"/>
                  </a:cubicBezTo>
                  <a:cubicBezTo>
                    <a:pt x="27095" y="322845"/>
                    <a:pt x="16808" y="264322"/>
                    <a:pt x="8521" y="205401"/>
                  </a:cubicBezTo>
                  <a:cubicBezTo>
                    <a:pt x="6235" y="189113"/>
                    <a:pt x="3949" y="172769"/>
                    <a:pt x="749" y="156709"/>
                  </a:cubicBezTo>
                  <a:cubicBezTo>
                    <a:pt x="-8060" y="114946"/>
                    <a:pt x="10215" y="72136"/>
                    <a:pt x="46469" y="49610"/>
                  </a:cubicBezTo>
                  <a:cubicBezTo>
                    <a:pt x="72815" y="32922"/>
                    <a:pt x="101847" y="21606"/>
                    <a:pt x="130136" y="8805"/>
                  </a:cubicBezTo>
                  <a:cubicBezTo>
                    <a:pt x="136811" y="4905"/>
                    <a:pt x="143879" y="1725"/>
                    <a:pt x="151224" y="-682"/>
                  </a:cubicBezTo>
                  <a:cubicBezTo>
                    <a:pt x="159340" y="-1425"/>
                    <a:pt x="164140" y="4633"/>
                    <a:pt x="170027" y="8519"/>
                  </a:cubicBezTo>
                  <a:cubicBezTo>
                    <a:pt x="174520" y="11966"/>
                    <a:pt x="179195" y="15171"/>
                    <a:pt x="184028" y="18121"/>
                  </a:cubicBezTo>
                  <a:cubicBezTo>
                    <a:pt x="185971" y="19263"/>
                    <a:pt x="187858" y="20578"/>
                    <a:pt x="189743" y="21892"/>
                  </a:cubicBezTo>
                  <a:cubicBezTo>
                    <a:pt x="193516" y="24635"/>
                    <a:pt x="197344" y="27207"/>
                    <a:pt x="201173" y="29779"/>
                  </a:cubicBezTo>
                  <a:cubicBezTo>
                    <a:pt x="203261" y="31170"/>
                    <a:pt x="205179" y="32801"/>
                    <a:pt x="206888" y="34637"/>
                  </a:cubicBezTo>
                  <a:cubicBezTo>
                    <a:pt x="210089" y="38553"/>
                    <a:pt x="212356" y="43145"/>
                    <a:pt x="213518" y="48067"/>
                  </a:cubicBezTo>
                  <a:cubicBezTo>
                    <a:pt x="226719" y="86358"/>
                    <a:pt x="256609" y="114475"/>
                    <a:pt x="275583" y="149451"/>
                  </a:cubicBezTo>
                  <a:cubicBezTo>
                    <a:pt x="285127" y="167111"/>
                    <a:pt x="312730" y="164367"/>
                    <a:pt x="337019" y="148365"/>
                  </a:cubicBezTo>
                  <a:cubicBezTo>
                    <a:pt x="342768" y="143959"/>
                    <a:pt x="348019" y="138938"/>
                    <a:pt x="352678" y="133392"/>
                  </a:cubicBezTo>
                  <a:cubicBezTo>
                    <a:pt x="369823" y="115619"/>
                    <a:pt x="372281" y="116247"/>
                    <a:pt x="380967" y="141793"/>
                  </a:cubicBezTo>
                  <a:cubicBezTo>
                    <a:pt x="392397" y="179112"/>
                    <a:pt x="402570" y="216717"/>
                    <a:pt x="411314" y="254721"/>
                  </a:cubicBezTo>
                  <a:cubicBezTo>
                    <a:pt x="417600" y="290897"/>
                    <a:pt x="422116" y="327302"/>
                    <a:pt x="427259" y="363306"/>
                  </a:cubicBezTo>
                  <a:cubicBezTo>
                    <a:pt x="432631" y="394567"/>
                    <a:pt x="427259" y="424857"/>
                    <a:pt x="419772" y="455089"/>
                  </a:cubicBezTo>
                  <a:cubicBezTo>
                    <a:pt x="411257" y="489379"/>
                    <a:pt x="408342" y="525098"/>
                    <a:pt x="396912" y="558702"/>
                  </a:cubicBezTo>
                  <a:cubicBezTo>
                    <a:pt x="386397" y="568646"/>
                    <a:pt x="378453" y="560302"/>
                    <a:pt x="370795" y="554416"/>
                  </a:cubicBezTo>
                  <a:cubicBezTo>
                    <a:pt x="340638" y="530292"/>
                    <a:pt x="312133" y="504172"/>
                    <a:pt x="285470" y="476234"/>
                  </a:cubicBezTo>
                  <a:cubicBezTo>
                    <a:pt x="332773" y="525414"/>
                    <a:pt x="384780" y="569840"/>
                    <a:pt x="440747" y="608879"/>
                  </a:cubicBezTo>
                  <a:cubicBezTo>
                    <a:pt x="442756" y="610184"/>
                    <a:pt x="444667" y="611635"/>
                    <a:pt x="446462" y="613223"/>
                  </a:cubicBezTo>
                  <a:cubicBezTo>
                    <a:pt x="452691" y="618481"/>
                    <a:pt x="455720" y="627339"/>
                    <a:pt x="463435" y="631511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0E34C39-00F7-432E-A503-15D78BEE2200}"/>
                </a:ext>
              </a:extLst>
            </p:cNvPr>
            <p:cNvSpPr/>
            <p:nvPr/>
          </p:nvSpPr>
          <p:spPr>
            <a:xfrm>
              <a:off x="-7641987" y="7456043"/>
              <a:ext cx="428705" cy="839605"/>
            </a:xfrm>
            <a:custGeom>
              <a:avLst/>
              <a:gdLst>
                <a:gd name="connsiteX0" fmla="*/ 13794 w 428705"/>
                <a:gd name="connsiteY0" fmla="*/ 820094 h 839605"/>
                <a:gd name="connsiteX1" fmla="*/ -1408 w 428705"/>
                <a:gd name="connsiteY1" fmla="*/ 801578 h 839605"/>
                <a:gd name="connsiteX2" fmla="*/ -893 w 428705"/>
                <a:gd name="connsiteY2" fmla="*/ 775345 h 839605"/>
                <a:gd name="connsiteX3" fmla="*/ 22367 w 428705"/>
                <a:gd name="connsiteY3" fmla="*/ 749114 h 839605"/>
                <a:gd name="connsiteX4" fmla="*/ 25796 w 428705"/>
                <a:gd name="connsiteY4" fmla="*/ 730826 h 839605"/>
                <a:gd name="connsiteX5" fmla="*/ 12709 w 428705"/>
                <a:gd name="connsiteY5" fmla="*/ 454677 h 839605"/>
                <a:gd name="connsiteX6" fmla="*/ 21967 w 428705"/>
                <a:gd name="connsiteY6" fmla="*/ 416101 h 839605"/>
                <a:gd name="connsiteX7" fmla="*/ 33397 w 428705"/>
                <a:gd name="connsiteY7" fmla="*/ 452448 h 839605"/>
                <a:gd name="connsiteX8" fmla="*/ 78545 w 428705"/>
                <a:gd name="connsiteY8" fmla="*/ 732483 h 839605"/>
                <a:gd name="connsiteX9" fmla="*/ 90490 w 428705"/>
                <a:gd name="connsiteY9" fmla="*/ 750943 h 839605"/>
                <a:gd name="connsiteX10" fmla="*/ 103977 w 428705"/>
                <a:gd name="connsiteY10" fmla="*/ 732198 h 839605"/>
                <a:gd name="connsiteX11" fmla="*/ 137010 w 428705"/>
                <a:gd name="connsiteY11" fmla="*/ 557147 h 839605"/>
                <a:gd name="connsiteX12" fmla="*/ 134838 w 428705"/>
                <a:gd name="connsiteY12" fmla="*/ 538459 h 839605"/>
                <a:gd name="connsiteX13" fmla="*/ 133695 w 428705"/>
                <a:gd name="connsiteY13" fmla="*/ 465536 h 839605"/>
                <a:gd name="connsiteX14" fmla="*/ 149011 w 428705"/>
                <a:gd name="connsiteY14" fmla="*/ 382097 h 839605"/>
                <a:gd name="connsiteX15" fmla="*/ 172443 w 428705"/>
                <a:gd name="connsiteY15" fmla="*/ 297629 h 839605"/>
                <a:gd name="connsiteX16" fmla="*/ 187873 w 428705"/>
                <a:gd name="connsiteY16" fmla="*/ 156983 h 839605"/>
                <a:gd name="connsiteX17" fmla="*/ 168785 w 428705"/>
                <a:gd name="connsiteY17" fmla="*/ 130180 h 839605"/>
                <a:gd name="connsiteX18" fmla="*/ 165185 w 428705"/>
                <a:gd name="connsiteY18" fmla="*/ 80745 h 839605"/>
                <a:gd name="connsiteX19" fmla="*/ 188559 w 428705"/>
                <a:gd name="connsiteY19" fmla="*/ 64628 h 839605"/>
                <a:gd name="connsiteX20" fmla="*/ 66144 w 428705"/>
                <a:gd name="connsiteY20" fmla="*/ 26166 h 839605"/>
                <a:gd name="connsiteX21" fmla="*/ 37569 w 428705"/>
                <a:gd name="connsiteY21" fmla="*/ 5135 h 839605"/>
                <a:gd name="connsiteX22" fmla="*/ 74774 w 428705"/>
                <a:gd name="connsiteY22" fmla="*/ -65 h 839605"/>
                <a:gd name="connsiteX23" fmla="*/ 199075 w 428705"/>
                <a:gd name="connsiteY23" fmla="*/ 12393 h 839605"/>
                <a:gd name="connsiteX24" fmla="*/ 291430 w 428705"/>
                <a:gd name="connsiteY24" fmla="*/ 12393 h 839605"/>
                <a:gd name="connsiteX25" fmla="*/ 386813 w 428705"/>
                <a:gd name="connsiteY25" fmla="*/ 5592 h 839605"/>
                <a:gd name="connsiteX26" fmla="*/ 416131 w 428705"/>
                <a:gd name="connsiteY26" fmla="*/ -123 h 839605"/>
                <a:gd name="connsiteX27" fmla="*/ 426417 w 428705"/>
                <a:gd name="connsiteY27" fmla="*/ 6850 h 839605"/>
                <a:gd name="connsiteX28" fmla="*/ 409901 w 428705"/>
                <a:gd name="connsiteY28" fmla="*/ 141723 h 839605"/>
                <a:gd name="connsiteX29" fmla="*/ 407500 w 428705"/>
                <a:gd name="connsiteY29" fmla="*/ 160583 h 839605"/>
                <a:gd name="connsiteX30" fmla="*/ 404015 w 428705"/>
                <a:gd name="connsiteY30" fmla="*/ 505084 h 839605"/>
                <a:gd name="connsiteX31" fmla="*/ 406929 w 428705"/>
                <a:gd name="connsiteY31" fmla="*/ 573092 h 839605"/>
                <a:gd name="connsiteX32" fmla="*/ 391328 w 428705"/>
                <a:gd name="connsiteY32" fmla="*/ 763573 h 839605"/>
                <a:gd name="connsiteX33" fmla="*/ 389727 w 428705"/>
                <a:gd name="connsiteY33" fmla="*/ 768774 h 839605"/>
                <a:gd name="connsiteX34" fmla="*/ 363152 w 428705"/>
                <a:gd name="connsiteY34" fmla="*/ 804892 h 839605"/>
                <a:gd name="connsiteX35" fmla="*/ 365324 w 428705"/>
                <a:gd name="connsiteY35" fmla="*/ 815180 h 839605"/>
                <a:gd name="connsiteX36" fmla="*/ 276570 w 428705"/>
                <a:gd name="connsiteY36" fmla="*/ 813465 h 839605"/>
                <a:gd name="connsiteX37" fmla="*/ 261997 w 428705"/>
                <a:gd name="connsiteY37" fmla="*/ 790605 h 839605"/>
                <a:gd name="connsiteX38" fmla="*/ 248967 w 428705"/>
                <a:gd name="connsiteY38" fmla="*/ 768659 h 839605"/>
                <a:gd name="connsiteX39" fmla="*/ 233593 w 428705"/>
                <a:gd name="connsiteY39" fmla="*/ 556804 h 839605"/>
                <a:gd name="connsiteX40" fmla="*/ 235365 w 428705"/>
                <a:gd name="connsiteY40" fmla="*/ 535773 h 839605"/>
                <a:gd name="connsiteX41" fmla="*/ 271941 w 428705"/>
                <a:gd name="connsiteY41" fmla="*/ 545946 h 839605"/>
                <a:gd name="connsiteX42" fmla="*/ 279428 w 428705"/>
                <a:gd name="connsiteY42" fmla="*/ 577722 h 839605"/>
                <a:gd name="connsiteX43" fmla="*/ 298230 w 428705"/>
                <a:gd name="connsiteY43" fmla="*/ 742027 h 839605"/>
                <a:gd name="connsiteX44" fmla="*/ 342693 w 428705"/>
                <a:gd name="connsiteY44" fmla="*/ 515485 h 839605"/>
                <a:gd name="connsiteX45" fmla="*/ 294401 w 428705"/>
                <a:gd name="connsiteY45" fmla="*/ 200131 h 839605"/>
                <a:gd name="connsiteX46" fmla="*/ 269369 w 428705"/>
                <a:gd name="connsiteY46" fmla="*/ 148696 h 839605"/>
                <a:gd name="connsiteX47" fmla="*/ 227649 w 428705"/>
                <a:gd name="connsiteY47" fmla="*/ 415244 h 839605"/>
                <a:gd name="connsiteX48" fmla="*/ 218734 w 428705"/>
                <a:gd name="connsiteY48" fmla="*/ 470565 h 839605"/>
                <a:gd name="connsiteX49" fmla="*/ 187816 w 428705"/>
                <a:gd name="connsiteY49" fmla="*/ 678991 h 839605"/>
                <a:gd name="connsiteX50" fmla="*/ 184101 w 428705"/>
                <a:gd name="connsiteY50" fmla="*/ 733054 h 839605"/>
                <a:gd name="connsiteX51" fmla="*/ 180215 w 428705"/>
                <a:gd name="connsiteY51" fmla="*/ 812208 h 839605"/>
                <a:gd name="connsiteX52" fmla="*/ 166156 w 428705"/>
                <a:gd name="connsiteY52" fmla="*/ 826152 h 839605"/>
                <a:gd name="connsiteX53" fmla="*/ 130895 w 428705"/>
                <a:gd name="connsiteY53" fmla="*/ 831067 h 839605"/>
                <a:gd name="connsiteX54" fmla="*/ 13794 w 428705"/>
                <a:gd name="connsiteY54" fmla="*/ 820094 h 839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428705" h="839605">
                  <a:moveTo>
                    <a:pt x="13794" y="820094"/>
                  </a:moveTo>
                  <a:cubicBezTo>
                    <a:pt x="4660" y="818855"/>
                    <a:pt x="-1970" y="810778"/>
                    <a:pt x="-1408" y="801578"/>
                  </a:cubicBezTo>
                  <a:cubicBezTo>
                    <a:pt x="-1408" y="792834"/>
                    <a:pt x="-1122" y="784090"/>
                    <a:pt x="-893" y="775345"/>
                  </a:cubicBezTo>
                  <a:cubicBezTo>
                    <a:pt x="4822" y="764944"/>
                    <a:pt x="-7351" y="740541"/>
                    <a:pt x="22367" y="749114"/>
                  </a:cubicBezTo>
                  <a:cubicBezTo>
                    <a:pt x="29797" y="751228"/>
                    <a:pt x="26139" y="737684"/>
                    <a:pt x="25796" y="730826"/>
                  </a:cubicBezTo>
                  <a:cubicBezTo>
                    <a:pt x="21738" y="638758"/>
                    <a:pt x="13451" y="546917"/>
                    <a:pt x="12709" y="454677"/>
                  </a:cubicBezTo>
                  <a:cubicBezTo>
                    <a:pt x="12709" y="440733"/>
                    <a:pt x="8423" y="416387"/>
                    <a:pt x="21967" y="416101"/>
                  </a:cubicBezTo>
                  <a:cubicBezTo>
                    <a:pt x="39112" y="415701"/>
                    <a:pt x="33054" y="438961"/>
                    <a:pt x="33397" y="452448"/>
                  </a:cubicBezTo>
                  <a:cubicBezTo>
                    <a:pt x="35625" y="548003"/>
                    <a:pt x="55171" y="640643"/>
                    <a:pt x="78545" y="732483"/>
                  </a:cubicBezTo>
                  <a:cubicBezTo>
                    <a:pt x="80431" y="739856"/>
                    <a:pt x="79860" y="751457"/>
                    <a:pt x="90490" y="750943"/>
                  </a:cubicBezTo>
                  <a:cubicBezTo>
                    <a:pt x="99519" y="750485"/>
                    <a:pt x="102549" y="740256"/>
                    <a:pt x="103977" y="732198"/>
                  </a:cubicBezTo>
                  <a:cubicBezTo>
                    <a:pt x="114550" y="673791"/>
                    <a:pt x="125294" y="615383"/>
                    <a:pt x="137010" y="557147"/>
                  </a:cubicBezTo>
                  <a:cubicBezTo>
                    <a:pt x="138866" y="550882"/>
                    <a:pt x="138082" y="544131"/>
                    <a:pt x="134838" y="538459"/>
                  </a:cubicBezTo>
                  <a:cubicBezTo>
                    <a:pt x="117350" y="514170"/>
                    <a:pt x="124951" y="490510"/>
                    <a:pt x="133695" y="465536"/>
                  </a:cubicBezTo>
                  <a:cubicBezTo>
                    <a:pt x="143068" y="438733"/>
                    <a:pt x="142382" y="409643"/>
                    <a:pt x="149011" y="382097"/>
                  </a:cubicBezTo>
                  <a:cubicBezTo>
                    <a:pt x="155812" y="353522"/>
                    <a:pt x="161470" y="324947"/>
                    <a:pt x="172443" y="297629"/>
                  </a:cubicBezTo>
                  <a:cubicBezTo>
                    <a:pt x="190902" y="251909"/>
                    <a:pt x="188388" y="204475"/>
                    <a:pt x="187873" y="156983"/>
                  </a:cubicBezTo>
                  <a:cubicBezTo>
                    <a:pt x="187873" y="143324"/>
                    <a:pt x="180958" y="136008"/>
                    <a:pt x="168785" y="130180"/>
                  </a:cubicBezTo>
                  <a:cubicBezTo>
                    <a:pt x="136210" y="114577"/>
                    <a:pt x="135581" y="100290"/>
                    <a:pt x="165185" y="80745"/>
                  </a:cubicBezTo>
                  <a:cubicBezTo>
                    <a:pt x="172672" y="75773"/>
                    <a:pt x="182330" y="73544"/>
                    <a:pt x="188559" y="64628"/>
                  </a:cubicBezTo>
                  <a:cubicBezTo>
                    <a:pt x="149240" y="45826"/>
                    <a:pt x="107578" y="36511"/>
                    <a:pt x="66144" y="26166"/>
                  </a:cubicBezTo>
                  <a:cubicBezTo>
                    <a:pt x="54714" y="23366"/>
                    <a:pt x="37169" y="25538"/>
                    <a:pt x="37569" y="5135"/>
                  </a:cubicBezTo>
                  <a:cubicBezTo>
                    <a:pt x="48999" y="-2808"/>
                    <a:pt x="62315" y="-580"/>
                    <a:pt x="74774" y="-65"/>
                  </a:cubicBezTo>
                  <a:cubicBezTo>
                    <a:pt x="116321" y="2678"/>
                    <a:pt x="157984" y="4506"/>
                    <a:pt x="199075" y="12393"/>
                  </a:cubicBezTo>
                  <a:cubicBezTo>
                    <a:pt x="229623" y="17794"/>
                    <a:pt x="260882" y="17794"/>
                    <a:pt x="291430" y="12393"/>
                  </a:cubicBezTo>
                  <a:cubicBezTo>
                    <a:pt x="322919" y="7364"/>
                    <a:pt x="355208" y="13250"/>
                    <a:pt x="386813" y="5592"/>
                  </a:cubicBezTo>
                  <a:cubicBezTo>
                    <a:pt x="396356" y="3306"/>
                    <a:pt x="406472" y="2164"/>
                    <a:pt x="416131" y="-123"/>
                  </a:cubicBezTo>
                  <a:cubicBezTo>
                    <a:pt x="421331" y="-123"/>
                    <a:pt x="426017" y="-123"/>
                    <a:pt x="426417" y="6850"/>
                  </a:cubicBezTo>
                  <a:cubicBezTo>
                    <a:pt x="429557" y="52450"/>
                    <a:pt x="423951" y="98229"/>
                    <a:pt x="409901" y="141723"/>
                  </a:cubicBezTo>
                  <a:cubicBezTo>
                    <a:pt x="408013" y="147823"/>
                    <a:pt x="407200" y="154205"/>
                    <a:pt x="407500" y="160583"/>
                  </a:cubicBezTo>
                  <a:cubicBezTo>
                    <a:pt x="411387" y="275512"/>
                    <a:pt x="412644" y="390326"/>
                    <a:pt x="404015" y="505084"/>
                  </a:cubicBezTo>
                  <a:cubicBezTo>
                    <a:pt x="402300" y="527944"/>
                    <a:pt x="405958" y="550460"/>
                    <a:pt x="406929" y="573092"/>
                  </a:cubicBezTo>
                  <a:cubicBezTo>
                    <a:pt x="409673" y="637100"/>
                    <a:pt x="402015" y="700536"/>
                    <a:pt x="391328" y="763573"/>
                  </a:cubicBezTo>
                  <a:cubicBezTo>
                    <a:pt x="391042" y="765344"/>
                    <a:pt x="389556" y="767116"/>
                    <a:pt x="389727" y="768774"/>
                  </a:cubicBezTo>
                  <a:cubicBezTo>
                    <a:pt x="391613" y="788719"/>
                    <a:pt x="387441" y="803064"/>
                    <a:pt x="363152" y="804892"/>
                  </a:cubicBezTo>
                  <a:cubicBezTo>
                    <a:pt x="358523" y="804892"/>
                    <a:pt x="361666" y="812150"/>
                    <a:pt x="365324" y="815180"/>
                  </a:cubicBezTo>
                  <a:cubicBezTo>
                    <a:pt x="344978" y="833639"/>
                    <a:pt x="301316" y="832782"/>
                    <a:pt x="276570" y="813465"/>
                  </a:cubicBezTo>
                  <a:cubicBezTo>
                    <a:pt x="276570" y="802721"/>
                    <a:pt x="272912" y="794377"/>
                    <a:pt x="261997" y="790605"/>
                  </a:cubicBezTo>
                  <a:cubicBezTo>
                    <a:pt x="251081" y="786833"/>
                    <a:pt x="250567" y="778089"/>
                    <a:pt x="248967" y="768659"/>
                  </a:cubicBezTo>
                  <a:cubicBezTo>
                    <a:pt x="237937" y="698479"/>
                    <a:pt x="235650" y="627670"/>
                    <a:pt x="233593" y="556804"/>
                  </a:cubicBezTo>
                  <a:cubicBezTo>
                    <a:pt x="231136" y="549032"/>
                    <a:pt x="229421" y="534801"/>
                    <a:pt x="235365" y="535773"/>
                  </a:cubicBezTo>
                  <a:cubicBezTo>
                    <a:pt x="247366" y="537773"/>
                    <a:pt x="263940" y="529201"/>
                    <a:pt x="271941" y="545946"/>
                  </a:cubicBezTo>
                  <a:cubicBezTo>
                    <a:pt x="276762" y="555852"/>
                    <a:pt x="279319" y="566705"/>
                    <a:pt x="279428" y="577722"/>
                  </a:cubicBezTo>
                  <a:cubicBezTo>
                    <a:pt x="279427" y="633442"/>
                    <a:pt x="288343" y="688135"/>
                    <a:pt x="298230" y="742027"/>
                  </a:cubicBezTo>
                  <a:cubicBezTo>
                    <a:pt x="315375" y="667390"/>
                    <a:pt x="336063" y="592352"/>
                    <a:pt x="342693" y="515485"/>
                  </a:cubicBezTo>
                  <a:cubicBezTo>
                    <a:pt x="352008" y="406900"/>
                    <a:pt x="345150" y="299915"/>
                    <a:pt x="294401" y="200131"/>
                  </a:cubicBezTo>
                  <a:cubicBezTo>
                    <a:pt x="286172" y="183843"/>
                    <a:pt x="277770" y="167613"/>
                    <a:pt x="269369" y="148696"/>
                  </a:cubicBezTo>
                  <a:cubicBezTo>
                    <a:pt x="262852" y="238546"/>
                    <a:pt x="248897" y="327700"/>
                    <a:pt x="227649" y="415244"/>
                  </a:cubicBezTo>
                  <a:cubicBezTo>
                    <a:pt x="223249" y="433874"/>
                    <a:pt x="228221" y="453420"/>
                    <a:pt x="218734" y="470565"/>
                  </a:cubicBezTo>
                  <a:cubicBezTo>
                    <a:pt x="215305" y="541030"/>
                    <a:pt x="201247" y="610011"/>
                    <a:pt x="187816" y="678991"/>
                  </a:cubicBezTo>
                  <a:cubicBezTo>
                    <a:pt x="183494" y="696667"/>
                    <a:pt x="182238" y="714954"/>
                    <a:pt x="184101" y="733054"/>
                  </a:cubicBezTo>
                  <a:cubicBezTo>
                    <a:pt x="188045" y="759516"/>
                    <a:pt x="180444" y="785747"/>
                    <a:pt x="180215" y="812208"/>
                  </a:cubicBezTo>
                  <a:cubicBezTo>
                    <a:pt x="180215" y="820609"/>
                    <a:pt x="174500" y="825124"/>
                    <a:pt x="166156" y="826152"/>
                  </a:cubicBezTo>
                  <a:cubicBezTo>
                    <a:pt x="154383" y="827581"/>
                    <a:pt x="142611" y="829410"/>
                    <a:pt x="130895" y="831067"/>
                  </a:cubicBezTo>
                  <a:cubicBezTo>
                    <a:pt x="90318" y="846955"/>
                    <a:pt x="51856" y="836153"/>
                    <a:pt x="13794" y="820094"/>
                  </a:cubicBezTo>
                  <a:close/>
                </a:path>
              </a:pathLst>
            </a:custGeom>
            <a:solidFill>
              <a:srgbClr val="383C4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808A633-7E54-44C5-8B52-B7400A78679A}"/>
                </a:ext>
              </a:extLst>
            </p:cNvPr>
            <p:cNvSpPr/>
            <p:nvPr/>
          </p:nvSpPr>
          <p:spPr>
            <a:xfrm>
              <a:off x="-9063570" y="6667917"/>
              <a:ext cx="598828" cy="1610540"/>
            </a:xfrm>
            <a:custGeom>
              <a:avLst/>
              <a:gdLst>
                <a:gd name="connsiteX0" fmla="*/ 289920 w 598828"/>
                <a:gd name="connsiteY0" fmla="*/ 5620 h 1610540"/>
                <a:gd name="connsiteX1" fmla="*/ 207224 w 598828"/>
                <a:gd name="connsiteY1" fmla="*/ 46597 h 1610540"/>
                <a:gd name="connsiteX2" fmla="*/ 154189 w 598828"/>
                <a:gd name="connsiteY2" fmla="*/ 114205 h 1610540"/>
                <a:gd name="connsiteX3" fmla="*/ 154189 w 598828"/>
                <a:gd name="connsiteY3" fmla="*/ 122149 h 1610540"/>
                <a:gd name="connsiteX4" fmla="*/ 184935 w 598828"/>
                <a:gd name="connsiteY4" fmla="*/ 287884 h 1610540"/>
                <a:gd name="connsiteX5" fmla="*/ 231741 w 598828"/>
                <a:gd name="connsiteY5" fmla="*/ 433045 h 1610540"/>
                <a:gd name="connsiteX6" fmla="*/ 245742 w 598828"/>
                <a:gd name="connsiteY6" fmla="*/ 477164 h 1610540"/>
                <a:gd name="connsiteX7" fmla="*/ 268602 w 598828"/>
                <a:gd name="connsiteY7" fmla="*/ 512998 h 1610540"/>
                <a:gd name="connsiteX8" fmla="*/ 348613 w 598828"/>
                <a:gd name="connsiteY8" fmla="*/ 583178 h 1610540"/>
                <a:gd name="connsiteX9" fmla="*/ 414278 w 598828"/>
                <a:gd name="connsiteY9" fmla="*/ 636156 h 1610540"/>
                <a:gd name="connsiteX10" fmla="*/ 488573 w 598828"/>
                <a:gd name="connsiteY10" fmla="*/ 669246 h 1610540"/>
                <a:gd name="connsiteX11" fmla="*/ 530979 w 598828"/>
                <a:gd name="connsiteY11" fmla="*/ 686391 h 1610540"/>
                <a:gd name="connsiteX12" fmla="*/ 597387 w 598828"/>
                <a:gd name="connsiteY12" fmla="*/ 730282 h 1610540"/>
                <a:gd name="connsiteX13" fmla="*/ 596987 w 598828"/>
                <a:gd name="connsiteY13" fmla="*/ 729882 h 1610540"/>
                <a:gd name="connsiteX14" fmla="*/ 548296 w 598828"/>
                <a:gd name="connsiteY14" fmla="*/ 757371 h 1610540"/>
                <a:gd name="connsiteX15" fmla="*/ 498060 w 598828"/>
                <a:gd name="connsiteY15" fmla="*/ 730567 h 1610540"/>
                <a:gd name="connsiteX16" fmla="*/ 414450 w 598828"/>
                <a:gd name="connsiteY16" fmla="*/ 681876 h 1610540"/>
                <a:gd name="connsiteX17" fmla="*/ 262717 w 598828"/>
                <a:gd name="connsiteY17" fmla="*/ 602894 h 1610540"/>
                <a:gd name="connsiteX18" fmla="*/ 245572 w 598828"/>
                <a:gd name="connsiteY18" fmla="*/ 598551 h 1610540"/>
                <a:gd name="connsiteX19" fmla="*/ 198252 w 598828"/>
                <a:gd name="connsiteY19" fmla="*/ 553460 h 1610540"/>
                <a:gd name="connsiteX20" fmla="*/ 174706 w 598828"/>
                <a:gd name="connsiteY20" fmla="*/ 505168 h 1610540"/>
                <a:gd name="connsiteX21" fmla="*/ 164876 w 598828"/>
                <a:gd name="connsiteY21" fmla="*/ 495738 h 1610540"/>
                <a:gd name="connsiteX22" fmla="*/ 140759 w 598828"/>
                <a:gd name="connsiteY22" fmla="*/ 365722 h 1610540"/>
                <a:gd name="connsiteX23" fmla="*/ 114013 w 598828"/>
                <a:gd name="connsiteY23" fmla="*/ 208445 h 1610540"/>
                <a:gd name="connsiteX24" fmla="*/ 105840 w 598828"/>
                <a:gd name="connsiteY24" fmla="*/ 338347 h 1610540"/>
                <a:gd name="connsiteX25" fmla="*/ 103783 w 598828"/>
                <a:gd name="connsiteY25" fmla="*/ 528657 h 1610540"/>
                <a:gd name="connsiteX26" fmla="*/ 100525 w 598828"/>
                <a:gd name="connsiteY26" fmla="*/ 599408 h 1610540"/>
                <a:gd name="connsiteX27" fmla="*/ 113270 w 598828"/>
                <a:gd name="connsiteY27" fmla="*/ 617696 h 1610540"/>
                <a:gd name="connsiteX28" fmla="*/ 156247 w 598828"/>
                <a:gd name="connsiteY28" fmla="*/ 651986 h 1610540"/>
                <a:gd name="connsiteX29" fmla="*/ 156589 w 598828"/>
                <a:gd name="connsiteY29" fmla="*/ 563690 h 1610540"/>
                <a:gd name="connsiteX30" fmla="*/ 165676 w 598828"/>
                <a:gd name="connsiteY30" fmla="*/ 531343 h 1610540"/>
                <a:gd name="connsiteX31" fmla="*/ 171906 w 598828"/>
                <a:gd name="connsiteY31" fmla="*/ 568376 h 1610540"/>
                <a:gd name="connsiteX32" fmla="*/ 174248 w 598828"/>
                <a:gd name="connsiteY32" fmla="*/ 602666 h 1610540"/>
                <a:gd name="connsiteX33" fmla="*/ 168533 w 598828"/>
                <a:gd name="connsiteY33" fmla="*/ 656387 h 1610540"/>
                <a:gd name="connsiteX34" fmla="*/ 184364 w 598828"/>
                <a:gd name="connsiteY34" fmla="*/ 703992 h 1610540"/>
                <a:gd name="connsiteX35" fmla="*/ 227455 w 598828"/>
                <a:gd name="connsiteY35" fmla="*/ 763315 h 1610540"/>
                <a:gd name="connsiteX36" fmla="*/ 236199 w 598828"/>
                <a:gd name="connsiteY36" fmla="*/ 777030 h 1610540"/>
                <a:gd name="connsiteX37" fmla="*/ 233285 w 598828"/>
                <a:gd name="connsiteY37" fmla="*/ 798519 h 1610540"/>
                <a:gd name="connsiteX38" fmla="*/ 213968 w 598828"/>
                <a:gd name="connsiteY38" fmla="*/ 794233 h 1610540"/>
                <a:gd name="connsiteX39" fmla="*/ 164933 w 598828"/>
                <a:gd name="connsiteY39" fmla="*/ 739598 h 1610540"/>
                <a:gd name="connsiteX40" fmla="*/ 144416 w 598828"/>
                <a:gd name="connsiteY40" fmla="*/ 722795 h 1610540"/>
                <a:gd name="connsiteX41" fmla="*/ 144416 w 598828"/>
                <a:gd name="connsiteY41" fmla="*/ 735711 h 1610540"/>
                <a:gd name="connsiteX42" fmla="*/ 140897 w 598828"/>
                <a:gd name="connsiteY42" fmla="*/ 748658 h 1610540"/>
                <a:gd name="connsiteX43" fmla="*/ 139501 w 598828"/>
                <a:gd name="connsiteY43" fmla="*/ 749313 h 1610540"/>
                <a:gd name="connsiteX44" fmla="*/ 126299 w 598828"/>
                <a:gd name="connsiteY44" fmla="*/ 742798 h 1610540"/>
                <a:gd name="connsiteX45" fmla="*/ 92009 w 598828"/>
                <a:gd name="connsiteY45" fmla="*/ 746055 h 1610540"/>
                <a:gd name="connsiteX46" fmla="*/ 109154 w 598828"/>
                <a:gd name="connsiteY46" fmla="*/ 768572 h 1610540"/>
                <a:gd name="connsiteX47" fmla="*/ 108640 w 598828"/>
                <a:gd name="connsiteY47" fmla="*/ 768001 h 1610540"/>
                <a:gd name="connsiteX48" fmla="*/ 305751 w 598828"/>
                <a:gd name="connsiteY48" fmla="*/ 925964 h 1610540"/>
                <a:gd name="connsiteX49" fmla="*/ 328954 w 598828"/>
                <a:gd name="connsiteY49" fmla="*/ 940308 h 1610540"/>
                <a:gd name="connsiteX50" fmla="*/ 338098 w 598828"/>
                <a:gd name="connsiteY50" fmla="*/ 954539 h 1610540"/>
                <a:gd name="connsiteX51" fmla="*/ 320953 w 598828"/>
                <a:gd name="connsiteY51" fmla="*/ 956539 h 1610540"/>
                <a:gd name="connsiteX52" fmla="*/ 196080 w 598828"/>
                <a:gd name="connsiteY52" fmla="*/ 880472 h 1610540"/>
                <a:gd name="connsiteX53" fmla="*/ 173220 w 598828"/>
                <a:gd name="connsiteY53" fmla="*/ 861841 h 1610540"/>
                <a:gd name="connsiteX54" fmla="*/ 153617 w 598828"/>
                <a:gd name="connsiteY54" fmla="*/ 843153 h 1610540"/>
                <a:gd name="connsiteX55" fmla="*/ 95667 w 598828"/>
                <a:gd name="connsiteY55" fmla="*/ 808863 h 1610540"/>
                <a:gd name="connsiteX56" fmla="*/ 76922 w 598828"/>
                <a:gd name="connsiteY56" fmla="*/ 822465 h 1610540"/>
                <a:gd name="connsiteX57" fmla="*/ 49261 w 598828"/>
                <a:gd name="connsiteY57" fmla="*/ 916419 h 1610540"/>
                <a:gd name="connsiteX58" fmla="*/ 45089 w 598828"/>
                <a:gd name="connsiteY58" fmla="*/ 931736 h 1610540"/>
                <a:gd name="connsiteX59" fmla="*/ 37717 w 598828"/>
                <a:gd name="connsiteY59" fmla="*/ 971283 h 1610540"/>
                <a:gd name="connsiteX60" fmla="*/ 52462 w 598828"/>
                <a:gd name="connsiteY60" fmla="*/ 1073125 h 1610540"/>
                <a:gd name="connsiteX61" fmla="*/ 90695 w 598828"/>
                <a:gd name="connsiteY61" fmla="*/ 1135990 h 1610540"/>
                <a:gd name="connsiteX62" fmla="*/ 118242 w 598828"/>
                <a:gd name="connsiteY62" fmla="*/ 1157992 h 1610540"/>
                <a:gd name="connsiteX63" fmla="*/ 125957 w 598828"/>
                <a:gd name="connsiteY63" fmla="*/ 1151534 h 1610540"/>
                <a:gd name="connsiteX64" fmla="*/ 131672 w 598828"/>
                <a:gd name="connsiteY64" fmla="*/ 1179138 h 1610540"/>
                <a:gd name="connsiteX65" fmla="*/ 139215 w 598828"/>
                <a:gd name="connsiteY65" fmla="*/ 1239603 h 1610540"/>
                <a:gd name="connsiteX66" fmla="*/ 135786 w 598828"/>
                <a:gd name="connsiteY66" fmla="*/ 1198626 h 1610540"/>
                <a:gd name="connsiteX67" fmla="*/ 146531 w 598828"/>
                <a:gd name="connsiteY67" fmla="*/ 1189996 h 1610540"/>
                <a:gd name="connsiteX68" fmla="*/ 197966 w 598828"/>
                <a:gd name="connsiteY68" fmla="*/ 1231716 h 1610540"/>
                <a:gd name="connsiteX69" fmla="*/ 156818 w 598828"/>
                <a:gd name="connsiteY69" fmla="*/ 1209713 h 1610540"/>
                <a:gd name="connsiteX70" fmla="*/ 181164 w 598828"/>
                <a:gd name="connsiteY70" fmla="*/ 1247775 h 1610540"/>
                <a:gd name="connsiteX71" fmla="*/ 180821 w 598828"/>
                <a:gd name="connsiteY71" fmla="*/ 1262577 h 1610540"/>
                <a:gd name="connsiteX72" fmla="*/ 168191 w 598828"/>
                <a:gd name="connsiteY72" fmla="*/ 1261491 h 1610540"/>
                <a:gd name="connsiteX73" fmla="*/ 148817 w 598828"/>
                <a:gd name="connsiteY73" fmla="*/ 1255090 h 1610540"/>
                <a:gd name="connsiteX74" fmla="*/ 161104 w 598828"/>
                <a:gd name="connsiteY74" fmla="*/ 1284694 h 1610540"/>
                <a:gd name="connsiteX75" fmla="*/ 159733 w 598828"/>
                <a:gd name="connsiteY75" fmla="*/ 1294753 h 1610540"/>
                <a:gd name="connsiteX76" fmla="*/ 148303 w 598828"/>
                <a:gd name="connsiteY76" fmla="*/ 1292981 h 1610540"/>
                <a:gd name="connsiteX77" fmla="*/ 80180 w 598828"/>
                <a:gd name="connsiteY77" fmla="*/ 1215828 h 1610540"/>
                <a:gd name="connsiteX78" fmla="*/ 61149 w 598828"/>
                <a:gd name="connsiteY78" fmla="*/ 1192968 h 1610540"/>
                <a:gd name="connsiteX79" fmla="*/ 66521 w 598828"/>
                <a:gd name="connsiteY79" fmla="*/ 1249146 h 1610540"/>
                <a:gd name="connsiteX80" fmla="*/ 90181 w 598828"/>
                <a:gd name="connsiteY80" fmla="*/ 1294524 h 1610540"/>
                <a:gd name="connsiteX81" fmla="*/ 153046 w 598828"/>
                <a:gd name="connsiteY81" fmla="*/ 1405623 h 1610540"/>
                <a:gd name="connsiteX82" fmla="*/ 155617 w 598828"/>
                <a:gd name="connsiteY82" fmla="*/ 1470203 h 1610540"/>
                <a:gd name="connsiteX83" fmla="*/ 158132 w 598828"/>
                <a:gd name="connsiteY83" fmla="*/ 1575873 h 1610540"/>
                <a:gd name="connsiteX84" fmla="*/ 169562 w 598828"/>
                <a:gd name="connsiteY84" fmla="*/ 1585646 h 1610540"/>
                <a:gd name="connsiteX85" fmla="*/ 233399 w 598828"/>
                <a:gd name="connsiteY85" fmla="*/ 1596676 h 1610540"/>
                <a:gd name="connsiteX86" fmla="*/ 263460 w 598828"/>
                <a:gd name="connsiteY86" fmla="*/ 1597247 h 1610540"/>
                <a:gd name="connsiteX87" fmla="*/ 241743 w 598828"/>
                <a:gd name="connsiteY87" fmla="*/ 1609078 h 1610540"/>
                <a:gd name="connsiteX88" fmla="*/ 139787 w 598828"/>
                <a:gd name="connsiteY88" fmla="*/ 1601077 h 1610540"/>
                <a:gd name="connsiteX89" fmla="*/ 111727 w 598828"/>
                <a:gd name="connsiteY89" fmla="*/ 1522438 h 1610540"/>
                <a:gd name="connsiteX90" fmla="*/ 83152 w 598828"/>
                <a:gd name="connsiteY90" fmla="*/ 1419568 h 1610540"/>
                <a:gd name="connsiteX91" fmla="*/ 57606 w 598828"/>
                <a:gd name="connsiteY91" fmla="*/ 1378306 h 1610540"/>
                <a:gd name="connsiteX92" fmla="*/ 48976 w 598828"/>
                <a:gd name="connsiteY92" fmla="*/ 1344530 h 1610540"/>
                <a:gd name="connsiteX93" fmla="*/ 23830 w 598828"/>
                <a:gd name="connsiteY93" fmla="*/ 1163707 h 1610540"/>
                <a:gd name="connsiteX94" fmla="*/ 19943 w 598828"/>
                <a:gd name="connsiteY94" fmla="*/ 1157992 h 1610540"/>
                <a:gd name="connsiteX95" fmla="*/ 15200 w 598828"/>
                <a:gd name="connsiteY95" fmla="*/ 1120045 h 1610540"/>
                <a:gd name="connsiteX96" fmla="*/ 7428 w 598828"/>
                <a:gd name="connsiteY96" fmla="*/ 908018 h 1610540"/>
                <a:gd name="connsiteX97" fmla="*/ 6856 w 598828"/>
                <a:gd name="connsiteY97" fmla="*/ 905447 h 1610540"/>
                <a:gd name="connsiteX98" fmla="*/ 3427 w 598828"/>
                <a:gd name="connsiteY98" fmla="*/ 905447 h 1610540"/>
                <a:gd name="connsiteX99" fmla="*/ -345 w 598828"/>
                <a:gd name="connsiteY99" fmla="*/ 876300 h 1610540"/>
                <a:gd name="connsiteX100" fmla="*/ 12400 w 598828"/>
                <a:gd name="connsiteY100" fmla="*/ 661187 h 1610540"/>
                <a:gd name="connsiteX101" fmla="*/ 26287 w 598828"/>
                <a:gd name="connsiteY101" fmla="*/ 544716 h 1610540"/>
                <a:gd name="connsiteX102" fmla="*/ 77151 w 598828"/>
                <a:gd name="connsiteY102" fmla="*/ 245936 h 1610540"/>
                <a:gd name="connsiteX103" fmla="*/ 87152 w 598828"/>
                <a:gd name="connsiteY103" fmla="*/ 165525 h 1610540"/>
                <a:gd name="connsiteX104" fmla="*/ 91953 w 598828"/>
                <a:gd name="connsiteY104" fmla="*/ 148380 h 1610540"/>
                <a:gd name="connsiteX105" fmla="*/ 123099 w 598828"/>
                <a:gd name="connsiteY105" fmla="*/ 102660 h 1610540"/>
                <a:gd name="connsiteX106" fmla="*/ 159676 w 598828"/>
                <a:gd name="connsiteY106" fmla="*/ 50197 h 1610540"/>
                <a:gd name="connsiteX107" fmla="*/ 249572 w 598828"/>
                <a:gd name="connsiteY107" fmla="*/ 6877 h 1610540"/>
                <a:gd name="connsiteX108" fmla="*/ 289920 w 598828"/>
                <a:gd name="connsiteY108" fmla="*/ 5620 h 161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598828" h="1610540">
                  <a:moveTo>
                    <a:pt x="289920" y="5620"/>
                  </a:moveTo>
                  <a:cubicBezTo>
                    <a:pt x="262374" y="19279"/>
                    <a:pt x="234942" y="33224"/>
                    <a:pt x="207224" y="46597"/>
                  </a:cubicBezTo>
                  <a:cubicBezTo>
                    <a:pt x="178649" y="60541"/>
                    <a:pt x="170477" y="90602"/>
                    <a:pt x="154189" y="114205"/>
                  </a:cubicBezTo>
                  <a:cubicBezTo>
                    <a:pt x="153125" y="116746"/>
                    <a:pt x="153125" y="119607"/>
                    <a:pt x="154189" y="122149"/>
                  </a:cubicBezTo>
                  <a:cubicBezTo>
                    <a:pt x="172305" y="175813"/>
                    <a:pt x="172363" y="232848"/>
                    <a:pt x="184935" y="287884"/>
                  </a:cubicBezTo>
                  <a:cubicBezTo>
                    <a:pt x="196843" y="337385"/>
                    <a:pt x="212490" y="385911"/>
                    <a:pt x="231741" y="433045"/>
                  </a:cubicBezTo>
                  <a:cubicBezTo>
                    <a:pt x="237649" y="447328"/>
                    <a:pt x="242333" y="462088"/>
                    <a:pt x="245742" y="477164"/>
                  </a:cubicBezTo>
                  <a:cubicBezTo>
                    <a:pt x="248472" y="491603"/>
                    <a:pt x="256659" y="504436"/>
                    <a:pt x="268602" y="512998"/>
                  </a:cubicBezTo>
                  <a:cubicBezTo>
                    <a:pt x="297521" y="533800"/>
                    <a:pt x="320038" y="561632"/>
                    <a:pt x="348613" y="583178"/>
                  </a:cubicBezTo>
                  <a:cubicBezTo>
                    <a:pt x="371016" y="600323"/>
                    <a:pt x="390562" y="621468"/>
                    <a:pt x="414278" y="636156"/>
                  </a:cubicBezTo>
                  <a:cubicBezTo>
                    <a:pt x="437996" y="650843"/>
                    <a:pt x="463828" y="658616"/>
                    <a:pt x="488573" y="669246"/>
                  </a:cubicBezTo>
                  <a:cubicBezTo>
                    <a:pt x="502633" y="674961"/>
                    <a:pt x="517148" y="680676"/>
                    <a:pt x="530979" y="686391"/>
                  </a:cubicBezTo>
                  <a:cubicBezTo>
                    <a:pt x="548638" y="707822"/>
                    <a:pt x="576070" y="714337"/>
                    <a:pt x="597387" y="730282"/>
                  </a:cubicBezTo>
                  <a:lnTo>
                    <a:pt x="596987" y="729882"/>
                  </a:lnTo>
                  <a:cubicBezTo>
                    <a:pt x="591272" y="762458"/>
                    <a:pt x="582985" y="767029"/>
                    <a:pt x="548296" y="757371"/>
                  </a:cubicBezTo>
                  <a:cubicBezTo>
                    <a:pt x="529321" y="752571"/>
                    <a:pt x="511605" y="745541"/>
                    <a:pt x="498060" y="730567"/>
                  </a:cubicBezTo>
                  <a:cubicBezTo>
                    <a:pt x="474115" y="707707"/>
                    <a:pt x="442740" y="697249"/>
                    <a:pt x="414450" y="681876"/>
                  </a:cubicBezTo>
                  <a:cubicBezTo>
                    <a:pt x="364387" y="654615"/>
                    <a:pt x="313123" y="629527"/>
                    <a:pt x="262717" y="602894"/>
                  </a:cubicBezTo>
                  <a:cubicBezTo>
                    <a:pt x="257744" y="600266"/>
                    <a:pt x="252716" y="594208"/>
                    <a:pt x="245572" y="598551"/>
                  </a:cubicBezTo>
                  <a:cubicBezTo>
                    <a:pt x="222712" y="590836"/>
                    <a:pt x="209053" y="573405"/>
                    <a:pt x="198252" y="553460"/>
                  </a:cubicBezTo>
                  <a:cubicBezTo>
                    <a:pt x="189736" y="537686"/>
                    <a:pt x="182536" y="521284"/>
                    <a:pt x="174706" y="505168"/>
                  </a:cubicBezTo>
                  <a:cubicBezTo>
                    <a:pt x="167105" y="506540"/>
                    <a:pt x="164361" y="500939"/>
                    <a:pt x="164876" y="495738"/>
                  </a:cubicBezTo>
                  <a:cubicBezTo>
                    <a:pt x="169791" y="450018"/>
                    <a:pt x="148531" y="409041"/>
                    <a:pt x="140759" y="365722"/>
                  </a:cubicBezTo>
                  <a:cubicBezTo>
                    <a:pt x="131329" y="313201"/>
                    <a:pt x="117899" y="261366"/>
                    <a:pt x="114013" y="208445"/>
                  </a:cubicBezTo>
                  <a:cubicBezTo>
                    <a:pt x="108298" y="251879"/>
                    <a:pt x="111326" y="295313"/>
                    <a:pt x="105840" y="338347"/>
                  </a:cubicBezTo>
                  <a:cubicBezTo>
                    <a:pt x="98528" y="401538"/>
                    <a:pt x="97839" y="465321"/>
                    <a:pt x="103783" y="528657"/>
                  </a:cubicBezTo>
                  <a:cubicBezTo>
                    <a:pt x="105668" y="551860"/>
                    <a:pt x="99097" y="575634"/>
                    <a:pt x="100525" y="599408"/>
                  </a:cubicBezTo>
                  <a:cubicBezTo>
                    <a:pt x="100982" y="607866"/>
                    <a:pt x="97953" y="619239"/>
                    <a:pt x="113270" y="617696"/>
                  </a:cubicBezTo>
                  <a:cubicBezTo>
                    <a:pt x="132815" y="619753"/>
                    <a:pt x="140073" y="637699"/>
                    <a:pt x="156247" y="651986"/>
                  </a:cubicBezTo>
                  <a:cubicBezTo>
                    <a:pt x="156247" y="620440"/>
                    <a:pt x="155903" y="592036"/>
                    <a:pt x="156589" y="563690"/>
                  </a:cubicBezTo>
                  <a:cubicBezTo>
                    <a:pt x="156589" y="552260"/>
                    <a:pt x="153789" y="539630"/>
                    <a:pt x="165676" y="531343"/>
                  </a:cubicBezTo>
                  <a:cubicBezTo>
                    <a:pt x="177963" y="541972"/>
                    <a:pt x="170019" y="556032"/>
                    <a:pt x="171906" y="568376"/>
                  </a:cubicBezTo>
                  <a:cubicBezTo>
                    <a:pt x="173620" y="579806"/>
                    <a:pt x="169791" y="591236"/>
                    <a:pt x="174248" y="602666"/>
                  </a:cubicBezTo>
                  <a:cubicBezTo>
                    <a:pt x="179278" y="621182"/>
                    <a:pt x="168934" y="638156"/>
                    <a:pt x="168533" y="656387"/>
                  </a:cubicBezTo>
                  <a:cubicBezTo>
                    <a:pt x="168083" y="673618"/>
                    <a:pt x="173684" y="690463"/>
                    <a:pt x="184364" y="703992"/>
                  </a:cubicBezTo>
                  <a:cubicBezTo>
                    <a:pt x="199223" y="723424"/>
                    <a:pt x="212939" y="743483"/>
                    <a:pt x="227455" y="763315"/>
                  </a:cubicBezTo>
                  <a:cubicBezTo>
                    <a:pt x="230598" y="767715"/>
                    <a:pt x="233170" y="772344"/>
                    <a:pt x="236199" y="777030"/>
                  </a:cubicBezTo>
                  <a:cubicBezTo>
                    <a:pt x="240771" y="784860"/>
                    <a:pt x="241914" y="792689"/>
                    <a:pt x="233285" y="798519"/>
                  </a:cubicBezTo>
                  <a:cubicBezTo>
                    <a:pt x="225683" y="803605"/>
                    <a:pt x="219740" y="799262"/>
                    <a:pt x="213968" y="794233"/>
                  </a:cubicBezTo>
                  <a:cubicBezTo>
                    <a:pt x="195394" y="778002"/>
                    <a:pt x="184021" y="755314"/>
                    <a:pt x="164933" y="739598"/>
                  </a:cubicBezTo>
                  <a:cubicBezTo>
                    <a:pt x="158132" y="733883"/>
                    <a:pt x="153903" y="725138"/>
                    <a:pt x="144416" y="722795"/>
                  </a:cubicBezTo>
                  <a:cubicBezTo>
                    <a:pt x="140644" y="727310"/>
                    <a:pt x="142702" y="731539"/>
                    <a:pt x="144416" y="735711"/>
                  </a:cubicBezTo>
                  <a:cubicBezTo>
                    <a:pt x="147020" y="740258"/>
                    <a:pt x="145444" y="746054"/>
                    <a:pt x="140897" y="748658"/>
                  </a:cubicBezTo>
                  <a:cubicBezTo>
                    <a:pt x="140451" y="748914"/>
                    <a:pt x="139983" y="749133"/>
                    <a:pt x="139501" y="749313"/>
                  </a:cubicBezTo>
                  <a:cubicBezTo>
                    <a:pt x="132986" y="752170"/>
                    <a:pt x="129900" y="746969"/>
                    <a:pt x="126299" y="742798"/>
                  </a:cubicBezTo>
                  <a:cubicBezTo>
                    <a:pt x="112298" y="726453"/>
                    <a:pt x="110583" y="726682"/>
                    <a:pt x="92009" y="746055"/>
                  </a:cubicBezTo>
                  <a:cubicBezTo>
                    <a:pt x="96868" y="754170"/>
                    <a:pt x="103439" y="761029"/>
                    <a:pt x="109154" y="768572"/>
                  </a:cubicBezTo>
                  <a:lnTo>
                    <a:pt x="108640" y="768001"/>
                  </a:lnTo>
                  <a:cubicBezTo>
                    <a:pt x="164304" y="833152"/>
                    <a:pt x="232427" y="882815"/>
                    <a:pt x="305751" y="925964"/>
                  </a:cubicBezTo>
                  <a:cubicBezTo>
                    <a:pt x="313580" y="930592"/>
                    <a:pt x="321524" y="935107"/>
                    <a:pt x="328954" y="940308"/>
                  </a:cubicBezTo>
                  <a:cubicBezTo>
                    <a:pt x="333754" y="943680"/>
                    <a:pt x="342155" y="946881"/>
                    <a:pt x="338098" y="954539"/>
                  </a:cubicBezTo>
                  <a:cubicBezTo>
                    <a:pt x="334497" y="961339"/>
                    <a:pt x="327353" y="958539"/>
                    <a:pt x="320953" y="956539"/>
                  </a:cubicBezTo>
                  <a:cubicBezTo>
                    <a:pt x="272947" y="941680"/>
                    <a:pt x="233113" y="913447"/>
                    <a:pt x="196080" y="880472"/>
                  </a:cubicBezTo>
                  <a:cubicBezTo>
                    <a:pt x="188765" y="873957"/>
                    <a:pt x="183735" y="864470"/>
                    <a:pt x="173220" y="861841"/>
                  </a:cubicBezTo>
                  <a:cubicBezTo>
                    <a:pt x="165363" y="857167"/>
                    <a:pt x="158663" y="850778"/>
                    <a:pt x="153617" y="843153"/>
                  </a:cubicBezTo>
                  <a:cubicBezTo>
                    <a:pt x="138930" y="823551"/>
                    <a:pt x="116298" y="818007"/>
                    <a:pt x="95667" y="808863"/>
                  </a:cubicBezTo>
                  <a:cubicBezTo>
                    <a:pt x="82923" y="803148"/>
                    <a:pt x="79494" y="814178"/>
                    <a:pt x="76922" y="822465"/>
                  </a:cubicBezTo>
                  <a:cubicBezTo>
                    <a:pt x="67206" y="853611"/>
                    <a:pt x="58349" y="885044"/>
                    <a:pt x="49261" y="916419"/>
                  </a:cubicBezTo>
                  <a:cubicBezTo>
                    <a:pt x="47775" y="921563"/>
                    <a:pt x="48405" y="929106"/>
                    <a:pt x="45089" y="931736"/>
                  </a:cubicBezTo>
                  <a:cubicBezTo>
                    <a:pt x="30573" y="943166"/>
                    <a:pt x="34288" y="957510"/>
                    <a:pt x="37717" y="971283"/>
                  </a:cubicBezTo>
                  <a:cubicBezTo>
                    <a:pt x="46004" y="1004716"/>
                    <a:pt x="48461" y="1039177"/>
                    <a:pt x="52462" y="1073125"/>
                  </a:cubicBezTo>
                  <a:cubicBezTo>
                    <a:pt x="55834" y="1101700"/>
                    <a:pt x="71779" y="1119302"/>
                    <a:pt x="90695" y="1135990"/>
                  </a:cubicBezTo>
                  <a:cubicBezTo>
                    <a:pt x="99382" y="1143762"/>
                    <a:pt x="108926" y="1150906"/>
                    <a:pt x="118242" y="1157992"/>
                  </a:cubicBezTo>
                  <a:cubicBezTo>
                    <a:pt x="124414" y="1162678"/>
                    <a:pt x="124471" y="1155135"/>
                    <a:pt x="125957" y="1151534"/>
                  </a:cubicBezTo>
                  <a:cubicBezTo>
                    <a:pt x="143102" y="1157249"/>
                    <a:pt x="128300" y="1169766"/>
                    <a:pt x="131672" y="1179138"/>
                  </a:cubicBezTo>
                  <a:cubicBezTo>
                    <a:pt x="138644" y="1198283"/>
                    <a:pt x="135729" y="1219143"/>
                    <a:pt x="139215" y="1239603"/>
                  </a:cubicBezTo>
                  <a:cubicBezTo>
                    <a:pt x="136935" y="1226063"/>
                    <a:pt x="135788" y="1212357"/>
                    <a:pt x="135786" y="1198626"/>
                  </a:cubicBezTo>
                  <a:cubicBezTo>
                    <a:pt x="135786" y="1190397"/>
                    <a:pt x="137387" y="1185939"/>
                    <a:pt x="146531" y="1189996"/>
                  </a:cubicBezTo>
                  <a:cubicBezTo>
                    <a:pt x="165960" y="1200822"/>
                    <a:pt x="183364" y="1214938"/>
                    <a:pt x="197966" y="1231716"/>
                  </a:cubicBezTo>
                  <a:cubicBezTo>
                    <a:pt x="182421" y="1228001"/>
                    <a:pt x="171677" y="1215599"/>
                    <a:pt x="156818" y="1209713"/>
                  </a:cubicBezTo>
                  <a:cubicBezTo>
                    <a:pt x="164705" y="1222858"/>
                    <a:pt x="176192" y="1233202"/>
                    <a:pt x="181164" y="1247775"/>
                  </a:cubicBezTo>
                  <a:cubicBezTo>
                    <a:pt x="182992" y="1252976"/>
                    <a:pt x="186307" y="1257948"/>
                    <a:pt x="180821" y="1262577"/>
                  </a:cubicBezTo>
                  <a:cubicBezTo>
                    <a:pt x="176534" y="1266178"/>
                    <a:pt x="172305" y="1263149"/>
                    <a:pt x="168191" y="1261491"/>
                  </a:cubicBezTo>
                  <a:cubicBezTo>
                    <a:pt x="162476" y="1259148"/>
                    <a:pt x="157504" y="1254576"/>
                    <a:pt x="148817" y="1255090"/>
                  </a:cubicBezTo>
                  <a:cubicBezTo>
                    <a:pt x="150131" y="1266520"/>
                    <a:pt x="157389" y="1274921"/>
                    <a:pt x="161104" y="1284694"/>
                  </a:cubicBezTo>
                  <a:cubicBezTo>
                    <a:pt x="162876" y="1287990"/>
                    <a:pt x="162322" y="1292051"/>
                    <a:pt x="159733" y="1294753"/>
                  </a:cubicBezTo>
                  <a:cubicBezTo>
                    <a:pt x="155103" y="1299439"/>
                    <a:pt x="151846" y="1295552"/>
                    <a:pt x="148303" y="1292981"/>
                  </a:cubicBezTo>
                  <a:cubicBezTo>
                    <a:pt x="119099" y="1272978"/>
                    <a:pt x="100582" y="1243603"/>
                    <a:pt x="80180" y="1215828"/>
                  </a:cubicBezTo>
                  <a:cubicBezTo>
                    <a:pt x="74979" y="1208742"/>
                    <a:pt x="71893" y="1199769"/>
                    <a:pt x="61149" y="1192968"/>
                  </a:cubicBezTo>
                  <a:cubicBezTo>
                    <a:pt x="58806" y="1213371"/>
                    <a:pt x="57719" y="1231202"/>
                    <a:pt x="66521" y="1249146"/>
                  </a:cubicBezTo>
                  <a:cubicBezTo>
                    <a:pt x="74122" y="1264520"/>
                    <a:pt x="77494" y="1283780"/>
                    <a:pt x="90181" y="1294524"/>
                  </a:cubicBezTo>
                  <a:cubicBezTo>
                    <a:pt x="125157" y="1324299"/>
                    <a:pt x="132644" y="1368476"/>
                    <a:pt x="153046" y="1405623"/>
                  </a:cubicBezTo>
                  <a:cubicBezTo>
                    <a:pt x="149731" y="1427054"/>
                    <a:pt x="161504" y="1446371"/>
                    <a:pt x="155617" y="1470203"/>
                  </a:cubicBezTo>
                  <a:cubicBezTo>
                    <a:pt x="147690" y="1505091"/>
                    <a:pt x="148554" y="1541402"/>
                    <a:pt x="158132" y="1575873"/>
                  </a:cubicBezTo>
                  <a:cubicBezTo>
                    <a:pt x="159790" y="1582160"/>
                    <a:pt x="164190" y="1583531"/>
                    <a:pt x="169562" y="1585646"/>
                  </a:cubicBezTo>
                  <a:cubicBezTo>
                    <a:pt x="189642" y="1594412"/>
                    <a:pt x="211542" y="1598196"/>
                    <a:pt x="233399" y="1596676"/>
                  </a:cubicBezTo>
                  <a:cubicBezTo>
                    <a:pt x="243422" y="1596296"/>
                    <a:pt x="253459" y="1596486"/>
                    <a:pt x="263460" y="1597247"/>
                  </a:cubicBezTo>
                  <a:cubicBezTo>
                    <a:pt x="260431" y="1608677"/>
                    <a:pt x="250544" y="1608677"/>
                    <a:pt x="241743" y="1609078"/>
                  </a:cubicBezTo>
                  <a:cubicBezTo>
                    <a:pt x="207453" y="1609477"/>
                    <a:pt x="173163" y="1612735"/>
                    <a:pt x="139787" y="1601077"/>
                  </a:cubicBezTo>
                  <a:cubicBezTo>
                    <a:pt x="122642" y="1577702"/>
                    <a:pt x="120013" y="1548956"/>
                    <a:pt x="111727" y="1522438"/>
                  </a:cubicBezTo>
                  <a:cubicBezTo>
                    <a:pt x="101097" y="1488491"/>
                    <a:pt x="94981" y="1453230"/>
                    <a:pt x="83152" y="1419568"/>
                  </a:cubicBezTo>
                  <a:cubicBezTo>
                    <a:pt x="78475" y="1403779"/>
                    <a:pt x="69654" y="1389532"/>
                    <a:pt x="57606" y="1378306"/>
                  </a:cubicBezTo>
                  <a:cubicBezTo>
                    <a:pt x="51891" y="1367733"/>
                    <a:pt x="52405" y="1355446"/>
                    <a:pt x="48976" y="1344530"/>
                  </a:cubicBezTo>
                  <a:cubicBezTo>
                    <a:pt x="34060" y="1285151"/>
                    <a:pt x="36746" y="1223315"/>
                    <a:pt x="23830" y="1163707"/>
                  </a:cubicBezTo>
                  <a:cubicBezTo>
                    <a:pt x="23201" y="1160907"/>
                    <a:pt x="22972" y="1158621"/>
                    <a:pt x="19943" y="1157992"/>
                  </a:cubicBezTo>
                  <a:cubicBezTo>
                    <a:pt x="11085" y="1146562"/>
                    <a:pt x="16629" y="1132732"/>
                    <a:pt x="15200" y="1120045"/>
                  </a:cubicBezTo>
                  <a:cubicBezTo>
                    <a:pt x="16058" y="1049236"/>
                    <a:pt x="15200" y="978484"/>
                    <a:pt x="7428" y="908018"/>
                  </a:cubicBezTo>
                  <a:cubicBezTo>
                    <a:pt x="7027" y="904418"/>
                    <a:pt x="7428" y="909047"/>
                    <a:pt x="6856" y="905447"/>
                  </a:cubicBezTo>
                  <a:cubicBezTo>
                    <a:pt x="6513" y="903389"/>
                    <a:pt x="5142" y="903503"/>
                    <a:pt x="3427" y="905447"/>
                  </a:cubicBezTo>
                  <a:cubicBezTo>
                    <a:pt x="-4059" y="896531"/>
                    <a:pt x="-802" y="886244"/>
                    <a:pt x="-345" y="876300"/>
                  </a:cubicBezTo>
                  <a:cubicBezTo>
                    <a:pt x="2227" y="804520"/>
                    <a:pt x="3427" y="732682"/>
                    <a:pt x="12400" y="661187"/>
                  </a:cubicBezTo>
                  <a:cubicBezTo>
                    <a:pt x="17257" y="622383"/>
                    <a:pt x="21087" y="583463"/>
                    <a:pt x="26287" y="544716"/>
                  </a:cubicBezTo>
                  <a:cubicBezTo>
                    <a:pt x="40803" y="444704"/>
                    <a:pt x="59434" y="345377"/>
                    <a:pt x="77151" y="245936"/>
                  </a:cubicBezTo>
                  <a:cubicBezTo>
                    <a:pt x="81894" y="219475"/>
                    <a:pt x="92639" y="193357"/>
                    <a:pt x="87152" y="165525"/>
                  </a:cubicBezTo>
                  <a:cubicBezTo>
                    <a:pt x="86123" y="159010"/>
                    <a:pt x="85495" y="152667"/>
                    <a:pt x="91953" y="148380"/>
                  </a:cubicBezTo>
                  <a:cubicBezTo>
                    <a:pt x="110183" y="138608"/>
                    <a:pt x="112698" y="117977"/>
                    <a:pt x="123099" y="102660"/>
                  </a:cubicBezTo>
                  <a:cubicBezTo>
                    <a:pt x="135215" y="85116"/>
                    <a:pt x="140930" y="63170"/>
                    <a:pt x="159676" y="50197"/>
                  </a:cubicBezTo>
                  <a:cubicBezTo>
                    <a:pt x="190537" y="37624"/>
                    <a:pt x="219340" y="20765"/>
                    <a:pt x="249572" y="6877"/>
                  </a:cubicBezTo>
                  <a:cubicBezTo>
                    <a:pt x="262717" y="991"/>
                    <a:pt x="276204" y="-6210"/>
                    <a:pt x="289920" y="5620"/>
                  </a:cubicBezTo>
                  <a:close/>
                </a:path>
              </a:pathLst>
            </a:custGeom>
            <a:solidFill>
              <a:srgbClr val="F2E6D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EF6C27A-CFA4-476A-B44C-B0E24FD049A7}"/>
                </a:ext>
              </a:extLst>
            </p:cNvPr>
            <p:cNvSpPr/>
            <p:nvPr/>
          </p:nvSpPr>
          <p:spPr>
            <a:xfrm>
              <a:off x="-7703219" y="7439234"/>
              <a:ext cx="272777" cy="792499"/>
            </a:xfrm>
            <a:custGeom>
              <a:avLst/>
              <a:gdLst>
                <a:gd name="connsiteX0" fmla="*/ 97886 w 272777"/>
                <a:gd name="connsiteY0" fmla="*/ 24630 h 792499"/>
                <a:gd name="connsiteX1" fmla="*/ 138805 w 272777"/>
                <a:gd name="connsiteY1" fmla="*/ 38346 h 792499"/>
                <a:gd name="connsiteX2" fmla="*/ 235332 w 272777"/>
                <a:gd name="connsiteY2" fmla="*/ 66921 h 792499"/>
                <a:gd name="connsiteX3" fmla="*/ 271337 w 272777"/>
                <a:gd name="connsiteY3" fmla="*/ 76751 h 792499"/>
                <a:gd name="connsiteX4" fmla="*/ 254819 w 272777"/>
                <a:gd name="connsiteY4" fmla="*/ 90924 h 792499"/>
                <a:gd name="connsiteX5" fmla="*/ 221729 w 272777"/>
                <a:gd name="connsiteY5" fmla="*/ 110184 h 792499"/>
                <a:gd name="connsiteX6" fmla="*/ 210300 w 272777"/>
                <a:gd name="connsiteY6" fmla="*/ 123614 h 792499"/>
                <a:gd name="connsiteX7" fmla="*/ 224816 w 272777"/>
                <a:gd name="connsiteY7" fmla="*/ 138358 h 792499"/>
                <a:gd name="connsiteX8" fmla="*/ 243333 w 272777"/>
                <a:gd name="connsiteY8" fmla="*/ 142930 h 792499"/>
                <a:gd name="connsiteX9" fmla="*/ 257734 w 272777"/>
                <a:gd name="connsiteY9" fmla="*/ 162419 h 792499"/>
                <a:gd name="connsiteX10" fmla="*/ 236131 w 272777"/>
                <a:gd name="connsiteY10" fmla="*/ 334669 h 792499"/>
                <a:gd name="connsiteX11" fmla="*/ 208585 w 272777"/>
                <a:gd name="connsiteY11" fmla="*/ 459370 h 792499"/>
                <a:gd name="connsiteX12" fmla="*/ 196183 w 272777"/>
                <a:gd name="connsiteY12" fmla="*/ 503833 h 792499"/>
                <a:gd name="connsiteX13" fmla="*/ 201898 w 272777"/>
                <a:gd name="connsiteY13" fmla="*/ 545781 h 792499"/>
                <a:gd name="connsiteX14" fmla="*/ 206814 w 272777"/>
                <a:gd name="connsiteY14" fmla="*/ 576470 h 792499"/>
                <a:gd name="connsiteX15" fmla="*/ 174467 w 272777"/>
                <a:gd name="connsiteY15" fmla="*/ 750264 h 792499"/>
                <a:gd name="connsiteX16" fmla="*/ 170009 w 272777"/>
                <a:gd name="connsiteY16" fmla="*/ 763122 h 792499"/>
                <a:gd name="connsiteX17" fmla="*/ 147149 w 272777"/>
                <a:gd name="connsiteY17" fmla="*/ 784097 h 792499"/>
                <a:gd name="connsiteX18" fmla="*/ 134576 w 272777"/>
                <a:gd name="connsiteY18" fmla="*/ 759979 h 792499"/>
                <a:gd name="connsiteX19" fmla="*/ 114974 w 272777"/>
                <a:gd name="connsiteY19" fmla="*/ 672368 h 792499"/>
                <a:gd name="connsiteX20" fmla="*/ 101829 w 272777"/>
                <a:gd name="connsiteY20" fmla="*/ 625676 h 792499"/>
                <a:gd name="connsiteX21" fmla="*/ 93371 w 272777"/>
                <a:gd name="connsiteY21" fmla="*/ 555782 h 792499"/>
                <a:gd name="connsiteX22" fmla="*/ 84170 w 272777"/>
                <a:gd name="connsiteY22" fmla="*/ 436339 h 792499"/>
                <a:gd name="connsiteX23" fmla="*/ 84170 w 272777"/>
                <a:gd name="connsiteY23" fmla="*/ 550639 h 792499"/>
                <a:gd name="connsiteX24" fmla="*/ 86684 w 272777"/>
                <a:gd name="connsiteY24" fmla="*/ 566755 h 792499"/>
                <a:gd name="connsiteX25" fmla="*/ 92400 w 272777"/>
                <a:gd name="connsiteY25" fmla="*/ 722432 h 792499"/>
                <a:gd name="connsiteX26" fmla="*/ 95314 w 272777"/>
                <a:gd name="connsiteY26" fmla="*/ 749463 h 792499"/>
                <a:gd name="connsiteX27" fmla="*/ 95314 w 272777"/>
                <a:gd name="connsiteY27" fmla="*/ 783753 h 792499"/>
                <a:gd name="connsiteX28" fmla="*/ 67653 w 272777"/>
                <a:gd name="connsiteY28" fmla="*/ 768152 h 792499"/>
                <a:gd name="connsiteX29" fmla="*/ 60339 w 272777"/>
                <a:gd name="connsiteY29" fmla="*/ 791755 h 792499"/>
                <a:gd name="connsiteX30" fmla="*/ 48909 w 272777"/>
                <a:gd name="connsiteY30" fmla="*/ 665625 h 792499"/>
                <a:gd name="connsiteX31" fmla="*/ 47537 w 272777"/>
                <a:gd name="connsiteY31" fmla="*/ 581615 h 792499"/>
                <a:gd name="connsiteX32" fmla="*/ 25534 w 272777"/>
                <a:gd name="connsiteY32" fmla="*/ 316267 h 792499"/>
                <a:gd name="connsiteX33" fmla="*/ 11989 w 272777"/>
                <a:gd name="connsiteY33" fmla="*/ 127329 h 792499"/>
                <a:gd name="connsiteX34" fmla="*/ 11018 w 272777"/>
                <a:gd name="connsiteY34" fmla="*/ 127329 h 792499"/>
                <a:gd name="connsiteX35" fmla="*/ 12732 w 272777"/>
                <a:gd name="connsiteY35" fmla="*/ 129101 h 792499"/>
                <a:gd name="connsiteX36" fmla="*/ 9360 w 272777"/>
                <a:gd name="connsiteY36" fmla="*/ 150131 h 792499"/>
                <a:gd name="connsiteX37" fmla="*/ 5588 w 272777"/>
                <a:gd name="connsiteY37" fmla="*/ 131958 h 792499"/>
                <a:gd name="connsiteX38" fmla="*/ -1441 w 272777"/>
                <a:gd name="connsiteY38" fmla="*/ 1999 h 792499"/>
                <a:gd name="connsiteX39" fmla="*/ 2045 w 272777"/>
                <a:gd name="connsiteY39" fmla="*/ -745 h 792499"/>
                <a:gd name="connsiteX40" fmla="*/ 97886 w 272777"/>
                <a:gd name="connsiteY40" fmla="*/ 24630 h 792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2777" h="792499">
                  <a:moveTo>
                    <a:pt x="97886" y="24630"/>
                  </a:moveTo>
                  <a:cubicBezTo>
                    <a:pt x="109716" y="34574"/>
                    <a:pt x="124975" y="35088"/>
                    <a:pt x="138805" y="38346"/>
                  </a:cubicBezTo>
                  <a:cubicBezTo>
                    <a:pt x="171741" y="45082"/>
                    <a:pt x="204036" y="54642"/>
                    <a:pt x="235332" y="66921"/>
                  </a:cubicBezTo>
                  <a:cubicBezTo>
                    <a:pt x="247089" y="71035"/>
                    <a:pt x="259120" y="74320"/>
                    <a:pt x="271337" y="76751"/>
                  </a:cubicBezTo>
                  <a:cubicBezTo>
                    <a:pt x="268764" y="86581"/>
                    <a:pt x="260763" y="87610"/>
                    <a:pt x="254819" y="90924"/>
                  </a:cubicBezTo>
                  <a:cubicBezTo>
                    <a:pt x="243251" y="96370"/>
                    <a:pt x="232179" y="102815"/>
                    <a:pt x="221729" y="110184"/>
                  </a:cubicBezTo>
                  <a:cubicBezTo>
                    <a:pt x="216929" y="114070"/>
                    <a:pt x="209099" y="115899"/>
                    <a:pt x="210300" y="123614"/>
                  </a:cubicBezTo>
                  <a:cubicBezTo>
                    <a:pt x="211728" y="131003"/>
                    <a:pt x="217450" y="136815"/>
                    <a:pt x="224816" y="138358"/>
                  </a:cubicBezTo>
                  <a:cubicBezTo>
                    <a:pt x="230899" y="140224"/>
                    <a:pt x="237081" y="141751"/>
                    <a:pt x="243333" y="142930"/>
                  </a:cubicBezTo>
                  <a:cubicBezTo>
                    <a:pt x="253963" y="145217"/>
                    <a:pt x="257620" y="151560"/>
                    <a:pt x="257734" y="162419"/>
                  </a:cubicBezTo>
                  <a:cubicBezTo>
                    <a:pt x="258192" y="220826"/>
                    <a:pt x="259106" y="278605"/>
                    <a:pt x="236131" y="334669"/>
                  </a:cubicBezTo>
                  <a:cubicBezTo>
                    <a:pt x="219958" y="374103"/>
                    <a:pt x="213843" y="417022"/>
                    <a:pt x="208585" y="459370"/>
                  </a:cubicBezTo>
                  <a:cubicBezTo>
                    <a:pt x="206470" y="474681"/>
                    <a:pt x="202298" y="489637"/>
                    <a:pt x="196183" y="503833"/>
                  </a:cubicBezTo>
                  <a:cubicBezTo>
                    <a:pt x="190012" y="518806"/>
                    <a:pt x="186640" y="533322"/>
                    <a:pt x="201898" y="545781"/>
                  </a:cubicBezTo>
                  <a:cubicBezTo>
                    <a:pt x="212186" y="554011"/>
                    <a:pt x="209042" y="566526"/>
                    <a:pt x="206814" y="576470"/>
                  </a:cubicBezTo>
                  <a:cubicBezTo>
                    <a:pt x="194012" y="634021"/>
                    <a:pt x="182525" y="691857"/>
                    <a:pt x="174467" y="750264"/>
                  </a:cubicBezTo>
                  <a:cubicBezTo>
                    <a:pt x="173735" y="754775"/>
                    <a:pt x="172227" y="759126"/>
                    <a:pt x="170009" y="763122"/>
                  </a:cubicBezTo>
                  <a:cubicBezTo>
                    <a:pt x="164808" y="772781"/>
                    <a:pt x="158579" y="784496"/>
                    <a:pt x="147149" y="784097"/>
                  </a:cubicBezTo>
                  <a:cubicBezTo>
                    <a:pt x="133433" y="783582"/>
                    <a:pt x="136748" y="768723"/>
                    <a:pt x="134576" y="759979"/>
                  </a:cubicBezTo>
                  <a:cubicBezTo>
                    <a:pt x="127261" y="730947"/>
                    <a:pt x="120975" y="701686"/>
                    <a:pt x="114974" y="672368"/>
                  </a:cubicBezTo>
                  <a:cubicBezTo>
                    <a:pt x="111716" y="656423"/>
                    <a:pt x="106458" y="641165"/>
                    <a:pt x="101829" y="625676"/>
                  </a:cubicBezTo>
                  <a:cubicBezTo>
                    <a:pt x="95353" y="602968"/>
                    <a:pt x="92499" y="579380"/>
                    <a:pt x="93371" y="555782"/>
                  </a:cubicBezTo>
                  <a:cubicBezTo>
                    <a:pt x="94514" y="515777"/>
                    <a:pt x="85427" y="476344"/>
                    <a:pt x="84170" y="436339"/>
                  </a:cubicBezTo>
                  <a:cubicBezTo>
                    <a:pt x="82855" y="474572"/>
                    <a:pt x="78455" y="512634"/>
                    <a:pt x="84170" y="550639"/>
                  </a:cubicBezTo>
                  <a:cubicBezTo>
                    <a:pt x="85551" y="555913"/>
                    <a:pt x="86393" y="561312"/>
                    <a:pt x="86684" y="566755"/>
                  </a:cubicBezTo>
                  <a:cubicBezTo>
                    <a:pt x="83312" y="618876"/>
                    <a:pt x="94342" y="670425"/>
                    <a:pt x="92400" y="722432"/>
                  </a:cubicBezTo>
                  <a:cubicBezTo>
                    <a:pt x="91775" y="731543"/>
                    <a:pt x="92762" y="740694"/>
                    <a:pt x="95314" y="749463"/>
                  </a:cubicBezTo>
                  <a:cubicBezTo>
                    <a:pt x="99129" y="760575"/>
                    <a:pt x="99129" y="772642"/>
                    <a:pt x="95314" y="783753"/>
                  </a:cubicBezTo>
                  <a:cubicBezTo>
                    <a:pt x="82055" y="784725"/>
                    <a:pt x="79026" y="771466"/>
                    <a:pt x="67653" y="768152"/>
                  </a:cubicBezTo>
                  <a:cubicBezTo>
                    <a:pt x="61938" y="774552"/>
                    <a:pt x="68682" y="786211"/>
                    <a:pt x="60339" y="791755"/>
                  </a:cubicBezTo>
                  <a:cubicBezTo>
                    <a:pt x="58853" y="749521"/>
                    <a:pt x="48909" y="708030"/>
                    <a:pt x="48909" y="665625"/>
                  </a:cubicBezTo>
                  <a:cubicBezTo>
                    <a:pt x="50854" y="637634"/>
                    <a:pt x="50395" y="609527"/>
                    <a:pt x="47537" y="581615"/>
                  </a:cubicBezTo>
                  <a:cubicBezTo>
                    <a:pt x="39917" y="493184"/>
                    <a:pt x="32583" y="404735"/>
                    <a:pt x="25534" y="316267"/>
                  </a:cubicBezTo>
                  <a:cubicBezTo>
                    <a:pt x="20447" y="253402"/>
                    <a:pt x="15704" y="190537"/>
                    <a:pt x="11989" y="127329"/>
                  </a:cubicBezTo>
                  <a:cubicBezTo>
                    <a:pt x="11989" y="123671"/>
                    <a:pt x="7760" y="129101"/>
                    <a:pt x="11018" y="127329"/>
                  </a:cubicBezTo>
                  <a:cubicBezTo>
                    <a:pt x="12218" y="126700"/>
                    <a:pt x="13018" y="127329"/>
                    <a:pt x="12732" y="129101"/>
                  </a:cubicBezTo>
                  <a:cubicBezTo>
                    <a:pt x="11532" y="136130"/>
                    <a:pt x="14847" y="143845"/>
                    <a:pt x="9360" y="150131"/>
                  </a:cubicBezTo>
                  <a:cubicBezTo>
                    <a:pt x="5017" y="144702"/>
                    <a:pt x="5932" y="138187"/>
                    <a:pt x="5588" y="131958"/>
                  </a:cubicBezTo>
                  <a:cubicBezTo>
                    <a:pt x="3302" y="88638"/>
                    <a:pt x="960" y="45319"/>
                    <a:pt x="-1441" y="1999"/>
                  </a:cubicBezTo>
                  <a:lnTo>
                    <a:pt x="2045" y="-745"/>
                  </a:lnTo>
                  <a:cubicBezTo>
                    <a:pt x="35021" y="4513"/>
                    <a:pt x="69311" y="4342"/>
                    <a:pt x="97886" y="24630"/>
                  </a:cubicBezTo>
                  <a:close/>
                </a:path>
              </a:pathLst>
            </a:custGeom>
            <a:solidFill>
              <a:srgbClr val="4F546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25C2134-EC8B-4DA2-86D7-7474CFE38419}"/>
                </a:ext>
              </a:extLst>
            </p:cNvPr>
            <p:cNvSpPr/>
            <p:nvPr/>
          </p:nvSpPr>
          <p:spPr>
            <a:xfrm>
              <a:off x="-7104744" y="7304264"/>
              <a:ext cx="346425" cy="909150"/>
            </a:xfrm>
            <a:custGeom>
              <a:avLst/>
              <a:gdLst>
                <a:gd name="connsiteX0" fmla="*/ 264136 w 346425"/>
                <a:gd name="connsiteY0" fmla="*/ 735214 h 909150"/>
                <a:gd name="connsiteX1" fmla="*/ 267460 w 346425"/>
                <a:gd name="connsiteY1" fmla="*/ 739282 h 909150"/>
                <a:gd name="connsiteX2" fmla="*/ 267108 w 346425"/>
                <a:gd name="connsiteY2" fmla="*/ 740530 h 909150"/>
                <a:gd name="connsiteX3" fmla="*/ 271794 w 346425"/>
                <a:gd name="connsiteY3" fmla="*/ 797222 h 909150"/>
                <a:gd name="connsiteX4" fmla="*/ 240475 w 346425"/>
                <a:gd name="connsiteY4" fmla="*/ 841228 h 909150"/>
                <a:gd name="connsiteX5" fmla="*/ 223845 w 346425"/>
                <a:gd name="connsiteY5" fmla="*/ 859230 h 909150"/>
                <a:gd name="connsiteX6" fmla="*/ 214529 w 346425"/>
                <a:gd name="connsiteY6" fmla="*/ 899235 h 909150"/>
                <a:gd name="connsiteX7" fmla="*/ 126004 w 346425"/>
                <a:gd name="connsiteY7" fmla="*/ 906093 h 909150"/>
                <a:gd name="connsiteX8" fmla="*/ 78455 w 346425"/>
                <a:gd name="connsiteY8" fmla="*/ 907008 h 909150"/>
                <a:gd name="connsiteX9" fmla="*/ 12161 w 346425"/>
                <a:gd name="connsiteY9" fmla="*/ 902550 h 909150"/>
                <a:gd name="connsiteX10" fmla="*/ 31477 w 346425"/>
                <a:gd name="connsiteY10" fmla="*/ 883176 h 909150"/>
                <a:gd name="connsiteX11" fmla="*/ 9989 w 346425"/>
                <a:gd name="connsiteY11" fmla="*/ 894606 h 909150"/>
                <a:gd name="connsiteX12" fmla="*/ -1441 w 346425"/>
                <a:gd name="connsiteY12" fmla="*/ 883176 h 909150"/>
                <a:gd name="connsiteX13" fmla="*/ 29134 w 346425"/>
                <a:gd name="connsiteY13" fmla="*/ 867288 h 909150"/>
                <a:gd name="connsiteX14" fmla="*/ 113202 w 346425"/>
                <a:gd name="connsiteY14" fmla="*/ 818825 h 909150"/>
                <a:gd name="connsiteX15" fmla="*/ 132691 w 346425"/>
                <a:gd name="connsiteY15" fmla="*/ 804881 h 909150"/>
                <a:gd name="connsiteX16" fmla="*/ 170352 w 346425"/>
                <a:gd name="connsiteY16" fmla="*/ 797793 h 909150"/>
                <a:gd name="connsiteX17" fmla="*/ 190640 w 346425"/>
                <a:gd name="connsiteY17" fmla="*/ 771162 h 909150"/>
                <a:gd name="connsiteX18" fmla="*/ 202813 w 346425"/>
                <a:gd name="connsiteY18" fmla="*/ 701439 h 909150"/>
                <a:gd name="connsiteX19" fmla="*/ 214243 w 346425"/>
                <a:gd name="connsiteY19" fmla="*/ 571708 h 909150"/>
                <a:gd name="connsiteX20" fmla="*/ 213786 w 346425"/>
                <a:gd name="connsiteY20" fmla="*/ 333850 h 909150"/>
                <a:gd name="connsiteX21" fmla="*/ 223673 w 346425"/>
                <a:gd name="connsiteY21" fmla="*/ 93820 h 909150"/>
                <a:gd name="connsiteX22" fmla="*/ 203785 w 346425"/>
                <a:gd name="connsiteY22" fmla="*/ 63816 h 909150"/>
                <a:gd name="connsiteX23" fmla="*/ 127661 w 346425"/>
                <a:gd name="connsiteY23" fmla="*/ 43071 h 909150"/>
                <a:gd name="connsiteX24" fmla="*/ 109088 w 346425"/>
                <a:gd name="connsiteY24" fmla="*/ 62216 h 909150"/>
                <a:gd name="connsiteX25" fmla="*/ 110802 w 346425"/>
                <a:gd name="connsiteY25" fmla="*/ 138797 h 909150"/>
                <a:gd name="connsiteX26" fmla="*/ 98572 w 346425"/>
                <a:gd name="connsiteY26" fmla="*/ 166286 h 909150"/>
                <a:gd name="connsiteX27" fmla="*/ 89714 w 346425"/>
                <a:gd name="connsiteY27" fmla="*/ 135711 h 909150"/>
                <a:gd name="connsiteX28" fmla="*/ 87028 w 346425"/>
                <a:gd name="connsiteY28" fmla="*/ 109822 h 909150"/>
                <a:gd name="connsiteX29" fmla="*/ 84684 w 346425"/>
                <a:gd name="connsiteY29" fmla="*/ 77818 h 909150"/>
                <a:gd name="connsiteX30" fmla="*/ 32392 w 346425"/>
                <a:gd name="connsiteY30" fmla="*/ 40271 h 909150"/>
                <a:gd name="connsiteX31" fmla="*/ 11761 w 346425"/>
                <a:gd name="connsiteY31" fmla="*/ 46614 h 909150"/>
                <a:gd name="connsiteX32" fmla="*/ 16733 w 346425"/>
                <a:gd name="connsiteY32" fmla="*/ 19525 h 909150"/>
                <a:gd name="connsiteX33" fmla="*/ 40508 w 346425"/>
                <a:gd name="connsiteY33" fmla="*/ 14953 h 909150"/>
                <a:gd name="connsiteX34" fmla="*/ 319742 w 346425"/>
                <a:gd name="connsiteY34" fmla="*/ -477 h 909150"/>
                <a:gd name="connsiteX35" fmla="*/ 344831 w 346425"/>
                <a:gd name="connsiteY35" fmla="*/ 6609 h 909150"/>
                <a:gd name="connsiteX36" fmla="*/ 335802 w 346425"/>
                <a:gd name="connsiteY36" fmla="*/ 68560 h 909150"/>
                <a:gd name="connsiteX37" fmla="*/ 333573 w 346425"/>
                <a:gd name="connsiteY37" fmla="*/ 84733 h 909150"/>
                <a:gd name="connsiteX38" fmla="*/ 311056 w 346425"/>
                <a:gd name="connsiteY38" fmla="*/ 324191 h 909150"/>
                <a:gd name="connsiteX39" fmla="*/ 290539 w 346425"/>
                <a:gd name="connsiteY39" fmla="*/ 456494 h 909150"/>
                <a:gd name="connsiteX40" fmla="*/ 286881 w 346425"/>
                <a:gd name="connsiteY40" fmla="*/ 431291 h 909150"/>
                <a:gd name="connsiteX41" fmla="*/ 278994 w 346425"/>
                <a:gd name="connsiteY41" fmla="*/ 588225 h 909150"/>
                <a:gd name="connsiteX42" fmla="*/ 251391 w 346425"/>
                <a:gd name="connsiteY42" fmla="*/ 736357 h 909150"/>
                <a:gd name="connsiteX43" fmla="*/ 264136 w 346425"/>
                <a:gd name="connsiteY43" fmla="*/ 735214 h 90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46425" h="909150">
                  <a:moveTo>
                    <a:pt x="264136" y="735214"/>
                  </a:moveTo>
                  <a:cubicBezTo>
                    <a:pt x="266177" y="735420"/>
                    <a:pt x="267666" y="737241"/>
                    <a:pt x="267460" y="739282"/>
                  </a:cubicBezTo>
                  <a:cubicBezTo>
                    <a:pt x="267417" y="739716"/>
                    <a:pt x="267297" y="740138"/>
                    <a:pt x="267108" y="740530"/>
                  </a:cubicBezTo>
                  <a:cubicBezTo>
                    <a:pt x="268136" y="759446"/>
                    <a:pt x="267393" y="778249"/>
                    <a:pt x="271794" y="797222"/>
                  </a:cubicBezTo>
                  <a:cubicBezTo>
                    <a:pt x="277509" y="822597"/>
                    <a:pt x="267278" y="837742"/>
                    <a:pt x="240475" y="841228"/>
                  </a:cubicBezTo>
                  <a:cubicBezTo>
                    <a:pt x="227102" y="842999"/>
                    <a:pt x="223330" y="847629"/>
                    <a:pt x="223845" y="859230"/>
                  </a:cubicBezTo>
                  <a:cubicBezTo>
                    <a:pt x="224136" y="873134"/>
                    <a:pt x="220933" y="886889"/>
                    <a:pt x="214529" y="899235"/>
                  </a:cubicBezTo>
                  <a:cubicBezTo>
                    <a:pt x="185954" y="911637"/>
                    <a:pt x="155836" y="908208"/>
                    <a:pt x="126004" y="906093"/>
                  </a:cubicBezTo>
                  <a:cubicBezTo>
                    <a:pt x="109944" y="899007"/>
                    <a:pt x="94285" y="906951"/>
                    <a:pt x="78455" y="907008"/>
                  </a:cubicBezTo>
                  <a:cubicBezTo>
                    <a:pt x="56280" y="907008"/>
                    <a:pt x="33649" y="912208"/>
                    <a:pt x="12161" y="902550"/>
                  </a:cubicBezTo>
                  <a:cubicBezTo>
                    <a:pt x="7132" y="883004"/>
                    <a:pt x="28563" y="891920"/>
                    <a:pt x="31477" y="883176"/>
                  </a:cubicBezTo>
                  <a:cubicBezTo>
                    <a:pt x="23394" y="884921"/>
                    <a:pt x="15954" y="888879"/>
                    <a:pt x="9989" y="894606"/>
                  </a:cubicBezTo>
                  <a:cubicBezTo>
                    <a:pt x="-183" y="897006"/>
                    <a:pt x="159" y="889233"/>
                    <a:pt x="-1441" y="883176"/>
                  </a:cubicBezTo>
                  <a:cubicBezTo>
                    <a:pt x="5646" y="871746"/>
                    <a:pt x="18447" y="871346"/>
                    <a:pt x="29134" y="867288"/>
                  </a:cubicBezTo>
                  <a:cubicBezTo>
                    <a:pt x="59767" y="855516"/>
                    <a:pt x="90514" y="844428"/>
                    <a:pt x="113202" y="818825"/>
                  </a:cubicBezTo>
                  <a:cubicBezTo>
                    <a:pt x="113202" y="805280"/>
                    <a:pt x="124632" y="806538"/>
                    <a:pt x="132691" y="804881"/>
                  </a:cubicBezTo>
                  <a:cubicBezTo>
                    <a:pt x="145206" y="802309"/>
                    <a:pt x="157779" y="800137"/>
                    <a:pt x="170352" y="797793"/>
                  </a:cubicBezTo>
                  <a:cubicBezTo>
                    <a:pt x="185383" y="794993"/>
                    <a:pt x="191955" y="787164"/>
                    <a:pt x="190640" y="771162"/>
                  </a:cubicBezTo>
                  <a:cubicBezTo>
                    <a:pt x="189297" y="747295"/>
                    <a:pt x="193462" y="723439"/>
                    <a:pt x="202813" y="701439"/>
                  </a:cubicBezTo>
                  <a:cubicBezTo>
                    <a:pt x="219958" y="658977"/>
                    <a:pt x="217101" y="615199"/>
                    <a:pt x="214243" y="571708"/>
                  </a:cubicBezTo>
                  <a:cubicBezTo>
                    <a:pt x="208528" y="492384"/>
                    <a:pt x="210585" y="413289"/>
                    <a:pt x="213786" y="333850"/>
                  </a:cubicBezTo>
                  <a:cubicBezTo>
                    <a:pt x="216987" y="254411"/>
                    <a:pt x="232360" y="174344"/>
                    <a:pt x="223673" y="93820"/>
                  </a:cubicBezTo>
                  <a:cubicBezTo>
                    <a:pt x="222866" y="80989"/>
                    <a:pt x="215289" y="69557"/>
                    <a:pt x="203785" y="63816"/>
                  </a:cubicBezTo>
                  <a:cubicBezTo>
                    <a:pt x="180296" y="50215"/>
                    <a:pt x="153950" y="46671"/>
                    <a:pt x="127661" y="43071"/>
                  </a:cubicBezTo>
                  <a:cubicBezTo>
                    <a:pt x="113888" y="41356"/>
                    <a:pt x="107144" y="47472"/>
                    <a:pt x="109088" y="62216"/>
                  </a:cubicBezTo>
                  <a:cubicBezTo>
                    <a:pt x="111744" y="87654"/>
                    <a:pt x="112318" y="113266"/>
                    <a:pt x="110802" y="138797"/>
                  </a:cubicBezTo>
                  <a:cubicBezTo>
                    <a:pt x="110802" y="149141"/>
                    <a:pt x="112574" y="161657"/>
                    <a:pt x="98572" y="166286"/>
                  </a:cubicBezTo>
                  <a:cubicBezTo>
                    <a:pt x="88742" y="158057"/>
                    <a:pt x="90570" y="146512"/>
                    <a:pt x="89714" y="135711"/>
                  </a:cubicBezTo>
                  <a:cubicBezTo>
                    <a:pt x="90544" y="126988"/>
                    <a:pt x="89631" y="118188"/>
                    <a:pt x="87028" y="109822"/>
                  </a:cubicBezTo>
                  <a:cubicBezTo>
                    <a:pt x="85160" y="99261"/>
                    <a:pt x="84375" y="88538"/>
                    <a:pt x="84684" y="77818"/>
                  </a:cubicBezTo>
                  <a:cubicBezTo>
                    <a:pt x="84170" y="38956"/>
                    <a:pt x="72683" y="30726"/>
                    <a:pt x="32392" y="40271"/>
                  </a:cubicBezTo>
                  <a:cubicBezTo>
                    <a:pt x="25363" y="41928"/>
                    <a:pt x="22791" y="58159"/>
                    <a:pt x="11761" y="46614"/>
                  </a:cubicBezTo>
                  <a:cubicBezTo>
                    <a:pt x="8161" y="36613"/>
                    <a:pt x="8161" y="27297"/>
                    <a:pt x="16733" y="19525"/>
                  </a:cubicBezTo>
                  <a:cubicBezTo>
                    <a:pt x="24111" y="15914"/>
                    <a:pt x="32317" y="14335"/>
                    <a:pt x="40508" y="14953"/>
                  </a:cubicBezTo>
                  <a:cubicBezTo>
                    <a:pt x="133662" y="11124"/>
                    <a:pt x="226645" y="5009"/>
                    <a:pt x="319742" y="-477"/>
                  </a:cubicBezTo>
                  <a:cubicBezTo>
                    <a:pt x="328829" y="-1049"/>
                    <a:pt x="338030" y="-1449"/>
                    <a:pt x="344831" y="6609"/>
                  </a:cubicBezTo>
                  <a:cubicBezTo>
                    <a:pt x="345731" y="27643"/>
                    <a:pt x="342667" y="48658"/>
                    <a:pt x="335802" y="68560"/>
                  </a:cubicBezTo>
                  <a:cubicBezTo>
                    <a:pt x="334006" y="73752"/>
                    <a:pt x="333248" y="79248"/>
                    <a:pt x="333573" y="84733"/>
                  </a:cubicBezTo>
                  <a:cubicBezTo>
                    <a:pt x="337230" y="165600"/>
                    <a:pt x="327229" y="245210"/>
                    <a:pt x="311056" y="324191"/>
                  </a:cubicBezTo>
                  <a:cubicBezTo>
                    <a:pt x="302025" y="367969"/>
                    <a:pt x="296596" y="412260"/>
                    <a:pt x="290539" y="456494"/>
                  </a:cubicBezTo>
                  <a:cubicBezTo>
                    <a:pt x="283680" y="448721"/>
                    <a:pt x="288653" y="439349"/>
                    <a:pt x="286881" y="431291"/>
                  </a:cubicBezTo>
                  <a:cubicBezTo>
                    <a:pt x="286881" y="483468"/>
                    <a:pt x="288367" y="536161"/>
                    <a:pt x="278994" y="588225"/>
                  </a:cubicBezTo>
                  <a:cubicBezTo>
                    <a:pt x="270079" y="637603"/>
                    <a:pt x="267564" y="688466"/>
                    <a:pt x="251391" y="736357"/>
                  </a:cubicBezTo>
                  <a:cubicBezTo>
                    <a:pt x="251905" y="735957"/>
                    <a:pt x="258249" y="730300"/>
                    <a:pt x="264136" y="735214"/>
                  </a:cubicBezTo>
                  <a:close/>
                </a:path>
              </a:pathLst>
            </a:custGeom>
            <a:solidFill>
              <a:srgbClr val="43667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8523F20-8B0A-4E70-9734-BCD566C438FD}"/>
                </a:ext>
              </a:extLst>
            </p:cNvPr>
            <p:cNvSpPr/>
            <p:nvPr/>
          </p:nvSpPr>
          <p:spPr>
            <a:xfrm>
              <a:off x="-7112824" y="7331642"/>
              <a:ext cx="198243" cy="690573"/>
            </a:xfrm>
            <a:custGeom>
              <a:avLst/>
              <a:gdLst>
                <a:gd name="connsiteX0" fmla="*/ 33557 w 198243"/>
                <a:gd name="connsiteY0" fmla="*/ 6321 h 690573"/>
                <a:gd name="connsiteX1" fmla="*/ 95336 w 198243"/>
                <a:gd name="connsiteY1" fmla="*/ 8321 h 690573"/>
                <a:gd name="connsiteX2" fmla="*/ 100136 w 198243"/>
                <a:gd name="connsiteY2" fmla="*/ 22608 h 690573"/>
                <a:gd name="connsiteX3" fmla="*/ 100651 w 198243"/>
                <a:gd name="connsiteY3" fmla="*/ 82330 h 690573"/>
                <a:gd name="connsiteX4" fmla="*/ 105108 w 198243"/>
                <a:gd name="connsiteY4" fmla="*/ 104447 h 690573"/>
                <a:gd name="connsiteX5" fmla="*/ 106194 w 198243"/>
                <a:gd name="connsiteY5" fmla="*/ 136566 h 690573"/>
                <a:gd name="connsiteX6" fmla="*/ 128711 w 198243"/>
                <a:gd name="connsiteY6" fmla="*/ 184800 h 690573"/>
                <a:gd name="connsiteX7" fmla="*/ 130997 w 198243"/>
                <a:gd name="connsiteY7" fmla="*/ 95360 h 690573"/>
                <a:gd name="connsiteX8" fmla="*/ 141456 w 198243"/>
                <a:gd name="connsiteY8" fmla="*/ 66785 h 690573"/>
                <a:gd name="connsiteX9" fmla="*/ 165745 w 198243"/>
                <a:gd name="connsiteY9" fmla="*/ 88788 h 690573"/>
                <a:gd name="connsiteX10" fmla="*/ 194320 w 198243"/>
                <a:gd name="connsiteY10" fmla="*/ 291499 h 690573"/>
                <a:gd name="connsiteX11" fmla="*/ 188147 w 198243"/>
                <a:gd name="connsiteY11" fmla="*/ 471407 h 690573"/>
                <a:gd name="connsiteX12" fmla="*/ 180089 w 198243"/>
                <a:gd name="connsiteY12" fmla="*/ 539016 h 690573"/>
                <a:gd name="connsiteX13" fmla="*/ 157229 w 198243"/>
                <a:gd name="connsiteY13" fmla="*/ 662746 h 690573"/>
                <a:gd name="connsiteX14" fmla="*/ 134369 w 198243"/>
                <a:gd name="connsiteY14" fmla="*/ 689777 h 690573"/>
                <a:gd name="connsiteX15" fmla="*/ 108480 w 198243"/>
                <a:gd name="connsiteY15" fmla="*/ 662974 h 690573"/>
                <a:gd name="connsiteX16" fmla="*/ 73675 w 198243"/>
                <a:gd name="connsiteY16" fmla="*/ 527986 h 690573"/>
                <a:gd name="connsiteX17" fmla="*/ 43215 w 198243"/>
                <a:gd name="connsiteY17" fmla="*/ 352421 h 690573"/>
                <a:gd name="connsiteX18" fmla="*/ 26070 w 198243"/>
                <a:gd name="connsiteY18" fmla="*/ 251037 h 690573"/>
                <a:gd name="connsiteX19" fmla="*/ 26469 w 198243"/>
                <a:gd name="connsiteY19" fmla="*/ 248580 h 690573"/>
                <a:gd name="connsiteX20" fmla="*/ 22526 w 198243"/>
                <a:gd name="connsiteY20" fmla="*/ 252466 h 690573"/>
                <a:gd name="connsiteX21" fmla="*/ 9782 w 198243"/>
                <a:gd name="connsiteY21" fmla="*/ 173198 h 690573"/>
                <a:gd name="connsiteX22" fmla="*/ 981 w 198243"/>
                <a:gd name="connsiteY22" fmla="*/ 87473 h 690573"/>
                <a:gd name="connsiteX23" fmla="*/ 14697 w 198243"/>
                <a:gd name="connsiteY23" fmla="*/ 40954 h 690573"/>
                <a:gd name="connsiteX24" fmla="*/ 33557 w 198243"/>
                <a:gd name="connsiteY24" fmla="*/ 6321 h 69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8243" h="690573">
                  <a:moveTo>
                    <a:pt x="33557" y="6321"/>
                  </a:moveTo>
                  <a:cubicBezTo>
                    <a:pt x="54588" y="-9738"/>
                    <a:pt x="74876" y="6321"/>
                    <a:pt x="95336" y="8321"/>
                  </a:cubicBezTo>
                  <a:cubicBezTo>
                    <a:pt x="100708" y="8892"/>
                    <a:pt x="100022" y="17294"/>
                    <a:pt x="100136" y="22608"/>
                  </a:cubicBezTo>
                  <a:cubicBezTo>
                    <a:pt x="100136" y="42554"/>
                    <a:pt x="100479" y="62613"/>
                    <a:pt x="100651" y="82330"/>
                  </a:cubicBezTo>
                  <a:cubicBezTo>
                    <a:pt x="105566" y="89017"/>
                    <a:pt x="100250" y="97761"/>
                    <a:pt x="105108" y="104447"/>
                  </a:cubicBezTo>
                  <a:cubicBezTo>
                    <a:pt x="105508" y="115192"/>
                    <a:pt x="105851" y="125879"/>
                    <a:pt x="106194" y="136566"/>
                  </a:cubicBezTo>
                  <a:cubicBezTo>
                    <a:pt x="120539" y="149367"/>
                    <a:pt x="120482" y="168741"/>
                    <a:pt x="128711" y="184800"/>
                  </a:cubicBezTo>
                  <a:cubicBezTo>
                    <a:pt x="131283" y="154853"/>
                    <a:pt x="130026" y="125079"/>
                    <a:pt x="130997" y="95360"/>
                  </a:cubicBezTo>
                  <a:cubicBezTo>
                    <a:pt x="131340" y="84788"/>
                    <a:pt x="128997" y="69643"/>
                    <a:pt x="141456" y="66785"/>
                  </a:cubicBezTo>
                  <a:cubicBezTo>
                    <a:pt x="153914" y="63928"/>
                    <a:pt x="161287" y="77758"/>
                    <a:pt x="165745" y="88788"/>
                  </a:cubicBezTo>
                  <a:cubicBezTo>
                    <a:pt x="192071" y="152906"/>
                    <a:pt x="201895" y="222603"/>
                    <a:pt x="194320" y="291499"/>
                  </a:cubicBezTo>
                  <a:cubicBezTo>
                    <a:pt x="188090" y="350993"/>
                    <a:pt x="179575" y="411000"/>
                    <a:pt x="188147" y="471407"/>
                  </a:cubicBezTo>
                  <a:cubicBezTo>
                    <a:pt x="191405" y="494267"/>
                    <a:pt x="183689" y="516613"/>
                    <a:pt x="180089" y="539016"/>
                  </a:cubicBezTo>
                  <a:cubicBezTo>
                    <a:pt x="173460" y="580449"/>
                    <a:pt x="167573" y="622055"/>
                    <a:pt x="157229" y="662746"/>
                  </a:cubicBezTo>
                  <a:cubicBezTo>
                    <a:pt x="154029" y="675319"/>
                    <a:pt x="150428" y="688863"/>
                    <a:pt x="134369" y="689777"/>
                  </a:cubicBezTo>
                  <a:cubicBezTo>
                    <a:pt x="116595" y="690806"/>
                    <a:pt x="111966" y="676290"/>
                    <a:pt x="108480" y="662974"/>
                  </a:cubicBezTo>
                  <a:cubicBezTo>
                    <a:pt x="97050" y="617997"/>
                    <a:pt x="86306" y="572677"/>
                    <a:pt x="73675" y="527986"/>
                  </a:cubicBezTo>
                  <a:cubicBezTo>
                    <a:pt x="65275" y="469178"/>
                    <a:pt x="51216" y="411343"/>
                    <a:pt x="43215" y="352421"/>
                  </a:cubicBezTo>
                  <a:cubicBezTo>
                    <a:pt x="38586" y="318474"/>
                    <a:pt x="30299" y="285099"/>
                    <a:pt x="26070" y="251037"/>
                  </a:cubicBezTo>
                  <a:cubicBezTo>
                    <a:pt x="26136" y="250209"/>
                    <a:pt x="26269" y="249387"/>
                    <a:pt x="26469" y="248580"/>
                  </a:cubicBezTo>
                  <a:cubicBezTo>
                    <a:pt x="22355" y="246979"/>
                    <a:pt x="25498" y="252751"/>
                    <a:pt x="22526" y="252466"/>
                  </a:cubicBezTo>
                  <a:cubicBezTo>
                    <a:pt x="13325" y="226862"/>
                    <a:pt x="13039" y="199773"/>
                    <a:pt x="9782" y="173198"/>
                  </a:cubicBezTo>
                  <a:cubicBezTo>
                    <a:pt x="6296" y="144623"/>
                    <a:pt x="4067" y="116048"/>
                    <a:pt x="981" y="87473"/>
                  </a:cubicBezTo>
                  <a:cubicBezTo>
                    <a:pt x="-5763" y="68672"/>
                    <a:pt x="2467" y="52384"/>
                    <a:pt x="14697" y="40954"/>
                  </a:cubicBezTo>
                  <a:cubicBezTo>
                    <a:pt x="25033" y="32125"/>
                    <a:pt x="31748" y="19793"/>
                    <a:pt x="33557" y="6321"/>
                  </a:cubicBezTo>
                  <a:close/>
                </a:path>
              </a:pathLst>
            </a:custGeom>
            <a:solidFill>
              <a:srgbClr val="86969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任意多边形: 形状 7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44962C1-F91B-4481-B878-A5D38BD71404}"/>
                </a:ext>
              </a:extLst>
            </p:cNvPr>
            <p:cNvSpPr/>
            <p:nvPr/>
          </p:nvSpPr>
          <p:spPr>
            <a:xfrm>
              <a:off x="-7037078" y="7337981"/>
              <a:ext cx="170005" cy="784710"/>
            </a:xfrm>
            <a:custGeom>
              <a:avLst/>
              <a:gdLst>
                <a:gd name="connsiteX0" fmla="*/ 3245 w 170005"/>
                <a:gd name="connsiteY0" fmla="*/ 520390 h 784710"/>
                <a:gd name="connsiteX1" fmla="*/ 40393 w 170005"/>
                <a:gd name="connsiteY1" fmla="*/ 653949 h 784710"/>
                <a:gd name="connsiteX2" fmla="*/ 56852 w 170005"/>
                <a:gd name="connsiteY2" fmla="*/ 678523 h 784710"/>
                <a:gd name="connsiteX3" fmla="*/ 74339 w 170005"/>
                <a:gd name="connsiteY3" fmla="*/ 652520 h 784710"/>
                <a:gd name="connsiteX4" fmla="*/ 105486 w 170005"/>
                <a:gd name="connsiteY4" fmla="*/ 483985 h 784710"/>
                <a:gd name="connsiteX5" fmla="*/ 105772 w 170005"/>
                <a:gd name="connsiteY5" fmla="*/ 465012 h 784710"/>
                <a:gd name="connsiteX6" fmla="*/ 105772 w 170005"/>
                <a:gd name="connsiteY6" fmla="*/ 367457 h 784710"/>
                <a:gd name="connsiteX7" fmla="*/ 106744 w 170005"/>
                <a:gd name="connsiteY7" fmla="*/ 356541 h 784710"/>
                <a:gd name="connsiteX8" fmla="*/ 112459 w 170005"/>
                <a:gd name="connsiteY8" fmla="*/ 228295 h 784710"/>
                <a:gd name="connsiteX9" fmla="*/ 114688 w 170005"/>
                <a:gd name="connsiteY9" fmla="*/ 209436 h 784710"/>
                <a:gd name="connsiteX10" fmla="*/ 111601 w 170005"/>
                <a:gd name="connsiteY10" fmla="*/ 180861 h 784710"/>
                <a:gd name="connsiteX11" fmla="*/ 85769 w 170005"/>
                <a:gd name="connsiteY11" fmla="*/ 92107 h 784710"/>
                <a:gd name="connsiteX12" fmla="*/ 65081 w 170005"/>
                <a:gd name="connsiteY12" fmla="*/ 62046 h 784710"/>
                <a:gd name="connsiteX13" fmla="*/ 62967 w 170005"/>
                <a:gd name="connsiteY13" fmla="*/ 89250 h 784710"/>
                <a:gd name="connsiteX14" fmla="*/ 62967 w 170005"/>
                <a:gd name="connsiteY14" fmla="*/ 188005 h 784710"/>
                <a:gd name="connsiteX15" fmla="*/ 55537 w 170005"/>
                <a:gd name="connsiteY15" fmla="*/ 200578 h 784710"/>
                <a:gd name="connsiteX16" fmla="*/ 44431 w 170005"/>
                <a:gd name="connsiteY16" fmla="*/ 191306 h 784710"/>
                <a:gd name="connsiteX17" fmla="*/ 44393 w 170005"/>
                <a:gd name="connsiteY17" fmla="*/ 190634 h 784710"/>
                <a:gd name="connsiteX18" fmla="*/ 30735 w 170005"/>
                <a:gd name="connsiteY18" fmla="*/ 130055 h 784710"/>
                <a:gd name="connsiteX19" fmla="*/ 35649 w 170005"/>
                <a:gd name="connsiteY19" fmla="*/ 109653 h 784710"/>
                <a:gd name="connsiteX20" fmla="*/ 31020 w 170005"/>
                <a:gd name="connsiteY20" fmla="*/ 17184 h 784710"/>
                <a:gd name="connsiteX21" fmla="*/ 47250 w 170005"/>
                <a:gd name="connsiteY21" fmla="*/ -647 h 784710"/>
                <a:gd name="connsiteX22" fmla="*/ 155378 w 170005"/>
                <a:gd name="connsiteY22" fmla="*/ 31014 h 784710"/>
                <a:gd name="connsiteX23" fmla="*/ 165494 w 170005"/>
                <a:gd name="connsiteY23" fmla="*/ 56217 h 784710"/>
                <a:gd name="connsiteX24" fmla="*/ 166008 w 170005"/>
                <a:gd name="connsiteY24" fmla="*/ 98908 h 784710"/>
                <a:gd name="connsiteX25" fmla="*/ 166408 w 170005"/>
                <a:gd name="connsiteY25" fmla="*/ 156058 h 784710"/>
                <a:gd name="connsiteX26" fmla="*/ 158121 w 170005"/>
                <a:gd name="connsiteY26" fmla="*/ 218009 h 784710"/>
                <a:gd name="connsiteX27" fmla="*/ 156635 w 170005"/>
                <a:gd name="connsiteY27" fmla="*/ 263729 h 784710"/>
                <a:gd name="connsiteX28" fmla="*/ 152063 w 170005"/>
                <a:gd name="connsiteY28" fmla="*/ 506616 h 784710"/>
                <a:gd name="connsiteX29" fmla="*/ 156578 w 170005"/>
                <a:gd name="connsiteY29" fmla="*/ 615201 h 784710"/>
                <a:gd name="connsiteX30" fmla="*/ 150863 w 170005"/>
                <a:gd name="connsiteY30" fmla="*/ 647091 h 784710"/>
                <a:gd name="connsiteX31" fmla="*/ 130347 w 170005"/>
                <a:gd name="connsiteY31" fmla="*/ 723101 h 784710"/>
                <a:gd name="connsiteX32" fmla="*/ 130975 w 170005"/>
                <a:gd name="connsiteY32" fmla="*/ 736531 h 784710"/>
                <a:gd name="connsiteX33" fmla="*/ 108744 w 170005"/>
                <a:gd name="connsiteY33" fmla="*/ 770249 h 784710"/>
                <a:gd name="connsiteX34" fmla="*/ 57709 w 170005"/>
                <a:gd name="connsiteY34" fmla="*/ 777907 h 784710"/>
                <a:gd name="connsiteX35" fmla="*/ 46279 w 170005"/>
                <a:gd name="connsiteY35" fmla="*/ 783965 h 784710"/>
                <a:gd name="connsiteX36" fmla="*/ 30905 w 170005"/>
                <a:gd name="connsiteY36" fmla="*/ 755733 h 784710"/>
                <a:gd name="connsiteX37" fmla="*/ 11760 w 170005"/>
                <a:gd name="connsiteY37" fmla="*/ 649948 h 784710"/>
                <a:gd name="connsiteX38" fmla="*/ -1441 w 170005"/>
                <a:gd name="connsiteY38" fmla="*/ 528848 h 784710"/>
                <a:gd name="connsiteX39" fmla="*/ 3245 w 170005"/>
                <a:gd name="connsiteY39" fmla="*/ 520390 h 78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70005" h="784710">
                  <a:moveTo>
                    <a:pt x="3245" y="520390"/>
                  </a:moveTo>
                  <a:cubicBezTo>
                    <a:pt x="20390" y="563537"/>
                    <a:pt x="27763" y="609486"/>
                    <a:pt x="40393" y="653949"/>
                  </a:cubicBezTo>
                  <a:cubicBezTo>
                    <a:pt x="43364" y="664350"/>
                    <a:pt x="42736" y="678238"/>
                    <a:pt x="56852" y="678523"/>
                  </a:cubicBezTo>
                  <a:cubicBezTo>
                    <a:pt x="73254" y="678866"/>
                    <a:pt x="71482" y="663836"/>
                    <a:pt x="74339" y="652520"/>
                  </a:cubicBezTo>
                  <a:cubicBezTo>
                    <a:pt x="88627" y="597027"/>
                    <a:pt x="93428" y="539877"/>
                    <a:pt x="105486" y="483985"/>
                  </a:cubicBezTo>
                  <a:cubicBezTo>
                    <a:pt x="106951" y="477755"/>
                    <a:pt x="107049" y="471283"/>
                    <a:pt x="105772" y="465012"/>
                  </a:cubicBezTo>
                  <a:cubicBezTo>
                    <a:pt x="98972" y="432849"/>
                    <a:pt x="98972" y="399619"/>
                    <a:pt x="105772" y="367457"/>
                  </a:cubicBezTo>
                  <a:cubicBezTo>
                    <a:pt x="106608" y="363882"/>
                    <a:pt x="106934" y="360207"/>
                    <a:pt x="106744" y="356541"/>
                  </a:cubicBezTo>
                  <a:cubicBezTo>
                    <a:pt x="103143" y="313563"/>
                    <a:pt x="114516" y="271272"/>
                    <a:pt x="112459" y="228295"/>
                  </a:cubicBezTo>
                  <a:cubicBezTo>
                    <a:pt x="112048" y="221925"/>
                    <a:pt x="112803" y="215534"/>
                    <a:pt x="114688" y="209436"/>
                  </a:cubicBezTo>
                  <a:cubicBezTo>
                    <a:pt x="118345" y="199149"/>
                    <a:pt x="115773" y="191091"/>
                    <a:pt x="111601" y="180861"/>
                  </a:cubicBezTo>
                  <a:cubicBezTo>
                    <a:pt x="99771" y="152286"/>
                    <a:pt x="97942" y="120739"/>
                    <a:pt x="85769" y="92107"/>
                  </a:cubicBezTo>
                  <a:cubicBezTo>
                    <a:pt x="81141" y="81363"/>
                    <a:pt x="78797" y="69648"/>
                    <a:pt x="65081" y="62046"/>
                  </a:cubicBezTo>
                  <a:cubicBezTo>
                    <a:pt x="61424" y="71819"/>
                    <a:pt x="63081" y="80734"/>
                    <a:pt x="62967" y="89250"/>
                  </a:cubicBezTo>
                  <a:cubicBezTo>
                    <a:pt x="62967" y="122168"/>
                    <a:pt x="62967" y="155087"/>
                    <a:pt x="62967" y="188005"/>
                  </a:cubicBezTo>
                  <a:cubicBezTo>
                    <a:pt x="62967" y="193720"/>
                    <a:pt x="62624" y="199435"/>
                    <a:pt x="55537" y="200578"/>
                  </a:cubicBezTo>
                  <a:cubicBezTo>
                    <a:pt x="49910" y="201084"/>
                    <a:pt x="44938" y="196933"/>
                    <a:pt x="44431" y="191306"/>
                  </a:cubicBezTo>
                  <a:cubicBezTo>
                    <a:pt x="44411" y="191082"/>
                    <a:pt x="44398" y="190858"/>
                    <a:pt x="44393" y="190634"/>
                  </a:cubicBezTo>
                  <a:cubicBezTo>
                    <a:pt x="43136" y="169603"/>
                    <a:pt x="32277" y="150629"/>
                    <a:pt x="30735" y="130055"/>
                  </a:cubicBezTo>
                  <a:cubicBezTo>
                    <a:pt x="37478" y="124340"/>
                    <a:pt x="35877" y="116739"/>
                    <a:pt x="35649" y="109653"/>
                  </a:cubicBezTo>
                  <a:cubicBezTo>
                    <a:pt x="34678" y="78849"/>
                    <a:pt x="39078" y="47873"/>
                    <a:pt x="31020" y="17184"/>
                  </a:cubicBezTo>
                  <a:cubicBezTo>
                    <a:pt x="27534" y="3925"/>
                    <a:pt x="32563" y="-1562"/>
                    <a:pt x="47250" y="-647"/>
                  </a:cubicBezTo>
                  <a:cubicBezTo>
                    <a:pt x="85484" y="1811"/>
                    <a:pt x="122974" y="7240"/>
                    <a:pt x="155378" y="31014"/>
                  </a:cubicBezTo>
                  <a:cubicBezTo>
                    <a:pt x="165094" y="38101"/>
                    <a:pt x="169323" y="45644"/>
                    <a:pt x="165494" y="56217"/>
                  </a:cubicBezTo>
                  <a:cubicBezTo>
                    <a:pt x="160122" y="70848"/>
                    <a:pt x="163779" y="84392"/>
                    <a:pt x="166008" y="98908"/>
                  </a:cubicBezTo>
                  <a:cubicBezTo>
                    <a:pt x="169277" y="117807"/>
                    <a:pt x="169412" y="137116"/>
                    <a:pt x="166408" y="156058"/>
                  </a:cubicBezTo>
                  <a:cubicBezTo>
                    <a:pt x="162579" y="176632"/>
                    <a:pt x="162979" y="197492"/>
                    <a:pt x="158121" y="218009"/>
                  </a:cubicBezTo>
                  <a:cubicBezTo>
                    <a:pt x="154693" y="232582"/>
                    <a:pt x="158121" y="248641"/>
                    <a:pt x="156635" y="263729"/>
                  </a:cubicBezTo>
                  <a:cubicBezTo>
                    <a:pt x="149571" y="344492"/>
                    <a:pt x="148043" y="425644"/>
                    <a:pt x="152063" y="506616"/>
                  </a:cubicBezTo>
                  <a:cubicBezTo>
                    <a:pt x="153435" y="542849"/>
                    <a:pt x="156121" y="579139"/>
                    <a:pt x="156578" y="615201"/>
                  </a:cubicBezTo>
                  <a:cubicBezTo>
                    <a:pt x="157376" y="626142"/>
                    <a:pt x="155411" y="637108"/>
                    <a:pt x="150863" y="647091"/>
                  </a:cubicBezTo>
                  <a:cubicBezTo>
                    <a:pt x="138747" y="670923"/>
                    <a:pt x="137319" y="697783"/>
                    <a:pt x="130347" y="723101"/>
                  </a:cubicBezTo>
                  <a:cubicBezTo>
                    <a:pt x="129620" y="727572"/>
                    <a:pt x="129834" y="732147"/>
                    <a:pt x="130975" y="736531"/>
                  </a:cubicBezTo>
                  <a:cubicBezTo>
                    <a:pt x="135719" y="764534"/>
                    <a:pt x="136004" y="765563"/>
                    <a:pt x="108744" y="770249"/>
                  </a:cubicBezTo>
                  <a:cubicBezTo>
                    <a:pt x="91599" y="773164"/>
                    <a:pt x="75426" y="779850"/>
                    <a:pt x="57709" y="777907"/>
                  </a:cubicBezTo>
                  <a:cubicBezTo>
                    <a:pt x="53075" y="777674"/>
                    <a:pt x="48687" y="780000"/>
                    <a:pt x="46279" y="783965"/>
                  </a:cubicBezTo>
                  <a:cubicBezTo>
                    <a:pt x="36678" y="777050"/>
                    <a:pt x="30048" y="768420"/>
                    <a:pt x="30905" y="755733"/>
                  </a:cubicBezTo>
                  <a:cubicBezTo>
                    <a:pt x="31934" y="719157"/>
                    <a:pt x="16104" y="685610"/>
                    <a:pt x="11760" y="649948"/>
                  </a:cubicBezTo>
                  <a:cubicBezTo>
                    <a:pt x="6788" y="609943"/>
                    <a:pt x="4502" y="569081"/>
                    <a:pt x="-1441" y="528848"/>
                  </a:cubicBezTo>
                  <a:cubicBezTo>
                    <a:pt x="-1290" y="525450"/>
                    <a:pt x="445" y="522319"/>
                    <a:pt x="3245" y="520390"/>
                  </a:cubicBezTo>
                  <a:close/>
                </a:path>
              </a:pathLst>
            </a:custGeom>
            <a:solidFill>
              <a:srgbClr val="65808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8773B7E-C4E6-4301-9D93-137F3E7DD7BE}"/>
                </a:ext>
              </a:extLst>
            </p:cNvPr>
            <p:cNvSpPr/>
            <p:nvPr/>
          </p:nvSpPr>
          <p:spPr>
            <a:xfrm>
              <a:off x="-7891793" y="6859455"/>
              <a:ext cx="277756" cy="476508"/>
            </a:xfrm>
            <a:custGeom>
              <a:avLst/>
              <a:gdLst>
                <a:gd name="connsiteX0" fmla="*/ 182962 w 277756"/>
                <a:gd name="connsiteY0" fmla="*/ 11363 h 476508"/>
                <a:gd name="connsiteX1" fmla="*/ 185619 w 277756"/>
                <a:gd name="connsiteY1" fmla="*/ 6368 h 476508"/>
                <a:gd name="connsiteX2" fmla="*/ 186334 w 277756"/>
                <a:gd name="connsiteY2" fmla="*/ 6220 h 476508"/>
                <a:gd name="connsiteX3" fmla="*/ 198450 w 277756"/>
                <a:gd name="connsiteY3" fmla="*/ -467 h 476508"/>
                <a:gd name="connsiteX4" fmla="*/ 256913 w 277756"/>
                <a:gd name="connsiteY4" fmla="*/ 19593 h 476508"/>
                <a:gd name="connsiteX5" fmla="*/ 275145 w 277756"/>
                <a:gd name="connsiteY5" fmla="*/ 132293 h 476508"/>
                <a:gd name="connsiteX6" fmla="*/ 240855 w 277756"/>
                <a:gd name="connsiteY6" fmla="*/ 291513 h 476508"/>
                <a:gd name="connsiteX7" fmla="*/ 166959 w 277756"/>
                <a:gd name="connsiteY7" fmla="*/ 389982 h 476508"/>
                <a:gd name="connsiteX8" fmla="*/ 106209 w 277756"/>
                <a:gd name="connsiteY8" fmla="*/ 435702 h 476508"/>
                <a:gd name="connsiteX9" fmla="*/ 68833 w 277756"/>
                <a:gd name="connsiteY9" fmla="*/ 468506 h 476508"/>
                <a:gd name="connsiteX10" fmla="*/ 47687 w 277756"/>
                <a:gd name="connsiteY10" fmla="*/ 473307 h 476508"/>
                <a:gd name="connsiteX11" fmla="*/ 2882 w 277756"/>
                <a:gd name="connsiteY11" fmla="*/ 453190 h 476508"/>
                <a:gd name="connsiteX12" fmla="*/ 6540 w 277756"/>
                <a:gd name="connsiteY12" fmla="*/ 423300 h 476508"/>
                <a:gd name="connsiteX13" fmla="*/ 57232 w 277756"/>
                <a:gd name="connsiteY13" fmla="*/ 335804 h 476508"/>
                <a:gd name="connsiteX14" fmla="*/ 68662 w 277756"/>
                <a:gd name="connsiteY14" fmla="*/ 308372 h 476508"/>
                <a:gd name="connsiteX15" fmla="*/ 82492 w 277756"/>
                <a:gd name="connsiteY15" fmla="*/ 290827 h 476508"/>
                <a:gd name="connsiteX16" fmla="*/ 89579 w 277756"/>
                <a:gd name="connsiteY16" fmla="*/ 293113 h 476508"/>
                <a:gd name="connsiteX17" fmla="*/ 122668 w 277756"/>
                <a:gd name="connsiteY17" fmla="*/ 168183 h 476508"/>
                <a:gd name="connsiteX18" fmla="*/ 182962 w 277756"/>
                <a:gd name="connsiteY18" fmla="*/ 11363 h 47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7756" h="476508">
                  <a:moveTo>
                    <a:pt x="182962" y="11363"/>
                  </a:moveTo>
                  <a:cubicBezTo>
                    <a:pt x="182316" y="9250"/>
                    <a:pt x="183506" y="7014"/>
                    <a:pt x="185619" y="6368"/>
                  </a:cubicBezTo>
                  <a:cubicBezTo>
                    <a:pt x="185852" y="6297"/>
                    <a:pt x="186091" y="6248"/>
                    <a:pt x="186334" y="6220"/>
                  </a:cubicBezTo>
                  <a:cubicBezTo>
                    <a:pt x="189776" y="3049"/>
                    <a:pt x="193932" y="755"/>
                    <a:pt x="198450" y="-467"/>
                  </a:cubicBezTo>
                  <a:cubicBezTo>
                    <a:pt x="220623" y="-1610"/>
                    <a:pt x="241883" y="-9"/>
                    <a:pt x="256913" y="19593"/>
                  </a:cubicBezTo>
                  <a:cubicBezTo>
                    <a:pt x="255485" y="58341"/>
                    <a:pt x="272402" y="93888"/>
                    <a:pt x="275145" y="132293"/>
                  </a:cubicBezTo>
                  <a:cubicBezTo>
                    <a:pt x="279145" y="188872"/>
                    <a:pt x="274116" y="242993"/>
                    <a:pt x="240855" y="291513"/>
                  </a:cubicBezTo>
                  <a:cubicBezTo>
                    <a:pt x="217480" y="325345"/>
                    <a:pt x="192277" y="357692"/>
                    <a:pt x="166959" y="389982"/>
                  </a:cubicBezTo>
                  <a:cubicBezTo>
                    <a:pt x="150672" y="410670"/>
                    <a:pt x="128383" y="423129"/>
                    <a:pt x="106209" y="435702"/>
                  </a:cubicBezTo>
                  <a:cubicBezTo>
                    <a:pt x="91522" y="444046"/>
                    <a:pt x="73976" y="448047"/>
                    <a:pt x="68833" y="468506"/>
                  </a:cubicBezTo>
                  <a:cubicBezTo>
                    <a:pt x="66204" y="479079"/>
                    <a:pt x="55346" y="475650"/>
                    <a:pt x="47687" y="473307"/>
                  </a:cubicBezTo>
                  <a:cubicBezTo>
                    <a:pt x="31971" y="468506"/>
                    <a:pt x="17912" y="459762"/>
                    <a:pt x="2882" y="453190"/>
                  </a:cubicBezTo>
                  <a:cubicBezTo>
                    <a:pt x="-6662" y="441760"/>
                    <a:pt x="1910" y="432559"/>
                    <a:pt x="6540" y="423300"/>
                  </a:cubicBezTo>
                  <a:cubicBezTo>
                    <a:pt x="21627" y="393126"/>
                    <a:pt x="39515" y="364551"/>
                    <a:pt x="57232" y="335804"/>
                  </a:cubicBezTo>
                  <a:cubicBezTo>
                    <a:pt x="62375" y="327460"/>
                    <a:pt x="68318" y="318659"/>
                    <a:pt x="68662" y="308372"/>
                  </a:cubicBezTo>
                  <a:cubicBezTo>
                    <a:pt x="70148" y="300028"/>
                    <a:pt x="76320" y="295399"/>
                    <a:pt x="82492" y="290827"/>
                  </a:cubicBezTo>
                  <a:cubicBezTo>
                    <a:pt x="86206" y="287741"/>
                    <a:pt x="89750" y="300657"/>
                    <a:pt x="89579" y="293113"/>
                  </a:cubicBezTo>
                  <a:cubicBezTo>
                    <a:pt x="88493" y="247965"/>
                    <a:pt x="111295" y="209674"/>
                    <a:pt x="122668" y="168183"/>
                  </a:cubicBezTo>
                  <a:cubicBezTo>
                    <a:pt x="137870" y="114233"/>
                    <a:pt x="165074" y="64684"/>
                    <a:pt x="182962" y="11363"/>
                  </a:cubicBezTo>
                  <a:close/>
                </a:path>
              </a:pathLst>
            </a:custGeom>
            <a:solidFill>
              <a:srgbClr val="AEE5E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F2884E7-759F-464B-94B3-2D7020C86E3E}"/>
                </a:ext>
              </a:extLst>
            </p:cNvPr>
            <p:cNvSpPr/>
            <p:nvPr/>
          </p:nvSpPr>
          <p:spPr>
            <a:xfrm>
              <a:off x="-7755524" y="6272519"/>
              <a:ext cx="483082" cy="475204"/>
            </a:xfrm>
            <a:custGeom>
              <a:avLst/>
              <a:gdLst>
                <a:gd name="connsiteX0" fmla="*/ 30176 w 483082"/>
                <a:gd name="connsiteY0" fmla="*/ 203221 h 475204"/>
                <a:gd name="connsiteX1" fmla="*/ 6345 w 483082"/>
                <a:gd name="connsiteY1" fmla="*/ 119501 h 475204"/>
                <a:gd name="connsiteX2" fmla="*/ 6573 w 483082"/>
                <a:gd name="connsiteY2" fmla="*/ 119096 h 475204"/>
                <a:gd name="connsiteX3" fmla="*/ 26919 w 483082"/>
                <a:gd name="connsiteY3" fmla="*/ 78577 h 475204"/>
                <a:gd name="connsiteX4" fmla="*/ 30405 w 483082"/>
                <a:gd name="connsiteY4" fmla="*/ 74633 h 475204"/>
                <a:gd name="connsiteX5" fmla="*/ 118758 w 483082"/>
                <a:gd name="connsiteY5" fmla="*/ 16112 h 475204"/>
                <a:gd name="connsiteX6" fmla="*/ 287065 w 483082"/>
                <a:gd name="connsiteY6" fmla="*/ 23141 h 475204"/>
                <a:gd name="connsiteX7" fmla="*/ 258490 w 483082"/>
                <a:gd name="connsiteY7" fmla="*/ 29771 h 475204"/>
                <a:gd name="connsiteX8" fmla="*/ 184767 w 483082"/>
                <a:gd name="connsiteY8" fmla="*/ 31200 h 475204"/>
                <a:gd name="connsiteX9" fmla="*/ 155734 w 483082"/>
                <a:gd name="connsiteY9" fmla="*/ 36343 h 475204"/>
                <a:gd name="connsiteX10" fmla="*/ 84868 w 483082"/>
                <a:gd name="connsiteY10" fmla="*/ 70633 h 475204"/>
                <a:gd name="connsiteX11" fmla="*/ 69438 w 483082"/>
                <a:gd name="connsiteY11" fmla="*/ 85664 h 475204"/>
                <a:gd name="connsiteX12" fmla="*/ 64637 w 483082"/>
                <a:gd name="connsiteY12" fmla="*/ 121839 h 475204"/>
                <a:gd name="connsiteX13" fmla="*/ 63037 w 483082"/>
                <a:gd name="connsiteY13" fmla="*/ 149500 h 475204"/>
                <a:gd name="connsiteX14" fmla="*/ 93555 w 483082"/>
                <a:gd name="connsiteY14" fmla="*/ 165102 h 475204"/>
                <a:gd name="connsiteX15" fmla="*/ 100242 w 483082"/>
                <a:gd name="connsiteY15" fmla="*/ 167959 h 475204"/>
                <a:gd name="connsiteX16" fmla="*/ 148762 w 483082"/>
                <a:gd name="connsiteY16" fmla="*/ 176760 h 475204"/>
                <a:gd name="connsiteX17" fmla="*/ 149905 w 483082"/>
                <a:gd name="connsiteY17" fmla="*/ 176760 h 475204"/>
                <a:gd name="connsiteX18" fmla="*/ 192139 w 483082"/>
                <a:gd name="connsiteY18" fmla="*/ 161101 h 475204"/>
                <a:gd name="connsiteX19" fmla="*/ 239059 w 483082"/>
                <a:gd name="connsiteY19" fmla="*/ 161101 h 475204"/>
                <a:gd name="connsiteX20" fmla="*/ 246774 w 483082"/>
                <a:gd name="connsiteY20" fmla="*/ 161616 h 475204"/>
                <a:gd name="connsiteX21" fmla="*/ 289294 w 483082"/>
                <a:gd name="connsiteY21" fmla="*/ 178761 h 475204"/>
                <a:gd name="connsiteX22" fmla="*/ 311068 w 483082"/>
                <a:gd name="connsiteY22" fmla="*/ 219223 h 475204"/>
                <a:gd name="connsiteX23" fmla="*/ 315183 w 483082"/>
                <a:gd name="connsiteY23" fmla="*/ 244540 h 475204"/>
                <a:gd name="connsiteX24" fmla="*/ 330442 w 483082"/>
                <a:gd name="connsiteY24" fmla="*/ 215108 h 475204"/>
                <a:gd name="connsiteX25" fmla="*/ 351301 w 483082"/>
                <a:gd name="connsiteY25" fmla="*/ 202421 h 475204"/>
                <a:gd name="connsiteX26" fmla="*/ 410395 w 483082"/>
                <a:gd name="connsiteY26" fmla="*/ 207221 h 475204"/>
                <a:gd name="connsiteX27" fmla="*/ 431198 w 483082"/>
                <a:gd name="connsiteY27" fmla="*/ 180304 h 475204"/>
                <a:gd name="connsiteX28" fmla="*/ 401937 w 483082"/>
                <a:gd name="connsiteY28" fmla="*/ 121268 h 475204"/>
                <a:gd name="connsiteX29" fmla="*/ 388278 w 483082"/>
                <a:gd name="connsiteY29" fmla="*/ 107781 h 475204"/>
                <a:gd name="connsiteX30" fmla="*/ 398394 w 483082"/>
                <a:gd name="connsiteY30" fmla="*/ 73205 h 475204"/>
                <a:gd name="connsiteX31" fmla="*/ 421254 w 483082"/>
                <a:gd name="connsiteY31" fmla="*/ 81720 h 475204"/>
                <a:gd name="connsiteX32" fmla="*/ 419996 w 483082"/>
                <a:gd name="connsiteY32" fmla="*/ 80920 h 475204"/>
                <a:gd name="connsiteX33" fmla="*/ 480689 w 483082"/>
                <a:gd name="connsiteY33" fmla="*/ 177561 h 475204"/>
                <a:gd name="connsiteX34" fmla="*/ 473031 w 483082"/>
                <a:gd name="connsiteY34" fmla="*/ 230081 h 475204"/>
                <a:gd name="connsiteX35" fmla="*/ 468288 w 483082"/>
                <a:gd name="connsiteY35" fmla="*/ 261971 h 475204"/>
                <a:gd name="connsiteX36" fmla="*/ 457886 w 483082"/>
                <a:gd name="connsiteY36" fmla="*/ 279688 h 475204"/>
                <a:gd name="connsiteX37" fmla="*/ 449657 w 483082"/>
                <a:gd name="connsiteY37" fmla="*/ 269629 h 475204"/>
                <a:gd name="connsiteX38" fmla="*/ 448800 w 483082"/>
                <a:gd name="connsiteY38" fmla="*/ 271458 h 475204"/>
                <a:gd name="connsiteX39" fmla="*/ 371533 w 483082"/>
                <a:gd name="connsiteY39" fmla="*/ 320036 h 475204"/>
                <a:gd name="connsiteX40" fmla="*/ 344158 w 483082"/>
                <a:gd name="connsiteY40" fmla="*/ 307234 h 475204"/>
                <a:gd name="connsiteX41" fmla="*/ 326441 w 483082"/>
                <a:gd name="connsiteY41" fmla="*/ 297918 h 475204"/>
                <a:gd name="connsiteX42" fmla="*/ 223972 w 483082"/>
                <a:gd name="connsiteY42" fmla="*/ 349353 h 475204"/>
                <a:gd name="connsiteX43" fmla="*/ 213799 w 483082"/>
                <a:gd name="connsiteY43" fmla="*/ 381301 h 475204"/>
                <a:gd name="connsiteX44" fmla="*/ 225229 w 483082"/>
                <a:gd name="connsiteY44" fmla="*/ 402960 h 475204"/>
                <a:gd name="connsiteX45" fmla="*/ 243346 w 483082"/>
                <a:gd name="connsiteY45" fmla="*/ 408675 h 475204"/>
                <a:gd name="connsiteX46" fmla="*/ 293237 w 483082"/>
                <a:gd name="connsiteY46" fmla="*/ 371642 h 475204"/>
                <a:gd name="connsiteX47" fmla="*/ 343301 w 483082"/>
                <a:gd name="connsiteY47" fmla="*/ 341010 h 475204"/>
                <a:gd name="connsiteX48" fmla="*/ 391936 w 483082"/>
                <a:gd name="connsiteY48" fmla="*/ 329580 h 475204"/>
                <a:gd name="connsiteX49" fmla="*/ 396679 w 483082"/>
                <a:gd name="connsiteY49" fmla="*/ 342952 h 475204"/>
                <a:gd name="connsiteX50" fmla="*/ 335700 w 483082"/>
                <a:gd name="connsiteY50" fmla="*/ 405074 h 475204"/>
                <a:gd name="connsiteX51" fmla="*/ 320440 w 483082"/>
                <a:gd name="connsiteY51" fmla="*/ 402960 h 475204"/>
                <a:gd name="connsiteX52" fmla="*/ 305982 w 483082"/>
                <a:gd name="connsiteY52" fmla="*/ 396902 h 475204"/>
                <a:gd name="connsiteX53" fmla="*/ 256090 w 483082"/>
                <a:gd name="connsiteY53" fmla="*/ 450681 h 475204"/>
                <a:gd name="connsiteX54" fmla="*/ 320955 w 483082"/>
                <a:gd name="connsiteY54" fmla="*/ 438393 h 475204"/>
                <a:gd name="connsiteX55" fmla="*/ 378105 w 483082"/>
                <a:gd name="connsiteY55" fmla="*/ 448166 h 475204"/>
                <a:gd name="connsiteX56" fmla="*/ 401479 w 483082"/>
                <a:gd name="connsiteY56" fmla="*/ 456967 h 475204"/>
                <a:gd name="connsiteX57" fmla="*/ 383420 w 483082"/>
                <a:gd name="connsiteY57" fmla="*/ 472512 h 475204"/>
                <a:gd name="connsiteX58" fmla="*/ 289523 w 483082"/>
                <a:gd name="connsiteY58" fmla="*/ 474397 h 475204"/>
                <a:gd name="connsiteX59" fmla="*/ 241688 w 483082"/>
                <a:gd name="connsiteY59" fmla="*/ 473940 h 475204"/>
                <a:gd name="connsiteX60" fmla="*/ 216142 w 483082"/>
                <a:gd name="connsiteY60" fmla="*/ 462510 h 475204"/>
                <a:gd name="connsiteX61" fmla="*/ 205055 w 483082"/>
                <a:gd name="connsiteY61" fmla="*/ 416047 h 475204"/>
                <a:gd name="connsiteX62" fmla="*/ 180938 w 483082"/>
                <a:gd name="connsiteY62" fmla="*/ 364612 h 475204"/>
                <a:gd name="connsiteX63" fmla="*/ 195796 w 483082"/>
                <a:gd name="connsiteY63" fmla="*/ 333066 h 475204"/>
                <a:gd name="connsiteX64" fmla="*/ 241117 w 483082"/>
                <a:gd name="connsiteY64" fmla="*/ 313692 h 475204"/>
                <a:gd name="connsiteX65" fmla="*/ 196654 w 483082"/>
                <a:gd name="connsiteY65" fmla="*/ 245569 h 475204"/>
                <a:gd name="connsiteX66" fmla="*/ 84011 w 483082"/>
                <a:gd name="connsiteY66" fmla="*/ 217623 h 475204"/>
                <a:gd name="connsiteX67" fmla="*/ 30176 w 483082"/>
                <a:gd name="connsiteY67" fmla="*/ 203221 h 475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83082" h="475204">
                  <a:moveTo>
                    <a:pt x="30176" y="203221"/>
                  </a:moveTo>
                  <a:cubicBezTo>
                    <a:pt x="477" y="186683"/>
                    <a:pt x="-10193" y="149200"/>
                    <a:pt x="6345" y="119501"/>
                  </a:cubicBezTo>
                  <a:cubicBezTo>
                    <a:pt x="6421" y="119366"/>
                    <a:pt x="6497" y="119231"/>
                    <a:pt x="6573" y="119096"/>
                  </a:cubicBezTo>
                  <a:cubicBezTo>
                    <a:pt x="13659" y="105837"/>
                    <a:pt x="31833" y="97950"/>
                    <a:pt x="26919" y="78577"/>
                  </a:cubicBezTo>
                  <a:cubicBezTo>
                    <a:pt x="26919" y="77605"/>
                    <a:pt x="28861" y="75262"/>
                    <a:pt x="30405" y="74633"/>
                  </a:cubicBezTo>
                  <a:cubicBezTo>
                    <a:pt x="63266" y="60403"/>
                    <a:pt x="84697" y="29542"/>
                    <a:pt x="118758" y="16112"/>
                  </a:cubicBezTo>
                  <a:cubicBezTo>
                    <a:pt x="176594" y="-6748"/>
                    <a:pt x="232201" y="-8177"/>
                    <a:pt x="287065" y="23141"/>
                  </a:cubicBezTo>
                  <a:cubicBezTo>
                    <a:pt x="280950" y="39944"/>
                    <a:pt x="267577" y="35085"/>
                    <a:pt x="258490" y="29771"/>
                  </a:cubicBezTo>
                  <a:cubicBezTo>
                    <a:pt x="233058" y="15140"/>
                    <a:pt x="209684" y="7253"/>
                    <a:pt x="184767" y="31200"/>
                  </a:cubicBezTo>
                  <a:cubicBezTo>
                    <a:pt x="177908" y="37772"/>
                    <a:pt x="165336" y="34057"/>
                    <a:pt x="155734" y="36343"/>
                  </a:cubicBezTo>
                  <a:cubicBezTo>
                    <a:pt x="129617" y="42515"/>
                    <a:pt x="100813" y="43373"/>
                    <a:pt x="84868" y="70633"/>
                  </a:cubicBezTo>
                  <a:cubicBezTo>
                    <a:pt x="80778" y="76622"/>
                    <a:pt x="75532" y="81732"/>
                    <a:pt x="69438" y="85664"/>
                  </a:cubicBezTo>
                  <a:cubicBezTo>
                    <a:pt x="52979" y="95950"/>
                    <a:pt x="53836" y="108180"/>
                    <a:pt x="64637" y="121839"/>
                  </a:cubicBezTo>
                  <a:cubicBezTo>
                    <a:pt x="65318" y="131090"/>
                    <a:pt x="64780" y="140389"/>
                    <a:pt x="63037" y="149500"/>
                  </a:cubicBezTo>
                  <a:cubicBezTo>
                    <a:pt x="84069" y="133784"/>
                    <a:pt x="87555" y="152415"/>
                    <a:pt x="93555" y="165102"/>
                  </a:cubicBezTo>
                  <a:cubicBezTo>
                    <a:pt x="95841" y="169960"/>
                    <a:pt x="96813" y="167617"/>
                    <a:pt x="100242" y="167959"/>
                  </a:cubicBezTo>
                  <a:cubicBezTo>
                    <a:pt x="116358" y="169617"/>
                    <a:pt x="138646" y="145099"/>
                    <a:pt x="148762" y="176760"/>
                  </a:cubicBezTo>
                  <a:cubicBezTo>
                    <a:pt x="149562" y="173160"/>
                    <a:pt x="149791" y="178361"/>
                    <a:pt x="149905" y="176760"/>
                  </a:cubicBezTo>
                  <a:cubicBezTo>
                    <a:pt x="151963" y="139213"/>
                    <a:pt x="178480" y="152758"/>
                    <a:pt x="192139" y="161101"/>
                  </a:cubicBezTo>
                  <a:cubicBezTo>
                    <a:pt x="210027" y="171788"/>
                    <a:pt x="223343" y="172531"/>
                    <a:pt x="239059" y="161101"/>
                  </a:cubicBezTo>
                  <a:cubicBezTo>
                    <a:pt x="241642" y="161016"/>
                    <a:pt x="244226" y="161189"/>
                    <a:pt x="246774" y="161616"/>
                  </a:cubicBezTo>
                  <a:cubicBezTo>
                    <a:pt x="262548" y="163445"/>
                    <a:pt x="275349" y="170931"/>
                    <a:pt x="289294" y="178761"/>
                  </a:cubicBezTo>
                  <a:cubicBezTo>
                    <a:pt x="304273" y="186394"/>
                    <a:pt x="312948" y="202516"/>
                    <a:pt x="311068" y="219223"/>
                  </a:cubicBezTo>
                  <a:cubicBezTo>
                    <a:pt x="311068" y="227110"/>
                    <a:pt x="308839" y="235682"/>
                    <a:pt x="315183" y="244540"/>
                  </a:cubicBezTo>
                  <a:cubicBezTo>
                    <a:pt x="327699" y="238311"/>
                    <a:pt x="327127" y="225510"/>
                    <a:pt x="330442" y="215108"/>
                  </a:cubicBezTo>
                  <a:cubicBezTo>
                    <a:pt x="333757" y="204707"/>
                    <a:pt x="342672" y="193105"/>
                    <a:pt x="351301" y="202421"/>
                  </a:cubicBezTo>
                  <a:cubicBezTo>
                    <a:pt x="370562" y="223166"/>
                    <a:pt x="390849" y="202421"/>
                    <a:pt x="410395" y="207221"/>
                  </a:cubicBezTo>
                  <a:cubicBezTo>
                    <a:pt x="417938" y="209050"/>
                    <a:pt x="434055" y="200707"/>
                    <a:pt x="431198" y="180304"/>
                  </a:cubicBezTo>
                  <a:cubicBezTo>
                    <a:pt x="427025" y="150071"/>
                    <a:pt x="425483" y="140585"/>
                    <a:pt x="401937" y="121268"/>
                  </a:cubicBezTo>
                  <a:cubicBezTo>
                    <a:pt x="396968" y="117213"/>
                    <a:pt x="392395" y="112698"/>
                    <a:pt x="388278" y="107781"/>
                  </a:cubicBezTo>
                  <a:cubicBezTo>
                    <a:pt x="372562" y="89207"/>
                    <a:pt x="373990" y="84235"/>
                    <a:pt x="398394" y="73205"/>
                  </a:cubicBezTo>
                  <a:cubicBezTo>
                    <a:pt x="406940" y="72201"/>
                    <a:pt x="415447" y="75369"/>
                    <a:pt x="421254" y="81720"/>
                  </a:cubicBezTo>
                  <a:lnTo>
                    <a:pt x="419996" y="80920"/>
                  </a:lnTo>
                  <a:cubicBezTo>
                    <a:pt x="447999" y="108238"/>
                    <a:pt x="476746" y="134698"/>
                    <a:pt x="480689" y="177561"/>
                  </a:cubicBezTo>
                  <a:cubicBezTo>
                    <a:pt x="482404" y="196077"/>
                    <a:pt x="482804" y="213851"/>
                    <a:pt x="473031" y="230081"/>
                  </a:cubicBezTo>
                  <a:cubicBezTo>
                    <a:pt x="466802" y="240368"/>
                    <a:pt x="470231" y="251399"/>
                    <a:pt x="468288" y="261971"/>
                  </a:cubicBezTo>
                  <a:cubicBezTo>
                    <a:pt x="466974" y="269058"/>
                    <a:pt x="466173" y="277402"/>
                    <a:pt x="457886" y="279688"/>
                  </a:cubicBezTo>
                  <a:cubicBezTo>
                    <a:pt x="449600" y="281974"/>
                    <a:pt x="449942" y="275058"/>
                    <a:pt x="449657" y="269629"/>
                  </a:cubicBezTo>
                  <a:cubicBezTo>
                    <a:pt x="448285" y="269629"/>
                    <a:pt x="449028" y="270829"/>
                    <a:pt x="448800" y="271458"/>
                  </a:cubicBezTo>
                  <a:cubicBezTo>
                    <a:pt x="433998" y="305119"/>
                    <a:pt x="400736" y="309463"/>
                    <a:pt x="371533" y="320036"/>
                  </a:cubicBezTo>
                  <a:cubicBezTo>
                    <a:pt x="358331" y="324836"/>
                    <a:pt x="352502" y="314321"/>
                    <a:pt x="344158" y="307234"/>
                  </a:cubicBezTo>
                  <a:cubicBezTo>
                    <a:pt x="339529" y="303348"/>
                    <a:pt x="338900" y="287803"/>
                    <a:pt x="326441" y="297918"/>
                  </a:cubicBezTo>
                  <a:cubicBezTo>
                    <a:pt x="290094" y="310777"/>
                    <a:pt x="258433" y="332837"/>
                    <a:pt x="223972" y="349353"/>
                  </a:cubicBezTo>
                  <a:cubicBezTo>
                    <a:pt x="207398" y="357240"/>
                    <a:pt x="204655" y="366498"/>
                    <a:pt x="213799" y="381301"/>
                  </a:cubicBezTo>
                  <a:cubicBezTo>
                    <a:pt x="218085" y="388273"/>
                    <a:pt x="220828" y="396159"/>
                    <a:pt x="225229" y="402960"/>
                  </a:cubicBezTo>
                  <a:cubicBezTo>
                    <a:pt x="229629" y="409761"/>
                    <a:pt x="237059" y="415133"/>
                    <a:pt x="243346" y="408675"/>
                  </a:cubicBezTo>
                  <a:cubicBezTo>
                    <a:pt x="258204" y="393702"/>
                    <a:pt x="281293" y="390216"/>
                    <a:pt x="293237" y="371642"/>
                  </a:cubicBezTo>
                  <a:cubicBezTo>
                    <a:pt x="316612" y="372442"/>
                    <a:pt x="331128" y="359012"/>
                    <a:pt x="343301" y="341010"/>
                  </a:cubicBezTo>
                  <a:cubicBezTo>
                    <a:pt x="349759" y="331466"/>
                    <a:pt x="382563" y="324493"/>
                    <a:pt x="391936" y="329580"/>
                  </a:cubicBezTo>
                  <a:cubicBezTo>
                    <a:pt x="397651" y="332666"/>
                    <a:pt x="400965" y="338895"/>
                    <a:pt x="396679" y="342952"/>
                  </a:cubicBezTo>
                  <a:cubicBezTo>
                    <a:pt x="375705" y="363012"/>
                    <a:pt x="369647" y="397874"/>
                    <a:pt x="335700" y="405074"/>
                  </a:cubicBezTo>
                  <a:cubicBezTo>
                    <a:pt x="330531" y="406366"/>
                    <a:pt x="325063" y="405608"/>
                    <a:pt x="320440" y="402960"/>
                  </a:cubicBezTo>
                  <a:cubicBezTo>
                    <a:pt x="315754" y="401189"/>
                    <a:pt x="318612" y="386672"/>
                    <a:pt x="305982" y="396902"/>
                  </a:cubicBezTo>
                  <a:cubicBezTo>
                    <a:pt x="286665" y="412504"/>
                    <a:pt x="272034" y="431649"/>
                    <a:pt x="256090" y="450681"/>
                  </a:cubicBezTo>
                  <a:cubicBezTo>
                    <a:pt x="279579" y="453424"/>
                    <a:pt x="299981" y="444622"/>
                    <a:pt x="320955" y="438393"/>
                  </a:cubicBezTo>
                  <a:cubicBezTo>
                    <a:pt x="338100" y="451995"/>
                    <a:pt x="358617" y="446452"/>
                    <a:pt x="378105" y="448166"/>
                  </a:cubicBezTo>
                  <a:cubicBezTo>
                    <a:pt x="386849" y="448909"/>
                    <a:pt x="399193" y="447652"/>
                    <a:pt x="401479" y="456967"/>
                  </a:cubicBezTo>
                  <a:cubicBezTo>
                    <a:pt x="404109" y="468397"/>
                    <a:pt x="391078" y="468911"/>
                    <a:pt x="383420" y="472512"/>
                  </a:cubicBezTo>
                  <a:cubicBezTo>
                    <a:pt x="352159" y="476112"/>
                    <a:pt x="320555" y="473426"/>
                    <a:pt x="289523" y="474397"/>
                  </a:cubicBezTo>
                  <a:cubicBezTo>
                    <a:pt x="273577" y="474397"/>
                    <a:pt x="257633" y="474397"/>
                    <a:pt x="241688" y="473940"/>
                  </a:cubicBezTo>
                  <a:cubicBezTo>
                    <a:pt x="231744" y="473598"/>
                    <a:pt x="222142" y="472169"/>
                    <a:pt x="216142" y="462510"/>
                  </a:cubicBezTo>
                  <a:cubicBezTo>
                    <a:pt x="221857" y="444851"/>
                    <a:pt x="218142" y="431250"/>
                    <a:pt x="205055" y="416047"/>
                  </a:cubicBezTo>
                  <a:cubicBezTo>
                    <a:pt x="193111" y="402217"/>
                    <a:pt x="187910" y="382329"/>
                    <a:pt x="180938" y="364612"/>
                  </a:cubicBezTo>
                  <a:cubicBezTo>
                    <a:pt x="175223" y="349811"/>
                    <a:pt x="177851" y="337466"/>
                    <a:pt x="195796" y="333066"/>
                  </a:cubicBezTo>
                  <a:cubicBezTo>
                    <a:pt x="211971" y="329465"/>
                    <a:pt x="227337" y="322896"/>
                    <a:pt x="241117" y="313692"/>
                  </a:cubicBezTo>
                  <a:cubicBezTo>
                    <a:pt x="259976" y="277002"/>
                    <a:pt x="241459" y="244483"/>
                    <a:pt x="196654" y="245569"/>
                  </a:cubicBezTo>
                  <a:cubicBezTo>
                    <a:pt x="155506" y="246598"/>
                    <a:pt x="121501" y="226652"/>
                    <a:pt x="84011" y="217623"/>
                  </a:cubicBezTo>
                  <a:cubicBezTo>
                    <a:pt x="66066" y="213679"/>
                    <a:pt x="49093" y="204993"/>
                    <a:pt x="30176" y="203221"/>
                  </a:cubicBezTo>
                  <a:close/>
                </a:path>
              </a:pathLst>
            </a:custGeom>
            <a:solidFill>
              <a:srgbClr val="5D220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FAC5ABD-73EE-4EA3-AAED-D02FBC5AFA32}"/>
                </a:ext>
              </a:extLst>
            </p:cNvPr>
            <p:cNvSpPr/>
            <p:nvPr/>
          </p:nvSpPr>
          <p:spPr>
            <a:xfrm>
              <a:off x="-7742375" y="6599872"/>
              <a:ext cx="526432" cy="315193"/>
            </a:xfrm>
            <a:custGeom>
              <a:avLst/>
              <a:gdLst>
                <a:gd name="connsiteX0" fmla="*/ 185505 w 526432"/>
                <a:gd name="connsiteY0" fmla="*/ 11829 h 315193"/>
                <a:gd name="connsiteX1" fmla="*/ 170818 w 526432"/>
                <a:gd name="connsiteY1" fmla="*/ 28974 h 315193"/>
                <a:gd name="connsiteX2" fmla="*/ 198306 w 526432"/>
                <a:gd name="connsiteY2" fmla="*/ 91496 h 315193"/>
                <a:gd name="connsiteX3" fmla="*/ 227282 w 526432"/>
                <a:gd name="connsiteY3" fmla="*/ 103611 h 315193"/>
                <a:gd name="connsiteX4" fmla="*/ 204422 w 526432"/>
                <a:gd name="connsiteY4" fmla="*/ 128872 h 315193"/>
                <a:gd name="connsiteX5" fmla="*/ 181562 w 526432"/>
                <a:gd name="connsiteY5" fmla="*/ 144760 h 315193"/>
                <a:gd name="connsiteX6" fmla="*/ 126641 w 526432"/>
                <a:gd name="connsiteY6" fmla="*/ 152075 h 315193"/>
                <a:gd name="connsiteX7" fmla="*/ 191620 w 526432"/>
                <a:gd name="connsiteY7" fmla="*/ 151446 h 315193"/>
                <a:gd name="connsiteX8" fmla="*/ 453024 w 526432"/>
                <a:gd name="connsiteY8" fmla="*/ 208139 h 315193"/>
                <a:gd name="connsiteX9" fmla="*/ 504459 w 526432"/>
                <a:gd name="connsiteY9" fmla="*/ 214711 h 315193"/>
                <a:gd name="connsiteX10" fmla="*/ 521604 w 526432"/>
                <a:gd name="connsiteY10" fmla="*/ 245686 h 315193"/>
                <a:gd name="connsiteX11" fmla="*/ 488115 w 526432"/>
                <a:gd name="connsiteY11" fmla="*/ 302150 h 315193"/>
                <a:gd name="connsiteX12" fmla="*/ 443251 w 526432"/>
                <a:gd name="connsiteY12" fmla="*/ 311866 h 315193"/>
                <a:gd name="connsiteX13" fmla="*/ 210137 w 526432"/>
                <a:gd name="connsiteY13" fmla="*/ 250944 h 315193"/>
                <a:gd name="connsiteX14" fmla="*/ 167960 w 526432"/>
                <a:gd name="connsiteY14" fmla="*/ 230770 h 315193"/>
                <a:gd name="connsiteX15" fmla="*/ 112696 w 526432"/>
                <a:gd name="connsiteY15" fmla="*/ 187050 h 315193"/>
                <a:gd name="connsiteX16" fmla="*/ 92065 w 526432"/>
                <a:gd name="connsiteY16" fmla="*/ 170534 h 315193"/>
                <a:gd name="connsiteX17" fmla="*/ 89150 w 526432"/>
                <a:gd name="connsiteY17" fmla="*/ 157275 h 315193"/>
                <a:gd name="connsiteX18" fmla="*/ 11769 w 526432"/>
                <a:gd name="connsiteY18" fmla="*/ 63892 h 315193"/>
                <a:gd name="connsiteX19" fmla="*/ 10512 w 526432"/>
                <a:gd name="connsiteY19" fmla="*/ 58691 h 315193"/>
                <a:gd name="connsiteX20" fmla="*/ -918 w 526432"/>
                <a:gd name="connsiteY20" fmla="*/ 36860 h 315193"/>
                <a:gd name="connsiteX21" fmla="*/ 18227 w 526432"/>
                <a:gd name="connsiteY21" fmla="*/ 6742 h 315193"/>
                <a:gd name="connsiteX22" fmla="*/ 165674 w 526432"/>
                <a:gd name="connsiteY22" fmla="*/ 456 h 315193"/>
                <a:gd name="connsiteX23" fmla="*/ 185505 w 526432"/>
                <a:gd name="connsiteY23" fmla="*/ 11829 h 31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26432" h="315193">
                  <a:moveTo>
                    <a:pt x="185505" y="11829"/>
                  </a:moveTo>
                  <a:cubicBezTo>
                    <a:pt x="173332" y="11371"/>
                    <a:pt x="164988" y="15086"/>
                    <a:pt x="170818" y="28974"/>
                  </a:cubicBezTo>
                  <a:cubicBezTo>
                    <a:pt x="179447" y="50005"/>
                    <a:pt x="189220" y="70578"/>
                    <a:pt x="198306" y="91496"/>
                  </a:cubicBezTo>
                  <a:cubicBezTo>
                    <a:pt x="203564" y="103668"/>
                    <a:pt x="216652" y="99840"/>
                    <a:pt x="227282" y="103611"/>
                  </a:cubicBezTo>
                  <a:cubicBezTo>
                    <a:pt x="222024" y="116298"/>
                    <a:pt x="212594" y="121957"/>
                    <a:pt x="204422" y="128872"/>
                  </a:cubicBezTo>
                  <a:cubicBezTo>
                    <a:pt x="198135" y="136016"/>
                    <a:pt x="192649" y="144302"/>
                    <a:pt x="181562" y="144760"/>
                  </a:cubicBezTo>
                  <a:cubicBezTo>
                    <a:pt x="162952" y="143567"/>
                    <a:pt x="144289" y="146053"/>
                    <a:pt x="126641" y="152075"/>
                  </a:cubicBezTo>
                  <a:cubicBezTo>
                    <a:pt x="149501" y="146874"/>
                    <a:pt x="170474" y="138759"/>
                    <a:pt x="191620" y="151446"/>
                  </a:cubicBezTo>
                  <a:cubicBezTo>
                    <a:pt x="275002" y="187565"/>
                    <a:pt x="364156" y="197166"/>
                    <a:pt x="453024" y="208139"/>
                  </a:cubicBezTo>
                  <a:cubicBezTo>
                    <a:pt x="470169" y="210253"/>
                    <a:pt x="487314" y="212825"/>
                    <a:pt x="504459" y="214711"/>
                  </a:cubicBezTo>
                  <a:cubicBezTo>
                    <a:pt x="524233" y="216826"/>
                    <a:pt x="529205" y="228598"/>
                    <a:pt x="521604" y="245686"/>
                  </a:cubicBezTo>
                  <a:cubicBezTo>
                    <a:pt x="512510" y="265660"/>
                    <a:pt x="501281" y="284592"/>
                    <a:pt x="488115" y="302150"/>
                  </a:cubicBezTo>
                  <a:cubicBezTo>
                    <a:pt x="476170" y="318439"/>
                    <a:pt x="459996" y="314895"/>
                    <a:pt x="443251" y="311866"/>
                  </a:cubicBezTo>
                  <a:cubicBezTo>
                    <a:pt x="363927" y="297693"/>
                    <a:pt x="287460" y="272604"/>
                    <a:pt x="210137" y="250944"/>
                  </a:cubicBezTo>
                  <a:cubicBezTo>
                    <a:pt x="194481" y="248257"/>
                    <a:pt x="179878" y="241273"/>
                    <a:pt x="167960" y="230770"/>
                  </a:cubicBezTo>
                  <a:cubicBezTo>
                    <a:pt x="153101" y="211739"/>
                    <a:pt x="132698" y="199624"/>
                    <a:pt x="112696" y="187050"/>
                  </a:cubicBezTo>
                  <a:cubicBezTo>
                    <a:pt x="105210" y="182364"/>
                    <a:pt x="95551" y="180478"/>
                    <a:pt x="92065" y="170534"/>
                  </a:cubicBezTo>
                  <a:cubicBezTo>
                    <a:pt x="96694" y="164819"/>
                    <a:pt x="93722" y="161676"/>
                    <a:pt x="89150" y="157275"/>
                  </a:cubicBezTo>
                  <a:cubicBezTo>
                    <a:pt x="59433" y="129618"/>
                    <a:pt x="33423" y="98230"/>
                    <a:pt x="11769" y="63892"/>
                  </a:cubicBezTo>
                  <a:cubicBezTo>
                    <a:pt x="11080" y="62235"/>
                    <a:pt x="10656" y="60480"/>
                    <a:pt x="10512" y="58691"/>
                  </a:cubicBezTo>
                  <a:cubicBezTo>
                    <a:pt x="7369" y="51091"/>
                    <a:pt x="396" y="45261"/>
                    <a:pt x="-918" y="36860"/>
                  </a:cubicBezTo>
                  <a:cubicBezTo>
                    <a:pt x="-2919" y="21773"/>
                    <a:pt x="281" y="7657"/>
                    <a:pt x="18227" y="6742"/>
                  </a:cubicBezTo>
                  <a:cubicBezTo>
                    <a:pt x="67376" y="4342"/>
                    <a:pt x="116296" y="-3773"/>
                    <a:pt x="165674" y="456"/>
                  </a:cubicBezTo>
                  <a:cubicBezTo>
                    <a:pt x="174304" y="1199"/>
                    <a:pt x="183791" y="342"/>
                    <a:pt x="185505" y="11829"/>
                  </a:cubicBezTo>
                  <a:close/>
                </a:path>
              </a:pathLst>
            </a:custGeom>
            <a:solidFill>
              <a:srgbClr val="AEE3E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EF4A985-3EE5-4A27-9971-F767C6BA0BCA}"/>
                </a:ext>
              </a:extLst>
            </p:cNvPr>
            <p:cNvSpPr/>
            <p:nvPr/>
          </p:nvSpPr>
          <p:spPr>
            <a:xfrm>
              <a:off x="-7220411" y="6095561"/>
              <a:ext cx="476568" cy="331263"/>
            </a:xfrm>
            <a:custGeom>
              <a:avLst/>
              <a:gdLst>
                <a:gd name="connsiteX0" fmla="*/ 351913 w 476568"/>
                <a:gd name="connsiteY0" fmla="*/ 589 h 331263"/>
                <a:gd name="connsiteX1" fmla="*/ 425579 w 476568"/>
                <a:gd name="connsiteY1" fmla="*/ 34079 h 331263"/>
                <a:gd name="connsiteX2" fmla="*/ 475128 w 476568"/>
                <a:gd name="connsiteY2" fmla="*/ 116833 h 331263"/>
                <a:gd name="connsiteX3" fmla="*/ 462670 w 476568"/>
                <a:gd name="connsiteY3" fmla="*/ 164324 h 331263"/>
                <a:gd name="connsiteX4" fmla="*/ 459126 w 476568"/>
                <a:gd name="connsiteY4" fmla="*/ 176954 h 331263"/>
                <a:gd name="connsiteX5" fmla="*/ 439523 w 476568"/>
                <a:gd name="connsiteY5" fmla="*/ 221189 h 331263"/>
                <a:gd name="connsiteX6" fmla="*/ 434151 w 476568"/>
                <a:gd name="connsiteY6" fmla="*/ 232619 h 331263"/>
                <a:gd name="connsiteX7" fmla="*/ 414892 w 476568"/>
                <a:gd name="connsiteY7" fmla="*/ 276853 h 331263"/>
                <a:gd name="connsiteX8" fmla="*/ 401576 w 476568"/>
                <a:gd name="connsiteY8" fmla="*/ 295883 h 331263"/>
                <a:gd name="connsiteX9" fmla="*/ 344883 w 476568"/>
                <a:gd name="connsiteY9" fmla="*/ 320286 h 331263"/>
                <a:gd name="connsiteX10" fmla="*/ 328309 w 476568"/>
                <a:gd name="connsiteY10" fmla="*/ 318401 h 331263"/>
                <a:gd name="connsiteX11" fmla="*/ 291562 w 476568"/>
                <a:gd name="connsiteY11" fmla="*/ 325201 h 331263"/>
                <a:gd name="connsiteX12" fmla="*/ 278990 w 476568"/>
                <a:gd name="connsiteY12" fmla="*/ 312742 h 331263"/>
                <a:gd name="connsiteX13" fmla="*/ 290762 w 476568"/>
                <a:gd name="connsiteY13" fmla="*/ 303370 h 331263"/>
                <a:gd name="connsiteX14" fmla="*/ 331453 w 476568"/>
                <a:gd name="connsiteY14" fmla="*/ 270395 h 331263"/>
                <a:gd name="connsiteX15" fmla="*/ 330367 w 476568"/>
                <a:gd name="connsiteY15" fmla="*/ 239533 h 331263"/>
                <a:gd name="connsiteX16" fmla="*/ 300649 w 476568"/>
                <a:gd name="connsiteY16" fmla="*/ 231818 h 331263"/>
                <a:gd name="connsiteX17" fmla="*/ 263730 w 476568"/>
                <a:gd name="connsiteY17" fmla="*/ 241191 h 331263"/>
                <a:gd name="connsiteX18" fmla="*/ 252300 w 476568"/>
                <a:gd name="connsiteY18" fmla="*/ 225246 h 331263"/>
                <a:gd name="connsiteX19" fmla="*/ 227440 w 476568"/>
                <a:gd name="connsiteY19" fmla="*/ 202386 h 331263"/>
                <a:gd name="connsiteX20" fmla="*/ 147715 w 476568"/>
                <a:gd name="connsiteY20" fmla="*/ 185241 h 331263"/>
                <a:gd name="connsiteX21" fmla="*/ 126170 w 476568"/>
                <a:gd name="connsiteY21" fmla="*/ 174211 h 331263"/>
                <a:gd name="connsiteX22" fmla="*/ 43646 w 476568"/>
                <a:gd name="connsiteY22" fmla="*/ 145636 h 331263"/>
                <a:gd name="connsiteX23" fmla="*/ 2726 w 476568"/>
                <a:gd name="connsiteY23" fmla="*/ 110489 h 331263"/>
                <a:gd name="connsiteX24" fmla="*/ 9642 w 476568"/>
                <a:gd name="connsiteY24" fmla="*/ 73284 h 331263"/>
                <a:gd name="connsiteX25" fmla="*/ 34158 w 476568"/>
                <a:gd name="connsiteY25" fmla="*/ 33908 h 331263"/>
                <a:gd name="connsiteX26" fmla="*/ 65020 w 476568"/>
                <a:gd name="connsiteY26" fmla="*/ 6247 h 331263"/>
                <a:gd name="connsiteX27" fmla="*/ 73363 w 476568"/>
                <a:gd name="connsiteY27" fmla="*/ 11962 h 331263"/>
                <a:gd name="connsiteX28" fmla="*/ 73935 w 476568"/>
                <a:gd name="connsiteY28" fmla="*/ 20020 h 331263"/>
                <a:gd name="connsiteX29" fmla="*/ 70963 w 476568"/>
                <a:gd name="connsiteY29" fmla="*/ 60311 h 331263"/>
                <a:gd name="connsiteX30" fmla="*/ 110968 w 476568"/>
                <a:gd name="connsiteY30" fmla="*/ 87629 h 331263"/>
                <a:gd name="connsiteX31" fmla="*/ 161775 w 476568"/>
                <a:gd name="connsiteY31" fmla="*/ 119233 h 331263"/>
                <a:gd name="connsiteX32" fmla="*/ 203780 w 476568"/>
                <a:gd name="connsiteY32" fmla="*/ 154723 h 331263"/>
                <a:gd name="connsiteX33" fmla="*/ 264302 w 476568"/>
                <a:gd name="connsiteY33" fmla="*/ 140549 h 331263"/>
                <a:gd name="connsiteX34" fmla="*/ 295506 w 476568"/>
                <a:gd name="connsiteY34" fmla="*/ 142207 h 331263"/>
                <a:gd name="connsiteX35" fmla="*/ 311337 w 476568"/>
                <a:gd name="connsiteY35" fmla="*/ 142207 h 331263"/>
                <a:gd name="connsiteX36" fmla="*/ 348998 w 476568"/>
                <a:gd name="connsiteY36" fmla="*/ 146722 h 331263"/>
                <a:gd name="connsiteX37" fmla="*/ 371515 w 476568"/>
                <a:gd name="connsiteY37" fmla="*/ 158152 h 331263"/>
                <a:gd name="connsiteX38" fmla="*/ 365800 w 476568"/>
                <a:gd name="connsiteY38" fmla="*/ 136263 h 331263"/>
                <a:gd name="connsiteX39" fmla="*/ 360085 w 476568"/>
                <a:gd name="connsiteY39" fmla="*/ 115118 h 331263"/>
                <a:gd name="connsiteX40" fmla="*/ 361743 w 476568"/>
                <a:gd name="connsiteY40" fmla="*/ 91686 h 331263"/>
                <a:gd name="connsiteX41" fmla="*/ 382088 w 476568"/>
                <a:gd name="connsiteY41" fmla="*/ 97687 h 331263"/>
                <a:gd name="connsiteX42" fmla="*/ 385917 w 476568"/>
                <a:gd name="connsiteY42" fmla="*/ 101344 h 331263"/>
                <a:gd name="connsiteX43" fmla="*/ 417921 w 476568"/>
                <a:gd name="connsiteY43" fmla="*/ 101344 h 331263"/>
                <a:gd name="connsiteX44" fmla="*/ 420893 w 476568"/>
                <a:gd name="connsiteY44" fmla="*/ 94600 h 331263"/>
                <a:gd name="connsiteX45" fmla="*/ 395804 w 476568"/>
                <a:gd name="connsiteY45" fmla="*/ 83971 h 331263"/>
                <a:gd name="connsiteX46" fmla="*/ 334082 w 476568"/>
                <a:gd name="connsiteY46" fmla="*/ 40251 h 331263"/>
                <a:gd name="connsiteX47" fmla="*/ 324824 w 476568"/>
                <a:gd name="connsiteY47" fmla="*/ 11219 h 331263"/>
                <a:gd name="connsiteX48" fmla="*/ 351913 w 476568"/>
                <a:gd name="connsiteY48" fmla="*/ 589 h 331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76568" h="331263">
                  <a:moveTo>
                    <a:pt x="351913" y="589"/>
                  </a:moveTo>
                  <a:cubicBezTo>
                    <a:pt x="378386" y="6933"/>
                    <a:pt x="403395" y="18302"/>
                    <a:pt x="425579" y="34079"/>
                  </a:cubicBezTo>
                  <a:cubicBezTo>
                    <a:pt x="454154" y="54539"/>
                    <a:pt x="461584" y="87457"/>
                    <a:pt x="475128" y="116833"/>
                  </a:cubicBezTo>
                  <a:cubicBezTo>
                    <a:pt x="464384" y="130777"/>
                    <a:pt x="479700" y="151522"/>
                    <a:pt x="462670" y="164324"/>
                  </a:cubicBezTo>
                  <a:cubicBezTo>
                    <a:pt x="459869" y="166438"/>
                    <a:pt x="459812" y="172611"/>
                    <a:pt x="459126" y="176954"/>
                  </a:cubicBezTo>
                  <a:cubicBezTo>
                    <a:pt x="457110" y="193313"/>
                    <a:pt x="450289" y="208707"/>
                    <a:pt x="439523" y="221189"/>
                  </a:cubicBezTo>
                  <a:cubicBezTo>
                    <a:pt x="436666" y="224389"/>
                    <a:pt x="431580" y="227532"/>
                    <a:pt x="434151" y="232619"/>
                  </a:cubicBezTo>
                  <a:cubicBezTo>
                    <a:pt x="446039" y="255479"/>
                    <a:pt x="428436" y="266565"/>
                    <a:pt x="414892" y="276853"/>
                  </a:cubicBezTo>
                  <a:cubicBezTo>
                    <a:pt x="408518" y="281596"/>
                    <a:pt x="403848" y="288271"/>
                    <a:pt x="401576" y="295883"/>
                  </a:cubicBezTo>
                  <a:cubicBezTo>
                    <a:pt x="387403" y="335489"/>
                    <a:pt x="383002" y="337374"/>
                    <a:pt x="344883" y="320286"/>
                  </a:cubicBezTo>
                  <a:cubicBezTo>
                    <a:pt x="339902" y="317259"/>
                    <a:pt x="333844" y="316570"/>
                    <a:pt x="328309" y="318401"/>
                  </a:cubicBezTo>
                  <a:cubicBezTo>
                    <a:pt x="317346" y="325195"/>
                    <a:pt x="304231" y="327622"/>
                    <a:pt x="291562" y="325201"/>
                  </a:cubicBezTo>
                  <a:cubicBezTo>
                    <a:pt x="284990" y="323601"/>
                    <a:pt x="279047" y="319886"/>
                    <a:pt x="278990" y="312742"/>
                  </a:cubicBezTo>
                  <a:cubicBezTo>
                    <a:pt x="278932" y="305599"/>
                    <a:pt x="285448" y="304284"/>
                    <a:pt x="290762" y="303370"/>
                  </a:cubicBezTo>
                  <a:cubicBezTo>
                    <a:pt x="310650" y="299998"/>
                    <a:pt x="323052" y="287711"/>
                    <a:pt x="331453" y="270395"/>
                  </a:cubicBezTo>
                  <a:cubicBezTo>
                    <a:pt x="336482" y="259936"/>
                    <a:pt x="338197" y="249420"/>
                    <a:pt x="330367" y="239533"/>
                  </a:cubicBezTo>
                  <a:cubicBezTo>
                    <a:pt x="322538" y="229647"/>
                    <a:pt x="312022" y="228904"/>
                    <a:pt x="300649" y="231818"/>
                  </a:cubicBezTo>
                  <a:cubicBezTo>
                    <a:pt x="288362" y="235018"/>
                    <a:pt x="276875" y="241305"/>
                    <a:pt x="263730" y="241191"/>
                  </a:cubicBezTo>
                  <a:cubicBezTo>
                    <a:pt x="254815" y="239591"/>
                    <a:pt x="252300" y="232904"/>
                    <a:pt x="252300" y="225246"/>
                  </a:cubicBezTo>
                  <a:cubicBezTo>
                    <a:pt x="251328" y="209530"/>
                    <a:pt x="241613" y="203643"/>
                    <a:pt x="227440" y="202386"/>
                  </a:cubicBezTo>
                  <a:cubicBezTo>
                    <a:pt x="198294" y="208501"/>
                    <a:pt x="171376" y="204443"/>
                    <a:pt x="147715" y="185241"/>
                  </a:cubicBezTo>
                  <a:cubicBezTo>
                    <a:pt x="141315" y="180040"/>
                    <a:pt x="134171" y="173811"/>
                    <a:pt x="126170" y="174211"/>
                  </a:cubicBezTo>
                  <a:cubicBezTo>
                    <a:pt x="94452" y="176212"/>
                    <a:pt x="69363" y="160324"/>
                    <a:pt x="43646" y="145636"/>
                  </a:cubicBezTo>
                  <a:cubicBezTo>
                    <a:pt x="23471" y="141693"/>
                    <a:pt x="13699" y="124319"/>
                    <a:pt x="2726" y="110489"/>
                  </a:cubicBezTo>
                  <a:cubicBezTo>
                    <a:pt x="-6418" y="99059"/>
                    <a:pt x="1126" y="84543"/>
                    <a:pt x="9642" y="73284"/>
                  </a:cubicBezTo>
                  <a:cubicBezTo>
                    <a:pt x="18957" y="60940"/>
                    <a:pt x="31701" y="52367"/>
                    <a:pt x="34158" y="33908"/>
                  </a:cubicBezTo>
                  <a:cubicBezTo>
                    <a:pt x="35988" y="20534"/>
                    <a:pt x="50560" y="11048"/>
                    <a:pt x="65020" y="6247"/>
                  </a:cubicBezTo>
                  <a:cubicBezTo>
                    <a:pt x="70049" y="4704"/>
                    <a:pt x="71992" y="7790"/>
                    <a:pt x="73363" y="11962"/>
                  </a:cubicBezTo>
                  <a:cubicBezTo>
                    <a:pt x="73764" y="14648"/>
                    <a:pt x="72677" y="18134"/>
                    <a:pt x="73935" y="20020"/>
                  </a:cubicBezTo>
                  <a:cubicBezTo>
                    <a:pt x="83651" y="34708"/>
                    <a:pt x="44845" y="47166"/>
                    <a:pt x="70963" y="60311"/>
                  </a:cubicBezTo>
                  <a:cubicBezTo>
                    <a:pt x="85937" y="67912"/>
                    <a:pt x="96395" y="80885"/>
                    <a:pt x="110968" y="87629"/>
                  </a:cubicBezTo>
                  <a:cubicBezTo>
                    <a:pt x="128932" y="96413"/>
                    <a:pt x="145955" y="107002"/>
                    <a:pt x="161775" y="119233"/>
                  </a:cubicBezTo>
                  <a:cubicBezTo>
                    <a:pt x="173205" y="133577"/>
                    <a:pt x="197436" y="131234"/>
                    <a:pt x="203780" y="154723"/>
                  </a:cubicBezTo>
                  <a:cubicBezTo>
                    <a:pt x="220125" y="129234"/>
                    <a:pt x="242356" y="133577"/>
                    <a:pt x="264302" y="140549"/>
                  </a:cubicBezTo>
                  <a:cubicBezTo>
                    <a:pt x="274931" y="143922"/>
                    <a:pt x="284533" y="148436"/>
                    <a:pt x="295506" y="142207"/>
                  </a:cubicBezTo>
                  <a:cubicBezTo>
                    <a:pt x="300355" y="139203"/>
                    <a:pt x="306487" y="139203"/>
                    <a:pt x="311337" y="142207"/>
                  </a:cubicBezTo>
                  <a:cubicBezTo>
                    <a:pt x="323281" y="150722"/>
                    <a:pt x="334654" y="153637"/>
                    <a:pt x="348998" y="146722"/>
                  </a:cubicBezTo>
                  <a:cubicBezTo>
                    <a:pt x="357913" y="142321"/>
                    <a:pt x="365114" y="149865"/>
                    <a:pt x="371515" y="158152"/>
                  </a:cubicBezTo>
                  <a:cubicBezTo>
                    <a:pt x="369515" y="149979"/>
                    <a:pt x="365800" y="143521"/>
                    <a:pt x="365800" y="136263"/>
                  </a:cubicBezTo>
                  <a:cubicBezTo>
                    <a:pt x="365573" y="128865"/>
                    <a:pt x="363616" y="121623"/>
                    <a:pt x="360085" y="115118"/>
                  </a:cubicBezTo>
                  <a:cubicBezTo>
                    <a:pt x="354370" y="106889"/>
                    <a:pt x="352256" y="98716"/>
                    <a:pt x="361743" y="91686"/>
                  </a:cubicBezTo>
                  <a:cubicBezTo>
                    <a:pt x="371230" y="84657"/>
                    <a:pt x="376373" y="91972"/>
                    <a:pt x="382088" y="97687"/>
                  </a:cubicBezTo>
                  <a:cubicBezTo>
                    <a:pt x="383402" y="98887"/>
                    <a:pt x="384603" y="100202"/>
                    <a:pt x="385917" y="101344"/>
                  </a:cubicBezTo>
                  <a:cubicBezTo>
                    <a:pt x="396547" y="110774"/>
                    <a:pt x="407348" y="106088"/>
                    <a:pt x="417921" y="101344"/>
                  </a:cubicBezTo>
                  <a:cubicBezTo>
                    <a:pt x="420422" y="100121"/>
                    <a:pt x="421677" y="97272"/>
                    <a:pt x="420893" y="94600"/>
                  </a:cubicBezTo>
                  <a:cubicBezTo>
                    <a:pt x="416378" y="82428"/>
                    <a:pt x="404319" y="87229"/>
                    <a:pt x="395804" y="83971"/>
                  </a:cubicBezTo>
                  <a:cubicBezTo>
                    <a:pt x="374887" y="69855"/>
                    <a:pt x="354141" y="55396"/>
                    <a:pt x="334082" y="40251"/>
                  </a:cubicBezTo>
                  <a:cubicBezTo>
                    <a:pt x="324608" y="33913"/>
                    <a:pt x="320769" y="21872"/>
                    <a:pt x="324824" y="11219"/>
                  </a:cubicBezTo>
                  <a:cubicBezTo>
                    <a:pt x="329739" y="-1982"/>
                    <a:pt x="340483" y="-1982"/>
                    <a:pt x="351913" y="589"/>
                  </a:cubicBezTo>
                  <a:close/>
                </a:path>
              </a:pathLst>
            </a:custGeom>
            <a:solidFill>
              <a:srgbClr val="71210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D9E8AC1-22A0-44F4-A529-77E66FB68445}"/>
                </a:ext>
              </a:extLst>
            </p:cNvPr>
            <p:cNvSpPr/>
            <p:nvPr/>
          </p:nvSpPr>
          <p:spPr>
            <a:xfrm>
              <a:off x="-7428572" y="7583081"/>
              <a:ext cx="148048" cy="635107"/>
            </a:xfrm>
            <a:custGeom>
              <a:avLst/>
              <a:gdLst>
                <a:gd name="connsiteX0" fmla="*/ 5720 w 148048"/>
                <a:gd name="connsiteY0" fmla="*/ 343584 h 635107"/>
                <a:gd name="connsiteX1" fmla="*/ 5 w 148048"/>
                <a:gd name="connsiteY1" fmla="*/ 315009 h 635107"/>
                <a:gd name="connsiteX2" fmla="*/ 5 w 148048"/>
                <a:gd name="connsiteY2" fmla="*/ 307980 h 635107"/>
                <a:gd name="connsiteX3" fmla="*/ 26522 w 148048"/>
                <a:gd name="connsiteY3" fmla="*/ 195166 h 635107"/>
                <a:gd name="connsiteX4" fmla="*/ 48239 w 148048"/>
                <a:gd name="connsiteY4" fmla="*/ 47090 h 635107"/>
                <a:gd name="connsiteX5" fmla="*/ 52125 w 148048"/>
                <a:gd name="connsiteY5" fmla="*/ -745 h 635107"/>
                <a:gd name="connsiteX6" fmla="*/ 135907 w 148048"/>
                <a:gd name="connsiteY6" fmla="*/ 223798 h 635107"/>
                <a:gd name="connsiteX7" fmla="*/ 141622 w 148048"/>
                <a:gd name="connsiteY7" fmla="*/ 280948 h 635107"/>
                <a:gd name="connsiteX8" fmla="*/ 135907 w 148048"/>
                <a:gd name="connsiteY8" fmla="*/ 301294 h 635107"/>
                <a:gd name="connsiteX9" fmla="*/ 135059 w 148048"/>
                <a:gd name="connsiteY9" fmla="*/ 312739 h 635107"/>
                <a:gd name="connsiteX10" fmla="*/ 138136 w 148048"/>
                <a:gd name="connsiteY10" fmla="*/ 314953 h 635107"/>
                <a:gd name="connsiteX11" fmla="*/ 145908 w 148048"/>
                <a:gd name="connsiteY11" fmla="*/ 339012 h 635107"/>
                <a:gd name="connsiteX12" fmla="*/ 120076 w 148048"/>
                <a:gd name="connsiteY12" fmla="*/ 491774 h 635107"/>
                <a:gd name="connsiteX13" fmla="*/ 91501 w 148048"/>
                <a:gd name="connsiteY13" fmla="*/ 622076 h 635107"/>
                <a:gd name="connsiteX14" fmla="*/ 82529 w 148048"/>
                <a:gd name="connsiteY14" fmla="*/ 634363 h 635107"/>
                <a:gd name="connsiteX15" fmla="*/ 64984 w 148048"/>
                <a:gd name="connsiteY15" fmla="*/ 537837 h 635107"/>
                <a:gd name="connsiteX16" fmla="*/ 59269 w 148048"/>
                <a:gd name="connsiteY16" fmla="*/ 445254 h 635107"/>
                <a:gd name="connsiteX17" fmla="*/ 56755 w 148048"/>
                <a:gd name="connsiteY17" fmla="*/ 434739 h 635107"/>
                <a:gd name="connsiteX18" fmla="*/ 29722 w 148048"/>
                <a:gd name="connsiteY18" fmla="*/ 425252 h 635107"/>
                <a:gd name="connsiteX19" fmla="*/ 23207 w 148048"/>
                <a:gd name="connsiteY19" fmla="*/ 412564 h 635107"/>
                <a:gd name="connsiteX20" fmla="*/ 20807 w 148048"/>
                <a:gd name="connsiteY20" fmla="*/ 429709 h 635107"/>
                <a:gd name="connsiteX21" fmla="*/ 15092 w 148048"/>
                <a:gd name="connsiteY21" fmla="*/ 373359 h 635107"/>
                <a:gd name="connsiteX22" fmla="*/ 5720 w 148048"/>
                <a:gd name="connsiteY22" fmla="*/ 343584 h 635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8048" h="635107">
                  <a:moveTo>
                    <a:pt x="5720" y="343584"/>
                  </a:moveTo>
                  <a:cubicBezTo>
                    <a:pt x="1890" y="334383"/>
                    <a:pt x="7891" y="323182"/>
                    <a:pt x="5" y="315009"/>
                  </a:cubicBezTo>
                  <a:cubicBezTo>
                    <a:pt x="-2224" y="312666"/>
                    <a:pt x="-1596" y="310551"/>
                    <a:pt x="5" y="307980"/>
                  </a:cubicBezTo>
                  <a:cubicBezTo>
                    <a:pt x="18578" y="272718"/>
                    <a:pt x="19035" y="232999"/>
                    <a:pt x="26522" y="195166"/>
                  </a:cubicBezTo>
                  <a:cubicBezTo>
                    <a:pt x="36123" y="146302"/>
                    <a:pt x="41724" y="96582"/>
                    <a:pt x="48239" y="47090"/>
                  </a:cubicBezTo>
                  <a:cubicBezTo>
                    <a:pt x="50296" y="31316"/>
                    <a:pt x="49725" y="15200"/>
                    <a:pt x="52125" y="-745"/>
                  </a:cubicBezTo>
                  <a:cubicBezTo>
                    <a:pt x="90473" y="70750"/>
                    <a:pt x="126935" y="142130"/>
                    <a:pt x="135907" y="223798"/>
                  </a:cubicBezTo>
                  <a:cubicBezTo>
                    <a:pt x="138021" y="242714"/>
                    <a:pt x="135564" y="262031"/>
                    <a:pt x="141622" y="280948"/>
                  </a:cubicBezTo>
                  <a:cubicBezTo>
                    <a:pt x="143437" y="288263"/>
                    <a:pt x="141266" y="295994"/>
                    <a:pt x="135907" y="301294"/>
                  </a:cubicBezTo>
                  <a:cubicBezTo>
                    <a:pt x="132512" y="304220"/>
                    <a:pt x="132133" y="309344"/>
                    <a:pt x="135059" y="312739"/>
                  </a:cubicBezTo>
                  <a:cubicBezTo>
                    <a:pt x="135896" y="313709"/>
                    <a:pt x="136950" y="314468"/>
                    <a:pt x="138136" y="314953"/>
                  </a:cubicBezTo>
                  <a:cubicBezTo>
                    <a:pt x="147222" y="320667"/>
                    <a:pt x="147394" y="329182"/>
                    <a:pt x="145908" y="339012"/>
                  </a:cubicBezTo>
                  <a:cubicBezTo>
                    <a:pt x="138193" y="390104"/>
                    <a:pt x="131621" y="441310"/>
                    <a:pt x="120076" y="491774"/>
                  </a:cubicBezTo>
                  <a:cubicBezTo>
                    <a:pt x="110189" y="535094"/>
                    <a:pt x="101103" y="578642"/>
                    <a:pt x="91501" y="622076"/>
                  </a:cubicBezTo>
                  <a:cubicBezTo>
                    <a:pt x="90466" y="627293"/>
                    <a:pt x="87183" y="631788"/>
                    <a:pt x="82529" y="634363"/>
                  </a:cubicBezTo>
                  <a:cubicBezTo>
                    <a:pt x="75785" y="601731"/>
                    <a:pt x="68527" y="570184"/>
                    <a:pt x="64984" y="537837"/>
                  </a:cubicBezTo>
                  <a:cubicBezTo>
                    <a:pt x="60853" y="507154"/>
                    <a:pt x="58943" y="476212"/>
                    <a:pt x="59269" y="445254"/>
                  </a:cubicBezTo>
                  <a:cubicBezTo>
                    <a:pt x="58921" y="441649"/>
                    <a:pt x="58075" y="438110"/>
                    <a:pt x="56755" y="434739"/>
                  </a:cubicBezTo>
                  <a:cubicBezTo>
                    <a:pt x="50125" y="408963"/>
                    <a:pt x="50125" y="408963"/>
                    <a:pt x="29722" y="425252"/>
                  </a:cubicBezTo>
                  <a:cubicBezTo>
                    <a:pt x="24693" y="422794"/>
                    <a:pt x="28580" y="416393"/>
                    <a:pt x="23207" y="412564"/>
                  </a:cubicBezTo>
                  <a:cubicBezTo>
                    <a:pt x="22350" y="418794"/>
                    <a:pt x="21607" y="424394"/>
                    <a:pt x="20807" y="429709"/>
                  </a:cubicBezTo>
                  <a:cubicBezTo>
                    <a:pt x="14520" y="411364"/>
                    <a:pt x="16864" y="392162"/>
                    <a:pt x="15092" y="373359"/>
                  </a:cubicBezTo>
                  <a:cubicBezTo>
                    <a:pt x="13834" y="362729"/>
                    <a:pt x="16520" y="351071"/>
                    <a:pt x="5720" y="343584"/>
                  </a:cubicBezTo>
                  <a:close/>
                </a:path>
              </a:pathLst>
            </a:custGeom>
            <a:solidFill>
              <a:srgbClr val="4F546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2" name="任意多边形: 形状 11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D7A53BF-79E8-4C6F-89D4-241E6BD3EA91}"/>
                </a:ext>
              </a:extLst>
            </p:cNvPr>
            <p:cNvSpPr/>
            <p:nvPr/>
          </p:nvSpPr>
          <p:spPr>
            <a:xfrm>
              <a:off x="-7697940" y="6277191"/>
              <a:ext cx="392581" cy="253706"/>
            </a:xfrm>
            <a:custGeom>
              <a:avLst/>
              <a:gdLst>
                <a:gd name="connsiteX0" fmla="*/ 185648 w 392581"/>
                <a:gd name="connsiteY0" fmla="*/ 160830 h 253706"/>
                <a:gd name="connsiteX1" fmla="*/ 157073 w 392581"/>
                <a:gd name="connsiteY1" fmla="*/ 186948 h 253706"/>
                <a:gd name="connsiteX2" fmla="*/ 149700 w 392581"/>
                <a:gd name="connsiteY2" fmla="*/ 180661 h 253706"/>
                <a:gd name="connsiteX3" fmla="*/ 107695 w 392581"/>
                <a:gd name="connsiteY3" fmla="*/ 153401 h 253706"/>
                <a:gd name="connsiteX4" fmla="*/ 99522 w 392581"/>
                <a:gd name="connsiteY4" fmla="*/ 161631 h 253706"/>
                <a:gd name="connsiteX5" fmla="*/ 101351 w 392581"/>
                <a:gd name="connsiteY5" fmla="*/ 193749 h 253706"/>
                <a:gd name="connsiteX6" fmla="*/ 75462 w 392581"/>
                <a:gd name="connsiteY6" fmla="*/ 158716 h 253706"/>
                <a:gd name="connsiteX7" fmla="*/ 45802 w 392581"/>
                <a:gd name="connsiteY7" fmla="*/ 164773 h 253706"/>
                <a:gd name="connsiteX8" fmla="*/ 40087 w 392581"/>
                <a:gd name="connsiteY8" fmla="*/ 183805 h 253706"/>
                <a:gd name="connsiteX9" fmla="*/ 17855 w 392581"/>
                <a:gd name="connsiteY9" fmla="*/ 142142 h 253706"/>
                <a:gd name="connsiteX10" fmla="*/ 710 w 392581"/>
                <a:gd name="connsiteY10" fmla="*/ 161631 h 253706"/>
                <a:gd name="connsiteX11" fmla="*/ 3682 w 392581"/>
                <a:gd name="connsiteY11" fmla="*/ 117396 h 253706"/>
                <a:gd name="connsiteX12" fmla="*/ 64375 w 392581"/>
                <a:gd name="connsiteY12" fmla="*/ 108195 h 253706"/>
                <a:gd name="connsiteX13" fmla="*/ 108609 w 392581"/>
                <a:gd name="connsiteY13" fmla="*/ 107109 h 253706"/>
                <a:gd name="connsiteX14" fmla="*/ 20370 w 392581"/>
                <a:gd name="connsiteY14" fmla="*/ 66476 h 253706"/>
                <a:gd name="connsiteX15" fmla="*/ 56031 w 392581"/>
                <a:gd name="connsiteY15" fmla="*/ 33900 h 253706"/>
                <a:gd name="connsiteX16" fmla="*/ 103409 w 392581"/>
                <a:gd name="connsiteY16" fmla="*/ 23156 h 253706"/>
                <a:gd name="connsiteX17" fmla="*/ 138041 w 392581"/>
                <a:gd name="connsiteY17" fmla="*/ 7725 h 253706"/>
                <a:gd name="connsiteX18" fmla="*/ 173074 w 392581"/>
                <a:gd name="connsiteY18" fmla="*/ 3096 h 253706"/>
                <a:gd name="connsiteX19" fmla="*/ 196677 w 392581"/>
                <a:gd name="connsiteY19" fmla="*/ 16298 h 253706"/>
                <a:gd name="connsiteX20" fmla="*/ 229253 w 392581"/>
                <a:gd name="connsiteY20" fmla="*/ 18469 h 253706"/>
                <a:gd name="connsiteX21" fmla="*/ 256971 w 392581"/>
                <a:gd name="connsiteY21" fmla="*/ 24184 h 253706"/>
                <a:gd name="connsiteX22" fmla="*/ 283317 w 392581"/>
                <a:gd name="connsiteY22" fmla="*/ 40244 h 253706"/>
                <a:gd name="connsiteX23" fmla="*/ 292432 w 392581"/>
                <a:gd name="connsiteY23" fmla="*/ 54753 h 253706"/>
                <a:gd name="connsiteX24" fmla="*/ 292346 w 392581"/>
                <a:gd name="connsiteY24" fmla="*/ 55103 h 253706"/>
                <a:gd name="connsiteX25" fmla="*/ 278802 w 392581"/>
                <a:gd name="connsiteY25" fmla="*/ 89393 h 253706"/>
                <a:gd name="connsiteX26" fmla="*/ 333209 w 392581"/>
                <a:gd name="connsiteY26" fmla="*/ 67733 h 253706"/>
                <a:gd name="connsiteX27" fmla="*/ 338924 w 392581"/>
                <a:gd name="connsiteY27" fmla="*/ 73448 h 253706"/>
                <a:gd name="connsiteX28" fmla="*/ 334981 w 392581"/>
                <a:gd name="connsiteY28" fmla="*/ 97794 h 253706"/>
                <a:gd name="connsiteX29" fmla="*/ 376986 w 392581"/>
                <a:gd name="connsiteY29" fmla="*/ 124140 h 253706"/>
                <a:gd name="connsiteX30" fmla="*/ 384072 w 392581"/>
                <a:gd name="connsiteY30" fmla="*/ 153744 h 253706"/>
                <a:gd name="connsiteX31" fmla="*/ 378700 w 392581"/>
                <a:gd name="connsiteY31" fmla="*/ 173175 h 253706"/>
                <a:gd name="connsiteX32" fmla="*/ 382300 w 392581"/>
                <a:gd name="connsiteY32" fmla="*/ 200207 h 253706"/>
                <a:gd name="connsiteX33" fmla="*/ 380700 w 392581"/>
                <a:gd name="connsiteY33" fmla="*/ 205408 h 253706"/>
                <a:gd name="connsiteX34" fmla="*/ 361612 w 392581"/>
                <a:gd name="connsiteY34" fmla="*/ 211465 h 253706"/>
                <a:gd name="connsiteX35" fmla="*/ 352697 w 392581"/>
                <a:gd name="connsiteY35" fmla="*/ 215294 h 253706"/>
                <a:gd name="connsiteX36" fmla="*/ 315835 w 392581"/>
                <a:gd name="connsiteY36" fmla="*/ 210894 h 253706"/>
                <a:gd name="connsiteX37" fmla="*/ 304405 w 392581"/>
                <a:gd name="connsiteY37" fmla="*/ 221866 h 253706"/>
                <a:gd name="connsiteX38" fmla="*/ 298233 w 392581"/>
                <a:gd name="connsiteY38" fmla="*/ 209465 h 253706"/>
                <a:gd name="connsiteX39" fmla="*/ 286117 w 392581"/>
                <a:gd name="connsiteY39" fmla="*/ 200778 h 253706"/>
                <a:gd name="connsiteX40" fmla="*/ 279602 w 392581"/>
                <a:gd name="connsiteY40" fmla="*/ 214151 h 253706"/>
                <a:gd name="connsiteX41" fmla="*/ 264743 w 392581"/>
                <a:gd name="connsiteY41" fmla="*/ 248441 h 253706"/>
                <a:gd name="connsiteX42" fmla="*/ 252456 w 392581"/>
                <a:gd name="connsiteY42" fmla="*/ 252613 h 253706"/>
                <a:gd name="connsiteX43" fmla="*/ 246741 w 392581"/>
                <a:gd name="connsiteY43" fmla="*/ 241183 h 253706"/>
                <a:gd name="connsiteX44" fmla="*/ 246741 w 392581"/>
                <a:gd name="connsiteY44" fmla="*/ 202835 h 253706"/>
                <a:gd name="connsiteX45" fmla="*/ 233310 w 392581"/>
                <a:gd name="connsiteY45" fmla="*/ 183462 h 253706"/>
                <a:gd name="connsiteX46" fmla="*/ 185876 w 392581"/>
                <a:gd name="connsiteY46" fmla="*/ 160602 h 253706"/>
                <a:gd name="connsiteX47" fmla="*/ 228224 w 392581"/>
                <a:gd name="connsiteY47" fmla="*/ 148429 h 253706"/>
                <a:gd name="connsiteX48" fmla="*/ 228224 w 392581"/>
                <a:gd name="connsiteY48" fmla="*/ 145171 h 253706"/>
                <a:gd name="connsiteX49" fmla="*/ 188848 w 392581"/>
                <a:gd name="connsiteY49" fmla="*/ 126712 h 253706"/>
                <a:gd name="connsiteX50" fmla="*/ 185648 w 392581"/>
                <a:gd name="connsiteY50" fmla="*/ 160830 h 253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2581" h="253706">
                  <a:moveTo>
                    <a:pt x="185648" y="160830"/>
                  </a:moveTo>
                  <a:cubicBezTo>
                    <a:pt x="168503" y="160487"/>
                    <a:pt x="166216" y="177632"/>
                    <a:pt x="157073" y="186948"/>
                  </a:cubicBezTo>
                  <a:cubicBezTo>
                    <a:pt x="153472" y="183976"/>
                    <a:pt x="149929" y="182547"/>
                    <a:pt x="149700" y="180661"/>
                  </a:cubicBezTo>
                  <a:cubicBezTo>
                    <a:pt x="146556" y="155058"/>
                    <a:pt x="121125" y="163516"/>
                    <a:pt x="107695" y="153401"/>
                  </a:cubicBezTo>
                  <a:cubicBezTo>
                    <a:pt x="103866" y="150543"/>
                    <a:pt x="100723" y="157173"/>
                    <a:pt x="99522" y="161631"/>
                  </a:cubicBezTo>
                  <a:cubicBezTo>
                    <a:pt x="97065" y="171003"/>
                    <a:pt x="101180" y="180547"/>
                    <a:pt x="101351" y="193749"/>
                  </a:cubicBezTo>
                  <a:cubicBezTo>
                    <a:pt x="87064" y="182661"/>
                    <a:pt x="87007" y="166374"/>
                    <a:pt x="75462" y="158716"/>
                  </a:cubicBezTo>
                  <a:cubicBezTo>
                    <a:pt x="65975" y="177689"/>
                    <a:pt x="65975" y="177689"/>
                    <a:pt x="45802" y="164773"/>
                  </a:cubicBezTo>
                  <a:cubicBezTo>
                    <a:pt x="40658" y="169803"/>
                    <a:pt x="46316" y="177461"/>
                    <a:pt x="40087" y="183805"/>
                  </a:cubicBezTo>
                  <a:cubicBezTo>
                    <a:pt x="30371" y="170832"/>
                    <a:pt x="30199" y="153058"/>
                    <a:pt x="17855" y="142142"/>
                  </a:cubicBezTo>
                  <a:cubicBezTo>
                    <a:pt x="7054" y="143628"/>
                    <a:pt x="14026" y="159916"/>
                    <a:pt x="710" y="161631"/>
                  </a:cubicBezTo>
                  <a:cubicBezTo>
                    <a:pt x="-2957" y="146938"/>
                    <a:pt x="-1916" y="131466"/>
                    <a:pt x="3682" y="117396"/>
                  </a:cubicBezTo>
                  <a:cubicBezTo>
                    <a:pt x="21170" y="96365"/>
                    <a:pt x="43686" y="108081"/>
                    <a:pt x="64375" y="108195"/>
                  </a:cubicBezTo>
                  <a:cubicBezTo>
                    <a:pt x="78491" y="108195"/>
                    <a:pt x="92550" y="115911"/>
                    <a:pt x="108609" y="107109"/>
                  </a:cubicBezTo>
                  <a:cubicBezTo>
                    <a:pt x="81349" y="86764"/>
                    <a:pt x="60603" y="56360"/>
                    <a:pt x="20370" y="66476"/>
                  </a:cubicBezTo>
                  <a:cubicBezTo>
                    <a:pt x="25083" y="49712"/>
                    <a:pt x="38910" y="37081"/>
                    <a:pt x="56031" y="33900"/>
                  </a:cubicBezTo>
                  <a:cubicBezTo>
                    <a:pt x="71805" y="30128"/>
                    <a:pt x="87064" y="23785"/>
                    <a:pt x="103409" y="23156"/>
                  </a:cubicBezTo>
                  <a:cubicBezTo>
                    <a:pt x="117239" y="22584"/>
                    <a:pt x="128612" y="21155"/>
                    <a:pt x="138041" y="7725"/>
                  </a:cubicBezTo>
                  <a:cubicBezTo>
                    <a:pt x="145871" y="-3304"/>
                    <a:pt x="160901" y="-2104"/>
                    <a:pt x="173074" y="3096"/>
                  </a:cubicBezTo>
                  <a:cubicBezTo>
                    <a:pt x="181347" y="6728"/>
                    <a:pt x="189252" y="11150"/>
                    <a:pt x="196677" y="16298"/>
                  </a:cubicBezTo>
                  <a:cubicBezTo>
                    <a:pt x="207364" y="23556"/>
                    <a:pt x="217880" y="25442"/>
                    <a:pt x="229253" y="18469"/>
                  </a:cubicBezTo>
                  <a:lnTo>
                    <a:pt x="256971" y="24184"/>
                  </a:lnTo>
                  <a:cubicBezTo>
                    <a:pt x="263459" y="32618"/>
                    <a:pt x="272848" y="38342"/>
                    <a:pt x="283317" y="40244"/>
                  </a:cubicBezTo>
                  <a:cubicBezTo>
                    <a:pt x="289840" y="41733"/>
                    <a:pt x="293921" y="48229"/>
                    <a:pt x="292432" y="54753"/>
                  </a:cubicBezTo>
                  <a:cubicBezTo>
                    <a:pt x="292405" y="54870"/>
                    <a:pt x="292377" y="54987"/>
                    <a:pt x="292346" y="55103"/>
                  </a:cubicBezTo>
                  <a:cubicBezTo>
                    <a:pt x="287832" y="66990"/>
                    <a:pt x="270801" y="74134"/>
                    <a:pt x="278802" y="89393"/>
                  </a:cubicBezTo>
                  <a:cubicBezTo>
                    <a:pt x="280745" y="71676"/>
                    <a:pt x="301319" y="62932"/>
                    <a:pt x="333209" y="67733"/>
                  </a:cubicBezTo>
                  <a:cubicBezTo>
                    <a:pt x="335596" y="69085"/>
                    <a:pt x="337572" y="71060"/>
                    <a:pt x="338924" y="73448"/>
                  </a:cubicBezTo>
                  <a:cubicBezTo>
                    <a:pt x="322922" y="84421"/>
                    <a:pt x="322579" y="84878"/>
                    <a:pt x="334981" y="97794"/>
                  </a:cubicBezTo>
                  <a:cubicBezTo>
                    <a:pt x="346411" y="109967"/>
                    <a:pt x="355783" y="123912"/>
                    <a:pt x="376986" y="124140"/>
                  </a:cubicBezTo>
                  <a:cubicBezTo>
                    <a:pt x="392016" y="124140"/>
                    <a:pt x="396188" y="142599"/>
                    <a:pt x="384072" y="153744"/>
                  </a:cubicBezTo>
                  <a:cubicBezTo>
                    <a:pt x="376986" y="160259"/>
                    <a:pt x="378014" y="166259"/>
                    <a:pt x="378700" y="173175"/>
                  </a:cubicBezTo>
                  <a:cubicBezTo>
                    <a:pt x="379672" y="182262"/>
                    <a:pt x="383558" y="190891"/>
                    <a:pt x="382300" y="200207"/>
                  </a:cubicBezTo>
                  <a:cubicBezTo>
                    <a:pt x="381911" y="201982"/>
                    <a:pt x="381376" y="203721"/>
                    <a:pt x="380700" y="205408"/>
                  </a:cubicBezTo>
                  <a:cubicBezTo>
                    <a:pt x="373728" y="205407"/>
                    <a:pt x="362870" y="193348"/>
                    <a:pt x="361612" y="211465"/>
                  </a:cubicBezTo>
                  <a:cubicBezTo>
                    <a:pt x="361212" y="217180"/>
                    <a:pt x="357841" y="219809"/>
                    <a:pt x="352697" y="215294"/>
                  </a:cubicBezTo>
                  <a:cubicBezTo>
                    <a:pt x="341267" y="205236"/>
                    <a:pt x="328179" y="211808"/>
                    <a:pt x="315835" y="210894"/>
                  </a:cubicBezTo>
                  <a:cubicBezTo>
                    <a:pt x="308291" y="210379"/>
                    <a:pt x="307605" y="216609"/>
                    <a:pt x="304405" y="221866"/>
                  </a:cubicBezTo>
                  <a:cubicBezTo>
                    <a:pt x="302234" y="217466"/>
                    <a:pt x="300347" y="213408"/>
                    <a:pt x="298233" y="209465"/>
                  </a:cubicBezTo>
                  <a:cubicBezTo>
                    <a:pt x="295661" y="204664"/>
                    <a:pt x="292975" y="199178"/>
                    <a:pt x="286117" y="200778"/>
                  </a:cubicBezTo>
                  <a:cubicBezTo>
                    <a:pt x="279259" y="202379"/>
                    <a:pt x="280402" y="208894"/>
                    <a:pt x="279602" y="214151"/>
                  </a:cubicBezTo>
                  <a:cubicBezTo>
                    <a:pt x="278667" y="226932"/>
                    <a:pt x="273429" y="239019"/>
                    <a:pt x="264743" y="248441"/>
                  </a:cubicBezTo>
                  <a:cubicBezTo>
                    <a:pt x="261808" y="252105"/>
                    <a:pt x="257015" y="253733"/>
                    <a:pt x="252456" y="252613"/>
                  </a:cubicBezTo>
                  <a:cubicBezTo>
                    <a:pt x="247084" y="250899"/>
                    <a:pt x="246741" y="245984"/>
                    <a:pt x="246741" y="241183"/>
                  </a:cubicBezTo>
                  <a:cubicBezTo>
                    <a:pt x="246741" y="228381"/>
                    <a:pt x="246741" y="215580"/>
                    <a:pt x="246741" y="202835"/>
                  </a:cubicBezTo>
                  <a:cubicBezTo>
                    <a:pt x="246741" y="193406"/>
                    <a:pt x="243541" y="189005"/>
                    <a:pt x="233310" y="183462"/>
                  </a:cubicBezTo>
                  <a:cubicBezTo>
                    <a:pt x="218344" y="174200"/>
                    <a:pt x="202445" y="166538"/>
                    <a:pt x="185876" y="160602"/>
                  </a:cubicBezTo>
                  <a:cubicBezTo>
                    <a:pt x="197306" y="146772"/>
                    <a:pt x="216337" y="159344"/>
                    <a:pt x="228224" y="148429"/>
                  </a:cubicBezTo>
                  <a:cubicBezTo>
                    <a:pt x="228224" y="146885"/>
                    <a:pt x="228624" y="145685"/>
                    <a:pt x="228224" y="145171"/>
                  </a:cubicBezTo>
                  <a:cubicBezTo>
                    <a:pt x="217651" y="133226"/>
                    <a:pt x="203021" y="121683"/>
                    <a:pt x="188848" y="126712"/>
                  </a:cubicBezTo>
                  <a:cubicBezTo>
                    <a:pt x="173246" y="132370"/>
                    <a:pt x="193134" y="149572"/>
                    <a:pt x="185648" y="160830"/>
                  </a:cubicBezTo>
                  <a:close/>
                </a:path>
              </a:pathLst>
            </a:custGeom>
            <a:solidFill>
              <a:srgbClr val="AF786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1" name="任意多边形: 形状 12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2A4E323-7201-4BC4-8485-123A1671F94A}"/>
                </a:ext>
              </a:extLst>
            </p:cNvPr>
            <p:cNvSpPr/>
            <p:nvPr/>
          </p:nvSpPr>
          <p:spPr>
            <a:xfrm>
              <a:off x="-7154007" y="6044781"/>
              <a:ext cx="335985" cy="224632"/>
            </a:xfrm>
            <a:custGeom>
              <a:avLst/>
              <a:gdLst>
                <a:gd name="connsiteX0" fmla="*/ 285510 w 335985"/>
                <a:gd name="connsiteY0" fmla="*/ 51369 h 224632"/>
                <a:gd name="connsiteX1" fmla="*/ 262650 w 335985"/>
                <a:gd name="connsiteY1" fmla="*/ 66171 h 224632"/>
                <a:gd name="connsiteX2" fmla="*/ 277394 w 335985"/>
                <a:gd name="connsiteY2" fmla="*/ 90059 h 224632"/>
                <a:gd name="connsiteX3" fmla="*/ 334544 w 335985"/>
                <a:gd name="connsiteY3" fmla="*/ 130064 h 224632"/>
                <a:gd name="connsiteX4" fmla="*/ 310998 w 335985"/>
                <a:gd name="connsiteY4" fmla="*/ 151324 h 224632"/>
                <a:gd name="connsiteX5" fmla="*/ 297111 w 335985"/>
                <a:gd name="connsiteY5" fmla="*/ 146295 h 224632"/>
                <a:gd name="connsiteX6" fmla="*/ 300311 w 335985"/>
                <a:gd name="connsiteY6" fmla="*/ 162583 h 224632"/>
                <a:gd name="connsiteX7" fmla="*/ 298539 w 335985"/>
                <a:gd name="connsiteY7" fmla="*/ 164583 h 224632"/>
                <a:gd name="connsiteX8" fmla="*/ 276537 w 335985"/>
                <a:gd name="connsiteY8" fmla="*/ 182643 h 224632"/>
                <a:gd name="connsiteX9" fmla="*/ 305112 w 335985"/>
                <a:gd name="connsiteY9" fmla="*/ 183214 h 224632"/>
                <a:gd name="connsiteX10" fmla="*/ 311398 w 335985"/>
                <a:gd name="connsiteY10" fmla="*/ 206645 h 224632"/>
                <a:gd name="connsiteX11" fmla="*/ 311398 w 335985"/>
                <a:gd name="connsiteY11" fmla="*/ 219104 h 224632"/>
                <a:gd name="connsiteX12" fmla="*/ 304997 w 335985"/>
                <a:gd name="connsiteY12" fmla="*/ 223677 h 224632"/>
                <a:gd name="connsiteX13" fmla="*/ 300369 w 335985"/>
                <a:gd name="connsiteY13" fmla="*/ 218704 h 224632"/>
                <a:gd name="connsiteX14" fmla="*/ 271222 w 335985"/>
                <a:gd name="connsiteY14" fmla="*/ 210817 h 224632"/>
                <a:gd name="connsiteX15" fmla="*/ 254077 w 335985"/>
                <a:gd name="connsiteY15" fmla="*/ 207617 h 224632"/>
                <a:gd name="connsiteX16" fmla="*/ 223159 w 335985"/>
                <a:gd name="connsiteY16" fmla="*/ 203788 h 224632"/>
                <a:gd name="connsiteX17" fmla="*/ 210505 w 335985"/>
                <a:gd name="connsiteY17" fmla="*/ 206821 h 224632"/>
                <a:gd name="connsiteX18" fmla="*/ 207271 w 335985"/>
                <a:gd name="connsiteY18" fmla="*/ 203445 h 224632"/>
                <a:gd name="connsiteX19" fmla="*/ 169323 w 335985"/>
                <a:gd name="connsiteY19" fmla="*/ 192358 h 224632"/>
                <a:gd name="connsiteX20" fmla="*/ 146463 w 335985"/>
                <a:gd name="connsiteY20" fmla="*/ 208989 h 224632"/>
                <a:gd name="connsiteX21" fmla="*/ 138863 w 335985"/>
                <a:gd name="connsiteY21" fmla="*/ 218818 h 224632"/>
                <a:gd name="connsiteX22" fmla="*/ 130976 w 335985"/>
                <a:gd name="connsiteY22" fmla="*/ 209389 h 224632"/>
                <a:gd name="connsiteX23" fmla="*/ 110745 w 335985"/>
                <a:gd name="connsiteY23" fmla="*/ 189101 h 224632"/>
                <a:gd name="connsiteX24" fmla="*/ 91657 w 335985"/>
                <a:gd name="connsiteY24" fmla="*/ 174870 h 224632"/>
                <a:gd name="connsiteX25" fmla="*/ 110802 w 335985"/>
                <a:gd name="connsiteY25" fmla="*/ 147952 h 224632"/>
                <a:gd name="connsiteX26" fmla="*/ 77312 w 335985"/>
                <a:gd name="connsiteY26" fmla="*/ 135837 h 224632"/>
                <a:gd name="connsiteX27" fmla="*/ 29191 w 335985"/>
                <a:gd name="connsiteY27" fmla="*/ 101547 h 224632"/>
                <a:gd name="connsiteX28" fmla="*/ 4274 w 335985"/>
                <a:gd name="connsiteY28" fmla="*/ 63256 h 224632"/>
                <a:gd name="connsiteX29" fmla="*/ -1441 w 335985"/>
                <a:gd name="connsiteY29" fmla="*/ 57541 h 224632"/>
                <a:gd name="connsiteX30" fmla="*/ 44850 w 335985"/>
                <a:gd name="connsiteY30" fmla="*/ 19250 h 224632"/>
                <a:gd name="connsiteX31" fmla="*/ 56280 w 335985"/>
                <a:gd name="connsiteY31" fmla="*/ 12278 h 224632"/>
                <a:gd name="connsiteX32" fmla="*/ 104229 w 335985"/>
                <a:gd name="connsiteY32" fmla="*/ 2963 h 224632"/>
                <a:gd name="connsiteX33" fmla="*/ 149492 w 335985"/>
                <a:gd name="connsiteY33" fmla="*/ 11306 h 224632"/>
                <a:gd name="connsiteX34" fmla="*/ 199898 w 335985"/>
                <a:gd name="connsiteY34" fmla="*/ 22736 h 224632"/>
                <a:gd name="connsiteX35" fmla="*/ 232760 w 335985"/>
                <a:gd name="connsiteY35" fmla="*/ 27480 h 224632"/>
                <a:gd name="connsiteX36" fmla="*/ 244933 w 335985"/>
                <a:gd name="connsiteY36" fmla="*/ 31195 h 224632"/>
                <a:gd name="connsiteX37" fmla="*/ 285510 w 335985"/>
                <a:gd name="connsiteY37" fmla="*/ 51369 h 22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35985" h="224632">
                  <a:moveTo>
                    <a:pt x="285510" y="51369"/>
                  </a:moveTo>
                  <a:cubicBezTo>
                    <a:pt x="276080" y="53540"/>
                    <a:pt x="264421" y="52340"/>
                    <a:pt x="262650" y="66171"/>
                  </a:cubicBezTo>
                  <a:cubicBezTo>
                    <a:pt x="261164" y="78001"/>
                    <a:pt x="268079" y="85202"/>
                    <a:pt x="277394" y="90059"/>
                  </a:cubicBezTo>
                  <a:cubicBezTo>
                    <a:pt x="298254" y="100975"/>
                    <a:pt x="315456" y="116977"/>
                    <a:pt x="334544" y="130064"/>
                  </a:cubicBezTo>
                  <a:cubicBezTo>
                    <a:pt x="331343" y="142295"/>
                    <a:pt x="319571" y="145038"/>
                    <a:pt x="310998" y="151324"/>
                  </a:cubicBezTo>
                  <a:cubicBezTo>
                    <a:pt x="306369" y="149781"/>
                    <a:pt x="305283" y="139208"/>
                    <a:pt x="297111" y="146295"/>
                  </a:cubicBezTo>
                  <a:cubicBezTo>
                    <a:pt x="287453" y="154410"/>
                    <a:pt x="299054" y="157268"/>
                    <a:pt x="300311" y="162583"/>
                  </a:cubicBezTo>
                  <a:cubicBezTo>
                    <a:pt x="299740" y="163269"/>
                    <a:pt x="299054" y="163840"/>
                    <a:pt x="298539" y="164583"/>
                  </a:cubicBezTo>
                  <a:cubicBezTo>
                    <a:pt x="292367" y="172755"/>
                    <a:pt x="272079" y="170298"/>
                    <a:pt x="276537" y="182643"/>
                  </a:cubicBezTo>
                  <a:cubicBezTo>
                    <a:pt x="280995" y="194987"/>
                    <a:pt x="295339" y="181385"/>
                    <a:pt x="305112" y="183214"/>
                  </a:cubicBezTo>
                  <a:cubicBezTo>
                    <a:pt x="305296" y="191416"/>
                    <a:pt x="307452" y="199453"/>
                    <a:pt x="311398" y="206645"/>
                  </a:cubicBezTo>
                  <a:cubicBezTo>
                    <a:pt x="313570" y="210703"/>
                    <a:pt x="315227" y="215104"/>
                    <a:pt x="311398" y="219104"/>
                  </a:cubicBezTo>
                  <a:cubicBezTo>
                    <a:pt x="309678" y="221137"/>
                    <a:pt x="307478" y="222708"/>
                    <a:pt x="304997" y="223677"/>
                  </a:cubicBezTo>
                  <a:cubicBezTo>
                    <a:pt x="301112" y="224819"/>
                    <a:pt x="301454" y="221047"/>
                    <a:pt x="300369" y="218704"/>
                  </a:cubicBezTo>
                  <a:cubicBezTo>
                    <a:pt x="290881" y="197730"/>
                    <a:pt x="290482" y="197216"/>
                    <a:pt x="271222" y="210817"/>
                  </a:cubicBezTo>
                  <a:cubicBezTo>
                    <a:pt x="262992" y="216532"/>
                    <a:pt x="259106" y="215161"/>
                    <a:pt x="254077" y="207617"/>
                  </a:cubicBezTo>
                  <a:cubicBezTo>
                    <a:pt x="245561" y="195044"/>
                    <a:pt x="235217" y="190472"/>
                    <a:pt x="223159" y="203788"/>
                  </a:cubicBezTo>
                  <a:cubicBezTo>
                    <a:pt x="220502" y="208120"/>
                    <a:pt x="214837" y="209478"/>
                    <a:pt x="210505" y="206821"/>
                  </a:cubicBezTo>
                  <a:cubicBezTo>
                    <a:pt x="209155" y="205993"/>
                    <a:pt x="208040" y="204830"/>
                    <a:pt x="207271" y="203445"/>
                  </a:cubicBezTo>
                  <a:cubicBezTo>
                    <a:pt x="197155" y="191386"/>
                    <a:pt x="182010" y="194472"/>
                    <a:pt x="169323" y="192358"/>
                  </a:cubicBezTo>
                  <a:cubicBezTo>
                    <a:pt x="160122" y="190815"/>
                    <a:pt x="146864" y="193387"/>
                    <a:pt x="146463" y="208989"/>
                  </a:cubicBezTo>
                  <a:cubicBezTo>
                    <a:pt x="146463" y="213789"/>
                    <a:pt x="143777" y="218647"/>
                    <a:pt x="138863" y="218818"/>
                  </a:cubicBezTo>
                  <a:cubicBezTo>
                    <a:pt x="133948" y="218990"/>
                    <a:pt x="131147" y="214189"/>
                    <a:pt x="130976" y="209389"/>
                  </a:cubicBezTo>
                  <a:cubicBezTo>
                    <a:pt x="130519" y="196130"/>
                    <a:pt x="124117" y="189844"/>
                    <a:pt x="110745" y="189101"/>
                  </a:cubicBezTo>
                  <a:cubicBezTo>
                    <a:pt x="101887" y="188586"/>
                    <a:pt x="97086" y="180928"/>
                    <a:pt x="91657" y="174870"/>
                  </a:cubicBezTo>
                  <a:cubicBezTo>
                    <a:pt x="95314" y="163440"/>
                    <a:pt x="115774" y="162469"/>
                    <a:pt x="110802" y="147952"/>
                  </a:cubicBezTo>
                  <a:cubicBezTo>
                    <a:pt x="105830" y="133437"/>
                    <a:pt x="89599" y="136866"/>
                    <a:pt x="77312" y="135837"/>
                  </a:cubicBezTo>
                  <a:cubicBezTo>
                    <a:pt x="55790" y="135259"/>
                    <a:pt x="36763" y="121700"/>
                    <a:pt x="29191" y="101547"/>
                  </a:cubicBezTo>
                  <a:cubicBezTo>
                    <a:pt x="23476" y="87545"/>
                    <a:pt x="18504" y="72171"/>
                    <a:pt x="4274" y="63256"/>
                  </a:cubicBezTo>
                  <a:lnTo>
                    <a:pt x="-1441" y="57541"/>
                  </a:lnTo>
                  <a:cubicBezTo>
                    <a:pt x="8103" y="37653"/>
                    <a:pt x="21990" y="23251"/>
                    <a:pt x="44850" y="19250"/>
                  </a:cubicBezTo>
                  <a:cubicBezTo>
                    <a:pt x="49292" y="18170"/>
                    <a:pt x="53287" y="15733"/>
                    <a:pt x="56280" y="12278"/>
                  </a:cubicBezTo>
                  <a:cubicBezTo>
                    <a:pt x="68699" y="-629"/>
                    <a:pt x="87881" y="-4355"/>
                    <a:pt x="104229" y="2963"/>
                  </a:cubicBezTo>
                  <a:cubicBezTo>
                    <a:pt x="118744" y="8256"/>
                    <a:pt x="134044" y="11076"/>
                    <a:pt x="149492" y="11306"/>
                  </a:cubicBezTo>
                  <a:cubicBezTo>
                    <a:pt x="166826" y="12191"/>
                    <a:pt x="183879" y="16057"/>
                    <a:pt x="199898" y="22736"/>
                  </a:cubicBezTo>
                  <a:cubicBezTo>
                    <a:pt x="210357" y="26966"/>
                    <a:pt x="219901" y="36053"/>
                    <a:pt x="232760" y="27480"/>
                  </a:cubicBezTo>
                  <a:cubicBezTo>
                    <a:pt x="237188" y="26495"/>
                    <a:pt x="241809" y="27905"/>
                    <a:pt x="244933" y="31195"/>
                  </a:cubicBezTo>
                  <a:cubicBezTo>
                    <a:pt x="252991" y="49254"/>
                    <a:pt x="271108" y="46397"/>
                    <a:pt x="285510" y="51369"/>
                  </a:cubicBezTo>
                  <a:close/>
                </a:path>
              </a:pathLst>
            </a:custGeom>
            <a:solidFill>
              <a:srgbClr val="85381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5" name="任意多边形: 形状 12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259C035-F37E-4FEC-B72B-653CB7EB2456}"/>
                </a:ext>
              </a:extLst>
            </p:cNvPr>
            <p:cNvSpPr/>
            <p:nvPr/>
          </p:nvSpPr>
          <p:spPr>
            <a:xfrm>
              <a:off x="-7039531" y="6405733"/>
              <a:ext cx="374330" cy="274153"/>
            </a:xfrm>
            <a:custGeom>
              <a:avLst/>
              <a:gdLst>
                <a:gd name="connsiteX0" fmla="*/ 152573 w 374330"/>
                <a:gd name="connsiteY0" fmla="*/ -745 h 274153"/>
                <a:gd name="connsiteX1" fmla="*/ 164003 w 374330"/>
                <a:gd name="connsiteY1" fmla="*/ 10000 h 274153"/>
                <a:gd name="connsiteX2" fmla="*/ 153831 w 374330"/>
                <a:gd name="connsiteY2" fmla="*/ 33946 h 274153"/>
                <a:gd name="connsiteX3" fmla="*/ 175891 w 374330"/>
                <a:gd name="connsiteY3" fmla="*/ 32517 h 274153"/>
                <a:gd name="connsiteX4" fmla="*/ 263673 w 374330"/>
                <a:gd name="connsiteY4" fmla="*/ 31545 h 274153"/>
                <a:gd name="connsiteX5" fmla="*/ 285676 w 374330"/>
                <a:gd name="connsiteY5" fmla="*/ 38974 h 274153"/>
                <a:gd name="connsiteX6" fmla="*/ 258244 w 374330"/>
                <a:gd name="connsiteY6" fmla="*/ 50404 h 274153"/>
                <a:gd name="connsiteX7" fmla="*/ 181491 w 374330"/>
                <a:gd name="connsiteY7" fmla="*/ 84694 h 274153"/>
                <a:gd name="connsiteX8" fmla="*/ 288705 w 374330"/>
                <a:gd name="connsiteY8" fmla="*/ 70464 h 274153"/>
                <a:gd name="connsiteX9" fmla="*/ 314765 w 374330"/>
                <a:gd name="connsiteY9" fmla="*/ 57034 h 274153"/>
                <a:gd name="connsiteX10" fmla="*/ 330024 w 374330"/>
                <a:gd name="connsiteY10" fmla="*/ 75608 h 274153"/>
                <a:gd name="connsiteX11" fmla="*/ 372772 w 374330"/>
                <a:gd name="connsiteY11" fmla="*/ 223512 h 274153"/>
                <a:gd name="connsiteX12" fmla="*/ 344826 w 374330"/>
                <a:gd name="connsiteY12" fmla="*/ 260488 h 274153"/>
                <a:gd name="connsiteX13" fmla="*/ 267959 w 374330"/>
                <a:gd name="connsiteY13" fmla="*/ 269003 h 274153"/>
                <a:gd name="connsiteX14" fmla="*/ 241671 w 374330"/>
                <a:gd name="connsiteY14" fmla="*/ 248144 h 274153"/>
                <a:gd name="connsiteX15" fmla="*/ 266930 w 374330"/>
                <a:gd name="connsiteY15" fmla="*/ 229684 h 274153"/>
                <a:gd name="connsiteX16" fmla="*/ 120741 w 374330"/>
                <a:gd name="connsiteY16" fmla="*/ 187451 h 274153"/>
                <a:gd name="connsiteX17" fmla="*/ 19986 w 374330"/>
                <a:gd name="connsiteY17" fmla="*/ 190765 h 274153"/>
                <a:gd name="connsiteX18" fmla="*/ -703 w 374330"/>
                <a:gd name="connsiteY18" fmla="*/ 186136 h 274153"/>
                <a:gd name="connsiteX19" fmla="*/ 22614 w 374330"/>
                <a:gd name="connsiteY19" fmla="*/ 159275 h 274153"/>
                <a:gd name="connsiteX20" fmla="*/ 93366 w 374330"/>
                <a:gd name="connsiteY20" fmla="*/ 155389 h 274153"/>
                <a:gd name="connsiteX21" fmla="*/ 259101 w 374330"/>
                <a:gd name="connsiteY21" fmla="*/ 194022 h 274153"/>
                <a:gd name="connsiteX22" fmla="*/ 296248 w 374330"/>
                <a:gd name="connsiteY22" fmla="*/ 195051 h 274153"/>
                <a:gd name="connsiteX23" fmla="*/ 301963 w 374330"/>
                <a:gd name="connsiteY23" fmla="*/ 177906 h 274153"/>
                <a:gd name="connsiteX24" fmla="*/ 287448 w 374330"/>
                <a:gd name="connsiteY24" fmla="*/ 174191 h 274153"/>
                <a:gd name="connsiteX25" fmla="*/ 114798 w 374330"/>
                <a:gd name="connsiteY25" fmla="*/ 151331 h 274153"/>
                <a:gd name="connsiteX26" fmla="*/ 80507 w 374330"/>
                <a:gd name="connsiteY26" fmla="*/ 129558 h 274153"/>
                <a:gd name="connsiteX27" fmla="*/ 142629 w 374330"/>
                <a:gd name="connsiteY27" fmla="*/ 115899 h 274153"/>
                <a:gd name="connsiteX28" fmla="*/ 261673 w 374330"/>
                <a:gd name="connsiteY28" fmla="*/ 93039 h 274153"/>
                <a:gd name="connsiteX29" fmla="*/ 135600 w 374330"/>
                <a:gd name="connsiteY29" fmla="*/ 116870 h 274153"/>
                <a:gd name="connsiteX30" fmla="*/ 106167 w 374330"/>
                <a:gd name="connsiteY30" fmla="*/ 116870 h 274153"/>
                <a:gd name="connsiteX31" fmla="*/ 102624 w 374330"/>
                <a:gd name="connsiteY31" fmla="*/ 113326 h 274153"/>
                <a:gd name="connsiteX32" fmla="*/ 152573 w 374330"/>
                <a:gd name="connsiteY32" fmla="*/ -745 h 274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74330" h="274153">
                  <a:moveTo>
                    <a:pt x="152573" y="-745"/>
                  </a:moveTo>
                  <a:cubicBezTo>
                    <a:pt x="158288" y="741"/>
                    <a:pt x="160803" y="5770"/>
                    <a:pt x="164003" y="10000"/>
                  </a:cubicBezTo>
                  <a:cubicBezTo>
                    <a:pt x="152231" y="15143"/>
                    <a:pt x="153659" y="24801"/>
                    <a:pt x="153831" y="33946"/>
                  </a:cubicBezTo>
                  <a:cubicBezTo>
                    <a:pt x="162746" y="38232"/>
                    <a:pt x="168690" y="29202"/>
                    <a:pt x="175891" y="32517"/>
                  </a:cubicBezTo>
                  <a:cubicBezTo>
                    <a:pt x="205152" y="37031"/>
                    <a:pt x="234241" y="23430"/>
                    <a:pt x="263673" y="31545"/>
                  </a:cubicBezTo>
                  <a:cubicBezTo>
                    <a:pt x="271217" y="33603"/>
                    <a:pt x="279961" y="31545"/>
                    <a:pt x="285676" y="38974"/>
                  </a:cubicBezTo>
                  <a:cubicBezTo>
                    <a:pt x="280875" y="52919"/>
                    <a:pt x="268017" y="49090"/>
                    <a:pt x="258244" y="50404"/>
                  </a:cubicBezTo>
                  <a:cubicBezTo>
                    <a:pt x="229669" y="54977"/>
                    <a:pt x="202980" y="61834"/>
                    <a:pt x="181491" y="84694"/>
                  </a:cubicBezTo>
                  <a:cubicBezTo>
                    <a:pt x="218353" y="82008"/>
                    <a:pt x="251900" y="64749"/>
                    <a:pt x="288705" y="70464"/>
                  </a:cubicBezTo>
                  <a:cubicBezTo>
                    <a:pt x="299163" y="72064"/>
                    <a:pt x="304192" y="58063"/>
                    <a:pt x="314765" y="57034"/>
                  </a:cubicBezTo>
                  <a:cubicBezTo>
                    <a:pt x="322995" y="60692"/>
                    <a:pt x="326538" y="68464"/>
                    <a:pt x="330024" y="75608"/>
                  </a:cubicBezTo>
                  <a:cubicBezTo>
                    <a:pt x="352256" y="122585"/>
                    <a:pt x="369515" y="170934"/>
                    <a:pt x="372772" y="223512"/>
                  </a:cubicBezTo>
                  <a:cubicBezTo>
                    <a:pt x="374087" y="244771"/>
                    <a:pt x="364314" y="256774"/>
                    <a:pt x="344826" y="260488"/>
                  </a:cubicBezTo>
                  <a:cubicBezTo>
                    <a:pt x="319509" y="265346"/>
                    <a:pt x="294991" y="280948"/>
                    <a:pt x="267959" y="269003"/>
                  </a:cubicBezTo>
                  <a:cubicBezTo>
                    <a:pt x="257387" y="264317"/>
                    <a:pt x="242414" y="261288"/>
                    <a:pt x="241671" y="248144"/>
                  </a:cubicBezTo>
                  <a:cubicBezTo>
                    <a:pt x="240985" y="236085"/>
                    <a:pt x="258816" y="242429"/>
                    <a:pt x="266930" y="229684"/>
                  </a:cubicBezTo>
                  <a:cubicBezTo>
                    <a:pt x="218239" y="212539"/>
                    <a:pt x="172405" y="189679"/>
                    <a:pt x="120741" y="187451"/>
                  </a:cubicBezTo>
                  <a:cubicBezTo>
                    <a:pt x="87251" y="186079"/>
                    <a:pt x="53418" y="183621"/>
                    <a:pt x="19986" y="190765"/>
                  </a:cubicBezTo>
                  <a:cubicBezTo>
                    <a:pt x="12746" y="192580"/>
                    <a:pt x="5074" y="190863"/>
                    <a:pt x="-703" y="186136"/>
                  </a:cubicBezTo>
                  <a:cubicBezTo>
                    <a:pt x="-4875" y="166876"/>
                    <a:pt x="9413" y="163276"/>
                    <a:pt x="22614" y="159275"/>
                  </a:cubicBezTo>
                  <a:cubicBezTo>
                    <a:pt x="45817" y="152817"/>
                    <a:pt x="69763" y="155275"/>
                    <a:pt x="93366" y="155389"/>
                  </a:cubicBezTo>
                  <a:cubicBezTo>
                    <a:pt x="151545" y="155732"/>
                    <a:pt x="207666" y="166419"/>
                    <a:pt x="259101" y="194022"/>
                  </a:cubicBezTo>
                  <a:cubicBezTo>
                    <a:pt x="271160" y="200423"/>
                    <a:pt x="283733" y="208367"/>
                    <a:pt x="296248" y="195051"/>
                  </a:cubicBezTo>
                  <a:cubicBezTo>
                    <a:pt x="300592" y="190422"/>
                    <a:pt x="304993" y="184707"/>
                    <a:pt x="301963" y="177906"/>
                  </a:cubicBezTo>
                  <a:cubicBezTo>
                    <a:pt x="298935" y="171106"/>
                    <a:pt x="292648" y="174191"/>
                    <a:pt x="287448" y="174191"/>
                  </a:cubicBezTo>
                  <a:cubicBezTo>
                    <a:pt x="229171" y="173778"/>
                    <a:pt x="171174" y="166099"/>
                    <a:pt x="114798" y="151331"/>
                  </a:cubicBezTo>
                  <a:cubicBezTo>
                    <a:pt x="101881" y="148074"/>
                    <a:pt x="84793" y="148131"/>
                    <a:pt x="80507" y="129558"/>
                  </a:cubicBezTo>
                  <a:cubicBezTo>
                    <a:pt x="97995" y="111384"/>
                    <a:pt x="122284" y="118699"/>
                    <a:pt x="142629" y="115899"/>
                  </a:cubicBezTo>
                  <a:cubicBezTo>
                    <a:pt x="187378" y="109669"/>
                    <a:pt x="231041" y="99211"/>
                    <a:pt x="261673" y="93039"/>
                  </a:cubicBezTo>
                  <a:cubicBezTo>
                    <a:pt x="220138" y="103382"/>
                    <a:pt x="178044" y="111339"/>
                    <a:pt x="135600" y="116870"/>
                  </a:cubicBezTo>
                  <a:cubicBezTo>
                    <a:pt x="125897" y="118927"/>
                    <a:pt x="115871" y="118927"/>
                    <a:pt x="106167" y="116870"/>
                  </a:cubicBezTo>
                  <a:cubicBezTo>
                    <a:pt x="104511" y="115956"/>
                    <a:pt x="102224" y="114069"/>
                    <a:pt x="102624" y="113326"/>
                  </a:cubicBezTo>
                  <a:cubicBezTo>
                    <a:pt x="124456" y="77779"/>
                    <a:pt x="123484" y="32002"/>
                    <a:pt x="152573" y="-745"/>
                  </a:cubicBezTo>
                  <a:close/>
                </a:path>
              </a:pathLst>
            </a:custGeom>
            <a:solidFill>
              <a:srgbClr val="B0A28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1" name="任意多边形: 形状 60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5AE51EF-9353-43F8-A424-805F1371277B}"/>
                </a:ext>
              </a:extLst>
            </p:cNvPr>
            <p:cNvSpPr/>
            <p:nvPr/>
          </p:nvSpPr>
          <p:spPr>
            <a:xfrm>
              <a:off x="-8510682" y="6612828"/>
              <a:ext cx="420093" cy="333315"/>
            </a:xfrm>
            <a:custGeom>
              <a:avLst/>
              <a:gdLst>
                <a:gd name="connsiteX0" fmla="*/ 295616 w 420093"/>
                <a:gd name="connsiteY0" fmla="*/ 256447 h 333315"/>
                <a:gd name="connsiteX1" fmla="*/ 271270 w 420093"/>
                <a:gd name="connsiteY1" fmla="*/ 290737 h 333315"/>
                <a:gd name="connsiteX2" fmla="*/ 222863 w 420093"/>
                <a:gd name="connsiteY2" fmla="*/ 311825 h 333315"/>
                <a:gd name="connsiteX3" fmla="*/ 25067 w 420093"/>
                <a:gd name="connsiteY3" fmla="*/ 332571 h 333315"/>
                <a:gd name="connsiteX4" fmla="*/ 5865 w 420093"/>
                <a:gd name="connsiteY4" fmla="*/ 287879 h 333315"/>
                <a:gd name="connsiteX5" fmla="*/ 1636 w 420093"/>
                <a:gd name="connsiteY5" fmla="*/ 241416 h 333315"/>
                <a:gd name="connsiteX6" fmla="*/ 22038 w 420093"/>
                <a:gd name="connsiteY6" fmla="*/ 234901 h 333315"/>
                <a:gd name="connsiteX7" fmla="*/ 124908 w 420093"/>
                <a:gd name="connsiteY7" fmla="*/ 261019 h 333315"/>
                <a:gd name="connsiteX8" fmla="*/ 166399 w 420093"/>
                <a:gd name="connsiteY8" fmla="*/ 245645 h 333315"/>
                <a:gd name="connsiteX9" fmla="*/ 221263 w 420093"/>
                <a:gd name="connsiteY9" fmla="*/ 179065 h 333315"/>
                <a:gd name="connsiteX10" fmla="*/ 197088 w 420093"/>
                <a:gd name="connsiteY10" fmla="*/ 222500 h 333315"/>
                <a:gd name="connsiteX11" fmla="*/ 173885 w 420093"/>
                <a:gd name="connsiteY11" fmla="*/ 252732 h 333315"/>
                <a:gd name="connsiteX12" fmla="*/ 172913 w 420093"/>
                <a:gd name="connsiteY12" fmla="*/ 265191 h 333315"/>
                <a:gd name="connsiteX13" fmla="*/ 182801 w 420093"/>
                <a:gd name="connsiteY13" fmla="*/ 265533 h 333315"/>
                <a:gd name="connsiteX14" fmla="*/ 297101 w 420093"/>
                <a:gd name="connsiteY14" fmla="*/ 178094 h 333315"/>
                <a:gd name="connsiteX15" fmla="*/ 401343 w 420093"/>
                <a:gd name="connsiteY15" fmla="*/ 24589 h 333315"/>
                <a:gd name="connsiteX16" fmla="*/ 406201 w 420093"/>
                <a:gd name="connsiteY16" fmla="*/ 1101 h 333315"/>
                <a:gd name="connsiteX17" fmla="*/ 410173 w 420093"/>
                <a:gd name="connsiteY17" fmla="*/ -503 h 333315"/>
                <a:gd name="connsiteX18" fmla="*/ 411173 w 420093"/>
                <a:gd name="connsiteY18" fmla="*/ 186 h 333315"/>
                <a:gd name="connsiteX19" fmla="*/ 414430 w 420093"/>
                <a:gd name="connsiteY19" fmla="*/ 38419 h 333315"/>
                <a:gd name="connsiteX20" fmla="*/ 396200 w 420093"/>
                <a:gd name="connsiteY20" fmla="*/ 71680 h 333315"/>
                <a:gd name="connsiteX21" fmla="*/ 349851 w 420093"/>
                <a:gd name="connsiteY21" fmla="*/ 147862 h 333315"/>
                <a:gd name="connsiteX22" fmla="*/ 295787 w 420093"/>
                <a:gd name="connsiteY22" fmla="*/ 246217 h 333315"/>
                <a:gd name="connsiteX23" fmla="*/ 295615 w 420093"/>
                <a:gd name="connsiteY23" fmla="*/ 256447 h 333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0093" h="333315">
                  <a:moveTo>
                    <a:pt x="295616" y="256447"/>
                  </a:moveTo>
                  <a:cubicBezTo>
                    <a:pt x="288872" y="268791"/>
                    <a:pt x="285900" y="283879"/>
                    <a:pt x="271270" y="290737"/>
                  </a:cubicBezTo>
                  <a:cubicBezTo>
                    <a:pt x="259840" y="307882"/>
                    <a:pt x="240123" y="309654"/>
                    <a:pt x="222863" y="311825"/>
                  </a:cubicBezTo>
                  <a:cubicBezTo>
                    <a:pt x="157083" y="320169"/>
                    <a:pt x="91418" y="330399"/>
                    <a:pt x="25067" y="332571"/>
                  </a:cubicBezTo>
                  <a:cubicBezTo>
                    <a:pt x="7922" y="322226"/>
                    <a:pt x="11465" y="303138"/>
                    <a:pt x="5865" y="287879"/>
                  </a:cubicBezTo>
                  <a:cubicBezTo>
                    <a:pt x="5865" y="272220"/>
                    <a:pt x="-7223" y="257818"/>
                    <a:pt x="1636" y="241416"/>
                  </a:cubicBezTo>
                  <a:cubicBezTo>
                    <a:pt x="6722" y="233815"/>
                    <a:pt x="12151" y="232272"/>
                    <a:pt x="22038" y="234901"/>
                  </a:cubicBezTo>
                  <a:cubicBezTo>
                    <a:pt x="56328" y="243931"/>
                    <a:pt x="90161" y="253990"/>
                    <a:pt x="124908" y="261019"/>
                  </a:cubicBezTo>
                  <a:cubicBezTo>
                    <a:pt x="143653" y="264848"/>
                    <a:pt x="155198" y="262276"/>
                    <a:pt x="166399" y="245645"/>
                  </a:cubicBezTo>
                  <a:cubicBezTo>
                    <a:pt x="183021" y="222130"/>
                    <a:pt x="201359" y="199876"/>
                    <a:pt x="221263" y="179065"/>
                  </a:cubicBezTo>
                  <a:cubicBezTo>
                    <a:pt x="221606" y="198496"/>
                    <a:pt x="205376" y="208270"/>
                    <a:pt x="197088" y="222500"/>
                  </a:cubicBezTo>
                  <a:cubicBezTo>
                    <a:pt x="189987" y="233047"/>
                    <a:pt x="182237" y="243144"/>
                    <a:pt x="173885" y="252732"/>
                  </a:cubicBezTo>
                  <a:cubicBezTo>
                    <a:pt x="170486" y="256055"/>
                    <a:pt x="170071" y="261382"/>
                    <a:pt x="172913" y="265191"/>
                  </a:cubicBezTo>
                  <a:cubicBezTo>
                    <a:pt x="175829" y="268848"/>
                    <a:pt x="179372" y="266562"/>
                    <a:pt x="182801" y="265533"/>
                  </a:cubicBezTo>
                  <a:cubicBezTo>
                    <a:pt x="231893" y="250732"/>
                    <a:pt x="268526" y="219813"/>
                    <a:pt x="297101" y="178094"/>
                  </a:cubicBezTo>
                  <a:cubicBezTo>
                    <a:pt x="331849" y="126659"/>
                    <a:pt x="363795" y="73853"/>
                    <a:pt x="401343" y="24589"/>
                  </a:cubicBezTo>
                  <a:cubicBezTo>
                    <a:pt x="407058" y="17102"/>
                    <a:pt x="405572" y="9158"/>
                    <a:pt x="406201" y="1101"/>
                  </a:cubicBezTo>
                  <a:cubicBezTo>
                    <a:pt x="406855" y="-439"/>
                    <a:pt x="408633" y="-1157"/>
                    <a:pt x="410173" y="-503"/>
                  </a:cubicBezTo>
                  <a:cubicBezTo>
                    <a:pt x="410550" y="-343"/>
                    <a:pt x="410890" y="-109"/>
                    <a:pt x="411173" y="186"/>
                  </a:cubicBezTo>
                  <a:cubicBezTo>
                    <a:pt x="422145" y="12073"/>
                    <a:pt x="419060" y="25789"/>
                    <a:pt x="414430" y="38419"/>
                  </a:cubicBezTo>
                  <a:cubicBezTo>
                    <a:pt x="410773" y="50670"/>
                    <a:pt x="404560" y="62007"/>
                    <a:pt x="396200" y="71680"/>
                  </a:cubicBezTo>
                  <a:cubicBezTo>
                    <a:pt x="373340" y="92426"/>
                    <a:pt x="365338" y="122487"/>
                    <a:pt x="349851" y="147862"/>
                  </a:cubicBezTo>
                  <a:cubicBezTo>
                    <a:pt x="330420" y="179695"/>
                    <a:pt x="313961" y="213470"/>
                    <a:pt x="295787" y="246217"/>
                  </a:cubicBezTo>
                  <a:cubicBezTo>
                    <a:pt x="293819" y="249326"/>
                    <a:pt x="293753" y="253273"/>
                    <a:pt x="295615" y="256447"/>
                  </a:cubicBezTo>
                  <a:close/>
                </a:path>
              </a:pathLst>
            </a:custGeom>
            <a:solidFill>
              <a:srgbClr val="F2E6D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6" name="任意多边形: 形状 60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C063E91-73C4-4B91-A538-97FEA78ABAC3}"/>
                </a:ext>
              </a:extLst>
            </p:cNvPr>
            <p:cNvSpPr/>
            <p:nvPr/>
          </p:nvSpPr>
          <p:spPr>
            <a:xfrm>
              <a:off x="-7763677" y="7232122"/>
              <a:ext cx="246310" cy="231933"/>
            </a:xfrm>
            <a:custGeom>
              <a:avLst/>
              <a:gdLst>
                <a:gd name="connsiteX0" fmla="*/ 4896 w 246310"/>
                <a:gd name="connsiteY0" fmla="*/ 164876 h 231933"/>
                <a:gd name="connsiteX1" fmla="*/ 210 w 246310"/>
                <a:gd name="connsiteY1" fmla="*/ 154475 h 231933"/>
                <a:gd name="connsiteX2" fmla="*/ 6725 w 246310"/>
                <a:gd name="connsiteY2" fmla="*/ 135730 h 231933"/>
                <a:gd name="connsiteX3" fmla="*/ 115310 w 246310"/>
                <a:gd name="connsiteY3" fmla="*/ 6685 h 231933"/>
                <a:gd name="connsiteX4" fmla="*/ 126397 w 246310"/>
                <a:gd name="connsiteY4" fmla="*/ -745 h 231933"/>
                <a:gd name="connsiteX5" fmla="*/ 141428 w 246310"/>
                <a:gd name="connsiteY5" fmla="*/ 16400 h 231933"/>
                <a:gd name="connsiteX6" fmla="*/ 185433 w 246310"/>
                <a:gd name="connsiteY6" fmla="*/ 70693 h 231933"/>
                <a:gd name="connsiteX7" fmla="*/ 201778 w 246310"/>
                <a:gd name="connsiteY7" fmla="*/ 95096 h 231933"/>
                <a:gd name="connsiteX8" fmla="*/ 220351 w 246310"/>
                <a:gd name="connsiteY8" fmla="*/ 143731 h 231933"/>
                <a:gd name="connsiteX9" fmla="*/ 244869 w 246310"/>
                <a:gd name="connsiteY9" fmla="*/ 219626 h 231933"/>
                <a:gd name="connsiteX10" fmla="*/ 225724 w 246310"/>
                <a:gd name="connsiteY10" fmla="*/ 231056 h 231933"/>
                <a:gd name="connsiteX11" fmla="*/ 98736 w 246310"/>
                <a:gd name="connsiteY11" fmla="*/ 214654 h 231933"/>
                <a:gd name="connsiteX12" fmla="*/ 77933 w 246310"/>
                <a:gd name="connsiteY12" fmla="*/ 209339 h 231933"/>
                <a:gd name="connsiteX13" fmla="*/ 69990 w 246310"/>
                <a:gd name="connsiteY13" fmla="*/ 206767 h 231933"/>
                <a:gd name="connsiteX14" fmla="*/ 4896 w 246310"/>
                <a:gd name="connsiteY14" fmla="*/ 164876 h 23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6310" h="231933">
                  <a:moveTo>
                    <a:pt x="4896" y="164876"/>
                  </a:moveTo>
                  <a:lnTo>
                    <a:pt x="210" y="154475"/>
                  </a:lnTo>
                  <a:cubicBezTo>
                    <a:pt x="-4534" y="145845"/>
                    <a:pt x="1982" y="140473"/>
                    <a:pt x="6725" y="135730"/>
                  </a:cubicBezTo>
                  <a:cubicBezTo>
                    <a:pt x="46730" y="95725"/>
                    <a:pt x="87135" y="56577"/>
                    <a:pt x="115310" y="6685"/>
                  </a:cubicBezTo>
                  <a:cubicBezTo>
                    <a:pt x="117851" y="2813"/>
                    <a:pt x="121849" y="133"/>
                    <a:pt x="126397" y="-745"/>
                  </a:cubicBezTo>
                  <a:cubicBezTo>
                    <a:pt x="136227" y="627"/>
                    <a:pt x="137827" y="9543"/>
                    <a:pt x="141428" y="16400"/>
                  </a:cubicBezTo>
                  <a:cubicBezTo>
                    <a:pt x="151714" y="38060"/>
                    <a:pt x="163259" y="58577"/>
                    <a:pt x="185433" y="70693"/>
                  </a:cubicBezTo>
                  <a:cubicBezTo>
                    <a:pt x="194920" y="75894"/>
                    <a:pt x="198635" y="85438"/>
                    <a:pt x="201778" y="95096"/>
                  </a:cubicBezTo>
                  <a:cubicBezTo>
                    <a:pt x="204293" y="112698"/>
                    <a:pt x="216408" y="126643"/>
                    <a:pt x="220351" y="143731"/>
                  </a:cubicBezTo>
                  <a:cubicBezTo>
                    <a:pt x="221780" y="171220"/>
                    <a:pt x="240182" y="193166"/>
                    <a:pt x="244869" y="219626"/>
                  </a:cubicBezTo>
                  <a:cubicBezTo>
                    <a:pt x="242126" y="229627"/>
                    <a:pt x="234582" y="231799"/>
                    <a:pt x="225724" y="231056"/>
                  </a:cubicBezTo>
                  <a:cubicBezTo>
                    <a:pt x="183318" y="226198"/>
                    <a:pt x="139999" y="226256"/>
                    <a:pt x="98736" y="214654"/>
                  </a:cubicBezTo>
                  <a:cubicBezTo>
                    <a:pt x="92182" y="211634"/>
                    <a:pt x="85133" y="209833"/>
                    <a:pt x="77933" y="209339"/>
                  </a:cubicBezTo>
                  <a:cubicBezTo>
                    <a:pt x="75188" y="208820"/>
                    <a:pt x="72518" y="207956"/>
                    <a:pt x="69990" y="206767"/>
                  </a:cubicBezTo>
                  <a:cubicBezTo>
                    <a:pt x="44501" y="198195"/>
                    <a:pt x="14726" y="197166"/>
                    <a:pt x="4896" y="164876"/>
                  </a:cubicBezTo>
                  <a:close/>
                </a:path>
              </a:pathLst>
            </a:custGeom>
            <a:solidFill>
              <a:srgbClr val="71A8A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4" name="任意多边形: 形状 61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E7B87CF-3CC4-494D-B332-96D2191A4186}"/>
                </a:ext>
              </a:extLst>
            </p:cNvPr>
            <p:cNvSpPr/>
            <p:nvPr/>
          </p:nvSpPr>
          <p:spPr>
            <a:xfrm>
              <a:off x="-8714997" y="8174677"/>
              <a:ext cx="280405" cy="184724"/>
            </a:xfrm>
            <a:custGeom>
              <a:avLst/>
              <a:gdLst>
                <a:gd name="connsiteX0" fmla="*/ 170518 w 280405"/>
                <a:gd name="connsiteY0" fmla="*/ 84314 h 184724"/>
                <a:gd name="connsiteX1" fmla="*/ 157945 w 280405"/>
                <a:gd name="connsiteY1" fmla="*/ 130606 h 184724"/>
                <a:gd name="connsiteX2" fmla="*/ 189092 w 280405"/>
                <a:gd name="connsiteY2" fmla="*/ 116947 h 184724"/>
                <a:gd name="connsiteX3" fmla="*/ 272816 w 280405"/>
                <a:gd name="connsiteY3" fmla="*/ 153523 h 184724"/>
                <a:gd name="connsiteX4" fmla="*/ 270245 w 280405"/>
                <a:gd name="connsiteY4" fmla="*/ 171925 h 184724"/>
                <a:gd name="connsiteX5" fmla="*/ 231669 w 280405"/>
                <a:gd name="connsiteY5" fmla="*/ 183927 h 184724"/>
                <a:gd name="connsiteX6" fmla="*/ 102852 w 280405"/>
                <a:gd name="connsiteY6" fmla="*/ 174840 h 184724"/>
                <a:gd name="connsiteX7" fmla="*/ 56218 w 280405"/>
                <a:gd name="connsiteY7" fmla="*/ 140893 h 184724"/>
                <a:gd name="connsiteX8" fmla="*/ 35416 w 280405"/>
                <a:gd name="connsiteY8" fmla="*/ 84886 h 184724"/>
                <a:gd name="connsiteX9" fmla="*/ 3355 w 280405"/>
                <a:gd name="connsiteY9" fmla="*/ 34880 h 184724"/>
                <a:gd name="connsiteX10" fmla="*/ 1754 w 280405"/>
                <a:gd name="connsiteY10" fmla="*/ 26936 h 184724"/>
                <a:gd name="connsiteX11" fmla="*/ 3069 w 280405"/>
                <a:gd name="connsiteY11" fmla="*/ 1561 h 184724"/>
                <a:gd name="connsiteX12" fmla="*/ 27415 w 280405"/>
                <a:gd name="connsiteY12" fmla="*/ 8419 h 184724"/>
                <a:gd name="connsiteX13" fmla="*/ 65991 w 280405"/>
                <a:gd name="connsiteY13" fmla="*/ 17563 h 184724"/>
                <a:gd name="connsiteX14" fmla="*/ 150173 w 280405"/>
                <a:gd name="connsiteY14" fmla="*/ 18306 h 184724"/>
                <a:gd name="connsiteX15" fmla="*/ 178176 w 280405"/>
                <a:gd name="connsiteY15" fmla="*/ 12591 h 184724"/>
                <a:gd name="connsiteX16" fmla="*/ 192407 w 280405"/>
                <a:gd name="connsiteY16" fmla="*/ 19792 h 184724"/>
                <a:gd name="connsiteX17" fmla="*/ 170518 w 280405"/>
                <a:gd name="connsiteY17" fmla="*/ 84314 h 184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0405" h="184724">
                  <a:moveTo>
                    <a:pt x="170518" y="84314"/>
                  </a:moveTo>
                  <a:cubicBezTo>
                    <a:pt x="163488" y="98031"/>
                    <a:pt x="165146" y="113404"/>
                    <a:pt x="157945" y="130606"/>
                  </a:cubicBezTo>
                  <a:cubicBezTo>
                    <a:pt x="172576" y="127577"/>
                    <a:pt x="176748" y="112318"/>
                    <a:pt x="189092" y="116947"/>
                  </a:cubicBezTo>
                  <a:cubicBezTo>
                    <a:pt x="218867" y="124662"/>
                    <a:pt x="243613" y="143808"/>
                    <a:pt x="272816" y="153523"/>
                  </a:cubicBezTo>
                  <a:cubicBezTo>
                    <a:pt x="283618" y="157123"/>
                    <a:pt x="278531" y="167182"/>
                    <a:pt x="270245" y="171925"/>
                  </a:cubicBezTo>
                  <a:cubicBezTo>
                    <a:pt x="258301" y="178555"/>
                    <a:pt x="245956" y="184612"/>
                    <a:pt x="231669" y="183927"/>
                  </a:cubicBezTo>
                  <a:cubicBezTo>
                    <a:pt x="188978" y="179412"/>
                    <a:pt x="147829" y="163410"/>
                    <a:pt x="102852" y="174840"/>
                  </a:cubicBezTo>
                  <a:cubicBezTo>
                    <a:pt x="81307" y="180555"/>
                    <a:pt x="64219" y="162610"/>
                    <a:pt x="56218" y="140893"/>
                  </a:cubicBezTo>
                  <a:cubicBezTo>
                    <a:pt x="49417" y="122148"/>
                    <a:pt x="44103" y="103003"/>
                    <a:pt x="35416" y="84886"/>
                  </a:cubicBezTo>
                  <a:cubicBezTo>
                    <a:pt x="27080" y="66821"/>
                    <a:pt x="16292" y="49994"/>
                    <a:pt x="3355" y="34880"/>
                  </a:cubicBezTo>
                  <a:cubicBezTo>
                    <a:pt x="2461" y="32317"/>
                    <a:pt x="1922" y="29645"/>
                    <a:pt x="1754" y="26936"/>
                  </a:cubicBezTo>
                  <a:cubicBezTo>
                    <a:pt x="1468" y="18306"/>
                    <a:pt x="-6075" y="7905"/>
                    <a:pt x="3069" y="1561"/>
                  </a:cubicBezTo>
                  <a:cubicBezTo>
                    <a:pt x="12212" y="-4782"/>
                    <a:pt x="20214" y="3447"/>
                    <a:pt x="27415" y="8419"/>
                  </a:cubicBezTo>
                  <a:cubicBezTo>
                    <a:pt x="38691" y="16154"/>
                    <a:pt x="52443" y="19413"/>
                    <a:pt x="65991" y="17563"/>
                  </a:cubicBezTo>
                  <a:cubicBezTo>
                    <a:pt x="93937" y="14477"/>
                    <a:pt x="122112" y="17563"/>
                    <a:pt x="150173" y="18306"/>
                  </a:cubicBezTo>
                  <a:cubicBezTo>
                    <a:pt x="159603" y="18306"/>
                    <a:pt x="169661" y="21221"/>
                    <a:pt x="178176" y="12591"/>
                  </a:cubicBezTo>
                  <a:cubicBezTo>
                    <a:pt x="188464" y="1904"/>
                    <a:pt x="194292" y="11905"/>
                    <a:pt x="192407" y="19792"/>
                  </a:cubicBezTo>
                  <a:cubicBezTo>
                    <a:pt x="187091" y="41680"/>
                    <a:pt x="189549" y="66769"/>
                    <a:pt x="170518" y="84314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3" name="任意多边形: 形状 62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6F76A32-11C9-4A51-9347-A5A3EF265A99}"/>
                </a:ext>
              </a:extLst>
            </p:cNvPr>
            <p:cNvSpPr/>
            <p:nvPr/>
          </p:nvSpPr>
          <p:spPr>
            <a:xfrm>
              <a:off x="-7741750" y="8275783"/>
              <a:ext cx="250255" cy="128881"/>
            </a:xfrm>
            <a:custGeom>
              <a:avLst/>
              <a:gdLst>
                <a:gd name="connsiteX0" fmla="*/ 113557 w 250255"/>
                <a:gd name="connsiteY0" fmla="*/ 354 h 128881"/>
                <a:gd name="connsiteX1" fmla="*/ 147847 w 250255"/>
                <a:gd name="connsiteY1" fmla="*/ 4982 h 128881"/>
                <a:gd name="connsiteX2" fmla="*/ 230886 w 250255"/>
                <a:gd name="connsiteY2" fmla="*/ 11383 h 128881"/>
                <a:gd name="connsiteX3" fmla="*/ 245173 w 250255"/>
                <a:gd name="connsiteY3" fmla="*/ 27614 h 128881"/>
                <a:gd name="connsiteX4" fmla="*/ 248774 w 250255"/>
                <a:gd name="connsiteY4" fmla="*/ 79049 h 128881"/>
                <a:gd name="connsiteX5" fmla="*/ 211569 w 250255"/>
                <a:gd name="connsiteY5" fmla="*/ 121283 h 128881"/>
                <a:gd name="connsiteX6" fmla="*/ 26803 w 250255"/>
                <a:gd name="connsiteY6" fmla="*/ 128027 h 128881"/>
                <a:gd name="connsiteX7" fmla="*/ 686 w 250255"/>
                <a:gd name="connsiteY7" fmla="*/ 122312 h 128881"/>
                <a:gd name="connsiteX8" fmla="*/ -572 w 250255"/>
                <a:gd name="connsiteY8" fmla="*/ 115397 h 128881"/>
                <a:gd name="connsiteX9" fmla="*/ 19488 w 250255"/>
                <a:gd name="connsiteY9" fmla="*/ 61675 h 128881"/>
                <a:gd name="connsiteX10" fmla="*/ 79038 w 250255"/>
                <a:gd name="connsiteY10" fmla="*/ 38815 h 128881"/>
                <a:gd name="connsiteX11" fmla="*/ 102927 w 250255"/>
                <a:gd name="connsiteY11" fmla="*/ 21670 h 128881"/>
                <a:gd name="connsiteX12" fmla="*/ 113557 w 250255"/>
                <a:gd name="connsiteY12" fmla="*/ 354 h 128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0255" h="128881">
                  <a:moveTo>
                    <a:pt x="113557" y="354"/>
                  </a:moveTo>
                  <a:cubicBezTo>
                    <a:pt x="125615" y="-3132"/>
                    <a:pt x="136417" y="2583"/>
                    <a:pt x="147847" y="4982"/>
                  </a:cubicBezTo>
                  <a:cubicBezTo>
                    <a:pt x="175336" y="10697"/>
                    <a:pt x="203111" y="10298"/>
                    <a:pt x="230886" y="11383"/>
                  </a:cubicBezTo>
                  <a:cubicBezTo>
                    <a:pt x="233858" y="18356"/>
                    <a:pt x="244545" y="18527"/>
                    <a:pt x="245173" y="27614"/>
                  </a:cubicBezTo>
                  <a:cubicBezTo>
                    <a:pt x="241516" y="44759"/>
                    <a:pt x="248373" y="61904"/>
                    <a:pt x="248774" y="79049"/>
                  </a:cubicBezTo>
                  <a:cubicBezTo>
                    <a:pt x="249517" y="108138"/>
                    <a:pt x="240201" y="122598"/>
                    <a:pt x="211569" y="121283"/>
                  </a:cubicBezTo>
                  <a:cubicBezTo>
                    <a:pt x="149619" y="118426"/>
                    <a:pt x="88468" y="129341"/>
                    <a:pt x="26803" y="128027"/>
                  </a:cubicBezTo>
                  <a:cubicBezTo>
                    <a:pt x="17716" y="128027"/>
                    <a:pt x="8458" y="128027"/>
                    <a:pt x="686" y="122312"/>
                  </a:cubicBezTo>
                  <a:cubicBezTo>
                    <a:pt x="-800" y="120197"/>
                    <a:pt x="-2515" y="116082"/>
                    <a:pt x="-572" y="115397"/>
                  </a:cubicBezTo>
                  <a:cubicBezTo>
                    <a:pt x="28518" y="105681"/>
                    <a:pt x="24231" y="83792"/>
                    <a:pt x="19488" y="61675"/>
                  </a:cubicBezTo>
                  <a:cubicBezTo>
                    <a:pt x="38233" y="51160"/>
                    <a:pt x="61436" y="52303"/>
                    <a:pt x="79038" y="38815"/>
                  </a:cubicBezTo>
                  <a:cubicBezTo>
                    <a:pt x="86754" y="32757"/>
                    <a:pt x="97326" y="30472"/>
                    <a:pt x="102927" y="21670"/>
                  </a:cubicBezTo>
                  <a:cubicBezTo>
                    <a:pt x="108871" y="15155"/>
                    <a:pt x="119272" y="12012"/>
                    <a:pt x="113557" y="354"/>
                  </a:cubicBezTo>
                  <a:close/>
                </a:path>
              </a:pathLst>
            </a:custGeom>
            <a:solidFill>
              <a:srgbClr val="52666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5" name="任意多边形: 形状 62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7A3F029-6DA1-46EB-8AD3-1FE068ACC9A7}"/>
                </a:ext>
              </a:extLst>
            </p:cNvPr>
            <p:cNvSpPr/>
            <p:nvPr/>
          </p:nvSpPr>
          <p:spPr>
            <a:xfrm>
              <a:off x="-7729874" y="6470148"/>
              <a:ext cx="232615" cy="141482"/>
            </a:xfrm>
            <a:custGeom>
              <a:avLst/>
              <a:gdLst>
                <a:gd name="connsiteX0" fmla="*/ 4527 w 232615"/>
                <a:gd name="connsiteY0" fmla="*/ 5593 h 141482"/>
                <a:gd name="connsiteX1" fmla="*/ 42245 w 232615"/>
                <a:gd name="connsiteY1" fmla="*/ 7136 h 141482"/>
                <a:gd name="connsiteX2" fmla="*/ 81507 w 232615"/>
                <a:gd name="connsiteY2" fmla="*/ 18566 h 141482"/>
                <a:gd name="connsiteX3" fmla="*/ 93338 w 232615"/>
                <a:gd name="connsiteY3" fmla="*/ 23767 h 141482"/>
                <a:gd name="connsiteX4" fmla="*/ 166833 w 232615"/>
                <a:gd name="connsiteY4" fmla="*/ 39711 h 141482"/>
                <a:gd name="connsiteX5" fmla="*/ 191465 w 232615"/>
                <a:gd name="connsiteY5" fmla="*/ 46683 h 141482"/>
                <a:gd name="connsiteX6" fmla="*/ 228898 w 232615"/>
                <a:gd name="connsiteY6" fmla="*/ 56913 h 141482"/>
                <a:gd name="connsiteX7" fmla="*/ 230669 w 232615"/>
                <a:gd name="connsiteY7" fmla="*/ 106405 h 141482"/>
                <a:gd name="connsiteX8" fmla="*/ 217924 w 232615"/>
                <a:gd name="connsiteY8" fmla="*/ 120979 h 141482"/>
                <a:gd name="connsiteX9" fmla="*/ 146716 w 232615"/>
                <a:gd name="connsiteY9" fmla="*/ 134810 h 141482"/>
                <a:gd name="connsiteX10" fmla="*/ 24929 w 232615"/>
                <a:gd name="connsiteY10" fmla="*/ 140010 h 141482"/>
                <a:gd name="connsiteX11" fmla="*/ -1360 w 232615"/>
                <a:gd name="connsiteY11" fmla="*/ 138410 h 141482"/>
                <a:gd name="connsiteX12" fmla="*/ 9556 w 232615"/>
                <a:gd name="connsiteY12" fmla="*/ 104691 h 141482"/>
                <a:gd name="connsiteX13" fmla="*/ 20986 w 232615"/>
                <a:gd name="connsiteY13" fmla="*/ 87546 h 141482"/>
                <a:gd name="connsiteX14" fmla="*/ 21557 w 232615"/>
                <a:gd name="connsiteY14" fmla="*/ 74801 h 141482"/>
                <a:gd name="connsiteX15" fmla="*/ 4412 w 232615"/>
                <a:gd name="connsiteY15" fmla="*/ 11422 h 141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2615" h="141482">
                  <a:moveTo>
                    <a:pt x="4527" y="5593"/>
                  </a:moveTo>
                  <a:cubicBezTo>
                    <a:pt x="17385" y="-1437"/>
                    <a:pt x="27387" y="-4751"/>
                    <a:pt x="42245" y="7136"/>
                  </a:cubicBezTo>
                  <a:cubicBezTo>
                    <a:pt x="51047" y="14280"/>
                    <a:pt x="65449" y="24967"/>
                    <a:pt x="81507" y="18566"/>
                  </a:cubicBezTo>
                  <a:cubicBezTo>
                    <a:pt x="86422" y="16566"/>
                    <a:pt x="89337" y="22109"/>
                    <a:pt x="93338" y="23767"/>
                  </a:cubicBezTo>
                  <a:cubicBezTo>
                    <a:pt x="116884" y="33596"/>
                    <a:pt x="139801" y="46112"/>
                    <a:pt x="166833" y="39711"/>
                  </a:cubicBezTo>
                  <a:cubicBezTo>
                    <a:pt x="175701" y="37318"/>
                    <a:pt x="185166" y="39997"/>
                    <a:pt x="191465" y="46683"/>
                  </a:cubicBezTo>
                  <a:cubicBezTo>
                    <a:pt x="201181" y="56599"/>
                    <a:pt x="215488" y="60509"/>
                    <a:pt x="228898" y="56913"/>
                  </a:cubicBezTo>
                  <a:cubicBezTo>
                    <a:pt x="232727" y="74058"/>
                    <a:pt x="224726" y="90175"/>
                    <a:pt x="230669" y="106405"/>
                  </a:cubicBezTo>
                  <a:cubicBezTo>
                    <a:pt x="233127" y="113320"/>
                    <a:pt x="226269" y="119607"/>
                    <a:pt x="217924" y="120979"/>
                  </a:cubicBezTo>
                  <a:cubicBezTo>
                    <a:pt x="195773" y="131638"/>
                    <a:pt x="171247" y="136402"/>
                    <a:pt x="146716" y="134810"/>
                  </a:cubicBezTo>
                  <a:cubicBezTo>
                    <a:pt x="106049" y="133741"/>
                    <a:pt x="65357" y="135479"/>
                    <a:pt x="24929" y="140010"/>
                  </a:cubicBezTo>
                  <a:cubicBezTo>
                    <a:pt x="16153" y="141367"/>
                    <a:pt x="7187" y="140822"/>
                    <a:pt x="-1360" y="138410"/>
                  </a:cubicBezTo>
                  <a:cubicBezTo>
                    <a:pt x="-2617" y="124408"/>
                    <a:pt x="11213" y="117092"/>
                    <a:pt x="9556" y="104691"/>
                  </a:cubicBezTo>
                  <a:cubicBezTo>
                    <a:pt x="13271" y="98976"/>
                    <a:pt x="17042" y="93261"/>
                    <a:pt x="20986" y="87546"/>
                  </a:cubicBezTo>
                  <a:cubicBezTo>
                    <a:pt x="23750" y="83809"/>
                    <a:pt x="23976" y="78770"/>
                    <a:pt x="21557" y="74801"/>
                  </a:cubicBezTo>
                  <a:cubicBezTo>
                    <a:pt x="13328" y="54342"/>
                    <a:pt x="5498" y="33825"/>
                    <a:pt x="4412" y="11422"/>
                  </a:cubicBezTo>
                  <a:close/>
                </a:path>
              </a:pathLst>
            </a:custGeom>
            <a:solidFill>
              <a:srgbClr val="FDD6C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4" name="任意多边形: 形状 63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177B522-3009-4E07-B509-5DB152570D54}"/>
                </a:ext>
              </a:extLst>
            </p:cNvPr>
            <p:cNvSpPr/>
            <p:nvPr/>
          </p:nvSpPr>
          <p:spPr>
            <a:xfrm>
              <a:off x="-8723110" y="7869802"/>
              <a:ext cx="147064" cy="326337"/>
            </a:xfrm>
            <a:custGeom>
              <a:avLst/>
              <a:gdLst>
                <a:gd name="connsiteX0" fmla="*/ 91763 w 147064"/>
                <a:gd name="connsiteY0" fmla="*/ -745 h 326337"/>
                <a:gd name="connsiteX1" fmla="*/ 92848 w 147064"/>
                <a:gd name="connsiteY1" fmla="*/ 77322 h 326337"/>
                <a:gd name="connsiteX2" fmla="*/ 86391 w 147064"/>
                <a:gd name="connsiteY2" fmla="*/ 106582 h 326337"/>
                <a:gd name="connsiteX3" fmla="*/ 101021 w 147064"/>
                <a:gd name="connsiteY3" fmla="*/ 149274 h 326337"/>
                <a:gd name="connsiteX4" fmla="*/ 109536 w 147064"/>
                <a:gd name="connsiteY4" fmla="*/ 164076 h 326337"/>
                <a:gd name="connsiteX5" fmla="*/ 90448 w 147064"/>
                <a:gd name="connsiteY5" fmla="*/ 163333 h 326337"/>
                <a:gd name="connsiteX6" fmla="*/ 78504 w 147064"/>
                <a:gd name="connsiteY6" fmla="*/ 157618 h 326337"/>
                <a:gd name="connsiteX7" fmla="*/ 76104 w 147064"/>
                <a:gd name="connsiteY7" fmla="*/ 161961 h 326337"/>
                <a:gd name="connsiteX8" fmla="*/ 91820 w 147064"/>
                <a:gd name="connsiteY8" fmla="*/ 261916 h 326337"/>
                <a:gd name="connsiteX9" fmla="*/ 121938 w 147064"/>
                <a:gd name="connsiteY9" fmla="*/ 291063 h 326337"/>
                <a:gd name="connsiteX10" fmla="*/ 144798 w 147064"/>
                <a:gd name="connsiteY10" fmla="*/ 304379 h 326337"/>
                <a:gd name="connsiteX11" fmla="*/ 141712 w 147064"/>
                <a:gd name="connsiteY11" fmla="*/ 317124 h 326337"/>
                <a:gd name="connsiteX12" fmla="*/ 53929 w 147064"/>
                <a:gd name="connsiteY12" fmla="*/ 325582 h 326337"/>
                <a:gd name="connsiteX13" fmla="*/ 23926 w 147064"/>
                <a:gd name="connsiteY13" fmla="*/ 297007 h 326337"/>
                <a:gd name="connsiteX14" fmla="*/ 37 w 147064"/>
                <a:gd name="connsiteY14" fmla="*/ 221625 h 326337"/>
                <a:gd name="connsiteX15" fmla="*/ 1638 w 147064"/>
                <a:gd name="connsiteY15" fmla="*/ 200423 h 326337"/>
                <a:gd name="connsiteX16" fmla="*/ 56444 w 147064"/>
                <a:gd name="connsiteY16" fmla="*/ 75665 h 326337"/>
                <a:gd name="connsiteX17" fmla="*/ 76961 w 147064"/>
                <a:gd name="connsiteY17" fmla="*/ 25258 h 326337"/>
                <a:gd name="connsiteX18" fmla="*/ 91763 w 147064"/>
                <a:gd name="connsiteY18" fmla="*/ -745 h 32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7064" h="326337">
                  <a:moveTo>
                    <a:pt x="91763" y="-745"/>
                  </a:moveTo>
                  <a:cubicBezTo>
                    <a:pt x="99663" y="24625"/>
                    <a:pt x="100040" y="51742"/>
                    <a:pt x="92848" y="77322"/>
                  </a:cubicBezTo>
                  <a:cubicBezTo>
                    <a:pt x="90106" y="86923"/>
                    <a:pt x="89477" y="97153"/>
                    <a:pt x="86391" y="106582"/>
                  </a:cubicBezTo>
                  <a:cubicBezTo>
                    <a:pt x="80333" y="124871"/>
                    <a:pt x="80676" y="139844"/>
                    <a:pt x="101021" y="149274"/>
                  </a:cubicBezTo>
                  <a:cubicBezTo>
                    <a:pt x="105708" y="151503"/>
                    <a:pt x="113880" y="156818"/>
                    <a:pt x="109536" y="164076"/>
                  </a:cubicBezTo>
                  <a:cubicBezTo>
                    <a:pt x="103821" y="173277"/>
                    <a:pt x="96792" y="165847"/>
                    <a:pt x="90448" y="163333"/>
                  </a:cubicBezTo>
                  <a:cubicBezTo>
                    <a:pt x="86334" y="161732"/>
                    <a:pt x="83591" y="157161"/>
                    <a:pt x="78504" y="157618"/>
                  </a:cubicBezTo>
                  <a:cubicBezTo>
                    <a:pt x="77647" y="159104"/>
                    <a:pt x="75761" y="160875"/>
                    <a:pt x="76104" y="161961"/>
                  </a:cubicBezTo>
                  <a:cubicBezTo>
                    <a:pt x="86219" y="194536"/>
                    <a:pt x="83705" y="228998"/>
                    <a:pt x="91820" y="261916"/>
                  </a:cubicBezTo>
                  <a:cubicBezTo>
                    <a:pt x="97535" y="284776"/>
                    <a:pt x="96849" y="285691"/>
                    <a:pt x="121938" y="291063"/>
                  </a:cubicBezTo>
                  <a:cubicBezTo>
                    <a:pt x="130854" y="292949"/>
                    <a:pt x="139883" y="295578"/>
                    <a:pt x="144798" y="304379"/>
                  </a:cubicBezTo>
                  <a:cubicBezTo>
                    <a:pt x="147370" y="309122"/>
                    <a:pt x="143255" y="313008"/>
                    <a:pt x="141712" y="317124"/>
                  </a:cubicBezTo>
                  <a:cubicBezTo>
                    <a:pt x="113137" y="328554"/>
                    <a:pt x="83133" y="324553"/>
                    <a:pt x="53929" y="325582"/>
                  </a:cubicBezTo>
                  <a:cubicBezTo>
                    <a:pt x="40213" y="326039"/>
                    <a:pt x="29355" y="312322"/>
                    <a:pt x="23926" y="297007"/>
                  </a:cubicBezTo>
                  <a:cubicBezTo>
                    <a:pt x="15011" y="272147"/>
                    <a:pt x="9695" y="246200"/>
                    <a:pt x="37" y="221625"/>
                  </a:cubicBezTo>
                  <a:cubicBezTo>
                    <a:pt x="-2389" y="214641"/>
                    <a:pt x="-1810" y="206963"/>
                    <a:pt x="1638" y="200423"/>
                  </a:cubicBezTo>
                  <a:cubicBezTo>
                    <a:pt x="20382" y="159046"/>
                    <a:pt x="31584" y="114412"/>
                    <a:pt x="56444" y="75665"/>
                  </a:cubicBezTo>
                  <a:cubicBezTo>
                    <a:pt x="66331" y="60234"/>
                    <a:pt x="71189" y="42575"/>
                    <a:pt x="76961" y="25258"/>
                  </a:cubicBezTo>
                  <a:cubicBezTo>
                    <a:pt x="79876" y="16114"/>
                    <a:pt x="77990" y="2799"/>
                    <a:pt x="91763" y="-745"/>
                  </a:cubicBezTo>
                  <a:close/>
                </a:path>
              </a:pathLst>
            </a:custGeom>
            <a:solidFill>
              <a:srgbClr val="F2E6D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8" name="任意多边形: 形状 63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8A93DC2-A28F-4071-ACE2-7A39D05697EC}"/>
                </a:ext>
              </a:extLst>
            </p:cNvPr>
            <p:cNvSpPr/>
            <p:nvPr/>
          </p:nvSpPr>
          <p:spPr>
            <a:xfrm>
              <a:off x="-7400250" y="8270366"/>
              <a:ext cx="151685" cy="134290"/>
            </a:xfrm>
            <a:custGeom>
              <a:avLst/>
              <a:gdLst>
                <a:gd name="connsiteX0" fmla="*/ 35233 w 151685"/>
                <a:gd name="connsiteY0" fmla="*/ -745 h 134290"/>
                <a:gd name="connsiteX1" fmla="*/ 123987 w 151685"/>
                <a:gd name="connsiteY1" fmla="*/ 970 h 134290"/>
                <a:gd name="connsiteX2" fmla="*/ 138903 w 151685"/>
                <a:gd name="connsiteY2" fmla="*/ 15315 h 134290"/>
                <a:gd name="connsiteX3" fmla="*/ 146104 w 151685"/>
                <a:gd name="connsiteY3" fmla="*/ 111326 h 134290"/>
                <a:gd name="connsiteX4" fmla="*/ 116729 w 151685"/>
                <a:gd name="connsiteY4" fmla="*/ 133501 h 134290"/>
                <a:gd name="connsiteX5" fmla="*/ 42891 w 151685"/>
                <a:gd name="connsiteY5" fmla="*/ 130986 h 134290"/>
                <a:gd name="connsiteX6" fmla="*/ 14316 w 151685"/>
                <a:gd name="connsiteY6" fmla="*/ 124756 h 134290"/>
                <a:gd name="connsiteX7" fmla="*/ -886 w 151685"/>
                <a:gd name="connsiteY7" fmla="*/ 94810 h 134290"/>
                <a:gd name="connsiteX8" fmla="*/ 21575 w 151685"/>
                <a:gd name="connsiteY8" fmla="*/ 7199 h 134290"/>
                <a:gd name="connsiteX9" fmla="*/ 35233 w 151685"/>
                <a:gd name="connsiteY9" fmla="*/ -745 h 1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685" h="134290">
                  <a:moveTo>
                    <a:pt x="35233" y="-745"/>
                  </a:moveTo>
                  <a:cubicBezTo>
                    <a:pt x="64722" y="6399"/>
                    <a:pt x="94212" y="9428"/>
                    <a:pt x="123987" y="970"/>
                  </a:cubicBezTo>
                  <a:cubicBezTo>
                    <a:pt x="131401" y="2297"/>
                    <a:pt x="137288" y="7958"/>
                    <a:pt x="138903" y="15315"/>
                  </a:cubicBezTo>
                  <a:cubicBezTo>
                    <a:pt x="148790" y="46633"/>
                    <a:pt x="154676" y="78179"/>
                    <a:pt x="146104" y="111326"/>
                  </a:cubicBezTo>
                  <a:cubicBezTo>
                    <a:pt x="141989" y="127157"/>
                    <a:pt x="132731" y="134186"/>
                    <a:pt x="116729" y="133501"/>
                  </a:cubicBezTo>
                  <a:cubicBezTo>
                    <a:pt x="92097" y="132529"/>
                    <a:pt x="67523" y="131786"/>
                    <a:pt x="42891" y="130986"/>
                  </a:cubicBezTo>
                  <a:cubicBezTo>
                    <a:pt x="32890" y="130643"/>
                    <a:pt x="20889" y="132015"/>
                    <a:pt x="14316" y="124756"/>
                  </a:cubicBezTo>
                  <a:cubicBezTo>
                    <a:pt x="6221" y="116625"/>
                    <a:pt x="901" y="106144"/>
                    <a:pt x="-886" y="94810"/>
                  </a:cubicBezTo>
                  <a:cubicBezTo>
                    <a:pt x="-3057" y="63606"/>
                    <a:pt x="486" y="32802"/>
                    <a:pt x="21575" y="7199"/>
                  </a:cubicBezTo>
                  <a:cubicBezTo>
                    <a:pt x="24740" y="2674"/>
                    <a:pt x="29735" y="-231"/>
                    <a:pt x="35233" y="-745"/>
                  </a:cubicBezTo>
                  <a:close/>
                </a:path>
              </a:pathLst>
            </a:custGeom>
            <a:solidFill>
              <a:srgbClr val="435E6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5" name="任意多边形: 形状 64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6B8540B-A0ED-4573-887E-CB6E28AD74EC}"/>
                </a:ext>
              </a:extLst>
            </p:cNvPr>
            <p:cNvSpPr/>
            <p:nvPr/>
          </p:nvSpPr>
          <p:spPr>
            <a:xfrm>
              <a:off x="-7186582" y="6237986"/>
              <a:ext cx="219584" cy="147204"/>
            </a:xfrm>
            <a:custGeom>
              <a:avLst/>
              <a:gdLst>
                <a:gd name="connsiteX0" fmla="*/ 9531 w 219584"/>
                <a:gd name="connsiteY0" fmla="*/ 3382 h 147204"/>
                <a:gd name="connsiteX1" fmla="*/ 37707 w 219584"/>
                <a:gd name="connsiteY1" fmla="*/ 9954 h 147204"/>
                <a:gd name="connsiteX2" fmla="*/ 71997 w 219584"/>
                <a:gd name="connsiteY2" fmla="*/ 22412 h 147204"/>
                <a:gd name="connsiteX3" fmla="*/ 123432 w 219584"/>
                <a:gd name="connsiteY3" fmla="*/ 40130 h 147204"/>
                <a:gd name="connsiteX4" fmla="*/ 196755 w 219584"/>
                <a:gd name="connsiteY4" fmla="*/ 50074 h 147204"/>
                <a:gd name="connsiteX5" fmla="*/ 201956 w 219584"/>
                <a:gd name="connsiteY5" fmla="*/ 123968 h 147204"/>
                <a:gd name="connsiteX6" fmla="*/ 172124 w 219584"/>
                <a:gd name="connsiteY6" fmla="*/ 135398 h 147204"/>
                <a:gd name="connsiteX7" fmla="*/ 31191 w 219584"/>
                <a:gd name="connsiteY7" fmla="*/ 145685 h 147204"/>
                <a:gd name="connsiteX8" fmla="*/ -1441 w 219584"/>
                <a:gd name="connsiteY8" fmla="*/ 126711 h 147204"/>
                <a:gd name="connsiteX9" fmla="*/ 15704 w 219584"/>
                <a:gd name="connsiteY9" fmla="*/ 99908 h 147204"/>
                <a:gd name="connsiteX10" fmla="*/ 10389 w 219584"/>
                <a:gd name="connsiteY10" fmla="*/ 61961 h 147204"/>
                <a:gd name="connsiteX11" fmla="*/ 9875 w 219584"/>
                <a:gd name="connsiteY11" fmla="*/ 6182 h 147204"/>
                <a:gd name="connsiteX12" fmla="*/ 9531 w 219584"/>
                <a:gd name="connsiteY12" fmla="*/ 3382 h 147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84" h="147204">
                  <a:moveTo>
                    <a:pt x="9531" y="3382"/>
                  </a:moveTo>
                  <a:cubicBezTo>
                    <a:pt x="21305" y="-4677"/>
                    <a:pt x="30049" y="-104"/>
                    <a:pt x="37707" y="9954"/>
                  </a:cubicBezTo>
                  <a:cubicBezTo>
                    <a:pt x="46394" y="21384"/>
                    <a:pt x="54852" y="26356"/>
                    <a:pt x="71997" y="22412"/>
                  </a:cubicBezTo>
                  <a:cubicBezTo>
                    <a:pt x="89142" y="18469"/>
                    <a:pt x="108630" y="26413"/>
                    <a:pt x="123432" y="40130"/>
                  </a:cubicBezTo>
                  <a:cubicBezTo>
                    <a:pt x="143408" y="58411"/>
                    <a:pt x="172632" y="62374"/>
                    <a:pt x="196755" y="50074"/>
                  </a:cubicBezTo>
                  <a:cubicBezTo>
                    <a:pt x="223673" y="84364"/>
                    <a:pt x="224930" y="103680"/>
                    <a:pt x="201956" y="123968"/>
                  </a:cubicBezTo>
                  <a:cubicBezTo>
                    <a:pt x="193844" y="131460"/>
                    <a:pt x="183165" y="135551"/>
                    <a:pt x="172124" y="135398"/>
                  </a:cubicBezTo>
                  <a:cubicBezTo>
                    <a:pt x="124963" y="135507"/>
                    <a:pt x="77869" y="138945"/>
                    <a:pt x="31191" y="145685"/>
                  </a:cubicBezTo>
                  <a:cubicBezTo>
                    <a:pt x="16847" y="147457"/>
                    <a:pt x="674" y="147972"/>
                    <a:pt x="-1441" y="126711"/>
                  </a:cubicBezTo>
                  <a:cubicBezTo>
                    <a:pt x="3703" y="117625"/>
                    <a:pt x="12675" y="111738"/>
                    <a:pt x="15704" y="99908"/>
                  </a:cubicBezTo>
                  <a:cubicBezTo>
                    <a:pt x="19076" y="85621"/>
                    <a:pt x="19476" y="73619"/>
                    <a:pt x="10389" y="61961"/>
                  </a:cubicBezTo>
                  <a:cubicBezTo>
                    <a:pt x="7989" y="43387"/>
                    <a:pt x="12275" y="24756"/>
                    <a:pt x="9875" y="6182"/>
                  </a:cubicBezTo>
                  <a:cubicBezTo>
                    <a:pt x="9037" y="5487"/>
                    <a:pt x="8887" y="4259"/>
                    <a:pt x="9531" y="3382"/>
                  </a:cubicBezTo>
                  <a:close/>
                </a:path>
              </a:pathLst>
            </a:custGeom>
            <a:solidFill>
              <a:srgbClr val="FCD0C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1" name="任意多边形: 形状 65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8EBACAE-9602-4A64-A84D-8FD6B254E7F1}"/>
                </a:ext>
              </a:extLst>
            </p:cNvPr>
            <p:cNvSpPr/>
            <p:nvPr/>
          </p:nvSpPr>
          <p:spPr>
            <a:xfrm>
              <a:off x="-8841271" y="6518477"/>
              <a:ext cx="188074" cy="190096"/>
            </a:xfrm>
            <a:custGeom>
              <a:avLst/>
              <a:gdLst>
                <a:gd name="connsiteX0" fmla="*/ 98253 w 188074"/>
                <a:gd name="connsiteY0" fmla="*/ 154774 h 190096"/>
                <a:gd name="connsiteX1" fmla="*/ 86023 w 188074"/>
                <a:gd name="connsiteY1" fmla="*/ 144601 h 190096"/>
                <a:gd name="connsiteX2" fmla="*/ 75050 w 188074"/>
                <a:gd name="connsiteY2" fmla="*/ 142887 h 190096"/>
                <a:gd name="connsiteX3" fmla="*/ 47161 w 188074"/>
                <a:gd name="connsiteY3" fmla="*/ 132314 h 190096"/>
                <a:gd name="connsiteX4" fmla="*/ 39960 w 188074"/>
                <a:gd name="connsiteY4" fmla="*/ 129514 h 190096"/>
                <a:gd name="connsiteX5" fmla="*/ 18129 w 188074"/>
                <a:gd name="connsiteY5" fmla="*/ 62077 h 190096"/>
                <a:gd name="connsiteX6" fmla="*/ 18129 w 188074"/>
                <a:gd name="connsiteY6" fmla="*/ 57276 h 190096"/>
                <a:gd name="connsiteX7" fmla="*/ 70878 w 188074"/>
                <a:gd name="connsiteY7" fmla="*/ 82537 h 190096"/>
                <a:gd name="connsiteX8" fmla="*/ 26358 w 188074"/>
                <a:gd name="connsiteY8" fmla="*/ 54533 h 190096"/>
                <a:gd name="connsiteX9" fmla="*/ 18586 w 188074"/>
                <a:gd name="connsiteY9" fmla="*/ 1041 h 190096"/>
                <a:gd name="connsiteX10" fmla="*/ 18129 w 188074"/>
                <a:gd name="connsiteY10" fmla="*/ 1383 h 190096"/>
                <a:gd name="connsiteX11" fmla="*/ 118713 w 188074"/>
                <a:gd name="connsiteY11" fmla="*/ 25272 h 190096"/>
                <a:gd name="connsiteX12" fmla="*/ 112140 w 188074"/>
                <a:gd name="connsiteY12" fmla="*/ 39217 h 190096"/>
                <a:gd name="connsiteX13" fmla="*/ 68592 w 188074"/>
                <a:gd name="connsiteY13" fmla="*/ 39217 h 190096"/>
                <a:gd name="connsiteX14" fmla="*/ 71164 w 188074"/>
                <a:gd name="connsiteY14" fmla="*/ 46761 h 190096"/>
                <a:gd name="connsiteX15" fmla="*/ 122599 w 188074"/>
                <a:gd name="connsiteY15" fmla="*/ 72593 h 190096"/>
                <a:gd name="connsiteX16" fmla="*/ 178092 w 188074"/>
                <a:gd name="connsiteY16" fmla="*/ 112026 h 190096"/>
                <a:gd name="connsiteX17" fmla="*/ 185635 w 188074"/>
                <a:gd name="connsiteY17" fmla="*/ 130943 h 190096"/>
                <a:gd name="connsiteX18" fmla="*/ 169290 w 188074"/>
                <a:gd name="connsiteY18" fmla="*/ 138429 h 190096"/>
                <a:gd name="connsiteX19" fmla="*/ 143630 w 188074"/>
                <a:gd name="connsiteY19" fmla="*/ 138429 h 190096"/>
                <a:gd name="connsiteX20" fmla="*/ 160775 w 188074"/>
                <a:gd name="connsiteY20" fmla="*/ 158146 h 190096"/>
                <a:gd name="connsiteX21" fmla="*/ 161232 w 188074"/>
                <a:gd name="connsiteY21" fmla="*/ 187692 h 190096"/>
                <a:gd name="connsiteX22" fmla="*/ 133457 w 188074"/>
                <a:gd name="connsiteY22" fmla="*/ 176949 h 190096"/>
                <a:gd name="connsiteX23" fmla="*/ 133801 w 188074"/>
                <a:gd name="connsiteY23" fmla="*/ 176949 h 190096"/>
                <a:gd name="connsiteX24" fmla="*/ 116998 w 188074"/>
                <a:gd name="connsiteY24" fmla="*/ 165519 h 190096"/>
                <a:gd name="connsiteX25" fmla="*/ 117398 w 188074"/>
                <a:gd name="connsiteY25" fmla="*/ 165519 h 190096"/>
                <a:gd name="connsiteX26" fmla="*/ 98253 w 188074"/>
                <a:gd name="connsiteY26" fmla="*/ 154774 h 190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8074" h="190096">
                  <a:moveTo>
                    <a:pt x="98253" y="154774"/>
                  </a:moveTo>
                  <a:cubicBezTo>
                    <a:pt x="90309" y="156031"/>
                    <a:pt x="89280" y="149059"/>
                    <a:pt x="86023" y="144601"/>
                  </a:cubicBezTo>
                  <a:cubicBezTo>
                    <a:pt x="82330" y="144290"/>
                    <a:pt x="78662" y="143718"/>
                    <a:pt x="75050" y="142887"/>
                  </a:cubicBezTo>
                  <a:cubicBezTo>
                    <a:pt x="65961" y="138840"/>
                    <a:pt x="56649" y="135310"/>
                    <a:pt x="47161" y="132314"/>
                  </a:cubicBezTo>
                  <a:cubicBezTo>
                    <a:pt x="44704" y="131514"/>
                    <a:pt x="42303" y="130542"/>
                    <a:pt x="39960" y="129514"/>
                  </a:cubicBezTo>
                  <a:cubicBezTo>
                    <a:pt x="-10846" y="110369"/>
                    <a:pt x="-10846" y="110369"/>
                    <a:pt x="18129" y="62077"/>
                  </a:cubicBezTo>
                  <a:cubicBezTo>
                    <a:pt x="17873" y="60487"/>
                    <a:pt x="17873" y="58866"/>
                    <a:pt x="18129" y="57276"/>
                  </a:cubicBezTo>
                  <a:cubicBezTo>
                    <a:pt x="40989" y="56247"/>
                    <a:pt x="53333" y="77964"/>
                    <a:pt x="70878" y="82537"/>
                  </a:cubicBezTo>
                  <a:cubicBezTo>
                    <a:pt x="57334" y="74192"/>
                    <a:pt x="41160" y="65392"/>
                    <a:pt x="26358" y="54533"/>
                  </a:cubicBezTo>
                  <a:cubicBezTo>
                    <a:pt x="-4503" y="31673"/>
                    <a:pt x="-4560" y="31387"/>
                    <a:pt x="18586" y="1041"/>
                  </a:cubicBezTo>
                  <a:lnTo>
                    <a:pt x="18129" y="1383"/>
                  </a:lnTo>
                  <a:cubicBezTo>
                    <a:pt x="40360" y="-6446"/>
                    <a:pt x="104139" y="8641"/>
                    <a:pt x="118713" y="25272"/>
                  </a:cubicBezTo>
                  <a:cubicBezTo>
                    <a:pt x="127114" y="34873"/>
                    <a:pt x="119227" y="36702"/>
                    <a:pt x="112140" y="39217"/>
                  </a:cubicBezTo>
                  <a:cubicBezTo>
                    <a:pt x="97510" y="44932"/>
                    <a:pt x="83051" y="30587"/>
                    <a:pt x="68592" y="39217"/>
                  </a:cubicBezTo>
                  <a:cubicBezTo>
                    <a:pt x="63963" y="43617"/>
                    <a:pt x="67906" y="44932"/>
                    <a:pt x="71164" y="46761"/>
                  </a:cubicBezTo>
                  <a:cubicBezTo>
                    <a:pt x="88309" y="55448"/>
                    <a:pt x="105454" y="64477"/>
                    <a:pt x="122599" y="72593"/>
                  </a:cubicBezTo>
                  <a:cubicBezTo>
                    <a:pt x="143573" y="82365"/>
                    <a:pt x="160718" y="97396"/>
                    <a:pt x="178092" y="112026"/>
                  </a:cubicBezTo>
                  <a:cubicBezTo>
                    <a:pt x="183807" y="116827"/>
                    <a:pt x="188836" y="122999"/>
                    <a:pt x="185635" y="130943"/>
                  </a:cubicBezTo>
                  <a:cubicBezTo>
                    <a:pt x="182892" y="137743"/>
                    <a:pt x="175920" y="138429"/>
                    <a:pt x="169290" y="138429"/>
                  </a:cubicBezTo>
                  <a:lnTo>
                    <a:pt x="143630" y="138429"/>
                  </a:lnTo>
                  <a:cubicBezTo>
                    <a:pt x="143630" y="151402"/>
                    <a:pt x="154203" y="153002"/>
                    <a:pt x="160775" y="158146"/>
                  </a:cubicBezTo>
                  <a:cubicBezTo>
                    <a:pt x="177406" y="171290"/>
                    <a:pt x="177463" y="173062"/>
                    <a:pt x="161232" y="187692"/>
                  </a:cubicBezTo>
                  <a:cubicBezTo>
                    <a:pt x="148145" y="193922"/>
                    <a:pt x="142545" y="180892"/>
                    <a:pt x="133457" y="176949"/>
                  </a:cubicBezTo>
                  <a:lnTo>
                    <a:pt x="133801" y="176949"/>
                  </a:lnTo>
                  <a:cubicBezTo>
                    <a:pt x="128600" y="172548"/>
                    <a:pt x="122371" y="169633"/>
                    <a:pt x="116998" y="165519"/>
                  </a:cubicBezTo>
                  <a:lnTo>
                    <a:pt x="117398" y="165519"/>
                  </a:lnTo>
                  <a:cubicBezTo>
                    <a:pt x="111519" y="161108"/>
                    <a:pt x="105081" y="157495"/>
                    <a:pt x="98253" y="154774"/>
                  </a:cubicBezTo>
                  <a:close/>
                </a:path>
              </a:pathLst>
            </a:custGeom>
            <a:solidFill>
              <a:srgbClr val="F2E6D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5" name="任意多边形: 形状 65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BB276CF-7232-429A-85DE-4CA3B9857F1D}"/>
                </a:ext>
              </a:extLst>
            </p:cNvPr>
            <p:cNvSpPr/>
            <p:nvPr/>
          </p:nvSpPr>
          <p:spPr>
            <a:xfrm>
              <a:off x="-8497032" y="7346110"/>
              <a:ext cx="219729" cy="140378"/>
            </a:xfrm>
            <a:custGeom>
              <a:avLst/>
              <a:gdLst>
                <a:gd name="connsiteX0" fmla="*/ 57938 w 219729"/>
                <a:gd name="connsiteY0" fmla="*/ 122554 h 140378"/>
                <a:gd name="connsiteX1" fmla="*/ -1441 w 219729"/>
                <a:gd name="connsiteY1" fmla="*/ 94722 h 140378"/>
                <a:gd name="connsiteX2" fmla="*/ 79312 w 219729"/>
                <a:gd name="connsiteY2" fmla="*/ 9454 h 140378"/>
                <a:gd name="connsiteX3" fmla="*/ 102458 w 219729"/>
                <a:gd name="connsiteY3" fmla="*/ 1339 h 140378"/>
                <a:gd name="connsiteX4" fmla="*/ 200927 w 219729"/>
                <a:gd name="connsiteY4" fmla="*/ 51517 h 140378"/>
                <a:gd name="connsiteX5" fmla="*/ 200641 w 219729"/>
                <a:gd name="connsiteY5" fmla="*/ 51517 h 140378"/>
                <a:gd name="connsiteX6" fmla="*/ 208128 w 219729"/>
                <a:gd name="connsiteY6" fmla="*/ 67976 h 140378"/>
                <a:gd name="connsiteX7" fmla="*/ 193612 w 219729"/>
                <a:gd name="connsiteY7" fmla="*/ 85121 h 140378"/>
                <a:gd name="connsiteX8" fmla="*/ 198184 w 219729"/>
                <a:gd name="connsiteY8" fmla="*/ 87750 h 140378"/>
                <a:gd name="connsiteX9" fmla="*/ 215958 w 219729"/>
                <a:gd name="connsiteY9" fmla="*/ 104895 h 140378"/>
                <a:gd name="connsiteX10" fmla="*/ 189612 w 219729"/>
                <a:gd name="connsiteY10" fmla="*/ 106952 h 140378"/>
                <a:gd name="connsiteX11" fmla="*/ 192641 w 219729"/>
                <a:gd name="connsiteY11" fmla="*/ 108667 h 140378"/>
                <a:gd name="connsiteX12" fmla="*/ 218130 w 219729"/>
                <a:gd name="connsiteY12" fmla="*/ 123011 h 140378"/>
                <a:gd name="connsiteX13" fmla="*/ 188240 w 219729"/>
                <a:gd name="connsiteY13" fmla="*/ 131127 h 140378"/>
                <a:gd name="connsiteX14" fmla="*/ 161837 w 219729"/>
                <a:gd name="connsiteY14" fmla="*/ 136099 h 140378"/>
                <a:gd name="connsiteX15" fmla="*/ 115717 w 219729"/>
                <a:gd name="connsiteY15" fmla="*/ 128326 h 140378"/>
                <a:gd name="connsiteX16" fmla="*/ 70511 w 219729"/>
                <a:gd name="connsiteY16" fmla="*/ 97579 h 140378"/>
                <a:gd name="connsiteX17" fmla="*/ 64796 w 219729"/>
                <a:gd name="connsiteY17" fmla="*/ 95408 h 140378"/>
                <a:gd name="connsiteX18" fmla="*/ 63368 w 219729"/>
                <a:gd name="connsiteY18" fmla="*/ 102380 h 140378"/>
                <a:gd name="connsiteX19" fmla="*/ 63368 w 219729"/>
                <a:gd name="connsiteY19" fmla="*/ 107123 h 140378"/>
                <a:gd name="connsiteX20" fmla="*/ 57938 w 219729"/>
                <a:gd name="connsiteY20" fmla="*/ 122554 h 140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19729" h="140378">
                  <a:moveTo>
                    <a:pt x="57938" y="122554"/>
                  </a:moveTo>
                  <a:cubicBezTo>
                    <a:pt x="38222" y="113067"/>
                    <a:pt x="19648" y="101180"/>
                    <a:pt x="-1441" y="94722"/>
                  </a:cubicBezTo>
                  <a:cubicBezTo>
                    <a:pt x="29477" y="70091"/>
                    <a:pt x="51023" y="36600"/>
                    <a:pt x="79312" y="9454"/>
                  </a:cubicBezTo>
                  <a:cubicBezTo>
                    <a:pt x="85370" y="1968"/>
                    <a:pt x="92171" y="-4091"/>
                    <a:pt x="102458" y="1339"/>
                  </a:cubicBezTo>
                  <a:cubicBezTo>
                    <a:pt x="134976" y="18484"/>
                    <a:pt x="171438" y="28257"/>
                    <a:pt x="200927" y="51517"/>
                  </a:cubicBezTo>
                  <a:lnTo>
                    <a:pt x="200641" y="51517"/>
                  </a:lnTo>
                  <a:cubicBezTo>
                    <a:pt x="207328" y="55174"/>
                    <a:pt x="205728" y="62432"/>
                    <a:pt x="208128" y="67976"/>
                  </a:cubicBezTo>
                  <a:cubicBezTo>
                    <a:pt x="217387" y="89464"/>
                    <a:pt x="207214" y="89636"/>
                    <a:pt x="193612" y="85121"/>
                  </a:cubicBezTo>
                  <a:cubicBezTo>
                    <a:pt x="195182" y="85916"/>
                    <a:pt x="196707" y="86793"/>
                    <a:pt x="198184" y="87750"/>
                  </a:cubicBezTo>
                  <a:cubicBezTo>
                    <a:pt x="205556" y="92379"/>
                    <a:pt x="219673" y="95008"/>
                    <a:pt x="215958" y="104895"/>
                  </a:cubicBezTo>
                  <a:cubicBezTo>
                    <a:pt x="211386" y="117011"/>
                    <a:pt x="198813" y="110610"/>
                    <a:pt x="189612" y="106952"/>
                  </a:cubicBezTo>
                  <a:cubicBezTo>
                    <a:pt x="189326" y="107352"/>
                    <a:pt x="190812" y="107238"/>
                    <a:pt x="192641" y="108667"/>
                  </a:cubicBezTo>
                  <a:cubicBezTo>
                    <a:pt x="200756" y="114896"/>
                    <a:pt x="220244" y="108324"/>
                    <a:pt x="218130" y="123011"/>
                  </a:cubicBezTo>
                  <a:cubicBezTo>
                    <a:pt x="216015" y="137699"/>
                    <a:pt x="199042" y="131127"/>
                    <a:pt x="188240" y="131127"/>
                  </a:cubicBezTo>
                  <a:cubicBezTo>
                    <a:pt x="179146" y="130253"/>
                    <a:pt x="169990" y="131977"/>
                    <a:pt x="161837" y="136099"/>
                  </a:cubicBezTo>
                  <a:cubicBezTo>
                    <a:pt x="148064" y="143414"/>
                    <a:pt x="129776" y="138671"/>
                    <a:pt x="115717" y="128326"/>
                  </a:cubicBezTo>
                  <a:cubicBezTo>
                    <a:pt x="101658" y="117982"/>
                    <a:pt x="85598" y="107752"/>
                    <a:pt x="70511" y="97579"/>
                  </a:cubicBezTo>
                  <a:cubicBezTo>
                    <a:pt x="68854" y="96437"/>
                    <a:pt x="67139" y="91864"/>
                    <a:pt x="64796" y="95408"/>
                  </a:cubicBezTo>
                  <a:cubicBezTo>
                    <a:pt x="63996" y="96608"/>
                    <a:pt x="65482" y="100265"/>
                    <a:pt x="63368" y="102380"/>
                  </a:cubicBezTo>
                  <a:cubicBezTo>
                    <a:pt x="63823" y="103928"/>
                    <a:pt x="63823" y="105575"/>
                    <a:pt x="63368" y="107123"/>
                  </a:cubicBezTo>
                  <a:cubicBezTo>
                    <a:pt x="58338" y="111124"/>
                    <a:pt x="63024" y="118439"/>
                    <a:pt x="57938" y="122554"/>
                  </a:cubicBezTo>
                  <a:close/>
                </a:path>
              </a:pathLst>
            </a:custGeom>
            <a:solidFill>
              <a:srgbClr val="FDD0C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7" name="任意多边形: 形状 66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AF5BDA8-744B-4B58-9427-02676EC90D41}"/>
                </a:ext>
              </a:extLst>
            </p:cNvPr>
            <p:cNvSpPr/>
            <p:nvPr/>
          </p:nvSpPr>
          <p:spPr>
            <a:xfrm>
              <a:off x="-7367234" y="7095648"/>
              <a:ext cx="672291" cy="232200"/>
            </a:xfrm>
            <a:custGeom>
              <a:avLst/>
              <a:gdLst>
                <a:gd name="connsiteX0" fmla="*/ 607321 w 672291"/>
                <a:gd name="connsiteY0" fmla="*/ 214654 h 232200"/>
                <a:gd name="connsiteX1" fmla="*/ 441071 w 672291"/>
                <a:gd name="connsiteY1" fmla="*/ 223455 h 232200"/>
                <a:gd name="connsiteX2" fmla="*/ 307454 w 672291"/>
                <a:gd name="connsiteY2" fmla="*/ 230427 h 232200"/>
                <a:gd name="connsiteX3" fmla="*/ 280137 w 672291"/>
                <a:gd name="connsiteY3" fmla="*/ 231456 h 232200"/>
                <a:gd name="connsiteX4" fmla="*/ 269964 w 672291"/>
                <a:gd name="connsiteY4" fmla="*/ 201224 h 232200"/>
                <a:gd name="connsiteX5" fmla="*/ 260991 w 672291"/>
                <a:gd name="connsiteY5" fmla="*/ 189794 h 232200"/>
                <a:gd name="connsiteX6" fmla="*/ 176924 w 672291"/>
                <a:gd name="connsiteY6" fmla="*/ 186193 h 232200"/>
                <a:gd name="connsiteX7" fmla="*/ 87199 w 672291"/>
                <a:gd name="connsiteY7" fmla="*/ 188765 h 232200"/>
                <a:gd name="connsiteX8" fmla="*/ 62853 w 672291"/>
                <a:gd name="connsiteY8" fmla="*/ 176478 h 232200"/>
                <a:gd name="connsiteX9" fmla="*/ 153435 w 672291"/>
                <a:gd name="connsiteY9" fmla="*/ 163047 h 232200"/>
                <a:gd name="connsiteX10" fmla="*/ 246590 w 672291"/>
                <a:gd name="connsiteY10" fmla="*/ 162533 h 232200"/>
                <a:gd name="connsiteX11" fmla="*/ 269907 w 672291"/>
                <a:gd name="connsiteY11" fmla="*/ 156818 h 232200"/>
                <a:gd name="connsiteX12" fmla="*/ 196584 w 672291"/>
                <a:gd name="connsiteY12" fmla="*/ 156132 h 232200"/>
                <a:gd name="connsiteX13" fmla="*/ 32849 w 672291"/>
                <a:gd name="connsiteY13" fmla="*/ 156132 h 232200"/>
                <a:gd name="connsiteX14" fmla="*/ -1441 w 672291"/>
                <a:gd name="connsiteY14" fmla="*/ 149789 h 232200"/>
                <a:gd name="connsiteX15" fmla="*/ 24447 w 672291"/>
                <a:gd name="connsiteY15" fmla="*/ 134644 h 232200"/>
                <a:gd name="connsiteX16" fmla="*/ 238932 w 672291"/>
                <a:gd name="connsiteY16" fmla="*/ 129329 h 232200"/>
                <a:gd name="connsiteX17" fmla="*/ 263392 w 672291"/>
                <a:gd name="connsiteY17" fmla="*/ 129844 h 232200"/>
                <a:gd name="connsiteX18" fmla="*/ 290824 w 672291"/>
                <a:gd name="connsiteY18" fmla="*/ 141274 h 232200"/>
                <a:gd name="connsiteX19" fmla="*/ 304826 w 672291"/>
                <a:gd name="connsiteY19" fmla="*/ 182993 h 232200"/>
                <a:gd name="connsiteX20" fmla="*/ 350546 w 672291"/>
                <a:gd name="connsiteY20" fmla="*/ 179621 h 232200"/>
                <a:gd name="connsiteX21" fmla="*/ 481419 w 672291"/>
                <a:gd name="connsiteY21" fmla="*/ 184479 h 232200"/>
                <a:gd name="connsiteX22" fmla="*/ 586175 w 672291"/>
                <a:gd name="connsiteY22" fmla="*/ 167334 h 232200"/>
                <a:gd name="connsiteX23" fmla="*/ 649783 w 672291"/>
                <a:gd name="connsiteY23" fmla="*/ 88353 h 232200"/>
                <a:gd name="connsiteX24" fmla="*/ 654355 w 672291"/>
                <a:gd name="connsiteY24" fmla="*/ 23202 h 232200"/>
                <a:gd name="connsiteX25" fmla="*/ 664013 w 672291"/>
                <a:gd name="connsiteY25" fmla="*/ -745 h 232200"/>
                <a:gd name="connsiteX26" fmla="*/ 668414 w 672291"/>
                <a:gd name="connsiteY26" fmla="*/ 51719 h 232200"/>
                <a:gd name="connsiteX27" fmla="*/ 665671 w 672291"/>
                <a:gd name="connsiteY27" fmla="*/ 124700 h 232200"/>
                <a:gd name="connsiteX28" fmla="*/ 645325 w 672291"/>
                <a:gd name="connsiteY28" fmla="*/ 156247 h 232200"/>
                <a:gd name="connsiteX29" fmla="*/ 623951 w 672291"/>
                <a:gd name="connsiteY29" fmla="*/ 194652 h 232200"/>
                <a:gd name="connsiteX30" fmla="*/ 607321 w 672291"/>
                <a:gd name="connsiteY30" fmla="*/ 214654 h 23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72291" h="232200">
                  <a:moveTo>
                    <a:pt x="607321" y="214654"/>
                  </a:moveTo>
                  <a:cubicBezTo>
                    <a:pt x="552286" y="223855"/>
                    <a:pt x="496507" y="218654"/>
                    <a:pt x="441071" y="223455"/>
                  </a:cubicBezTo>
                  <a:cubicBezTo>
                    <a:pt x="396780" y="227284"/>
                    <a:pt x="352203" y="232542"/>
                    <a:pt x="307454" y="230427"/>
                  </a:cubicBezTo>
                  <a:cubicBezTo>
                    <a:pt x="298368" y="229970"/>
                    <a:pt x="289224" y="231056"/>
                    <a:pt x="280137" y="231456"/>
                  </a:cubicBezTo>
                  <a:cubicBezTo>
                    <a:pt x="267964" y="224312"/>
                    <a:pt x="271164" y="212025"/>
                    <a:pt x="269964" y="201224"/>
                  </a:cubicBezTo>
                  <a:cubicBezTo>
                    <a:pt x="269450" y="195509"/>
                    <a:pt x="268078" y="190365"/>
                    <a:pt x="260991" y="189794"/>
                  </a:cubicBezTo>
                  <a:cubicBezTo>
                    <a:pt x="233045" y="187565"/>
                    <a:pt x="205385" y="180878"/>
                    <a:pt x="176924" y="186193"/>
                  </a:cubicBezTo>
                  <a:cubicBezTo>
                    <a:pt x="147263" y="191908"/>
                    <a:pt x="117088" y="189279"/>
                    <a:pt x="87199" y="188765"/>
                  </a:cubicBezTo>
                  <a:cubicBezTo>
                    <a:pt x="77769" y="188765"/>
                    <a:pt x="66339" y="189565"/>
                    <a:pt x="62853" y="176478"/>
                  </a:cubicBezTo>
                  <a:cubicBezTo>
                    <a:pt x="91428" y="161276"/>
                    <a:pt x="123146" y="165790"/>
                    <a:pt x="153435" y="163047"/>
                  </a:cubicBezTo>
                  <a:cubicBezTo>
                    <a:pt x="183725" y="160304"/>
                    <a:pt x="215557" y="162247"/>
                    <a:pt x="246590" y="162533"/>
                  </a:cubicBezTo>
                  <a:cubicBezTo>
                    <a:pt x="253391" y="162533"/>
                    <a:pt x="260706" y="164419"/>
                    <a:pt x="269907" y="156818"/>
                  </a:cubicBezTo>
                  <a:cubicBezTo>
                    <a:pt x="243218" y="152475"/>
                    <a:pt x="219844" y="158475"/>
                    <a:pt x="196584" y="156132"/>
                  </a:cubicBezTo>
                  <a:cubicBezTo>
                    <a:pt x="142005" y="155732"/>
                    <a:pt x="87427" y="156132"/>
                    <a:pt x="32849" y="156132"/>
                  </a:cubicBezTo>
                  <a:cubicBezTo>
                    <a:pt x="21419" y="156132"/>
                    <a:pt x="9017" y="158075"/>
                    <a:pt x="-1441" y="149789"/>
                  </a:cubicBezTo>
                  <a:cubicBezTo>
                    <a:pt x="-1041" y="130929"/>
                    <a:pt x="14503" y="136073"/>
                    <a:pt x="24447" y="134644"/>
                  </a:cubicBezTo>
                  <a:cubicBezTo>
                    <a:pt x="95714" y="124414"/>
                    <a:pt x="167322" y="129615"/>
                    <a:pt x="238932" y="129329"/>
                  </a:cubicBezTo>
                  <a:cubicBezTo>
                    <a:pt x="247047" y="129329"/>
                    <a:pt x="255219" y="129329"/>
                    <a:pt x="263392" y="129844"/>
                  </a:cubicBezTo>
                  <a:cubicBezTo>
                    <a:pt x="273824" y="129130"/>
                    <a:pt x="283985" y="133363"/>
                    <a:pt x="290824" y="141274"/>
                  </a:cubicBezTo>
                  <a:cubicBezTo>
                    <a:pt x="300768" y="153675"/>
                    <a:pt x="288538" y="175220"/>
                    <a:pt x="304826" y="182993"/>
                  </a:cubicBezTo>
                  <a:cubicBezTo>
                    <a:pt x="318884" y="189679"/>
                    <a:pt x="334944" y="178535"/>
                    <a:pt x="350546" y="179621"/>
                  </a:cubicBezTo>
                  <a:cubicBezTo>
                    <a:pt x="394151" y="182707"/>
                    <a:pt x="437699" y="185336"/>
                    <a:pt x="481419" y="184479"/>
                  </a:cubicBezTo>
                  <a:cubicBezTo>
                    <a:pt x="517014" y="184207"/>
                    <a:pt x="552352" y="178424"/>
                    <a:pt x="586175" y="167334"/>
                  </a:cubicBezTo>
                  <a:cubicBezTo>
                    <a:pt x="633495" y="151046"/>
                    <a:pt x="654012" y="132129"/>
                    <a:pt x="649783" y="88353"/>
                  </a:cubicBezTo>
                  <a:cubicBezTo>
                    <a:pt x="647726" y="67150"/>
                    <a:pt x="654355" y="45147"/>
                    <a:pt x="654355" y="23202"/>
                  </a:cubicBezTo>
                  <a:cubicBezTo>
                    <a:pt x="654355" y="14343"/>
                    <a:pt x="654355" y="4571"/>
                    <a:pt x="664013" y="-745"/>
                  </a:cubicBezTo>
                  <a:cubicBezTo>
                    <a:pt x="676301" y="15886"/>
                    <a:pt x="668242" y="34117"/>
                    <a:pt x="668414" y="51719"/>
                  </a:cubicBezTo>
                  <a:cubicBezTo>
                    <a:pt x="667557" y="76065"/>
                    <a:pt x="667271" y="100411"/>
                    <a:pt x="665671" y="124700"/>
                  </a:cubicBezTo>
                  <a:cubicBezTo>
                    <a:pt x="664699" y="138302"/>
                    <a:pt x="661099" y="149674"/>
                    <a:pt x="645325" y="156247"/>
                  </a:cubicBezTo>
                  <a:cubicBezTo>
                    <a:pt x="630466" y="162476"/>
                    <a:pt x="618922" y="174649"/>
                    <a:pt x="623951" y="194652"/>
                  </a:cubicBezTo>
                  <a:cubicBezTo>
                    <a:pt x="627266" y="207625"/>
                    <a:pt x="617151" y="211453"/>
                    <a:pt x="607321" y="214654"/>
                  </a:cubicBezTo>
                  <a:close/>
                </a:path>
              </a:pathLst>
            </a:custGeom>
            <a:solidFill>
              <a:srgbClr val="38201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69" name="任意多边形: 形状 66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996CF00-756F-4AF1-814A-EBBC31670F9D}"/>
                </a:ext>
              </a:extLst>
            </p:cNvPr>
            <p:cNvSpPr/>
            <p:nvPr/>
          </p:nvSpPr>
          <p:spPr>
            <a:xfrm>
              <a:off x="-8700763" y="6696741"/>
              <a:ext cx="181516" cy="136772"/>
            </a:xfrm>
            <a:custGeom>
              <a:avLst/>
              <a:gdLst>
                <a:gd name="connsiteX0" fmla="*/ 169201 w 181516"/>
                <a:gd name="connsiteY0" fmla="*/ 103840 h 136772"/>
                <a:gd name="connsiteX1" fmla="*/ 161428 w 181516"/>
                <a:gd name="connsiteY1" fmla="*/ 90238 h 136772"/>
                <a:gd name="connsiteX2" fmla="*/ 148455 w 181516"/>
                <a:gd name="connsiteY2" fmla="*/ 103555 h 136772"/>
                <a:gd name="connsiteX3" fmla="*/ 96448 w 181516"/>
                <a:gd name="connsiteY3" fmla="*/ 135158 h 136772"/>
                <a:gd name="connsiteX4" fmla="*/ 56043 w 181516"/>
                <a:gd name="connsiteY4" fmla="*/ 113327 h 136772"/>
                <a:gd name="connsiteX5" fmla="*/ 5637 w 181516"/>
                <a:gd name="connsiteY5" fmla="*/ 36403 h 136772"/>
                <a:gd name="connsiteX6" fmla="*/ -821 w 181516"/>
                <a:gd name="connsiteY6" fmla="*/ 8457 h 136772"/>
                <a:gd name="connsiteX7" fmla="*/ 20553 w 181516"/>
                <a:gd name="connsiteY7" fmla="*/ 15029 h 136772"/>
                <a:gd name="connsiteX8" fmla="*/ 20553 w 181516"/>
                <a:gd name="connsiteY8" fmla="*/ 15029 h 136772"/>
                <a:gd name="connsiteX9" fmla="*/ 68673 w 181516"/>
                <a:gd name="connsiteY9" fmla="*/ 59549 h 136772"/>
                <a:gd name="connsiteX10" fmla="*/ 59130 w 181516"/>
                <a:gd name="connsiteY10" fmla="*/ 31660 h 136772"/>
                <a:gd name="connsiteX11" fmla="*/ 121595 w 181516"/>
                <a:gd name="connsiteY11" fmla="*/ 10228 h 136772"/>
                <a:gd name="connsiteX12" fmla="*/ 147712 w 181516"/>
                <a:gd name="connsiteY12" fmla="*/ -745 h 136772"/>
                <a:gd name="connsiteX13" fmla="*/ 153084 w 181516"/>
                <a:gd name="connsiteY13" fmla="*/ 25373 h 136772"/>
                <a:gd name="connsiteX14" fmla="*/ 114794 w 181516"/>
                <a:gd name="connsiteY14" fmla="*/ 82981 h 136772"/>
                <a:gd name="connsiteX15" fmla="*/ 147026 w 181516"/>
                <a:gd name="connsiteY15" fmla="*/ 34517 h 136772"/>
                <a:gd name="connsiteX16" fmla="*/ 179945 w 181516"/>
                <a:gd name="connsiteY16" fmla="*/ 35889 h 136772"/>
                <a:gd name="connsiteX17" fmla="*/ 179316 w 181516"/>
                <a:gd name="connsiteY17" fmla="*/ 43947 h 136772"/>
                <a:gd name="connsiteX18" fmla="*/ 173601 w 181516"/>
                <a:gd name="connsiteY18" fmla="*/ 103440 h 136772"/>
                <a:gd name="connsiteX19" fmla="*/ 169201 w 181516"/>
                <a:gd name="connsiteY19" fmla="*/ 103840 h 13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1516" h="136772">
                  <a:moveTo>
                    <a:pt x="169201" y="103840"/>
                  </a:moveTo>
                  <a:lnTo>
                    <a:pt x="161428" y="90238"/>
                  </a:lnTo>
                  <a:cubicBezTo>
                    <a:pt x="152284" y="91096"/>
                    <a:pt x="151370" y="98697"/>
                    <a:pt x="148455" y="103555"/>
                  </a:cubicBezTo>
                  <a:cubicBezTo>
                    <a:pt x="136568" y="123214"/>
                    <a:pt x="114165" y="125214"/>
                    <a:pt x="96448" y="135158"/>
                  </a:cubicBezTo>
                  <a:cubicBezTo>
                    <a:pt x="88162" y="139845"/>
                    <a:pt x="61130" y="124586"/>
                    <a:pt x="56043" y="113327"/>
                  </a:cubicBezTo>
                  <a:cubicBezTo>
                    <a:pt x="43185" y="85038"/>
                    <a:pt x="23982" y="60978"/>
                    <a:pt x="5637" y="36403"/>
                  </a:cubicBezTo>
                  <a:cubicBezTo>
                    <a:pt x="-332" y="28402"/>
                    <a:pt x="-2674" y="18266"/>
                    <a:pt x="-821" y="8457"/>
                  </a:cubicBezTo>
                  <a:cubicBezTo>
                    <a:pt x="8209" y="4400"/>
                    <a:pt x="13809" y="11543"/>
                    <a:pt x="20553" y="15029"/>
                  </a:cubicBezTo>
                  <a:lnTo>
                    <a:pt x="20553" y="15029"/>
                  </a:lnTo>
                  <a:cubicBezTo>
                    <a:pt x="40499" y="25488"/>
                    <a:pt x="60558" y="35889"/>
                    <a:pt x="68673" y="59549"/>
                  </a:cubicBezTo>
                  <a:cubicBezTo>
                    <a:pt x="65588" y="49948"/>
                    <a:pt x="54843" y="43662"/>
                    <a:pt x="59130" y="31660"/>
                  </a:cubicBezTo>
                  <a:cubicBezTo>
                    <a:pt x="77389" y="18525"/>
                    <a:pt x="99118" y="11070"/>
                    <a:pt x="121595" y="10228"/>
                  </a:cubicBezTo>
                  <a:cubicBezTo>
                    <a:pt x="131337" y="9827"/>
                    <a:pt x="140608" y="5932"/>
                    <a:pt x="147712" y="-745"/>
                  </a:cubicBezTo>
                  <a:cubicBezTo>
                    <a:pt x="167600" y="4228"/>
                    <a:pt x="160742" y="15658"/>
                    <a:pt x="153084" y="25373"/>
                  </a:cubicBezTo>
                  <a:cubicBezTo>
                    <a:pt x="139083" y="43090"/>
                    <a:pt x="129424" y="63607"/>
                    <a:pt x="114794" y="82981"/>
                  </a:cubicBezTo>
                  <a:cubicBezTo>
                    <a:pt x="128167" y="67150"/>
                    <a:pt x="135139" y="49205"/>
                    <a:pt x="147026" y="34517"/>
                  </a:cubicBezTo>
                  <a:cubicBezTo>
                    <a:pt x="158913" y="19830"/>
                    <a:pt x="169886" y="17830"/>
                    <a:pt x="179945" y="35889"/>
                  </a:cubicBezTo>
                  <a:cubicBezTo>
                    <a:pt x="180243" y="38591"/>
                    <a:pt x="180029" y="41324"/>
                    <a:pt x="179316" y="43947"/>
                  </a:cubicBezTo>
                  <a:cubicBezTo>
                    <a:pt x="169850" y="62311"/>
                    <a:pt x="167804" y="83610"/>
                    <a:pt x="173601" y="103440"/>
                  </a:cubicBezTo>
                  <a:cubicBezTo>
                    <a:pt x="172401" y="105498"/>
                    <a:pt x="170915" y="105498"/>
                    <a:pt x="169201" y="103840"/>
                  </a:cubicBezTo>
                  <a:close/>
                </a:path>
              </a:pathLst>
            </a:custGeom>
            <a:solidFill>
              <a:srgbClr val="F1E6D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5" name="任意多边形: 形状 67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7FC84E1-35F0-4223-A985-1125A97BB867}"/>
                </a:ext>
              </a:extLst>
            </p:cNvPr>
            <p:cNvSpPr/>
            <p:nvPr/>
          </p:nvSpPr>
          <p:spPr>
            <a:xfrm>
              <a:off x="-8987577" y="8263217"/>
              <a:ext cx="248743" cy="174691"/>
            </a:xfrm>
            <a:custGeom>
              <a:avLst/>
              <a:gdLst>
                <a:gd name="connsiteX0" fmla="*/ 17673 w 248743"/>
                <a:gd name="connsiteY0" fmla="*/ 128477 h 174691"/>
                <a:gd name="connsiteX1" fmla="*/ 17673 w 248743"/>
                <a:gd name="connsiteY1" fmla="*/ 98416 h 174691"/>
                <a:gd name="connsiteX2" fmla="*/ 528 w 248743"/>
                <a:gd name="connsiteY2" fmla="*/ 16463 h 174691"/>
                <a:gd name="connsiteX3" fmla="*/ 8130 w 248743"/>
                <a:gd name="connsiteY3" fmla="*/ -682 h 174691"/>
                <a:gd name="connsiteX4" fmla="*/ 78710 w 248743"/>
                <a:gd name="connsiteY4" fmla="*/ 14291 h 174691"/>
                <a:gd name="connsiteX5" fmla="*/ 78710 w 248743"/>
                <a:gd name="connsiteY5" fmla="*/ 73613 h 174691"/>
                <a:gd name="connsiteX6" fmla="*/ 125401 w 248743"/>
                <a:gd name="connsiteY6" fmla="*/ 125619 h 174691"/>
                <a:gd name="connsiteX7" fmla="*/ 213640 w 248743"/>
                <a:gd name="connsiteY7" fmla="*/ 141850 h 174691"/>
                <a:gd name="connsiteX8" fmla="*/ 247302 w 248743"/>
                <a:gd name="connsiteY8" fmla="*/ 164710 h 174691"/>
                <a:gd name="connsiteX9" fmla="*/ 225470 w 248743"/>
                <a:gd name="connsiteY9" fmla="*/ 172997 h 174691"/>
                <a:gd name="connsiteX10" fmla="*/ 50020 w 248743"/>
                <a:gd name="connsiteY10" fmla="*/ 166881 h 174691"/>
                <a:gd name="connsiteX11" fmla="*/ 17673 w 248743"/>
                <a:gd name="connsiteY11" fmla="*/ 128477 h 174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743" h="174691">
                  <a:moveTo>
                    <a:pt x="17673" y="128477"/>
                  </a:moveTo>
                  <a:lnTo>
                    <a:pt x="17673" y="98416"/>
                  </a:lnTo>
                  <a:cubicBezTo>
                    <a:pt x="19331" y="69841"/>
                    <a:pt x="6243" y="43838"/>
                    <a:pt x="528" y="16463"/>
                  </a:cubicBezTo>
                  <a:cubicBezTo>
                    <a:pt x="-1300" y="7662"/>
                    <a:pt x="-5187" y="-1597"/>
                    <a:pt x="8130" y="-682"/>
                  </a:cubicBezTo>
                  <a:cubicBezTo>
                    <a:pt x="32132" y="1318"/>
                    <a:pt x="56878" y="1432"/>
                    <a:pt x="78710" y="14291"/>
                  </a:cubicBezTo>
                  <a:cubicBezTo>
                    <a:pt x="86368" y="34008"/>
                    <a:pt x="78252" y="53782"/>
                    <a:pt x="78710" y="73613"/>
                  </a:cubicBezTo>
                  <a:cubicBezTo>
                    <a:pt x="79510" y="112418"/>
                    <a:pt x="87168" y="121333"/>
                    <a:pt x="125401" y="125619"/>
                  </a:cubicBezTo>
                  <a:cubicBezTo>
                    <a:pt x="155228" y="128468"/>
                    <a:pt x="184752" y="133898"/>
                    <a:pt x="213640" y="141850"/>
                  </a:cubicBezTo>
                  <a:cubicBezTo>
                    <a:pt x="226785" y="145736"/>
                    <a:pt x="242558" y="147565"/>
                    <a:pt x="247302" y="164710"/>
                  </a:cubicBezTo>
                  <a:cubicBezTo>
                    <a:pt x="241587" y="172254"/>
                    <a:pt x="233529" y="173225"/>
                    <a:pt x="225470" y="172997"/>
                  </a:cubicBezTo>
                  <a:cubicBezTo>
                    <a:pt x="166949" y="171397"/>
                    <a:pt x="108142" y="179112"/>
                    <a:pt x="50020" y="166881"/>
                  </a:cubicBezTo>
                  <a:cubicBezTo>
                    <a:pt x="26360" y="164996"/>
                    <a:pt x="22588" y="146250"/>
                    <a:pt x="17673" y="128477"/>
                  </a:cubicBezTo>
                  <a:close/>
                </a:path>
              </a:pathLst>
            </a:custGeom>
            <a:solidFill>
              <a:srgbClr val="D7CDB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5" name="任意多边形: 形状 68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0357434-1CB7-4515-846E-ADE33AB4BC85}"/>
                </a:ext>
              </a:extLst>
            </p:cNvPr>
            <p:cNvSpPr/>
            <p:nvPr/>
          </p:nvSpPr>
          <p:spPr>
            <a:xfrm>
              <a:off x="-8988696" y="8143550"/>
              <a:ext cx="330022" cy="316848"/>
            </a:xfrm>
            <a:custGeom>
              <a:avLst/>
              <a:gdLst>
                <a:gd name="connsiteX0" fmla="*/ 45367 w 330022"/>
                <a:gd name="connsiteY0" fmla="*/ 278776 h 316848"/>
                <a:gd name="connsiteX1" fmla="*/ 219275 w 330022"/>
                <a:gd name="connsiteY1" fmla="*/ 286034 h 316848"/>
                <a:gd name="connsiteX2" fmla="*/ 247850 w 330022"/>
                <a:gd name="connsiteY2" fmla="*/ 279805 h 316848"/>
                <a:gd name="connsiteX3" fmla="*/ 290484 w 330022"/>
                <a:gd name="connsiteY3" fmla="*/ 255687 h 316848"/>
                <a:gd name="connsiteX4" fmla="*/ 207845 w 330022"/>
                <a:gd name="connsiteY4" fmla="*/ 223855 h 316848"/>
                <a:gd name="connsiteX5" fmla="*/ 195557 w 330022"/>
                <a:gd name="connsiteY5" fmla="*/ 197566 h 316848"/>
                <a:gd name="connsiteX6" fmla="*/ 211959 w 330022"/>
                <a:gd name="connsiteY6" fmla="*/ 136244 h 316848"/>
                <a:gd name="connsiteX7" fmla="*/ 106632 w 330022"/>
                <a:gd name="connsiteY7" fmla="*/ 144245 h 316848"/>
                <a:gd name="connsiteX8" fmla="*/ 78971 w 330022"/>
                <a:gd name="connsiteY8" fmla="*/ 136473 h 316848"/>
                <a:gd name="connsiteX9" fmla="*/ 2390 w 330022"/>
                <a:gd name="connsiteY9" fmla="*/ 122414 h 316848"/>
                <a:gd name="connsiteX10" fmla="*/ 20735 w 330022"/>
                <a:gd name="connsiteY10" fmla="*/ 192194 h 316848"/>
                <a:gd name="connsiteX11" fmla="*/ 18792 w 330022"/>
                <a:gd name="connsiteY11" fmla="*/ 218083 h 316848"/>
                <a:gd name="connsiteX12" fmla="*/ 5991 w 330022"/>
                <a:gd name="connsiteY12" fmla="*/ 174020 h 316848"/>
                <a:gd name="connsiteX13" fmla="*/ 1876 w 330022"/>
                <a:gd name="connsiteY13" fmla="*/ 105955 h 316848"/>
                <a:gd name="connsiteX14" fmla="*/ 161 w 330022"/>
                <a:gd name="connsiteY14" fmla="*/ 27774 h 316848"/>
                <a:gd name="connsiteX15" fmla="*/ 1133 w 330022"/>
                <a:gd name="connsiteY15" fmla="*/ 10115 h 316848"/>
                <a:gd name="connsiteX16" fmla="*/ 9477 w 330022"/>
                <a:gd name="connsiteY16" fmla="*/ 12172 h 316848"/>
                <a:gd name="connsiteX17" fmla="*/ 19592 w 330022"/>
                <a:gd name="connsiteY17" fmla="*/ 56177 h 316848"/>
                <a:gd name="connsiteX18" fmla="*/ 61884 w 330022"/>
                <a:gd name="connsiteY18" fmla="*/ 119956 h 316848"/>
                <a:gd name="connsiteX19" fmla="*/ 188985 w 330022"/>
                <a:gd name="connsiteY19" fmla="*/ 121785 h 316848"/>
                <a:gd name="connsiteX20" fmla="*/ 217560 w 330022"/>
                <a:gd name="connsiteY20" fmla="*/ 100125 h 316848"/>
                <a:gd name="connsiteX21" fmla="*/ 236762 w 330022"/>
                <a:gd name="connsiteY21" fmla="*/ 12286 h 316848"/>
                <a:gd name="connsiteX22" fmla="*/ 242020 w 330022"/>
                <a:gd name="connsiteY22" fmla="*/ -745 h 316848"/>
                <a:gd name="connsiteX23" fmla="*/ 234533 w 330022"/>
                <a:gd name="connsiteY23" fmla="*/ 77151 h 316848"/>
                <a:gd name="connsiteX24" fmla="*/ 229504 w 330022"/>
                <a:gd name="connsiteY24" fmla="*/ 127500 h 316848"/>
                <a:gd name="connsiteX25" fmla="*/ 219846 w 330022"/>
                <a:gd name="connsiteY25" fmla="*/ 175049 h 316848"/>
                <a:gd name="connsiteX26" fmla="*/ 237677 w 330022"/>
                <a:gd name="connsiteY26" fmla="*/ 220426 h 316848"/>
                <a:gd name="connsiteX27" fmla="*/ 284368 w 330022"/>
                <a:gd name="connsiteY27" fmla="*/ 234599 h 316848"/>
                <a:gd name="connsiteX28" fmla="*/ 328431 w 330022"/>
                <a:gd name="connsiteY28" fmla="*/ 280776 h 316848"/>
                <a:gd name="connsiteX29" fmla="*/ 321573 w 330022"/>
                <a:gd name="connsiteY29" fmla="*/ 294378 h 316848"/>
                <a:gd name="connsiteX30" fmla="*/ 291856 w 330022"/>
                <a:gd name="connsiteY30" fmla="*/ 307237 h 316848"/>
                <a:gd name="connsiteX31" fmla="*/ 232419 w 330022"/>
                <a:gd name="connsiteY31" fmla="*/ 313580 h 316848"/>
                <a:gd name="connsiteX32" fmla="*/ 208816 w 330022"/>
                <a:gd name="connsiteY32" fmla="*/ 308894 h 316848"/>
                <a:gd name="connsiteX33" fmla="*/ 265509 w 330022"/>
                <a:gd name="connsiteY33" fmla="*/ 293978 h 316848"/>
                <a:gd name="connsiteX34" fmla="*/ 293513 w 330022"/>
                <a:gd name="connsiteY34" fmla="*/ 283748 h 316848"/>
                <a:gd name="connsiteX35" fmla="*/ 163554 w 330022"/>
                <a:gd name="connsiteY35" fmla="*/ 299293 h 316848"/>
                <a:gd name="connsiteX36" fmla="*/ 66055 w 330022"/>
                <a:gd name="connsiteY36" fmla="*/ 298664 h 316848"/>
                <a:gd name="connsiteX37" fmla="*/ 33765 w 330022"/>
                <a:gd name="connsiteY37" fmla="*/ 285920 h 316848"/>
                <a:gd name="connsiteX38" fmla="*/ 45367 w 330022"/>
                <a:gd name="connsiteY38" fmla="*/ 278776 h 316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30022" h="316848">
                  <a:moveTo>
                    <a:pt x="45367" y="278776"/>
                  </a:moveTo>
                  <a:cubicBezTo>
                    <a:pt x="102974" y="289749"/>
                    <a:pt x="161210" y="285349"/>
                    <a:pt x="219275" y="286034"/>
                  </a:cubicBezTo>
                  <a:cubicBezTo>
                    <a:pt x="228876" y="286034"/>
                    <a:pt x="239563" y="288263"/>
                    <a:pt x="247850" y="279805"/>
                  </a:cubicBezTo>
                  <a:cubicBezTo>
                    <a:pt x="257051" y="265518"/>
                    <a:pt x="275853" y="268375"/>
                    <a:pt x="290484" y="255687"/>
                  </a:cubicBezTo>
                  <a:cubicBezTo>
                    <a:pt x="261153" y="250467"/>
                    <a:pt x="233098" y="239660"/>
                    <a:pt x="207845" y="223855"/>
                  </a:cubicBezTo>
                  <a:cubicBezTo>
                    <a:pt x="195786" y="216197"/>
                    <a:pt x="194014" y="209225"/>
                    <a:pt x="195557" y="197566"/>
                  </a:cubicBezTo>
                  <a:cubicBezTo>
                    <a:pt x="198186" y="177678"/>
                    <a:pt x="205730" y="159047"/>
                    <a:pt x="211959" y="136244"/>
                  </a:cubicBezTo>
                  <a:cubicBezTo>
                    <a:pt x="175383" y="148531"/>
                    <a:pt x="140865" y="143731"/>
                    <a:pt x="106632" y="144245"/>
                  </a:cubicBezTo>
                  <a:cubicBezTo>
                    <a:pt x="96974" y="144245"/>
                    <a:pt x="86172" y="146303"/>
                    <a:pt x="78971" y="136473"/>
                  </a:cubicBezTo>
                  <a:cubicBezTo>
                    <a:pt x="54511" y="131101"/>
                    <a:pt x="29251" y="130758"/>
                    <a:pt x="2390" y="122414"/>
                  </a:cubicBezTo>
                  <a:cubicBezTo>
                    <a:pt x="8105" y="147732"/>
                    <a:pt x="17935" y="169163"/>
                    <a:pt x="20735" y="192194"/>
                  </a:cubicBezTo>
                  <a:cubicBezTo>
                    <a:pt x="21764" y="200995"/>
                    <a:pt x="25365" y="209854"/>
                    <a:pt x="18792" y="218083"/>
                  </a:cubicBezTo>
                  <a:cubicBezTo>
                    <a:pt x="14449" y="203396"/>
                    <a:pt x="9249" y="188937"/>
                    <a:pt x="5991" y="174020"/>
                  </a:cubicBezTo>
                  <a:cubicBezTo>
                    <a:pt x="1247" y="151732"/>
                    <a:pt x="-4239" y="130758"/>
                    <a:pt x="1876" y="105955"/>
                  </a:cubicBezTo>
                  <a:cubicBezTo>
                    <a:pt x="7991" y="81152"/>
                    <a:pt x="1247" y="54005"/>
                    <a:pt x="161" y="27774"/>
                  </a:cubicBezTo>
                  <a:cubicBezTo>
                    <a:pt x="-2276" y="22056"/>
                    <a:pt x="-1917" y="15530"/>
                    <a:pt x="1133" y="10115"/>
                  </a:cubicBezTo>
                  <a:cubicBezTo>
                    <a:pt x="4081" y="9206"/>
                    <a:pt x="7290" y="9997"/>
                    <a:pt x="9477" y="12172"/>
                  </a:cubicBezTo>
                  <a:cubicBezTo>
                    <a:pt x="18653" y="24872"/>
                    <a:pt x="22302" y="40745"/>
                    <a:pt x="19592" y="56177"/>
                  </a:cubicBezTo>
                  <a:cubicBezTo>
                    <a:pt x="15134" y="90467"/>
                    <a:pt x="24165" y="114355"/>
                    <a:pt x="61884" y="119956"/>
                  </a:cubicBezTo>
                  <a:cubicBezTo>
                    <a:pt x="104175" y="125671"/>
                    <a:pt x="146522" y="130929"/>
                    <a:pt x="188985" y="121785"/>
                  </a:cubicBezTo>
                  <a:cubicBezTo>
                    <a:pt x="205215" y="123443"/>
                    <a:pt x="214131" y="116527"/>
                    <a:pt x="217560" y="100125"/>
                  </a:cubicBezTo>
                  <a:cubicBezTo>
                    <a:pt x="223275" y="70750"/>
                    <a:pt x="230190" y="41489"/>
                    <a:pt x="236762" y="12286"/>
                  </a:cubicBezTo>
                  <a:cubicBezTo>
                    <a:pt x="237734" y="8057"/>
                    <a:pt x="236762" y="2970"/>
                    <a:pt x="242020" y="-745"/>
                  </a:cubicBezTo>
                  <a:cubicBezTo>
                    <a:pt x="246078" y="26288"/>
                    <a:pt x="239106" y="51605"/>
                    <a:pt x="234533" y="77151"/>
                  </a:cubicBezTo>
                  <a:cubicBezTo>
                    <a:pt x="231619" y="93667"/>
                    <a:pt x="226018" y="109041"/>
                    <a:pt x="229504" y="127500"/>
                  </a:cubicBezTo>
                  <a:cubicBezTo>
                    <a:pt x="232305" y="142245"/>
                    <a:pt x="223789" y="159219"/>
                    <a:pt x="219846" y="175049"/>
                  </a:cubicBezTo>
                  <a:cubicBezTo>
                    <a:pt x="212359" y="204081"/>
                    <a:pt x="212817" y="204995"/>
                    <a:pt x="237677" y="220426"/>
                  </a:cubicBezTo>
                  <a:cubicBezTo>
                    <a:pt x="252079" y="229398"/>
                    <a:pt x="268652" y="230427"/>
                    <a:pt x="284368" y="234599"/>
                  </a:cubicBezTo>
                  <a:cubicBezTo>
                    <a:pt x="306143" y="240314"/>
                    <a:pt x="325402" y="260317"/>
                    <a:pt x="328431" y="280776"/>
                  </a:cubicBezTo>
                  <a:cubicBezTo>
                    <a:pt x="329273" y="286308"/>
                    <a:pt x="326521" y="291766"/>
                    <a:pt x="321573" y="294378"/>
                  </a:cubicBezTo>
                  <a:cubicBezTo>
                    <a:pt x="312977" y="301213"/>
                    <a:pt x="302723" y="305650"/>
                    <a:pt x="291856" y="307237"/>
                  </a:cubicBezTo>
                  <a:cubicBezTo>
                    <a:pt x="271910" y="308495"/>
                    <a:pt x="252593" y="315295"/>
                    <a:pt x="232419" y="313580"/>
                  </a:cubicBezTo>
                  <a:cubicBezTo>
                    <a:pt x="223904" y="315181"/>
                    <a:pt x="214703" y="320267"/>
                    <a:pt x="208816" y="308894"/>
                  </a:cubicBezTo>
                  <a:cubicBezTo>
                    <a:pt x="225961" y="296664"/>
                    <a:pt x="246935" y="300322"/>
                    <a:pt x="265509" y="293978"/>
                  </a:cubicBezTo>
                  <a:cubicBezTo>
                    <a:pt x="274824" y="290835"/>
                    <a:pt x="284711" y="289406"/>
                    <a:pt x="293513" y="283748"/>
                  </a:cubicBezTo>
                  <a:cubicBezTo>
                    <a:pt x="251678" y="303008"/>
                    <a:pt x="207788" y="301407"/>
                    <a:pt x="163554" y="299293"/>
                  </a:cubicBezTo>
                  <a:cubicBezTo>
                    <a:pt x="131206" y="297808"/>
                    <a:pt x="98688" y="307637"/>
                    <a:pt x="66055" y="298664"/>
                  </a:cubicBezTo>
                  <a:cubicBezTo>
                    <a:pt x="54625" y="295579"/>
                    <a:pt x="42452" y="295521"/>
                    <a:pt x="33765" y="285920"/>
                  </a:cubicBezTo>
                  <a:cubicBezTo>
                    <a:pt x="32965" y="276033"/>
                    <a:pt x="38966" y="277176"/>
                    <a:pt x="45367" y="278776"/>
                  </a:cubicBezTo>
                  <a:close/>
                </a:path>
              </a:pathLst>
            </a:custGeom>
            <a:solidFill>
              <a:srgbClr val="53413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7" name="任意多边形: 形状 68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8F462B0-313E-4760-94DE-1C89DEB3A339}"/>
                </a:ext>
              </a:extLst>
            </p:cNvPr>
            <p:cNvSpPr/>
            <p:nvPr/>
          </p:nvSpPr>
          <p:spPr>
            <a:xfrm>
              <a:off x="-7088937" y="6431916"/>
              <a:ext cx="430518" cy="258023"/>
            </a:xfrm>
            <a:custGeom>
              <a:avLst/>
              <a:gdLst>
                <a:gd name="connsiteX0" fmla="*/ 334510 w 430518"/>
                <a:gd name="connsiteY0" fmla="*/ 16392 h 258023"/>
                <a:gd name="connsiteX1" fmla="*/ 266502 w 430518"/>
                <a:gd name="connsiteY1" fmla="*/ 8505 h 258023"/>
                <a:gd name="connsiteX2" fmla="*/ 225297 w 430518"/>
                <a:gd name="connsiteY2" fmla="*/ 6334 h 258023"/>
                <a:gd name="connsiteX3" fmla="*/ 309136 w 430518"/>
                <a:gd name="connsiteY3" fmla="*/ -524 h 258023"/>
                <a:gd name="connsiteX4" fmla="*/ 385431 w 430518"/>
                <a:gd name="connsiteY4" fmla="*/ 48225 h 258023"/>
                <a:gd name="connsiteX5" fmla="*/ 428179 w 430518"/>
                <a:gd name="connsiteY5" fmla="*/ 182641 h 258023"/>
                <a:gd name="connsiteX6" fmla="*/ 428179 w 430518"/>
                <a:gd name="connsiteY6" fmla="*/ 185327 h 258023"/>
                <a:gd name="connsiteX7" fmla="*/ 384916 w 430518"/>
                <a:gd name="connsiteY7" fmla="*/ 242477 h 258023"/>
                <a:gd name="connsiteX8" fmla="*/ 368115 w 430518"/>
                <a:gd name="connsiteY8" fmla="*/ 248192 h 258023"/>
                <a:gd name="connsiteX9" fmla="*/ 368115 w 430518"/>
                <a:gd name="connsiteY9" fmla="*/ 248192 h 258023"/>
                <a:gd name="connsiteX10" fmla="*/ 344454 w 430518"/>
                <a:gd name="connsiteY10" fmla="*/ 257279 h 258023"/>
                <a:gd name="connsiteX11" fmla="*/ 228954 w 430518"/>
                <a:gd name="connsiteY11" fmla="*/ 204015 h 258023"/>
                <a:gd name="connsiteX12" fmla="*/ 289076 w 430518"/>
                <a:gd name="connsiteY12" fmla="*/ 202872 h 258023"/>
                <a:gd name="connsiteX13" fmla="*/ 183063 w 430518"/>
                <a:gd name="connsiteY13" fmla="*/ 168582 h 258023"/>
                <a:gd name="connsiteX14" fmla="*/ 227411 w 430518"/>
                <a:gd name="connsiteY14" fmla="*/ 205215 h 258023"/>
                <a:gd name="connsiteX15" fmla="*/ 182549 w 430518"/>
                <a:gd name="connsiteY15" fmla="*/ 192014 h 258023"/>
                <a:gd name="connsiteX16" fmla="*/ 94823 w 430518"/>
                <a:gd name="connsiteY16" fmla="*/ 173212 h 258023"/>
                <a:gd name="connsiteX17" fmla="*/ 22128 w 430518"/>
                <a:gd name="connsiteY17" fmla="*/ 183613 h 258023"/>
                <a:gd name="connsiteX18" fmla="*/ 13556 w 430518"/>
                <a:gd name="connsiteY18" fmla="*/ 184184 h 258023"/>
                <a:gd name="connsiteX19" fmla="*/ 4584 w 430518"/>
                <a:gd name="connsiteY19" fmla="*/ 175726 h 258023"/>
                <a:gd name="connsiteX20" fmla="*/ 15670 w 430518"/>
                <a:gd name="connsiteY20" fmla="*/ 109946 h 258023"/>
                <a:gd name="connsiteX21" fmla="*/ 23671 w 430518"/>
                <a:gd name="connsiteY21" fmla="*/ 115661 h 258023"/>
                <a:gd name="connsiteX22" fmla="*/ 23671 w 430518"/>
                <a:gd name="connsiteY22" fmla="*/ 118347 h 258023"/>
                <a:gd name="connsiteX23" fmla="*/ 48360 w 430518"/>
                <a:gd name="connsiteY23" fmla="*/ 158353 h 258023"/>
                <a:gd name="connsiteX24" fmla="*/ 135514 w 430518"/>
                <a:gd name="connsiteY24" fmla="*/ 152638 h 258023"/>
                <a:gd name="connsiteX25" fmla="*/ 316737 w 430518"/>
                <a:gd name="connsiteY25" fmla="*/ 197386 h 258023"/>
                <a:gd name="connsiteX26" fmla="*/ 326167 w 430518"/>
                <a:gd name="connsiteY26" fmla="*/ 203101 h 258023"/>
                <a:gd name="connsiteX27" fmla="*/ 332567 w 430518"/>
                <a:gd name="connsiteY27" fmla="*/ 214188 h 258023"/>
                <a:gd name="connsiteX28" fmla="*/ 322051 w 430518"/>
                <a:gd name="connsiteY28" fmla="*/ 220703 h 258023"/>
                <a:gd name="connsiteX29" fmla="*/ 292391 w 430518"/>
                <a:gd name="connsiteY29" fmla="*/ 220703 h 258023"/>
                <a:gd name="connsiteX30" fmla="*/ 352798 w 430518"/>
                <a:gd name="connsiteY30" fmla="*/ 237848 h 258023"/>
                <a:gd name="connsiteX31" fmla="*/ 400690 w 430518"/>
                <a:gd name="connsiteY31" fmla="*/ 226418 h 258023"/>
                <a:gd name="connsiteX32" fmla="*/ 417092 w 430518"/>
                <a:gd name="connsiteY32" fmla="*/ 204587 h 258023"/>
                <a:gd name="connsiteX33" fmla="*/ 413092 w 430518"/>
                <a:gd name="connsiteY33" fmla="*/ 166639 h 258023"/>
                <a:gd name="connsiteX34" fmla="*/ 382116 w 430518"/>
                <a:gd name="connsiteY34" fmla="*/ 67656 h 258023"/>
                <a:gd name="connsiteX35" fmla="*/ 360399 w 430518"/>
                <a:gd name="connsiteY35" fmla="*/ 34109 h 258023"/>
                <a:gd name="connsiteX36" fmla="*/ 334510 w 430518"/>
                <a:gd name="connsiteY36" fmla="*/ 16392 h 25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30518" h="258023">
                  <a:moveTo>
                    <a:pt x="334510" y="16392"/>
                  </a:moveTo>
                  <a:cubicBezTo>
                    <a:pt x="312622" y="7020"/>
                    <a:pt x="289762" y="6277"/>
                    <a:pt x="266502" y="8505"/>
                  </a:cubicBezTo>
                  <a:cubicBezTo>
                    <a:pt x="252671" y="9820"/>
                    <a:pt x="238612" y="14735"/>
                    <a:pt x="225297" y="6334"/>
                  </a:cubicBezTo>
                  <a:cubicBezTo>
                    <a:pt x="252881" y="795"/>
                    <a:pt x="281018" y="-1507"/>
                    <a:pt x="309136" y="-524"/>
                  </a:cubicBezTo>
                  <a:cubicBezTo>
                    <a:pt x="343997" y="1590"/>
                    <a:pt x="369829" y="17021"/>
                    <a:pt x="385431" y="48225"/>
                  </a:cubicBezTo>
                  <a:cubicBezTo>
                    <a:pt x="405829" y="90837"/>
                    <a:pt x="420216" y="136074"/>
                    <a:pt x="428179" y="182641"/>
                  </a:cubicBezTo>
                  <a:cubicBezTo>
                    <a:pt x="428179" y="183499"/>
                    <a:pt x="428179" y="184413"/>
                    <a:pt x="428179" y="185327"/>
                  </a:cubicBezTo>
                  <a:cubicBezTo>
                    <a:pt x="431894" y="225332"/>
                    <a:pt x="425322" y="233848"/>
                    <a:pt x="384916" y="242477"/>
                  </a:cubicBezTo>
                  <a:cubicBezTo>
                    <a:pt x="379944" y="246192"/>
                    <a:pt x="371486" y="240248"/>
                    <a:pt x="368115" y="248192"/>
                  </a:cubicBezTo>
                  <a:lnTo>
                    <a:pt x="368115" y="248192"/>
                  </a:lnTo>
                  <a:cubicBezTo>
                    <a:pt x="361371" y="253907"/>
                    <a:pt x="352456" y="254593"/>
                    <a:pt x="344454" y="257279"/>
                  </a:cubicBezTo>
                  <a:cubicBezTo>
                    <a:pt x="298106" y="256593"/>
                    <a:pt x="261644" y="234419"/>
                    <a:pt x="228954" y="204015"/>
                  </a:cubicBezTo>
                  <a:cubicBezTo>
                    <a:pt x="249471" y="187270"/>
                    <a:pt x="270502" y="200644"/>
                    <a:pt x="289076" y="202872"/>
                  </a:cubicBezTo>
                  <a:cubicBezTo>
                    <a:pt x="255757" y="193500"/>
                    <a:pt x="221182" y="180698"/>
                    <a:pt x="183063" y="168582"/>
                  </a:cubicBezTo>
                  <a:cubicBezTo>
                    <a:pt x="216724" y="182413"/>
                    <a:pt x="223868" y="188471"/>
                    <a:pt x="227411" y="205215"/>
                  </a:cubicBezTo>
                  <a:cubicBezTo>
                    <a:pt x="209180" y="212130"/>
                    <a:pt x="194436" y="201501"/>
                    <a:pt x="182549" y="192014"/>
                  </a:cubicBezTo>
                  <a:cubicBezTo>
                    <a:pt x="155745" y="170640"/>
                    <a:pt x="125798" y="169154"/>
                    <a:pt x="94823" y="173212"/>
                  </a:cubicBezTo>
                  <a:cubicBezTo>
                    <a:pt x="70427" y="175416"/>
                    <a:pt x="46163" y="178888"/>
                    <a:pt x="22128" y="183613"/>
                  </a:cubicBezTo>
                  <a:cubicBezTo>
                    <a:pt x="19333" y="184343"/>
                    <a:pt x="16424" y="184537"/>
                    <a:pt x="13556" y="184184"/>
                  </a:cubicBezTo>
                  <a:cubicBezTo>
                    <a:pt x="8698" y="183327"/>
                    <a:pt x="7098" y="179098"/>
                    <a:pt x="4584" y="175726"/>
                  </a:cubicBezTo>
                  <a:cubicBezTo>
                    <a:pt x="-5247" y="151551"/>
                    <a:pt x="-4046" y="129206"/>
                    <a:pt x="15670" y="109946"/>
                  </a:cubicBezTo>
                  <a:cubicBezTo>
                    <a:pt x="20814" y="108575"/>
                    <a:pt x="22586" y="111661"/>
                    <a:pt x="23671" y="115661"/>
                  </a:cubicBezTo>
                  <a:cubicBezTo>
                    <a:pt x="23757" y="116554"/>
                    <a:pt x="23757" y="117454"/>
                    <a:pt x="23671" y="118347"/>
                  </a:cubicBezTo>
                  <a:cubicBezTo>
                    <a:pt x="14470" y="152638"/>
                    <a:pt x="14470" y="152638"/>
                    <a:pt x="48360" y="158353"/>
                  </a:cubicBezTo>
                  <a:cubicBezTo>
                    <a:pt x="77393" y="156523"/>
                    <a:pt x="106482" y="154752"/>
                    <a:pt x="135514" y="152638"/>
                  </a:cubicBezTo>
                  <a:cubicBezTo>
                    <a:pt x="200665" y="148294"/>
                    <a:pt x="258615" y="173097"/>
                    <a:pt x="316737" y="197386"/>
                  </a:cubicBezTo>
                  <a:cubicBezTo>
                    <a:pt x="320073" y="198953"/>
                    <a:pt x="323233" y="200869"/>
                    <a:pt x="326167" y="203101"/>
                  </a:cubicBezTo>
                  <a:cubicBezTo>
                    <a:pt x="329824" y="205787"/>
                    <a:pt x="333539" y="208816"/>
                    <a:pt x="332567" y="214188"/>
                  </a:cubicBezTo>
                  <a:cubicBezTo>
                    <a:pt x="331596" y="219560"/>
                    <a:pt x="326566" y="220532"/>
                    <a:pt x="322051" y="220703"/>
                  </a:cubicBezTo>
                  <a:cubicBezTo>
                    <a:pt x="312965" y="221046"/>
                    <a:pt x="303878" y="220703"/>
                    <a:pt x="292391" y="220703"/>
                  </a:cubicBezTo>
                  <a:cubicBezTo>
                    <a:pt x="310850" y="236934"/>
                    <a:pt x="329767" y="243563"/>
                    <a:pt x="352798" y="237848"/>
                  </a:cubicBezTo>
                  <a:cubicBezTo>
                    <a:pt x="368686" y="233790"/>
                    <a:pt x="384745" y="230533"/>
                    <a:pt x="400690" y="226418"/>
                  </a:cubicBezTo>
                  <a:cubicBezTo>
                    <a:pt x="411127" y="224717"/>
                    <a:pt x="418364" y="215085"/>
                    <a:pt x="417092" y="204587"/>
                  </a:cubicBezTo>
                  <a:cubicBezTo>
                    <a:pt x="417044" y="191835"/>
                    <a:pt x="415704" y="179120"/>
                    <a:pt x="413092" y="166639"/>
                  </a:cubicBezTo>
                  <a:cubicBezTo>
                    <a:pt x="405745" y="132785"/>
                    <a:pt x="395378" y="99658"/>
                    <a:pt x="382116" y="67656"/>
                  </a:cubicBezTo>
                  <a:cubicBezTo>
                    <a:pt x="376972" y="55425"/>
                    <a:pt x="372972" y="41824"/>
                    <a:pt x="360399" y="34109"/>
                  </a:cubicBezTo>
                  <a:cubicBezTo>
                    <a:pt x="349983" y="31370"/>
                    <a:pt x="340835" y="25110"/>
                    <a:pt x="334510" y="16392"/>
                  </a:cubicBezTo>
                  <a:close/>
                </a:path>
              </a:pathLst>
            </a:custGeom>
            <a:solidFill>
              <a:srgbClr val="2E181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4" name="任意多边形: 形状 70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AC2CBB0-F140-4930-9A51-6503F05CFB32}"/>
                </a:ext>
              </a:extLst>
            </p:cNvPr>
            <p:cNvSpPr/>
            <p:nvPr/>
          </p:nvSpPr>
          <p:spPr>
            <a:xfrm>
              <a:off x="-8873263" y="6250866"/>
              <a:ext cx="151707" cy="280770"/>
            </a:xfrm>
            <a:custGeom>
              <a:avLst/>
              <a:gdLst>
                <a:gd name="connsiteX0" fmla="*/ 148705 w 151707"/>
                <a:gd name="connsiteY0" fmla="*/ -239 h 280770"/>
                <a:gd name="connsiteX1" fmla="*/ 144019 w 151707"/>
                <a:gd name="connsiteY1" fmla="*/ 28964 h 280770"/>
                <a:gd name="connsiteX2" fmla="*/ 42977 w 151707"/>
                <a:gd name="connsiteY2" fmla="*/ 152637 h 280770"/>
                <a:gd name="connsiteX3" fmla="*/ 41205 w 151707"/>
                <a:gd name="connsiteY3" fmla="*/ 180355 h 280770"/>
                <a:gd name="connsiteX4" fmla="*/ 58694 w 151707"/>
                <a:gd name="connsiteY4" fmla="*/ 210644 h 280770"/>
                <a:gd name="connsiteX5" fmla="*/ 102413 w 151707"/>
                <a:gd name="connsiteY5" fmla="*/ 250649 h 280770"/>
                <a:gd name="connsiteX6" fmla="*/ 143333 w 151707"/>
                <a:gd name="connsiteY6" fmla="*/ 279967 h 280770"/>
                <a:gd name="connsiteX7" fmla="*/ 50064 w 151707"/>
                <a:gd name="connsiteY7" fmla="*/ 261622 h 280770"/>
                <a:gd name="connsiteX8" fmla="*/ 16917 w 151707"/>
                <a:gd name="connsiteY8" fmla="*/ 252192 h 280770"/>
                <a:gd name="connsiteX9" fmla="*/ 17431 w 151707"/>
                <a:gd name="connsiteY9" fmla="*/ 252535 h 280770"/>
                <a:gd name="connsiteX10" fmla="*/ 11716 w 151707"/>
                <a:gd name="connsiteY10" fmla="*/ 229675 h 280770"/>
                <a:gd name="connsiteX11" fmla="*/ 11373 w 151707"/>
                <a:gd name="connsiteY11" fmla="*/ 230361 h 280770"/>
                <a:gd name="connsiteX12" fmla="*/ 6972 w 151707"/>
                <a:gd name="connsiteY12" fmla="*/ 207158 h 280770"/>
                <a:gd name="connsiteX13" fmla="*/ 16574 w 151707"/>
                <a:gd name="connsiteY13" fmla="*/ 137664 h 280770"/>
                <a:gd name="connsiteX14" fmla="*/ 132989 w 151707"/>
                <a:gd name="connsiteY14" fmla="*/ 7762 h 280770"/>
                <a:gd name="connsiteX15" fmla="*/ 148705 w 151707"/>
                <a:gd name="connsiteY15" fmla="*/ -239 h 28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1707" h="280770">
                  <a:moveTo>
                    <a:pt x="148705" y="-239"/>
                  </a:moveTo>
                  <a:cubicBezTo>
                    <a:pt x="151887" y="9686"/>
                    <a:pt x="150147" y="20533"/>
                    <a:pt x="144019" y="28964"/>
                  </a:cubicBezTo>
                  <a:cubicBezTo>
                    <a:pt x="115919" y="74449"/>
                    <a:pt x="81946" y="116031"/>
                    <a:pt x="42977" y="152637"/>
                  </a:cubicBezTo>
                  <a:cubicBezTo>
                    <a:pt x="33376" y="161495"/>
                    <a:pt x="30690" y="170410"/>
                    <a:pt x="41205" y="180355"/>
                  </a:cubicBezTo>
                  <a:cubicBezTo>
                    <a:pt x="50057" y="188375"/>
                    <a:pt x="56172" y="198968"/>
                    <a:pt x="58694" y="210644"/>
                  </a:cubicBezTo>
                  <a:cubicBezTo>
                    <a:pt x="63151" y="236476"/>
                    <a:pt x="81554" y="244249"/>
                    <a:pt x="102413" y="250649"/>
                  </a:cubicBezTo>
                  <a:cubicBezTo>
                    <a:pt x="118458" y="256534"/>
                    <a:pt x="132601" y="266667"/>
                    <a:pt x="143333" y="279967"/>
                  </a:cubicBezTo>
                  <a:cubicBezTo>
                    <a:pt x="110871" y="280996"/>
                    <a:pt x="81096" y="268194"/>
                    <a:pt x="50064" y="261622"/>
                  </a:cubicBezTo>
                  <a:cubicBezTo>
                    <a:pt x="38634" y="259279"/>
                    <a:pt x="27947" y="255507"/>
                    <a:pt x="16917" y="252192"/>
                  </a:cubicBezTo>
                  <a:lnTo>
                    <a:pt x="17431" y="252535"/>
                  </a:lnTo>
                  <a:cubicBezTo>
                    <a:pt x="8973" y="246820"/>
                    <a:pt x="6001" y="239276"/>
                    <a:pt x="11716" y="229675"/>
                  </a:cubicBezTo>
                  <a:lnTo>
                    <a:pt x="11373" y="230361"/>
                  </a:lnTo>
                  <a:cubicBezTo>
                    <a:pt x="18917" y="220932"/>
                    <a:pt x="10573" y="214531"/>
                    <a:pt x="6972" y="207158"/>
                  </a:cubicBezTo>
                  <a:cubicBezTo>
                    <a:pt x="-7258" y="181612"/>
                    <a:pt x="-3029" y="158524"/>
                    <a:pt x="16574" y="137664"/>
                  </a:cubicBezTo>
                  <a:cubicBezTo>
                    <a:pt x="56579" y="95315"/>
                    <a:pt x="94469" y="51310"/>
                    <a:pt x="132989" y="7762"/>
                  </a:cubicBezTo>
                  <a:cubicBezTo>
                    <a:pt x="137103" y="3762"/>
                    <a:pt x="140761" y="-2583"/>
                    <a:pt x="148705" y="-239"/>
                  </a:cubicBezTo>
                  <a:close/>
                </a:path>
              </a:pathLst>
            </a:custGeom>
            <a:solidFill>
              <a:srgbClr val="F1E6D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8" name="任意多边形: 形状 70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5953B47-DBAA-4E03-B9F4-A0CDF0610A84}"/>
                </a:ext>
              </a:extLst>
            </p:cNvPr>
            <p:cNvSpPr/>
            <p:nvPr/>
          </p:nvSpPr>
          <p:spPr>
            <a:xfrm>
              <a:off x="-8745338" y="7640772"/>
              <a:ext cx="233754" cy="635595"/>
            </a:xfrm>
            <a:custGeom>
              <a:avLst/>
              <a:gdLst>
                <a:gd name="connsiteX0" fmla="*/ 113991 w 233754"/>
                <a:gd name="connsiteY0" fmla="*/ 228286 h 635595"/>
                <a:gd name="connsiteX1" fmla="*/ 31581 w 233754"/>
                <a:gd name="connsiteY1" fmla="*/ 423910 h 635595"/>
                <a:gd name="connsiteX2" fmla="*/ 30552 w 233754"/>
                <a:gd name="connsiteY2" fmla="*/ 463057 h 635595"/>
                <a:gd name="connsiteX3" fmla="*/ 50898 w 233754"/>
                <a:gd name="connsiteY3" fmla="*/ 522379 h 635595"/>
                <a:gd name="connsiteX4" fmla="*/ 98504 w 233754"/>
                <a:gd name="connsiteY4" fmla="*/ 550954 h 635595"/>
                <a:gd name="connsiteX5" fmla="*/ 163826 w 233754"/>
                <a:gd name="connsiteY5" fmla="*/ 546154 h 635595"/>
                <a:gd name="connsiteX6" fmla="*/ 210632 w 233754"/>
                <a:gd name="connsiteY6" fmla="*/ 515235 h 635595"/>
                <a:gd name="connsiteX7" fmla="*/ 224634 w 233754"/>
                <a:gd name="connsiteY7" fmla="*/ 487346 h 635595"/>
                <a:gd name="connsiteX8" fmla="*/ 224234 w 233754"/>
                <a:gd name="connsiteY8" fmla="*/ 487003 h 635595"/>
                <a:gd name="connsiteX9" fmla="*/ 220691 w 233754"/>
                <a:gd name="connsiteY9" fmla="*/ 511292 h 635595"/>
                <a:gd name="connsiteX10" fmla="*/ 226977 w 233754"/>
                <a:gd name="connsiteY10" fmla="*/ 529066 h 635595"/>
                <a:gd name="connsiteX11" fmla="*/ 232006 w 233754"/>
                <a:gd name="connsiteY11" fmla="*/ 543296 h 635595"/>
                <a:gd name="connsiteX12" fmla="*/ 205660 w 233754"/>
                <a:gd name="connsiteY12" fmla="*/ 634736 h 635595"/>
                <a:gd name="connsiteX13" fmla="*/ 200860 w 233754"/>
                <a:gd name="connsiteY13" fmla="*/ 618391 h 635595"/>
                <a:gd name="connsiteX14" fmla="*/ 219376 w 233754"/>
                <a:gd name="connsiteY14" fmla="*/ 547182 h 635595"/>
                <a:gd name="connsiteX15" fmla="*/ 191373 w 233754"/>
                <a:gd name="connsiteY15" fmla="*/ 558612 h 635595"/>
                <a:gd name="connsiteX16" fmla="*/ 98561 w 233754"/>
                <a:gd name="connsiteY16" fmla="*/ 559012 h 635595"/>
                <a:gd name="connsiteX17" fmla="*/ 49012 w 233754"/>
                <a:gd name="connsiteY17" fmla="*/ 544096 h 635595"/>
                <a:gd name="connsiteX18" fmla="*/ 35925 w 233754"/>
                <a:gd name="connsiteY18" fmla="*/ 538381 h 635595"/>
                <a:gd name="connsiteX19" fmla="*/ 38668 w 233754"/>
                <a:gd name="connsiteY19" fmla="*/ 568613 h 635595"/>
                <a:gd name="connsiteX20" fmla="*/ 54098 w 233754"/>
                <a:gd name="connsiteY20" fmla="*/ 614333 h 635595"/>
                <a:gd name="connsiteX21" fmla="*/ 43069 w 233754"/>
                <a:gd name="connsiteY21" fmla="*/ 634851 h 635595"/>
                <a:gd name="connsiteX22" fmla="*/ 24837 w 233754"/>
                <a:gd name="connsiteY22" fmla="*/ 552612 h 635595"/>
                <a:gd name="connsiteX23" fmla="*/ 35182 w 233754"/>
                <a:gd name="connsiteY23" fmla="*/ 530323 h 635595"/>
                <a:gd name="connsiteX24" fmla="*/ 38153 w 233754"/>
                <a:gd name="connsiteY24" fmla="*/ 519808 h 635595"/>
                <a:gd name="connsiteX25" fmla="*/ 19751 w 233754"/>
                <a:gd name="connsiteY25" fmla="*/ 456943 h 635595"/>
                <a:gd name="connsiteX26" fmla="*/ 12722 w 233754"/>
                <a:gd name="connsiteY26" fmla="*/ 467687 h 635595"/>
                <a:gd name="connsiteX27" fmla="*/ 2263 w 233754"/>
                <a:gd name="connsiteY27" fmla="*/ 476373 h 635595"/>
                <a:gd name="connsiteX28" fmla="*/ 777 w 233754"/>
                <a:gd name="connsiteY28" fmla="*/ 461686 h 635595"/>
                <a:gd name="connsiteX29" fmla="*/ 13751 w 233754"/>
                <a:gd name="connsiteY29" fmla="*/ 434482 h 635595"/>
                <a:gd name="connsiteX30" fmla="*/ 38496 w 233754"/>
                <a:gd name="connsiteY30" fmla="*/ 379676 h 635595"/>
                <a:gd name="connsiteX31" fmla="*/ 71986 w 233754"/>
                <a:gd name="connsiteY31" fmla="*/ 307952 h 635595"/>
                <a:gd name="connsiteX32" fmla="*/ 111649 w 233754"/>
                <a:gd name="connsiteY32" fmla="*/ 200339 h 635595"/>
                <a:gd name="connsiteX33" fmla="*/ 164169 w 233754"/>
                <a:gd name="connsiteY33" fmla="*/ -543 h 635595"/>
                <a:gd name="connsiteX34" fmla="*/ 170284 w 233754"/>
                <a:gd name="connsiteY34" fmla="*/ 9458 h 635595"/>
                <a:gd name="connsiteX35" fmla="*/ 168855 w 233754"/>
                <a:gd name="connsiteY35" fmla="*/ 25860 h 635595"/>
                <a:gd name="connsiteX36" fmla="*/ 157940 w 233754"/>
                <a:gd name="connsiteY36" fmla="*/ 75295 h 635595"/>
                <a:gd name="connsiteX37" fmla="*/ 113991 w 233754"/>
                <a:gd name="connsiteY37" fmla="*/ 228286 h 635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3754" h="635595">
                  <a:moveTo>
                    <a:pt x="113991" y="228286"/>
                  </a:moveTo>
                  <a:cubicBezTo>
                    <a:pt x="91989" y="295779"/>
                    <a:pt x="52270" y="355730"/>
                    <a:pt x="31581" y="423910"/>
                  </a:cubicBezTo>
                  <a:cubicBezTo>
                    <a:pt x="27466" y="437512"/>
                    <a:pt x="24495" y="448999"/>
                    <a:pt x="30552" y="463057"/>
                  </a:cubicBezTo>
                  <a:cubicBezTo>
                    <a:pt x="38725" y="482203"/>
                    <a:pt x="43697" y="503062"/>
                    <a:pt x="50898" y="522379"/>
                  </a:cubicBezTo>
                  <a:cubicBezTo>
                    <a:pt x="60499" y="548439"/>
                    <a:pt x="72043" y="555812"/>
                    <a:pt x="98504" y="550954"/>
                  </a:cubicBezTo>
                  <a:cubicBezTo>
                    <a:pt x="120221" y="546840"/>
                    <a:pt x="142166" y="549297"/>
                    <a:pt x="163826" y="546154"/>
                  </a:cubicBezTo>
                  <a:cubicBezTo>
                    <a:pt x="199945" y="547640"/>
                    <a:pt x="199888" y="547640"/>
                    <a:pt x="210632" y="515235"/>
                  </a:cubicBezTo>
                  <a:cubicBezTo>
                    <a:pt x="213889" y="505291"/>
                    <a:pt x="215147" y="494204"/>
                    <a:pt x="224634" y="487346"/>
                  </a:cubicBezTo>
                  <a:lnTo>
                    <a:pt x="224234" y="487003"/>
                  </a:lnTo>
                  <a:cubicBezTo>
                    <a:pt x="223091" y="495119"/>
                    <a:pt x="221890" y="503177"/>
                    <a:pt x="220691" y="511292"/>
                  </a:cubicBezTo>
                  <a:cubicBezTo>
                    <a:pt x="219604" y="518322"/>
                    <a:pt x="216461" y="525408"/>
                    <a:pt x="226977" y="529066"/>
                  </a:cubicBezTo>
                  <a:cubicBezTo>
                    <a:pt x="232692" y="531009"/>
                    <a:pt x="232692" y="537524"/>
                    <a:pt x="232006" y="543296"/>
                  </a:cubicBezTo>
                  <a:cubicBezTo>
                    <a:pt x="226805" y="574672"/>
                    <a:pt x="220576" y="605646"/>
                    <a:pt x="205660" y="634736"/>
                  </a:cubicBezTo>
                  <a:cubicBezTo>
                    <a:pt x="199488" y="629478"/>
                    <a:pt x="202002" y="623306"/>
                    <a:pt x="200860" y="618391"/>
                  </a:cubicBezTo>
                  <a:lnTo>
                    <a:pt x="219376" y="547182"/>
                  </a:lnTo>
                  <a:cubicBezTo>
                    <a:pt x="212004" y="557698"/>
                    <a:pt x="205946" y="560612"/>
                    <a:pt x="191373" y="558612"/>
                  </a:cubicBezTo>
                  <a:cubicBezTo>
                    <a:pt x="160590" y="554087"/>
                    <a:pt x="129303" y="554222"/>
                    <a:pt x="98561" y="559012"/>
                  </a:cubicBezTo>
                  <a:cubicBezTo>
                    <a:pt x="80602" y="562385"/>
                    <a:pt x="62124" y="556823"/>
                    <a:pt x="49012" y="544096"/>
                  </a:cubicBezTo>
                  <a:cubicBezTo>
                    <a:pt x="45640" y="541125"/>
                    <a:pt x="42840" y="537238"/>
                    <a:pt x="35925" y="538381"/>
                  </a:cubicBezTo>
                  <a:cubicBezTo>
                    <a:pt x="29638" y="548611"/>
                    <a:pt x="39296" y="558440"/>
                    <a:pt x="38668" y="568613"/>
                  </a:cubicBezTo>
                  <a:cubicBezTo>
                    <a:pt x="47812" y="582197"/>
                    <a:pt x="53142" y="597986"/>
                    <a:pt x="54098" y="614333"/>
                  </a:cubicBezTo>
                  <a:cubicBezTo>
                    <a:pt x="54098" y="622791"/>
                    <a:pt x="56670" y="633365"/>
                    <a:pt x="43069" y="634851"/>
                  </a:cubicBezTo>
                  <a:cubicBezTo>
                    <a:pt x="33010" y="608333"/>
                    <a:pt x="24666" y="581358"/>
                    <a:pt x="24837" y="552612"/>
                  </a:cubicBezTo>
                  <a:cubicBezTo>
                    <a:pt x="24837" y="543868"/>
                    <a:pt x="22666" y="533466"/>
                    <a:pt x="35182" y="530323"/>
                  </a:cubicBezTo>
                  <a:cubicBezTo>
                    <a:pt x="42326" y="528494"/>
                    <a:pt x="39354" y="523865"/>
                    <a:pt x="38153" y="519808"/>
                  </a:cubicBezTo>
                  <a:lnTo>
                    <a:pt x="19751" y="456943"/>
                  </a:lnTo>
                  <a:cubicBezTo>
                    <a:pt x="14836" y="459343"/>
                    <a:pt x="14036" y="463972"/>
                    <a:pt x="12722" y="467687"/>
                  </a:cubicBezTo>
                  <a:cubicBezTo>
                    <a:pt x="10607" y="472773"/>
                    <a:pt x="9350" y="479916"/>
                    <a:pt x="2263" y="476373"/>
                  </a:cubicBezTo>
                  <a:cubicBezTo>
                    <a:pt x="-3452" y="473630"/>
                    <a:pt x="-1394" y="466715"/>
                    <a:pt x="777" y="461686"/>
                  </a:cubicBezTo>
                  <a:cubicBezTo>
                    <a:pt x="4835" y="452485"/>
                    <a:pt x="9007" y="443341"/>
                    <a:pt x="13751" y="434482"/>
                  </a:cubicBezTo>
                  <a:cubicBezTo>
                    <a:pt x="23363" y="416860"/>
                    <a:pt x="31634" y="398540"/>
                    <a:pt x="38496" y="379676"/>
                  </a:cubicBezTo>
                  <a:cubicBezTo>
                    <a:pt x="47398" y="354776"/>
                    <a:pt x="58610" y="330763"/>
                    <a:pt x="71986" y="307952"/>
                  </a:cubicBezTo>
                  <a:cubicBezTo>
                    <a:pt x="91474" y="274520"/>
                    <a:pt x="100561" y="236858"/>
                    <a:pt x="111649" y="200339"/>
                  </a:cubicBezTo>
                  <a:cubicBezTo>
                    <a:pt x="132165" y="134216"/>
                    <a:pt x="151654" y="67751"/>
                    <a:pt x="164169" y="-543"/>
                  </a:cubicBezTo>
                  <a:cubicBezTo>
                    <a:pt x="173884" y="-1915"/>
                    <a:pt x="171770" y="3972"/>
                    <a:pt x="170284" y="9458"/>
                  </a:cubicBezTo>
                  <a:lnTo>
                    <a:pt x="168855" y="25860"/>
                  </a:lnTo>
                  <a:cubicBezTo>
                    <a:pt x="168855" y="43005"/>
                    <a:pt x="171656" y="61007"/>
                    <a:pt x="157940" y="75295"/>
                  </a:cubicBezTo>
                  <a:cubicBezTo>
                    <a:pt x="143309" y="126120"/>
                    <a:pt x="128660" y="177117"/>
                    <a:pt x="113991" y="228286"/>
                  </a:cubicBezTo>
                  <a:close/>
                </a:path>
              </a:pathLst>
            </a:custGeom>
            <a:solidFill>
              <a:srgbClr val="7565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0" name="任意多边形: 形状 70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27360F5-0A25-4917-980B-5B3DE39F5FA1}"/>
                </a:ext>
              </a:extLst>
            </p:cNvPr>
            <p:cNvSpPr/>
            <p:nvPr/>
          </p:nvSpPr>
          <p:spPr>
            <a:xfrm>
              <a:off x="-8710984" y="6294758"/>
              <a:ext cx="247098" cy="274423"/>
            </a:xfrm>
            <a:custGeom>
              <a:avLst/>
              <a:gdLst>
                <a:gd name="connsiteX0" fmla="*/ 48776 w 247098"/>
                <a:gd name="connsiteY0" fmla="*/ 273679 h 274423"/>
                <a:gd name="connsiteX1" fmla="*/ 25916 w 247098"/>
                <a:gd name="connsiteY1" fmla="*/ 237389 h 274423"/>
                <a:gd name="connsiteX2" fmla="*/ 26316 w 247098"/>
                <a:gd name="connsiteY2" fmla="*/ 229788 h 274423"/>
                <a:gd name="connsiteX3" fmla="*/ 28431 w 247098"/>
                <a:gd name="connsiteY3" fmla="*/ 182183 h 274423"/>
                <a:gd name="connsiteX4" fmla="*/ 25344 w 247098"/>
                <a:gd name="connsiteY4" fmla="*/ 161951 h 274423"/>
                <a:gd name="connsiteX5" fmla="*/ 5228 w 247098"/>
                <a:gd name="connsiteY5" fmla="*/ 129604 h 274423"/>
                <a:gd name="connsiteX6" fmla="*/ 13629 w 247098"/>
                <a:gd name="connsiteY6" fmla="*/ 93714 h 274423"/>
                <a:gd name="connsiteX7" fmla="*/ 22773 w 247098"/>
                <a:gd name="connsiteY7" fmla="*/ 87999 h 274423"/>
                <a:gd name="connsiteX8" fmla="*/ 63464 w 247098"/>
                <a:gd name="connsiteY8" fmla="*/ 29077 h 274423"/>
                <a:gd name="connsiteX9" fmla="*/ 83123 w 247098"/>
                <a:gd name="connsiteY9" fmla="*/ 6217 h 274423"/>
                <a:gd name="connsiteX10" fmla="*/ 223540 w 247098"/>
                <a:gd name="connsiteY10" fmla="*/ 5589 h 274423"/>
                <a:gd name="connsiteX11" fmla="*/ 245657 w 247098"/>
                <a:gd name="connsiteY11" fmla="*/ 15533 h 274423"/>
                <a:gd name="connsiteX12" fmla="*/ 243143 w 247098"/>
                <a:gd name="connsiteY12" fmla="*/ 19419 h 274423"/>
                <a:gd name="connsiteX13" fmla="*/ 196280 w 247098"/>
                <a:gd name="connsiteY13" fmla="*/ 29706 h 274423"/>
                <a:gd name="connsiteX14" fmla="*/ 90839 w 247098"/>
                <a:gd name="connsiteY14" fmla="*/ 33249 h 274423"/>
                <a:gd name="connsiteX15" fmla="*/ 85467 w 247098"/>
                <a:gd name="connsiteY15" fmla="*/ 39478 h 274423"/>
                <a:gd name="connsiteX16" fmla="*/ 57406 w 247098"/>
                <a:gd name="connsiteY16" fmla="*/ 128061 h 274423"/>
                <a:gd name="connsiteX17" fmla="*/ 54491 w 247098"/>
                <a:gd name="connsiteY17" fmla="*/ 180239 h 274423"/>
                <a:gd name="connsiteX18" fmla="*/ 53291 w 247098"/>
                <a:gd name="connsiteY18" fmla="*/ 193726 h 274423"/>
                <a:gd name="connsiteX19" fmla="*/ 54434 w 247098"/>
                <a:gd name="connsiteY19" fmla="*/ 239446 h 274423"/>
                <a:gd name="connsiteX20" fmla="*/ 48776 w 247098"/>
                <a:gd name="connsiteY20" fmla="*/ 273679 h 274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7098" h="274423">
                  <a:moveTo>
                    <a:pt x="48776" y="273679"/>
                  </a:moveTo>
                  <a:cubicBezTo>
                    <a:pt x="23002" y="266136"/>
                    <a:pt x="20201" y="261735"/>
                    <a:pt x="25916" y="237389"/>
                  </a:cubicBezTo>
                  <a:cubicBezTo>
                    <a:pt x="26545" y="234818"/>
                    <a:pt x="28030" y="232531"/>
                    <a:pt x="26316" y="229788"/>
                  </a:cubicBezTo>
                  <a:cubicBezTo>
                    <a:pt x="15749" y="215393"/>
                    <a:pt x="16630" y="195583"/>
                    <a:pt x="28431" y="182183"/>
                  </a:cubicBezTo>
                  <a:cubicBezTo>
                    <a:pt x="33117" y="176067"/>
                    <a:pt x="29802" y="168523"/>
                    <a:pt x="25344" y="161951"/>
                  </a:cubicBezTo>
                  <a:cubicBezTo>
                    <a:pt x="18201" y="151435"/>
                    <a:pt x="11685" y="140520"/>
                    <a:pt x="5228" y="129604"/>
                  </a:cubicBezTo>
                  <a:cubicBezTo>
                    <a:pt x="-5345" y="111716"/>
                    <a:pt x="-3916" y="106116"/>
                    <a:pt x="13629" y="93714"/>
                  </a:cubicBezTo>
                  <a:cubicBezTo>
                    <a:pt x="16405" y="91405"/>
                    <a:pt x="19481" y="89483"/>
                    <a:pt x="22773" y="87999"/>
                  </a:cubicBezTo>
                  <a:cubicBezTo>
                    <a:pt x="50491" y="78055"/>
                    <a:pt x="59063" y="54681"/>
                    <a:pt x="63464" y="29077"/>
                  </a:cubicBezTo>
                  <a:cubicBezTo>
                    <a:pt x="65578" y="16733"/>
                    <a:pt x="71007" y="8446"/>
                    <a:pt x="83123" y="6217"/>
                  </a:cubicBezTo>
                  <a:cubicBezTo>
                    <a:pt x="129470" y="-2849"/>
                    <a:pt x="177114" y="-3062"/>
                    <a:pt x="223540" y="5589"/>
                  </a:cubicBezTo>
                  <a:cubicBezTo>
                    <a:pt x="231594" y="7110"/>
                    <a:pt x="239173" y="10518"/>
                    <a:pt x="245657" y="15533"/>
                  </a:cubicBezTo>
                  <a:cubicBezTo>
                    <a:pt x="244801" y="16790"/>
                    <a:pt x="244000" y="18104"/>
                    <a:pt x="243143" y="19419"/>
                  </a:cubicBezTo>
                  <a:cubicBezTo>
                    <a:pt x="229084" y="29991"/>
                    <a:pt x="212625" y="28963"/>
                    <a:pt x="196280" y="29706"/>
                  </a:cubicBezTo>
                  <a:cubicBezTo>
                    <a:pt x="161133" y="31306"/>
                    <a:pt x="125700" y="25534"/>
                    <a:pt x="90839" y="33249"/>
                  </a:cubicBezTo>
                  <a:cubicBezTo>
                    <a:pt x="88795" y="35093"/>
                    <a:pt x="86990" y="37186"/>
                    <a:pt x="85467" y="39478"/>
                  </a:cubicBezTo>
                  <a:cubicBezTo>
                    <a:pt x="69994" y="66706"/>
                    <a:pt x="60433" y="96890"/>
                    <a:pt x="57406" y="128061"/>
                  </a:cubicBezTo>
                  <a:cubicBezTo>
                    <a:pt x="52376" y="145206"/>
                    <a:pt x="55691" y="162865"/>
                    <a:pt x="54491" y="180239"/>
                  </a:cubicBezTo>
                  <a:cubicBezTo>
                    <a:pt x="54462" y="184760"/>
                    <a:pt x="54061" y="189271"/>
                    <a:pt x="53291" y="193726"/>
                  </a:cubicBezTo>
                  <a:cubicBezTo>
                    <a:pt x="46376" y="209157"/>
                    <a:pt x="55120" y="224188"/>
                    <a:pt x="54434" y="239446"/>
                  </a:cubicBezTo>
                  <a:cubicBezTo>
                    <a:pt x="53748" y="250991"/>
                    <a:pt x="56720" y="263221"/>
                    <a:pt x="48776" y="273679"/>
                  </a:cubicBezTo>
                  <a:close/>
                </a:path>
              </a:pathLst>
            </a:custGeom>
            <a:solidFill>
              <a:srgbClr val="EFE7D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2" name="任意多边形: 形状 71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1FE9C78-D5CF-4D50-B36D-15F6EBD5ACC8}"/>
                </a:ext>
              </a:extLst>
            </p:cNvPr>
            <p:cNvSpPr/>
            <p:nvPr/>
          </p:nvSpPr>
          <p:spPr>
            <a:xfrm>
              <a:off x="-7504246" y="7410659"/>
              <a:ext cx="354851" cy="65274"/>
            </a:xfrm>
            <a:custGeom>
              <a:avLst/>
              <a:gdLst>
                <a:gd name="connsiteX0" fmla="*/ 289077 w 354851"/>
                <a:gd name="connsiteY0" fmla="*/ 52348 h 65274"/>
                <a:gd name="connsiteX1" fmla="*/ 282619 w 354851"/>
                <a:gd name="connsiteY1" fmla="*/ 48747 h 65274"/>
                <a:gd name="connsiteX2" fmla="*/ 190379 w 354851"/>
                <a:gd name="connsiteY2" fmla="*/ 58292 h 65274"/>
                <a:gd name="connsiteX3" fmla="*/ 89738 w 354851"/>
                <a:gd name="connsiteY3" fmla="*/ 64007 h 65274"/>
                <a:gd name="connsiteX4" fmla="*/ -1360 w 354851"/>
                <a:gd name="connsiteY4" fmla="*/ 48062 h 65274"/>
                <a:gd name="connsiteX5" fmla="*/ 49332 w 354851"/>
                <a:gd name="connsiteY5" fmla="*/ -745 h 65274"/>
                <a:gd name="connsiteX6" fmla="*/ 141687 w 354851"/>
                <a:gd name="connsiteY6" fmla="*/ 17715 h 65274"/>
                <a:gd name="connsiteX7" fmla="*/ 220440 w 354851"/>
                <a:gd name="connsiteY7" fmla="*/ 23944 h 65274"/>
                <a:gd name="connsiteX8" fmla="*/ 326396 w 354851"/>
                <a:gd name="connsiteY8" fmla="*/ 16572 h 65274"/>
                <a:gd name="connsiteX9" fmla="*/ 352913 w 354851"/>
                <a:gd name="connsiteY9" fmla="*/ 21830 h 65274"/>
                <a:gd name="connsiteX10" fmla="*/ 335026 w 354851"/>
                <a:gd name="connsiteY10" fmla="*/ 38460 h 65274"/>
                <a:gd name="connsiteX11" fmla="*/ 331882 w 354851"/>
                <a:gd name="connsiteY11" fmla="*/ 42804 h 65274"/>
                <a:gd name="connsiteX12" fmla="*/ 289077 w 354851"/>
                <a:gd name="connsiteY12" fmla="*/ 52348 h 6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4851" h="65274">
                  <a:moveTo>
                    <a:pt x="289077" y="52348"/>
                  </a:moveTo>
                  <a:lnTo>
                    <a:pt x="282619" y="48747"/>
                  </a:lnTo>
                  <a:cubicBezTo>
                    <a:pt x="252044" y="53777"/>
                    <a:pt x="221639" y="59835"/>
                    <a:pt x="190379" y="58292"/>
                  </a:cubicBezTo>
                  <a:cubicBezTo>
                    <a:pt x="156660" y="56634"/>
                    <a:pt x="123627" y="66921"/>
                    <a:pt x="89738" y="64007"/>
                  </a:cubicBezTo>
                  <a:cubicBezTo>
                    <a:pt x="58819" y="61320"/>
                    <a:pt x="28072" y="58863"/>
                    <a:pt x="-1360" y="48062"/>
                  </a:cubicBezTo>
                  <a:cubicBezTo>
                    <a:pt x="-2789" y="22173"/>
                    <a:pt x="14700" y="5314"/>
                    <a:pt x="49332" y="-745"/>
                  </a:cubicBezTo>
                  <a:cubicBezTo>
                    <a:pt x="78003" y="13290"/>
                    <a:pt x="109824" y="19651"/>
                    <a:pt x="141687" y="17715"/>
                  </a:cubicBezTo>
                  <a:cubicBezTo>
                    <a:pt x="168262" y="16629"/>
                    <a:pt x="193865" y="23830"/>
                    <a:pt x="220440" y="23944"/>
                  </a:cubicBezTo>
                  <a:cubicBezTo>
                    <a:pt x="255860" y="23264"/>
                    <a:pt x="291223" y="20803"/>
                    <a:pt x="326396" y="16572"/>
                  </a:cubicBezTo>
                  <a:cubicBezTo>
                    <a:pt x="336168" y="15657"/>
                    <a:pt x="349256" y="10457"/>
                    <a:pt x="352913" y="21830"/>
                  </a:cubicBezTo>
                  <a:cubicBezTo>
                    <a:pt x="356228" y="32117"/>
                    <a:pt x="342169" y="33831"/>
                    <a:pt x="335026" y="38460"/>
                  </a:cubicBezTo>
                  <a:cubicBezTo>
                    <a:pt x="333579" y="39574"/>
                    <a:pt x="332488" y="41082"/>
                    <a:pt x="331882" y="42804"/>
                  </a:cubicBezTo>
                  <a:cubicBezTo>
                    <a:pt x="318223" y="48805"/>
                    <a:pt x="303479" y="49776"/>
                    <a:pt x="289077" y="52348"/>
                  </a:cubicBezTo>
                  <a:close/>
                </a:path>
              </a:pathLst>
            </a:custGeom>
            <a:solidFill>
              <a:srgbClr val="8D551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3" name="任意多边形: 形状 72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68EAE6F-DB31-4993-9779-45108B46604E}"/>
                </a:ext>
              </a:extLst>
            </p:cNvPr>
            <p:cNvSpPr/>
            <p:nvPr/>
          </p:nvSpPr>
          <p:spPr>
            <a:xfrm>
              <a:off x="-7479253" y="6353727"/>
              <a:ext cx="211301" cy="363161"/>
            </a:xfrm>
            <a:custGeom>
              <a:avLst/>
              <a:gdLst>
                <a:gd name="connsiteX0" fmla="*/ 60344 w 211301"/>
                <a:gd name="connsiteY0" fmla="*/ 319124 h 363161"/>
                <a:gd name="connsiteX1" fmla="*/ 89662 w 211301"/>
                <a:gd name="connsiteY1" fmla="*/ 293120 h 363161"/>
                <a:gd name="connsiteX2" fmla="*/ 115779 w 211301"/>
                <a:gd name="connsiteY2" fmla="*/ 262088 h 363161"/>
                <a:gd name="connsiteX3" fmla="*/ 116408 w 211301"/>
                <a:gd name="connsiteY3" fmla="*/ 252830 h 363161"/>
                <a:gd name="connsiteX4" fmla="*/ 108978 w 211301"/>
                <a:gd name="connsiteY4" fmla="*/ 251630 h 363161"/>
                <a:gd name="connsiteX5" fmla="*/ 80860 w 211301"/>
                <a:gd name="connsiteY5" fmla="*/ 249058 h 363161"/>
                <a:gd name="connsiteX6" fmla="*/ 16624 w 211301"/>
                <a:gd name="connsiteY6" fmla="*/ 292606 h 363161"/>
                <a:gd name="connsiteX7" fmla="*/ -921 w 211301"/>
                <a:gd name="connsiteY7" fmla="*/ 274947 h 363161"/>
                <a:gd name="connsiteX8" fmla="*/ 17310 w 211301"/>
                <a:gd name="connsiteY8" fmla="*/ 273518 h 363161"/>
                <a:gd name="connsiteX9" fmla="*/ 49371 w 211301"/>
                <a:gd name="connsiteY9" fmla="*/ 264774 h 363161"/>
                <a:gd name="connsiteX10" fmla="*/ 55086 w 211301"/>
                <a:gd name="connsiteY10" fmla="*/ 229512 h 363161"/>
                <a:gd name="connsiteX11" fmla="*/ 49371 w 211301"/>
                <a:gd name="connsiteY11" fmla="*/ 214310 h 363161"/>
                <a:gd name="connsiteX12" fmla="*/ 37941 w 211301"/>
                <a:gd name="connsiteY12" fmla="*/ 206995 h 363161"/>
                <a:gd name="connsiteX13" fmla="*/ 75260 w 211301"/>
                <a:gd name="connsiteY13" fmla="*/ 224140 h 363161"/>
                <a:gd name="connsiteX14" fmla="*/ 100063 w 211301"/>
                <a:gd name="connsiteY14" fmla="*/ 228312 h 363161"/>
                <a:gd name="connsiteX15" fmla="*/ 119722 w 211301"/>
                <a:gd name="connsiteY15" fmla="*/ 222597 h 363161"/>
                <a:gd name="connsiteX16" fmla="*/ 150354 w 211301"/>
                <a:gd name="connsiteY16" fmla="*/ 205452 h 363161"/>
                <a:gd name="connsiteX17" fmla="*/ 163556 w 211301"/>
                <a:gd name="connsiteY17" fmla="*/ 192651 h 363161"/>
                <a:gd name="connsiteX18" fmla="*/ 171615 w 211301"/>
                <a:gd name="connsiteY18" fmla="*/ 176420 h 363161"/>
                <a:gd name="connsiteX19" fmla="*/ 181445 w 211301"/>
                <a:gd name="connsiteY19" fmla="*/ 194765 h 363161"/>
                <a:gd name="connsiteX20" fmla="*/ 188417 w 211301"/>
                <a:gd name="connsiteY20" fmla="*/ 150417 h 363161"/>
                <a:gd name="connsiteX21" fmla="*/ 202076 w 211301"/>
                <a:gd name="connsiteY21" fmla="*/ 110012 h 363161"/>
                <a:gd name="connsiteX22" fmla="*/ 163957 w 211301"/>
                <a:gd name="connsiteY22" fmla="*/ 24287 h 363161"/>
                <a:gd name="connsiteX23" fmla="*/ 143326 w 211301"/>
                <a:gd name="connsiteY23" fmla="*/ -745 h 363161"/>
                <a:gd name="connsiteX24" fmla="*/ 209734 w 211301"/>
                <a:gd name="connsiteY24" fmla="*/ 119270 h 363161"/>
                <a:gd name="connsiteX25" fmla="*/ 207734 w 211301"/>
                <a:gd name="connsiteY25" fmla="*/ 135501 h 363161"/>
                <a:gd name="connsiteX26" fmla="*/ 193961 w 211301"/>
                <a:gd name="connsiteY26" fmla="*/ 197051 h 363161"/>
                <a:gd name="connsiteX27" fmla="*/ 161271 w 211301"/>
                <a:gd name="connsiteY27" fmla="*/ 244943 h 363161"/>
                <a:gd name="connsiteX28" fmla="*/ 156813 w 211301"/>
                <a:gd name="connsiteY28" fmla="*/ 247229 h 363161"/>
                <a:gd name="connsiteX29" fmla="*/ 129610 w 211301"/>
                <a:gd name="connsiteY29" fmla="*/ 261402 h 363161"/>
                <a:gd name="connsiteX30" fmla="*/ 104406 w 211301"/>
                <a:gd name="connsiteY30" fmla="*/ 293235 h 363161"/>
                <a:gd name="connsiteX31" fmla="*/ 94691 w 211301"/>
                <a:gd name="connsiteY31" fmla="*/ 337469 h 363161"/>
                <a:gd name="connsiteX32" fmla="*/ 78060 w 211301"/>
                <a:gd name="connsiteY32" fmla="*/ 360329 h 363161"/>
                <a:gd name="connsiteX33" fmla="*/ 62801 w 211301"/>
                <a:gd name="connsiteY33" fmla="*/ 359586 h 363161"/>
                <a:gd name="connsiteX34" fmla="*/ 61943 w 211301"/>
                <a:gd name="connsiteY34" fmla="*/ 348384 h 363161"/>
                <a:gd name="connsiteX35" fmla="*/ 62801 w 211301"/>
                <a:gd name="connsiteY35" fmla="*/ 347526 h 363161"/>
                <a:gd name="connsiteX36" fmla="*/ 60344 w 211301"/>
                <a:gd name="connsiteY36" fmla="*/ 319124 h 363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11301" h="363161">
                  <a:moveTo>
                    <a:pt x="60344" y="319124"/>
                  </a:moveTo>
                  <a:cubicBezTo>
                    <a:pt x="73130" y="314605"/>
                    <a:pt x="83649" y="305276"/>
                    <a:pt x="89662" y="293120"/>
                  </a:cubicBezTo>
                  <a:cubicBezTo>
                    <a:pt x="95891" y="280776"/>
                    <a:pt x="106407" y="271918"/>
                    <a:pt x="115779" y="262088"/>
                  </a:cubicBezTo>
                  <a:cubicBezTo>
                    <a:pt x="118466" y="259231"/>
                    <a:pt x="119894" y="256087"/>
                    <a:pt x="116408" y="252830"/>
                  </a:cubicBezTo>
                  <a:cubicBezTo>
                    <a:pt x="114471" y="250828"/>
                    <a:pt x="111447" y="250339"/>
                    <a:pt x="108978" y="251630"/>
                  </a:cubicBezTo>
                  <a:cubicBezTo>
                    <a:pt x="99206" y="256144"/>
                    <a:pt x="89433" y="263746"/>
                    <a:pt x="80860" y="249058"/>
                  </a:cubicBezTo>
                  <a:cubicBezTo>
                    <a:pt x="64687" y="275118"/>
                    <a:pt x="52971" y="302950"/>
                    <a:pt x="16624" y="292606"/>
                  </a:cubicBezTo>
                  <a:cubicBezTo>
                    <a:pt x="3651" y="293749"/>
                    <a:pt x="-3493" y="285863"/>
                    <a:pt x="-921" y="274947"/>
                  </a:cubicBezTo>
                  <a:cubicBezTo>
                    <a:pt x="1651" y="264031"/>
                    <a:pt x="11252" y="271461"/>
                    <a:pt x="17310" y="273518"/>
                  </a:cubicBezTo>
                  <a:cubicBezTo>
                    <a:pt x="28755" y="278004"/>
                    <a:pt x="41787" y="274449"/>
                    <a:pt x="49371" y="264774"/>
                  </a:cubicBezTo>
                  <a:cubicBezTo>
                    <a:pt x="58933" y="255613"/>
                    <a:pt x="61265" y="241224"/>
                    <a:pt x="55086" y="229512"/>
                  </a:cubicBezTo>
                  <a:cubicBezTo>
                    <a:pt x="52026" y="224957"/>
                    <a:pt x="50069" y="219753"/>
                    <a:pt x="49371" y="214310"/>
                  </a:cubicBezTo>
                  <a:lnTo>
                    <a:pt x="37941" y="206995"/>
                  </a:lnTo>
                  <a:cubicBezTo>
                    <a:pt x="56801" y="199452"/>
                    <a:pt x="67602" y="210825"/>
                    <a:pt x="75260" y="224140"/>
                  </a:cubicBezTo>
                  <a:cubicBezTo>
                    <a:pt x="82918" y="237456"/>
                    <a:pt x="89547" y="239571"/>
                    <a:pt x="100063" y="228312"/>
                  </a:cubicBezTo>
                  <a:cubicBezTo>
                    <a:pt x="105036" y="222887"/>
                    <a:pt x="112616" y="220684"/>
                    <a:pt x="119722" y="222597"/>
                  </a:cubicBezTo>
                  <a:cubicBezTo>
                    <a:pt x="132844" y="225764"/>
                    <a:pt x="146192" y="218293"/>
                    <a:pt x="150354" y="205452"/>
                  </a:cubicBezTo>
                  <a:cubicBezTo>
                    <a:pt x="152292" y="199218"/>
                    <a:pt x="157266" y="194396"/>
                    <a:pt x="163556" y="192651"/>
                  </a:cubicBezTo>
                  <a:cubicBezTo>
                    <a:pt x="171444" y="190536"/>
                    <a:pt x="169272" y="182078"/>
                    <a:pt x="171615" y="176420"/>
                  </a:cubicBezTo>
                  <a:cubicBezTo>
                    <a:pt x="179787" y="180478"/>
                    <a:pt x="171615" y="191108"/>
                    <a:pt x="181445" y="194765"/>
                  </a:cubicBezTo>
                  <a:cubicBezTo>
                    <a:pt x="191103" y="180992"/>
                    <a:pt x="181445" y="163218"/>
                    <a:pt x="188417" y="150417"/>
                  </a:cubicBezTo>
                  <a:cubicBezTo>
                    <a:pt x="195389" y="137615"/>
                    <a:pt x="202819" y="124242"/>
                    <a:pt x="202076" y="110012"/>
                  </a:cubicBezTo>
                  <a:cubicBezTo>
                    <a:pt x="200347" y="77721"/>
                    <a:pt x="186776" y="47200"/>
                    <a:pt x="163957" y="24287"/>
                  </a:cubicBezTo>
                  <a:cubicBezTo>
                    <a:pt x="156470" y="16515"/>
                    <a:pt x="146812" y="10628"/>
                    <a:pt x="143326" y="-745"/>
                  </a:cubicBezTo>
                  <a:cubicBezTo>
                    <a:pt x="188532" y="26573"/>
                    <a:pt x="211505" y="66235"/>
                    <a:pt x="209734" y="119270"/>
                  </a:cubicBezTo>
                  <a:cubicBezTo>
                    <a:pt x="210168" y="124760"/>
                    <a:pt x="209487" y="130281"/>
                    <a:pt x="207734" y="135501"/>
                  </a:cubicBezTo>
                  <a:cubicBezTo>
                    <a:pt x="199274" y="154956"/>
                    <a:pt x="194599" y="175845"/>
                    <a:pt x="193961" y="197051"/>
                  </a:cubicBezTo>
                  <a:cubicBezTo>
                    <a:pt x="192075" y="219911"/>
                    <a:pt x="169843" y="227455"/>
                    <a:pt x="161271" y="244943"/>
                  </a:cubicBezTo>
                  <a:cubicBezTo>
                    <a:pt x="160642" y="246200"/>
                    <a:pt x="157384" y="247686"/>
                    <a:pt x="156813" y="247229"/>
                  </a:cubicBezTo>
                  <a:cubicBezTo>
                    <a:pt x="137496" y="231741"/>
                    <a:pt x="136753" y="254716"/>
                    <a:pt x="129610" y="261402"/>
                  </a:cubicBezTo>
                  <a:cubicBezTo>
                    <a:pt x="120345" y="271300"/>
                    <a:pt x="111915" y="281947"/>
                    <a:pt x="104406" y="293235"/>
                  </a:cubicBezTo>
                  <a:cubicBezTo>
                    <a:pt x="101435" y="307980"/>
                    <a:pt x="92120" y="320838"/>
                    <a:pt x="94691" y="337469"/>
                  </a:cubicBezTo>
                  <a:cubicBezTo>
                    <a:pt x="96349" y="348099"/>
                    <a:pt x="87147" y="355243"/>
                    <a:pt x="78060" y="360329"/>
                  </a:cubicBezTo>
                  <a:cubicBezTo>
                    <a:pt x="73337" y="363365"/>
                    <a:pt x="67206" y="363067"/>
                    <a:pt x="62801" y="359586"/>
                  </a:cubicBezTo>
                  <a:cubicBezTo>
                    <a:pt x="59471" y="356729"/>
                    <a:pt x="59087" y="351714"/>
                    <a:pt x="61943" y="348384"/>
                  </a:cubicBezTo>
                  <a:cubicBezTo>
                    <a:pt x="62207" y="348077"/>
                    <a:pt x="62493" y="347790"/>
                    <a:pt x="62801" y="347526"/>
                  </a:cubicBezTo>
                  <a:cubicBezTo>
                    <a:pt x="71602" y="336555"/>
                    <a:pt x="59544" y="328496"/>
                    <a:pt x="60344" y="319124"/>
                  </a:cubicBezTo>
                  <a:close/>
                </a:path>
              </a:pathLst>
            </a:custGeom>
            <a:solidFill>
              <a:srgbClr val="270B0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5" name="任意多边形: 形状 72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7A3B17D-D7D1-465C-9A40-1F0FBC4E1335}"/>
                </a:ext>
              </a:extLst>
            </p:cNvPr>
            <p:cNvSpPr/>
            <p:nvPr/>
          </p:nvSpPr>
          <p:spPr>
            <a:xfrm>
              <a:off x="-8585958" y="7523135"/>
              <a:ext cx="110529" cy="198744"/>
            </a:xfrm>
            <a:custGeom>
              <a:avLst/>
              <a:gdLst>
                <a:gd name="connsiteX0" fmla="*/ -1440 w 110529"/>
                <a:gd name="connsiteY0" fmla="*/ 192532 h 198744"/>
                <a:gd name="connsiteX1" fmla="*/ 9476 w 110529"/>
                <a:gd name="connsiteY1" fmla="*/ 143097 h 198744"/>
                <a:gd name="connsiteX2" fmla="*/ 16962 w 110529"/>
                <a:gd name="connsiteY2" fmla="*/ 139383 h 198744"/>
                <a:gd name="connsiteX3" fmla="*/ 78969 w 110529"/>
                <a:gd name="connsiteY3" fmla="*/ 16281 h 198744"/>
                <a:gd name="connsiteX4" fmla="*/ 96915 w 110529"/>
                <a:gd name="connsiteY4" fmla="*/ -349 h 198744"/>
                <a:gd name="connsiteX5" fmla="*/ 108916 w 110529"/>
                <a:gd name="connsiteY5" fmla="*/ 24340 h 198744"/>
                <a:gd name="connsiteX6" fmla="*/ 103544 w 110529"/>
                <a:gd name="connsiteY6" fmla="*/ 55486 h 198744"/>
                <a:gd name="connsiteX7" fmla="*/ 100344 w 110529"/>
                <a:gd name="connsiteY7" fmla="*/ 27483 h 198744"/>
                <a:gd name="connsiteX8" fmla="*/ 58853 w 110529"/>
                <a:gd name="connsiteY8" fmla="*/ 126352 h 198744"/>
                <a:gd name="connsiteX9" fmla="*/ 49766 w 110529"/>
                <a:gd name="connsiteY9" fmla="*/ 143497 h 198744"/>
                <a:gd name="connsiteX10" fmla="*/ 93143 w 110529"/>
                <a:gd name="connsiteY10" fmla="*/ 129439 h 198744"/>
                <a:gd name="connsiteX11" fmla="*/ 104481 w 110529"/>
                <a:gd name="connsiteY11" fmla="*/ 133249 h 198744"/>
                <a:gd name="connsiteX12" fmla="*/ 104573 w 110529"/>
                <a:gd name="connsiteY12" fmla="*/ 133439 h 198744"/>
                <a:gd name="connsiteX13" fmla="*/ 100915 w 110529"/>
                <a:gd name="connsiteY13" fmla="*/ 142754 h 198744"/>
                <a:gd name="connsiteX14" fmla="*/ 37307 w 110529"/>
                <a:gd name="connsiteY14" fmla="*/ 192990 h 198744"/>
                <a:gd name="connsiteX15" fmla="*/ -1441 w 110529"/>
                <a:gd name="connsiteY15" fmla="*/ 192533 h 198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0529" h="198744">
                  <a:moveTo>
                    <a:pt x="-1440" y="192532"/>
                  </a:moveTo>
                  <a:cubicBezTo>
                    <a:pt x="-431" y="175582"/>
                    <a:pt x="3253" y="158897"/>
                    <a:pt x="9476" y="143097"/>
                  </a:cubicBezTo>
                  <a:cubicBezTo>
                    <a:pt x="14447" y="146926"/>
                    <a:pt x="15190" y="142412"/>
                    <a:pt x="16962" y="139383"/>
                  </a:cubicBezTo>
                  <a:cubicBezTo>
                    <a:pt x="37574" y="98349"/>
                    <a:pt x="58244" y="57315"/>
                    <a:pt x="78969" y="16281"/>
                  </a:cubicBezTo>
                  <a:cubicBezTo>
                    <a:pt x="82856" y="8566"/>
                    <a:pt x="86170" y="-3035"/>
                    <a:pt x="96915" y="-349"/>
                  </a:cubicBezTo>
                  <a:cubicBezTo>
                    <a:pt x="107659" y="2337"/>
                    <a:pt x="109773" y="13767"/>
                    <a:pt x="108916" y="24340"/>
                  </a:cubicBezTo>
                  <a:cubicBezTo>
                    <a:pt x="108059" y="34912"/>
                    <a:pt x="111945" y="46285"/>
                    <a:pt x="103544" y="55486"/>
                  </a:cubicBezTo>
                  <a:cubicBezTo>
                    <a:pt x="92114" y="45999"/>
                    <a:pt x="103544" y="35941"/>
                    <a:pt x="100344" y="27483"/>
                  </a:cubicBezTo>
                  <a:cubicBezTo>
                    <a:pt x="99772" y="64687"/>
                    <a:pt x="83199" y="97206"/>
                    <a:pt x="58853" y="126352"/>
                  </a:cubicBezTo>
                  <a:cubicBezTo>
                    <a:pt x="56338" y="130982"/>
                    <a:pt x="53881" y="135668"/>
                    <a:pt x="49766" y="143497"/>
                  </a:cubicBezTo>
                  <a:lnTo>
                    <a:pt x="93143" y="129439"/>
                  </a:lnTo>
                  <a:cubicBezTo>
                    <a:pt x="97326" y="127360"/>
                    <a:pt x="102402" y="129066"/>
                    <a:pt x="104481" y="133249"/>
                  </a:cubicBezTo>
                  <a:cubicBezTo>
                    <a:pt x="104513" y="133312"/>
                    <a:pt x="104543" y="133375"/>
                    <a:pt x="104573" y="133439"/>
                  </a:cubicBezTo>
                  <a:cubicBezTo>
                    <a:pt x="106402" y="137439"/>
                    <a:pt x="103315" y="140126"/>
                    <a:pt x="100915" y="142754"/>
                  </a:cubicBezTo>
                  <a:cubicBezTo>
                    <a:pt x="83162" y="163457"/>
                    <a:pt x="61560" y="180517"/>
                    <a:pt x="37307" y="192990"/>
                  </a:cubicBezTo>
                  <a:cubicBezTo>
                    <a:pt x="25252" y="199830"/>
                    <a:pt x="10449" y="199655"/>
                    <a:pt x="-1441" y="192533"/>
                  </a:cubicBezTo>
                  <a:close/>
                </a:path>
              </a:pathLst>
            </a:custGeom>
            <a:solidFill>
              <a:srgbClr val="F1E6D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2" name="任意多边形: 形状 73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50D4E06-2E1B-41A4-ABFB-F0AF020EC73A}"/>
                </a:ext>
              </a:extLst>
            </p:cNvPr>
            <p:cNvSpPr/>
            <p:nvPr/>
          </p:nvSpPr>
          <p:spPr>
            <a:xfrm>
              <a:off x="-7191841" y="6374033"/>
              <a:ext cx="233427" cy="151237"/>
            </a:xfrm>
            <a:custGeom>
              <a:avLst/>
              <a:gdLst>
                <a:gd name="connsiteX0" fmla="*/ 69482 w 233427"/>
                <a:gd name="connsiteY0" fmla="*/ 145084 h 151237"/>
                <a:gd name="connsiteX1" fmla="*/ 41993 w 233427"/>
                <a:gd name="connsiteY1" fmla="*/ 109880 h 151237"/>
                <a:gd name="connsiteX2" fmla="*/ -1441 w 233427"/>
                <a:gd name="connsiteY2" fmla="*/ 9410 h 151237"/>
                <a:gd name="connsiteX3" fmla="*/ 12789 w 233427"/>
                <a:gd name="connsiteY3" fmla="*/ 13868 h 151237"/>
                <a:gd name="connsiteX4" fmla="*/ 58509 w 233427"/>
                <a:gd name="connsiteY4" fmla="*/ 103651 h 151237"/>
                <a:gd name="connsiteX5" fmla="*/ 106573 w 233427"/>
                <a:gd name="connsiteY5" fmla="*/ 115995 h 151237"/>
                <a:gd name="connsiteX6" fmla="*/ 152293 w 233427"/>
                <a:gd name="connsiteY6" fmla="*/ 54330 h 151237"/>
                <a:gd name="connsiteX7" fmla="*/ 166752 w 233427"/>
                <a:gd name="connsiteY7" fmla="*/ 2038 h 151237"/>
                <a:gd name="connsiteX8" fmla="*/ 188640 w 233427"/>
                <a:gd name="connsiteY8" fmla="*/ 15411 h 151237"/>
                <a:gd name="connsiteX9" fmla="*/ 230702 w 233427"/>
                <a:gd name="connsiteY9" fmla="*/ 85592 h 151237"/>
                <a:gd name="connsiteX10" fmla="*/ 209099 w 233427"/>
                <a:gd name="connsiteY10" fmla="*/ 117538 h 151237"/>
                <a:gd name="connsiteX11" fmla="*/ 169094 w 233427"/>
                <a:gd name="connsiteY11" fmla="*/ 130168 h 151237"/>
                <a:gd name="connsiteX12" fmla="*/ 103486 w 233427"/>
                <a:gd name="connsiteY12" fmla="*/ 148914 h 151237"/>
                <a:gd name="connsiteX13" fmla="*/ 69482 w 233427"/>
                <a:gd name="connsiteY13" fmla="*/ 145084 h 15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3427" h="151237">
                  <a:moveTo>
                    <a:pt x="69482" y="145084"/>
                  </a:moveTo>
                  <a:cubicBezTo>
                    <a:pt x="52966" y="139369"/>
                    <a:pt x="49308" y="122625"/>
                    <a:pt x="41993" y="109880"/>
                  </a:cubicBezTo>
                  <a:cubicBezTo>
                    <a:pt x="23705" y="78219"/>
                    <a:pt x="4274" y="47015"/>
                    <a:pt x="-1441" y="9410"/>
                  </a:cubicBezTo>
                  <a:cubicBezTo>
                    <a:pt x="4845" y="6039"/>
                    <a:pt x="8846" y="9925"/>
                    <a:pt x="12789" y="13868"/>
                  </a:cubicBezTo>
                  <a:cubicBezTo>
                    <a:pt x="26197" y="44694"/>
                    <a:pt x="41465" y="74676"/>
                    <a:pt x="58509" y="103651"/>
                  </a:cubicBezTo>
                  <a:cubicBezTo>
                    <a:pt x="73769" y="128625"/>
                    <a:pt x="80912" y="130682"/>
                    <a:pt x="106573" y="115995"/>
                  </a:cubicBezTo>
                  <a:cubicBezTo>
                    <a:pt x="130043" y="103053"/>
                    <a:pt x="146729" y="80548"/>
                    <a:pt x="152293" y="54330"/>
                  </a:cubicBezTo>
                  <a:cubicBezTo>
                    <a:pt x="156465" y="36785"/>
                    <a:pt x="156751" y="18040"/>
                    <a:pt x="166752" y="2038"/>
                  </a:cubicBezTo>
                  <a:cubicBezTo>
                    <a:pt x="181382" y="-5449"/>
                    <a:pt x="184697" y="3238"/>
                    <a:pt x="188640" y="15411"/>
                  </a:cubicBezTo>
                  <a:cubicBezTo>
                    <a:pt x="197155" y="41872"/>
                    <a:pt x="207671" y="67589"/>
                    <a:pt x="230702" y="85592"/>
                  </a:cubicBezTo>
                  <a:cubicBezTo>
                    <a:pt x="236417" y="105194"/>
                    <a:pt x="221958" y="110680"/>
                    <a:pt x="209099" y="117538"/>
                  </a:cubicBezTo>
                  <a:cubicBezTo>
                    <a:pt x="195612" y="121139"/>
                    <a:pt x="182239" y="125253"/>
                    <a:pt x="169094" y="130168"/>
                  </a:cubicBezTo>
                  <a:cubicBezTo>
                    <a:pt x="147892" y="138798"/>
                    <a:pt x="124518" y="139941"/>
                    <a:pt x="103486" y="148914"/>
                  </a:cubicBezTo>
                  <a:cubicBezTo>
                    <a:pt x="91142" y="154343"/>
                    <a:pt x="81141" y="143942"/>
                    <a:pt x="69482" y="145084"/>
                  </a:cubicBezTo>
                  <a:close/>
                </a:path>
              </a:pathLst>
            </a:custGeom>
            <a:solidFill>
              <a:srgbClr val="9BCFD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8" name="任意多边形: 形状 73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84CB010-E187-4453-ABF9-395C35769DC3}"/>
                </a:ext>
              </a:extLst>
            </p:cNvPr>
            <p:cNvSpPr/>
            <p:nvPr/>
          </p:nvSpPr>
          <p:spPr>
            <a:xfrm>
              <a:off x="-8155789" y="6453282"/>
              <a:ext cx="189619" cy="128263"/>
            </a:xfrm>
            <a:custGeom>
              <a:avLst/>
              <a:gdLst>
                <a:gd name="connsiteX0" fmla="*/ -1441 w 189619"/>
                <a:gd name="connsiteY0" fmla="*/ 64121 h 128263"/>
                <a:gd name="connsiteX1" fmla="*/ 61767 w 189619"/>
                <a:gd name="connsiteY1" fmla="*/ 5199 h 128263"/>
                <a:gd name="connsiteX2" fmla="*/ 116916 w 189619"/>
                <a:gd name="connsiteY2" fmla="*/ -516 h 128263"/>
                <a:gd name="connsiteX3" fmla="*/ 130175 w 189619"/>
                <a:gd name="connsiteY3" fmla="*/ 25659 h 128263"/>
                <a:gd name="connsiteX4" fmla="*/ 130975 w 189619"/>
                <a:gd name="connsiteY4" fmla="*/ 52577 h 128263"/>
                <a:gd name="connsiteX5" fmla="*/ 121317 w 189619"/>
                <a:gd name="connsiteY5" fmla="*/ 79266 h 128263"/>
                <a:gd name="connsiteX6" fmla="*/ 116630 w 189619"/>
                <a:gd name="connsiteY6" fmla="*/ 85381 h 128263"/>
                <a:gd name="connsiteX7" fmla="*/ 119545 w 189619"/>
                <a:gd name="connsiteY7" fmla="*/ 86752 h 128263"/>
                <a:gd name="connsiteX8" fmla="*/ 123774 w 189619"/>
                <a:gd name="connsiteY8" fmla="*/ 75722 h 128263"/>
                <a:gd name="connsiteX9" fmla="*/ 145720 w 189619"/>
                <a:gd name="connsiteY9" fmla="*/ 67264 h 128263"/>
                <a:gd name="connsiteX10" fmla="*/ 132404 w 189619"/>
                <a:gd name="connsiteY10" fmla="*/ 54006 h 128263"/>
                <a:gd name="connsiteX11" fmla="*/ 136405 w 189619"/>
                <a:gd name="connsiteY11" fmla="*/ 39204 h 128263"/>
                <a:gd name="connsiteX12" fmla="*/ 187840 w 189619"/>
                <a:gd name="connsiteY12" fmla="*/ 41090 h 128263"/>
                <a:gd name="connsiteX13" fmla="*/ 183611 w 189619"/>
                <a:gd name="connsiteY13" fmla="*/ 55549 h 128263"/>
                <a:gd name="connsiteX14" fmla="*/ 174238 w 189619"/>
                <a:gd name="connsiteY14" fmla="*/ 60177 h 128263"/>
                <a:gd name="connsiteX15" fmla="*/ 127775 w 189619"/>
                <a:gd name="connsiteY15" fmla="*/ 116985 h 128263"/>
                <a:gd name="connsiteX16" fmla="*/ 121260 w 189619"/>
                <a:gd name="connsiteY16" fmla="*/ 121157 h 128263"/>
                <a:gd name="connsiteX17" fmla="*/ 67653 w 189619"/>
                <a:gd name="connsiteY17" fmla="*/ 126872 h 128263"/>
                <a:gd name="connsiteX18" fmla="*/ 49365 w 189619"/>
                <a:gd name="connsiteY18" fmla="*/ 88010 h 128263"/>
                <a:gd name="connsiteX19" fmla="*/ 42335 w 189619"/>
                <a:gd name="connsiteY19" fmla="*/ 71607 h 128263"/>
                <a:gd name="connsiteX20" fmla="*/ 98971 w 189619"/>
                <a:gd name="connsiteY20" fmla="*/ 18858 h 128263"/>
                <a:gd name="connsiteX21" fmla="*/ 27077 w 189619"/>
                <a:gd name="connsiteY21" fmla="*/ 47433 h 128263"/>
                <a:gd name="connsiteX22" fmla="*/ -1441 w 189619"/>
                <a:gd name="connsiteY22" fmla="*/ 64121 h 128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9619" h="128263">
                  <a:moveTo>
                    <a:pt x="-1441" y="64121"/>
                  </a:moveTo>
                  <a:cubicBezTo>
                    <a:pt x="14904" y="39432"/>
                    <a:pt x="32049" y="15601"/>
                    <a:pt x="61767" y="5199"/>
                  </a:cubicBezTo>
                  <a:cubicBezTo>
                    <a:pt x="80283" y="5199"/>
                    <a:pt x="98171" y="-2116"/>
                    <a:pt x="116916" y="-516"/>
                  </a:cubicBezTo>
                  <a:cubicBezTo>
                    <a:pt x="131547" y="3027"/>
                    <a:pt x="134061" y="12515"/>
                    <a:pt x="130175" y="25659"/>
                  </a:cubicBezTo>
                  <a:cubicBezTo>
                    <a:pt x="127432" y="34632"/>
                    <a:pt x="121545" y="43947"/>
                    <a:pt x="130975" y="52577"/>
                  </a:cubicBezTo>
                  <a:cubicBezTo>
                    <a:pt x="140176" y="65950"/>
                    <a:pt x="123031" y="69722"/>
                    <a:pt x="121317" y="79266"/>
                  </a:cubicBezTo>
                  <a:cubicBezTo>
                    <a:pt x="120003" y="81494"/>
                    <a:pt x="118002" y="83266"/>
                    <a:pt x="116630" y="85381"/>
                  </a:cubicBezTo>
                  <a:cubicBezTo>
                    <a:pt x="115830" y="86581"/>
                    <a:pt x="117545" y="87781"/>
                    <a:pt x="119545" y="86752"/>
                  </a:cubicBezTo>
                  <a:cubicBezTo>
                    <a:pt x="124117" y="84466"/>
                    <a:pt x="119545" y="78466"/>
                    <a:pt x="123774" y="75722"/>
                  </a:cubicBezTo>
                  <a:cubicBezTo>
                    <a:pt x="129489" y="70007"/>
                    <a:pt x="138862" y="72179"/>
                    <a:pt x="145720" y="67264"/>
                  </a:cubicBezTo>
                  <a:cubicBezTo>
                    <a:pt x="145720" y="58692"/>
                    <a:pt x="134690" y="60464"/>
                    <a:pt x="132404" y="54006"/>
                  </a:cubicBezTo>
                  <a:cubicBezTo>
                    <a:pt x="129147" y="47548"/>
                    <a:pt x="129947" y="37546"/>
                    <a:pt x="136405" y="39204"/>
                  </a:cubicBezTo>
                  <a:cubicBezTo>
                    <a:pt x="153550" y="43718"/>
                    <a:pt x="171095" y="33489"/>
                    <a:pt x="187840" y="41090"/>
                  </a:cubicBezTo>
                  <a:cubicBezTo>
                    <a:pt x="187840" y="46233"/>
                    <a:pt x="189954" y="52234"/>
                    <a:pt x="183611" y="55549"/>
                  </a:cubicBezTo>
                  <a:cubicBezTo>
                    <a:pt x="180410" y="57263"/>
                    <a:pt x="174523" y="58292"/>
                    <a:pt x="174238" y="60177"/>
                  </a:cubicBezTo>
                  <a:cubicBezTo>
                    <a:pt x="170409" y="88752"/>
                    <a:pt x="135662" y="91896"/>
                    <a:pt x="127775" y="116985"/>
                  </a:cubicBezTo>
                  <a:cubicBezTo>
                    <a:pt x="126433" y="119374"/>
                    <a:pt x="123990" y="120937"/>
                    <a:pt x="121260" y="121157"/>
                  </a:cubicBezTo>
                  <a:cubicBezTo>
                    <a:pt x="102858" y="118871"/>
                    <a:pt x="86055" y="130301"/>
                    <a:pt x="67653" y="126872"/>
                  </a:cubicBezTo>
                  <a:cubicBezTo>
                    <a:pt x="75882" y="107212"/>
                    <a:pt x="61938" y="97554"/>
                    <a:pt x="49365" y="88010"/>
                  </a:cubicBezTo>
                  <a:cubicBezTo>
                    <a:pt x="43193" y="83266"/>
                    <a:pt x="35249" y="78923"/>
                    <a:pt x="42335" y="71607"/>
                  </a:cubicBezTo>
                  <a:cubicBezTo>
                    <a:pt x="60567" y="52691"/>
                    <a:pt x="68910" y="22630"/>
                    <a:pt x="98971" y="18858"/>
                  </a:cubicBezTo>
                  <a:cubicBezTo>
                    <a:pt x="69882" y="12286"/>
                    <a:pt x="46622" y="23887"/>
                    <a:pt x="27077" y="47433"/>
                  </a:cubicBezTo>
                  <a:cubicBezTo>
                    <a:pt x="20161" y="56063"/>
                    <a:pt x="13246" y="67378"/>
                    <a:pt x="-1441" y="64121"/>
                  </a:cubicBezTo>
                  <a:close/>
                </a:path>
              </a:pathLst>
            </a:custGeom>
            <a:solidFill>
              <a:srgbClr val="574E5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2" name="任意多边形: 形状 74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49A64FD-06AE-45EF-BEF4-A4C31EE76314}"/>
                </a:ext>
              </a:extLst>
            </p:cNvPr>
            <p:cNvSpPr/>
            <p:nvPr/>
          </p:nvSpPr>
          <p:spPr>
            <a:xfrm>
              <a:off x="-8705229" y="8209845"/>
              <a:ext cx="224599" cy="156762"/>
            </a:xfrm>
            <a:custGeom>
              <a:avLst/>
              <a:gdLst>
                <a:gd name="connsiteX0" fmla="*/ 2960 w 224599"/>
                <a:gd name="connsiteY0" fmla="*/ 65435 h 156762"/>
                <a:gd name="connsiteX1" fmla="*/ 7017 w 224599"/>
                <a:gd name="connsiteY1" fmla="*/ 41318 h 156762"/>
                <a:gd name="connsiteX2" fmla="*/ -1441 w 224599"/>
                <a:gd name="connsiteY2" fmla="*/ -745 h 156762"/>
                <a:gd name="connsiteX3" fmla="*/ 47251 w 224599"/>
                <a:gd name="connsiteY3" fmla="*/ 84980 h 156762"/>
                <a:gd name="connsiteX4" fmla="*/ 74568 w 224599"/>
                <a:gd name="connsiteY4" fmla="*/ 129385 h 156762"/>
                <a:gd name="connsiteX5" fmla="*/ 103143 w 224599"/>
                <a:gd name="connsiteY5" fmla="*/ 131900 h 156762"/>
                <a:gd name="connsiteX6" fmla="*/ 156521 w 224599"/>
                <a:gd name="connsiteY6" fmla="*/ 130185 h 156762"/>
                <a:gd name="connsiteX7" fmla="*/ 223158 w 224599"/>
                <a:gd name="connsiteY7" fmla="*/ 142987 h 156762"/>
                <a:gd name="connsiteX8" fmla="*/ 193498 w 224599"/>
                <a:gd name="connsiteY8" fmla="*/ 155675 h 156762"/>
                <a:gd name="connsiteX9" fmla="*/ 88856 w 224599"/>
                <a:gd name="connsiteY9" fmla="*/ 155675 h 156762"/>
                <a:gd name="connsiteX10" fmla="*/ 74225 w 224599"/>
                <a:gd name="connsiteY10" fmla="*/ 155675 h 156762"/>
                <a:gd name="connsiteX11" fmla="*/ 60795 w 224599"/>
                <a:gd name="connsiteY11" fmla="*/ 155274 h 156762"/>
                <a:gd name="connsiteX12" fmla="*/ 11303 w 224599"/>
                <a:gd name="connsiteY12" fmla="*/ 104468 h 156762"/>
                <a:gd name="connsiteX13" fmla="*/ 9246 w 224599"/>
                <a:gd name="connsiteY13" fmla="*/ 94067 h 15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599" h="156762">
                  <a:moveTo>
                    <a:pt x="2960" y="65435"/>
                  </a:moveTo>
                  <a:cubicBezTo>
                    <a:pt x="13361" y="58977"/>
                    <a:pt x="8331" y="49490"/>
                    <a:pt x="7017" y="41318"/>
                  </a:cubicBezTo>
                  <a:cubicBezTo>
                    <a:pt x="4845" y="27202"/>
                    <a:pt x="1302" y="13257"/>
                    <a:pt x="-1441" y="-745"/>
                  </a:cubicBezTo>
                  <a:cubicBezTo>
                    <a:pt x="27134" y="20744"/>
                    <a:pt x="35134" y="53948"/>
                    <a:pt x="47251" y="84980"/>
                  </a:cubicBezTo>
                  <a:cubicBezTo>
                    <a:pt x="53652" y="101440"/>
                    <a:pt x="54051" y="121156"/>
                    <a:pt x="74568" y="129385"/>
                  </a:cubicBezTo>
                  <a:cubicBezTo>
                    <a:pt x="84170" y="133272"/>
                    <a:pt x="92571" y="135900"/>
                    <a:pt x="103143" y="131900"/>
                  </a:cubicBezTo>
                  <a:cubicBezTo>
                    <a:pt x="120308" y="125703"/>
                    <a:pt x="138994" y="125103"/>
                    <a:pt x="156521" y="130185"/>
                  </a:cubicBezTo>
                  <a:cubicBezTo>
                    <a:pt x="178410" y="135558"/>
                    <a:pt x="201327" y="136529"/>
                    <a:pt x="223158" y="142987"/>
                  </a:cubicBezTo>
                  <a:cubicBezTo>
                    <a:pt x="218358" y="159218"/>
                    <a:pt x="204356" y="153674"/>
                    <a:pt x="193498" y="155675"/>
                  </a:cubicBezTo>
                  <a:cubicBezTo>
                    <a:pt x="158636" y="155675"/>
                    <a:pt x="123717" y="155675"/>
                    <a:pt x="88856" y="155675"/>
                  </a:cubicBezTo>
                  <a:cubicBezTo>
                    <a:pt x="83990" y="156132"/>
                    <a:pt x="79092" y="156132"/>
                    <a:pt x="74225" y="155675"/>
                  </a:cubicBezTo>
                  <a:cubicBezTo>
                    <a:pt x="69768" y="155675"/>
                    <a:pt x="65253" y="155675"/>
                    <a:pt x="60795" y="155274"/>
                  </a:cubicBezTo>
                  <a:cubicBezTo>
                    <a:pt x="16847" y="152245"/>
                    <a:pt x="12561" y="147845"/>
                    <a:pt x="11303" y="104468"/>
                  </a:cubicBezTo>
                  <a:cubicBezTo>
                    <a:pt x="11430" y="100888"/>
                    <a:pt x="10725" y="97328"/>
                    <a:pt x="9246" y="94067"/>
                  </a:cubicBezTo>
                  <a:close/>
                </a:path>
              </a:pathLst>
            </a:custGeom>
            <a:solidFill>
              <a:srgbClr val="D3C9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0" name="任意多边形: 形状 74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2F1F15A-DAC3-468A-AA26-F658D96CAFC2}"/>
                </a:ext>
              </a:extLst>
            </p:cNvPr>
            <p:cNvSpPr/>
            <p:nvPr/>
          </p:nvSpPr>
          <p:spPr>
            <a:xfrm>
              <a:off x="-7439298" y="6647421"/>
              <a:ext cx="138689" cy="97892"/>
            </a:xfrm>
            <a:custGeom>
              <a:avLst/>
              <a:gdLst>
                <a:gd name="connsiteX0" fmla="*/ 20388 w 138689"/>
                <a:gd name="connsiteY0" fmla="*/ 25430 h 97892"/>
                <a:gd name="connsiteX1" fmla="*/ 39762 w 138689"/>
                <a:gd name="connsiteY1" fmla="*/ 39603 h 97892"/>
                <a:gd name="connsiteX2" fmla="*/ 25589 w 138689"/>
                <a:gd name="connsiteY2" fmla="*/ 61034 h 97892"/>
                <a:gd name="connsiteX3" fmla="*/ 46392 w 138689"/>
                <a:gd name="connsiteY3" fmla="*/ 35088 h 97892"/>
                <a:gd name="connsiteX4" fmla="*/ 47821 w 138689"/>
                <a:gd name="connsiteY4" fmla="*/ 20572 h 97892"/>
                <a:gd name="connsiteX5" fmla="*/ 64508 w 138689"/>
                <a:gd name="connsiteY5" fmla="*/ -745 h 97892"/>
                <a:gd name="connsiteX6" fmla="*/ 110228 w 138689"/>
                <a:gd name="connsiteY6" fmla="*/ 20058 h 97892"/>
                <a:gd name="connsiteX7" fmla="*/ 129659 w 138689"/>
                <a:gd name="connsiteY7" fmla="*/ 36860 h 97892"/>
                <a:gd name="connsiteX8" fmla="*/ 136403 w 138689"/>
                <a:gd name="connsiteY8" fmla="*/ 49033 h 97892"/>
                <a:gd name="connsiteX9" fmla="*/ 129317 w 138689"/>
                <a:gd name="connsiteY9" fmla="*/ 52233 h 97892"/>
                <a:gd name="connsiteX10" fmla="*/ 79139 w 138689"/>
                <a:gd name="connsiteY10" fmla="*/ 26116 h 97892"/>
                <a:gd name="connsiteX11" fmla="*/ 112971 w 138689"/>
                <a:gd name="connsiteY11" fmla="*/ 46404 h 97892"/>
                <a:gd name="connsiteX12" fmla="*/ 117086 w 138689"/>
                <a:gd name="connsiteY12" fmla="*/ 85095 h 97892"/>
                <a:gd name="connsiteX13" fmla="*/ 68909 w 138689"/>
                <a:gd name="connsiteY13" fmla="*/ 90810 h 97892"/>
                <a:gd name="connsiteX14" fmla="*/ 87083 w 138689"/>
                <a:gd name="connsiteY14" fmla="*/ 80751 h 97892"/>
                <a:gd name="connsiteX15" fmla="*/ 26732 w 138689"/>
                <a:gd name="connsiteY15" fmla="*/ 81151 h 97892"/>
                <a:gd name="connsiteX16" fmla="*/ -185 w 138689"/>
                <a:gd name="connsiteY16" fmla="*/ 62463 h 97892"/>
                <a:gd name="connsiteX17" fmla="*/ 5530 w 138689"/>
                <a:gd name="connsiteY17" fmla="*/ 26916 h 9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9" h="97892">
                  <a:moveTo>
                    <a:pt x="20388" y="25430"/>
                  </a:moveTo>
                  <a:cubicBezTo>
                    <a:pt x="25890" y="31339"/>
                    <a:pt x="32464" y="36149"/>
                    <a:pt x="39762" y="39603"/>
                  </a:cubicBezTo>
                  <a:cubicBezTo>
                    <a:pt x="41363" y="51548"/>
                    <a:pt x="26161" y="51490"/>
                    <a:pt x="25589" y="61034"/>
                  </a:cubicBezTo>
                  <a:cubicBezTo>
                    <a:pt x="46849" y="59091"/>
                    <a:pt x="52736" y="52748"/>
                    <a:pt x="46392" y="35088"/>
                  </a:cubicBezTo>
                  <a:cubicBezTo>
                    <a:pt x="43878" y="30408"/>
                    <a:pt x="44442" y="24673"/>
                    <a:pt x="47821" y="20572"/>
                  </a:cubicBezTo>
                  <a:cubicBezTo>
                    <a:pt x="53536" y="13486"/>
                    <a:pt x="58965" y="6342"/>
                    <a:pt x="64508" y="-745"/>
                  </a:cubicBezTo>
                  <a:cubicBezTo>
                    <a:pt x="79710" y="6227"/>
                    <a:pt x="94798" y="13371"/>
                    <a:pt x="110228" y="20058"/>
                  </a:cubicBezTo>
                  <a:cubicBezTo>
                    <a:pt x="118376" y="23370"/>
                    <a:pt x="125206" y="29276"/>
                    <a:pt x="129659" y="36860"/>
                  </a:cubicBezTo>
                  <a:cubicBezTo>
                    <a:pt x="133888" y="39832"/>
                    <a:pt x="139374" y="42061"/>
                    <a:pt x="136403" y="49033"/>
                  </a:cubicBezTo>
                  <a:cubicBezTo>
                    <a:pt x="134317" y="50628"/>
                    <a:pt x="131893" y="51723"/>
                    <a:pt x="129317" y="52233"/>
                  </a:cubicBezTo>
                  <a:cubicBezTo>
                    <a:pt x="109143" y="48347"/>
                    <a:pt x="95484" y="32117"/>
                    <a:pt x="79139" y="26116"/>
                  </a:cubicBezTo>
                  <a:cubicBezTo>
                    <a:pt x="88682" y="32631"/>
                    <a:pt x="101199" y="38917"/>
                    <a:pt x="112971" y="46404"/>
                  </a:cubicBezTo>
                  <a:cubicBezTo>
                    <a:pt x="131088" y="57834"/>
                    <a:pt x="133888" y="70235"/>
                    <a:pt x="117086" y="85095"/>
                  </a:cubicBezTo>
                  <a:cubicBezTo>
                    <a:pt x="101541" y="91324"/>
                    <a:pt x="86968" y="105268"/>
                    <a:pt x="68909" y="90810"/>
                  </a:cubicBezTo>
                  <a:lnTo>
                    <a:pt x="87083" y="80751"/>
                  </a:lnTo>
                  <a:cubicBezTo>
                    <a:pt x="62851" y="80751"/>
                    <a:pt x="44620" y="79437"/>
                    <a:pt x="26732" y="81151"/>
                  </a:cubicBezTo>
                  <a:cubicBezTo>
                    <a:pt x="11073" y="82694"/>
                    <a:pt x="2101" y="78351"/>
                    <a:pt x="-185" y="62463"/>
                  </a:cubicBezTo>
                  <a:cubicBezTo>
                    <a:pt x="-3039" y="50323"/>
                    <a:pt x="-985" y="37549"/>
                    <a:pt x="5530" y="26916"/>
                  </a:cubicBezTo>
                  <a:close/>
                </a:path>
              </a:pathLst>
            </a:custGeom>
            <a:solidFill>
              <a:srgbClr val="72A6A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4" name="任意多边形: 形状 75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4B223A1-7408-4A5C-9C8C-FB1C1206284C}"/>
                </a:ext>
              </a:extLst>
            </p:cNvPr>
            <p:cNvSpPr/>
            <p:nvPr/>
          </p:nvSpPr>
          <p:spPr>
            <a:xfrm>
              <a:off x="-7308312" y="6628756"/>
              <a:ext cx="222023" cy="421514"/>
            </a:xfrm>
            <a:custGeom>
              <a:avLst/>
              <a:gdLst>
                <a:gd name="connsiteX0" fmla="*/ 5131 w 222023"/>
                <a:gd name="connsiteY0" fmla="*/ 66384 h 421514"/>
                <a:gd name="connsiteX1" fmla="*/ -1441 w 222023"/>
                <a:gd name="connsiteY1" fmla="*/ 55525 h 421514"/>
                <a:gd name="connsiteX2" fmla="*/ 73254 w 222023"/>
                <a:gd name="connsiteY2" fmla="*/ 111532 h 421514"/>
                <a:gd name="connsiteX3" fmla="*/ 128632 w 222023"/>
                <a:gd name="connsiteY3" fmla="*/ 178854 h 421514"/>
                <a:gd name="connsiteX4" fmla="*/ 213272 w 222023"/>
                <a:gd name="connsiteY4" fmla="*/ 375 h 421514"/>
                <a:gd name="connsiteX5" fmla="*/ 219486 w 222023"/>
                <a:gd name="connsiteY5" fmla="*/ 723 h 421514"/>
                <a:gd name="connsiteX6" fmla="*/ 220359 w 222023"/>
                <a:gd name="connsiteY6" fmla="*/ 2204 h 421514"/>
                <a:gd name="connsiteX7" fmla="*/ 208929 w 222023"/>
                <a:gd name="connsiteY7" fmla="*/ 31979 h 421514"/>
                <a:gd name="connsiteX8" fmla="*/ 144063 w 222023"/>
                <a:gd name="connsiteY8" fmla="*/ 250978 h 421514"/>
                <a:gd name="connsiteX9" fmla="*/ 128004 w 222023"/>
                <a:gd name="connsiteY9" fmla="*/ 330988 h 421514"/>
                <a:gd name="connsiteX10" fmla="*/ 141206 w 222023"/>
                <a:gd name="connsiteY10" fmla="*/ 355391 h 421514"/>
                <a:gd name="connsiteX11" fmla="*/ 161780 w 222023"/>
                <a:gd name="connsiteY11" fmla="*/ 381280 h 421514"/>
                <a:gd name="connsiteX12" fmla="*/ 191326 w 222023"/>
                <a:gd name="connsiteY12" fmla="*/ 356363 h 421514"/>
                <a:gd name="connsiteX13" fmla="*/ 194926 w 222023"/>
                <a:gd name="connsiteY13" fmla="*/ 363107 h 421514"/>
                <a:gd name="connsiteX14" fmla="*/ 168924 w 222023"/>
                <a:gd name="connsiteY14" fmla="*/ 415398 h 421514"/>
                <a:gd name="connsiteX15" fmla="*/ 158465 w 222023"/>
                <a:gd name="connsiteY15" fmla="*/ 420770 h 421514"/>
                <a:gd name="connsiteX16" fmla="*/ 151264 w 222023"/>
                <a:gd name="connsiteY16" fmla="*/ 417913 h 421514"/>
                <a:gd name="connsiteX17" fmla="*/ 91543 w 222023"/>
                <a:gd name="connsiteY17" fmla="*/ 339903 h 421514"/>
                <a:gd name="connsiteX18" fmla="*/ 123603 w 222023"/>
                <a:gd name="connsiteY18" fmla="*/ 246578 h 421514"/>
                <a:gd name="connsiteX19" fmla="*/ 69254 w 222023"/>
                <a:gd name="connsiteY19" fmla="*/ 132677 h 421514"/>
                <a:gd name="connsiteX20" fmla="*/ 36564 w 222023"/>
                <a:gd name="connsiteY20" fmla="*/ 99873 h 421514"/>
                <a:gd name="connsiteX21" fmla="*/ 5131 w 222023"/>
                <a:gd name="connsiteY21" fmla="*/ 66384 h 42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2023" h="421514">
                  <a:moveTo>
                    <a:pt x="5131" y="66384"/>
                  </a:moveTo>
                  <a:cubicBezTo>
                    <a:pt x="2902" y="62783"/>
                    <a:pt x="731" y="59125"/>
                    <a:pt x="-1441" y="55525"/>
                  </a:cubicBezTo>
                  <a:cubicBezTo>
                    <a:pt x="30506" y="64783"/>
                    <a:pt x="51880" y="88558"/>
                    <a:pt x="73254" y="111532"/>
                  </a:cubicBezTo>
                  <a:cubicBezTo>
                    <a:pt x="92342" y="132049"/>
                    <a:pt x="109030" y="154794"/>
                    <a:pt x="128632" y="178854"/>
                  </a:cubicBezTo>
                  <a:cubicBezTo>
                    <a:pt x="148978" y="114104"/>
                    <a:pt x="168009" y="50839"/>
                    <a:pt x="213272" y="375"/>
                  </a:cubicBezTo>
                  <a:cubicBezTo>
                    <a:pt x="215084" y="-1245"/>
                    <a:pt x="217866" y="-1089"/>
                    <a:pt x="219486" y="723"/>
                  </a:cubicBezTo>
                  <a:cubicBezTo>
                    <a:pt x="219872" y="1154"/>
                    <a:pt x="220168" y="1657"/>
                    <a:pt x="220359" y="2204"/>
                  </a:cubicBezTo>
                  <a:cubicBezTo>
                    <a:pt x="221959" y="14263"/>
                    <a:pt x="214644" y="22950"/>
                    <a:pt x="208929" y="31979"/>
                  </a:cubicBezTo>
                  <a:cubicBezTo>
                    <a:pt x="165837" y="98673"/>
                    <a:pt x="141206" y="170682"/>
                    <a:pt x="144063" y="250978"/>
                  </a:cubicBezTo>
                  <a:cubicBezTo>
                    <a:pt x="145035" y="278753"/>
                    <a:pt x="136062" y="304813"/>
                    <a:pt x="128004" y="330988"/>
                  </a:cubicBezTo>
                  <a:cubicBezTo>
                    <a:pt x="123318" y="343904"/>
                    <a:pt x="134462" y="348705"/>
                    <a:pt x="141206" y="355391"/>
                  </a:cubicBezTo>
                  <a:cubicBezTo>
                    <a:pt x="148731" y="363469"/>
                    <a:pt x="155610" y="372125"/>
                    <a:pt x="161780" y="381280"/>
                  </a:cubicBezTo>
                  <a:cubicBezTo>
                    <a:pt x="172352" y="373336"/>
                    <a:pt x="173896" y="355163"/>
                    <a:pt x="191326" y="356363"/>
                  </a:cubicBezTo>
                  <a:cubicBezTo>
                    <a:pt x="193206" y="358175"/>
                    <a:pt x="194466" y="360535"/>
                    <a:pt x="194926" y="363107"/>
                  </a:cubicBezTo>
                  <a:cubicBezTo>
                    <a:pt x="191726" y="383223"/>
                    <a:pt x="180639" y="399454"/>
                    <a:pt x="168924" y="415398"/>
                  </a:cubicBezTo>
                  <a:cubicBezTo>
                    <a:pt x="166256" y="418465"/>
                    <a:pt x="162512" y="420389"/>
                    <a:pt x="158465" y="420770"/>
                  </a:cubicBezTo>
                  <a:cubicBezTo>
                    <a:pt x="155835" y="420552"/>
                    <a:pt x="153329" y="419558"/>
                    <a:pt x="151264" y="417913"/>
                  </a:cubicBezTo>
                  <a:cubicBezTo>
                    <a:pt x="138390" y="387210"/>
                    <a:pt x="117822" y="360343"/>
                    <a:pt x="91543" y="339903"/>
                  </a:cubicBezTo>
                  <a:cubicBezTo>
                    <a:pt x="114402" y="312986"/>
                    <a:pt x="118860" y="279496"/>
                    <a:pt x="123603" y="246578"/>
                  </a:cubicBezTo>
                  <a:cubicBezTo>
                    <a:pt x="130690" y="197086"/>
                    <a:pt x="97429" y="165768"/>
                    <a:pt x="69254" y="132677"/>
                  </a:cubicBezTo>
                  <a:cubicBezTo>
                    <a:pt x="59252" y="121247"/>
                    <a:pt x="47480" y="110789"/>
                    <a:pt x="36564" y="99873"/>
                  </a:cubicBezTo>
                  <a:cubicBezTo>
                    <a:pt x="27877" y="86900"/>
                    <a:pt x="9761" y="82900"/>
                    <a:pt x="5131" y="66384"/>
                  </a:cubicBezTo>
                  <a:close/>
                </a:path>
              </a:pathLst>
            </a:custGeom>
            <a:solidFill>
              <a:srgbClr val="493C3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5" name="任意多边形: 形状 75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2742360-787B-47A9-B9C5-7059AFFE03A9}"/>
                </a:ext>
              </a:extLst>
            </p:cNvPr>
            <p:cNvSpPr/>
            <p:nvPr/>
          </p:nvSpPr>
          <p:spPr>
            <a:xfrm>
              <a:off x="-8064610" y="6421699"/>
              <a:ext cx="171684" cy="88103"/>
            </a:xfrm>
            <a:custGeom>
              <a:avLst/>
              <a:gdLst>
                <a:gd name="connsiteX0" fmla="*/ 42711 w 171684"/>
                <a:gd name="connsiteY0" fmla="*/ 87017 h 88103"/>
                <a:gd name="connsiteX1" fmla="*/ 30710 w 171684"/>
                <a:gd name="connsiteY1" fmla="*/ 59928 h 88103"/>
                <a:gd name="connsiteX2" fmla="*/ 31852 w 171684"/>
                <a:gd name="connsiteY2" fmla="*/ 37068 h 88103"/>
                <a:gd name="connsiteX3" fmla="*/ -1351 w 171684"/>
                <a:gd name="connsiteY3" fmla="*/ 32267 h 88103"/>
                <a:gd name="connsiteX4" fmla="*/ 3392 w 171684"/>
                <a:gd name="connsiteY4" fmla="*/ 15636 h 88103"/>
                <a:gd name="connsiteX5" fmla="*/ 23737 w 171684"/>
                <a:gd name="connsiteY5" fmla="*/ 7464 h 88103"/>
                <a:gd name="connsiteX6" fmla="*/ 84545 w 171684"/>
                <a:gd name="connsiteY6" fmla="*/ -423 h 88103"/>
                <a:gd name="connsiteX7" fmla="*/ 151867 w 171684"/>
                <a:gd name="connsiteY7" fmla="*/ -423 h 88103"/>
                <a:gd name="connsiteX8" fmla="*/ 170213 w 171684"/>
                <a:gd name="connsiteY8" fmla="*/ 10607 h 88103"/>
                <a:gd name="connsiteX9" fmla="*/ 155639 w 171684"/>
                <a:gd name="connsiteY9" fmla="*/ 24152 h 88103"/>
                <a:gd name="connsiteX10" fmla="*/ 129579 w 171684"/>
                <a:gd name="connsiteY10" fmla="*/ 28838 h 88103"/>
                <a:gd name="connsiteX11" fmla="*/ 128608 w 171684"/>
                <a:gd name="connsiteY11" fmla="*/ 31067 h 88103"/>
                <a:gd name="connsiteX12" fmla="*/ 130379 w 171684"/>
                <a:gd name="connsiteY12" fmla="*/ 33010 h 88103"/>
                <a:gd name="connsiteX13" fmla="*/ 112777 w 171684"/>
                <a:gd name="connsiteY13" fmla="*/ 37867 h 88103"/>
                <a:gd name="connsiteX14" fmla="*/ 91632 w 171684"/>
                <a:gd name="connsiteY14" fmla="*/ 52041 h 88103"/>
                <a:gd name="connsiteX15" fmla="*/ 96661 w 171684"/>
                <a:gd name="connsiteY15" fmla="*/ 72901 h 88103"/>
                <a:gd name="connsiteX16" fmla="*/ 51740 w 171684"/>
                <a:gd name="connsiteY16" fmla="*/ 77073 h 88103"/>
                <a:gd name="connsiteX17" fmla="*/ 42140 w 171684"/>
                <a:gd name="connsiteY17" fmla="*/ 87359 h 88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84" h="88103">
                  <a:moveTo>
                    <a:pt x="42711" y="87017"/>
                  </a:moveTo>
                  <a:cubicBezTo>
                    <a:pt x="25909" y="83187"/>
                    <a:pt x="21680" y="75073"/>
                    <a:pt x="30710" y="59928"/>
                  </a:cubicBezTo>
                  <a:cubicBezTo>
                    <a:pt x="35624" y="51698"/>
                    <a:pt x="42140" y="45297"/>
                    <a:pt x="31852" y="37068"/>
                  </a:cubicBezTo>
                  <a:cubicBezTo>
                    <a:pt x="21337" y="31353"/>
                    <a:pt x="8992" y="38668"/>
                    <a:pt x="-1351" y="32267"/>
                  </a:cubicBezTo>
                  <a:cubicBezTo>
                    <a:pt x="-1351" y="26209"/>
                    <a:pt x="-2495" y="19923"/>
                    <a:pt x="3392" y="15636"/>
                  </a:cubicBezTo>
                  <a:cubicBezTo>
                    <a:pt x="9278" y="11350"/>
                    <a:pt x="14822" y="3749"/>
                    <a:pt x="23737" y="7464"/>
                  </a:cubicBezTo>
                  <a:cubicBezTo>
                    <a:pt x="45683" y="16779"/>
                    <a:pt x="65057" y="8149"/>
                    <a:pt x="84545" y="-423"/>
                  </a:cubicBezTo>
                  <a:cubicBezTo>
                    <a:pt x="107005" y="-880"/>
                    <a:pt x="129465" y="-823"/>
                    <a:pt x="151867" y="-423"/>
                  </a:cubicBezTo>
                  <a:cubicBezTo>
                    <a:pt x="159926" y="-423"/>
                    <a:pt x="169470" y="-423"/>
                    <a:pt x="170213" y="10607"/>
                  </a:cubicBezTo>
                  <a:cubicBezTo>
                    <a:pt x="170842" y="19637"/>
                    <a:pt x="161698" y="20951"/>
                    <a:pt x="155639" y="24152"/>
                  </a:cubicBezTo>
                  <a:cubicBezTo>
                    <a:pt x="147467" y="28381"/>
                    <a:pt x="137866" y="25180"/>
                    <a:pt x="129579" y="28838"/>
                  </a:cubicBezTo>
                  <a:cubicBezTo>
                    <a:pt x="128903" y="29371"/>
                    <a:pt x="128538" y="30208"/>
                    <a:pt x="128608" y="31067"/>
                  </a:cubicBezTo>
                  <a:cubicBezTo>
                    <a:pt x="128608" y="31810"/>
                    <a:pt x="129750" y="32324"/>
                    <a:pt x="130379" y="33010"/>
                  </a:cubicBezTo>
                  <a:cubicBezTo>
                    <a:pt x="125791" y="37641"/>
                    <a:pt x="119091" y="39491"/>
                    <a:pt x="112777" y="37867"/>
                  </a:cubicBezTo>
                  <a:cubicBezTo>
                    <a:pt x="101347" y="36667"/>
                    <a:pt x="97632" y="45411"/>
                    <a:pt x="91632" y="52041"/>
                  </a:cubicBezTo>
                  <a:cubicBezTo>
                    <a:pt x="82544" y="62042"/>
                    <a:pt x="96547" y="65585"/>
                    <a:pt x="96661" y="72901"/>
                  </a:cubicBezTo>
                  <a:cubicBezTo>
                    <a:pt x="82259" y="79930"/>
                    <a:pt x="67686" y="84331"/>
                    <a:pt x="51740" y="77073"/>
                  </a:cubicBezTo>
                  <a:cubicBezTo>
                    <a:pt x="44083" y="73587"/>
                    <a:pt x="43854" y="74101"/>
                    <a:pt x="42140" y="87359"/>
                  </a:cubicBezTo>
                  <a:close/>
                </a:path>
              </a:pathLst>
            </a:custGeom>
            <a:solidFill>
              <a:srgbClr val="F0ECE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3" name="任意多边形: 形状 76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59BFF68-AC11-434D-A675-D3A86351D8EE}"/>
                </a:ext>
              </a:extLst>
            </p:cNvPr>
            <p:cNvSpPr/>
            <p:nvPr/>
          </p:nvSpPr>
          <p:spPr>
            <a:xfrm>
              <a:off x="-7777953" y="8297398"/>
              <a:ext cx="299024" cy="118777"/>
            </a:xfrm>
            <a:custGeom>
              <a:avLst/>
              <a:gdLst>
                <a:gd name="connsiteX0" fmla="*/ 35460 w 299024"/>
                <a:gd name="connsiteY0" fmla="*/ 93610 h 118777"/>
                <a:gd name="connsiteX1" fmla="*/ 121185 w 299024"/>
                <a:gd name="connsiteY1" fmla="*/ 96639 h 118777"/>
                <a:gd name="connsiteX2" fmla="*/ 225884 w 299024"/>
                <a:gd name="connsiteY2" fmla="*/ 93210 h 118777"/>
                <a:gd name="connsiteX3" fmla="*/ 263489 w 299024"/>
                <a:gd name="connsiteY3" fmla="*/ 89610 h 118777"/>
                <a:gd name="connsiteX4" fmla="*/ 277776 w 299024"/>
                <a:gd name="connsiteY4" fmla="*/ 69950 h 118777"/>
                <a:gd name="connsiteX5" fmla="*/ 277776 w 299024"/>
                <a:gd name="connsiteY5" fmla="*/ 23658 h 118777"/>
                <a:gd name="connsiteX6" fmla="*/ 281948 w 299024"/>
                <a:gd name="connsiteY6" fmla="*/ 5828 h 118777"/>
                <a:gd name="connsiteX7" fmla="*/ 297208 w 299024"/>
                <a:gd name="connsiteY7" fmla="*/ 100354 h 118777"/>
                <a:gd name="connsiteX8" fmla="*/ 289321 w 299024"/>
                <a:gd name="connsiteY8" fmla="*/ 115899 h 118777"/>
                <a:gd name="connsiteX9" fmla="*/ 224341 w 299024"/>
                <a:gd name="connsiteY9" fmla="*/ 109040 h 118777"/>
                <a:gd name="connsiteX10" fmla="*/ 132558 w 299024"/>
                <a:gd name="connsiteY10" fmla="*/ 112755 h 118777"/>
                <a:gd name="connsiteX11" fmla="*/ 3399 w 299024"/>
                <a:gd name="connsiteY11" fmla="*/ 98468 h 118777"/>
                <a:gd name="connsiteX12" fmla="*/ 5743 w 299024"/>
                <a:gd name="connsiteY12" fmla="*/ 51662 h 118777"/>
                <a:gd name="connsiteX13" fmla="*/ 27688 w 299024"/>
                <a:gd name="connsiteY13" fmla="*/ 33545 h 118777"/>
                <a:gd name="connsiteX14" fmla="*/ 139702 w 299024"/>
                <a:gd name="connsiteY14" fmla="*/ -745 h 118777"/>
                <a:gd name="connsiteX15" fmla="*/ 140924 w 299024"/>
                <a:gd name="connsiteY15" fmla="*/ 6508 h 118777"/>
                <a:gd name="connsiteX16" fmla="*/ 138959 w 299024"/>
                <a:gd name="connsiteY16" fmla="*/ 8171 h 118777"/>
                <a:gd name="connsiteX17" fmla="*/ 57577 w 299024"/>
                <a:gd name="connsiteY17" fmla="*/ 39546 h 118777"/>
                <a:gd name="connsiteX18" fmla="*/ 43233 w 299024"/>
                <a:gd name="connsiteY18" fmla="*/ 46290 h 118777"/>
                <a:gd name="connsiteX19" fmla="*/ 17744 w 299024"/>
                <a:gd name="connsiteY19" fmla="*/ 67264 h 118777"/>
                <a:gd name="connsiteX20" fmla="*/ 35460 w 299024"/>
                <a:gd name="connsiteY20" fmla="*/ 93610 h 118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99024" h="118777">
                  <a:moveTo>
                    <a:pt x="35460" y="93610"/>
                  </a:moveTo>
                  <a:cubicBezTo>
                    <a:pt x="63692" y="103325"/>
                    <a:pt x="93867" y="102068"/>
                    <a:pt x="121185" y="96639"/>
                  </a:cubicBezTo>
                  <a:cubicBezTo>
                    <a:pt x="156561" y="89553"/>
                    <a:pt x="191022" y="93553"/>
                    <a:pt x="225884" y="93210"/>
                  </a:cubicBezTo>
                  <a:cubicBezTo>
                    <a:pt x="238457" y="93210"/>
                    <a:pt x="251030" y="94296"/>
                    <a:pt x="263489" y="89610"/>
                  </a:cubicBezTo>
                  <a:cubicBezTo>
                    <a:pt x="273376" y="85895"/>
                    <a:pt x="278233" y="80866"/>
                    <a:pt x="277776" y="69950"/>
                  </a:cubicBezTo>
                  <a:cubicBezTo>
                    <a:pt x="277091" y="54520"/>
                    <a:pt x="277776" y="39089"/>
                    <a:pt x="277776" y="23658"/>
                  </a:cubicBezTo>
                  <a:cubicBezTo>
                    <a:pt x="277776" y="17429"/>
                    <a:pt x="276576" y="10800"/>
                    <a:pt x="281948" y="5828"/>
                  </a:cubicBezTo>
                  <a:cubicBezTo>
                    <a:pt x="294807" y="36060"/>
                    <a:pt x="290178" y="69150"/>
                    <a:pt x="297208" y="100354"/>
                  </a:cubicBezTo>
                  <a:cubicBezTo>
                    <a:pt x="298755" y="106769"/>
                    <a:pt x="295412" y="113359"/>
                    <a:pt x="289321" y="115899"/>
                  </a:cubicBezTo>
                  <a:cubicBezTo>
                    <a:pt x="267318" y="117327"/>
                    <a:pt x="246115" y="110812"/>
                    <a:pt x="224341" y="109040"/>
                  </a:cubicBezTo>
                  <a:cubicBezTo>
                    <a:pt x="193721" y="106077"/>
                    <a:pt x="162839" y="107326"/>
                    <a:pt x="132558" y="112755"/>
                  </a:cubicBezTo>
                  <a:cubicBezTo>
                    <a:pt x="88781" y="121156"/>
                    <a:pt x="44433" y="121614"/>
                    <a:pt x="3399" y="98468"/>
                  </a:cubicBezTo>
                  <a:cubicBezTo>
                    <a:pt x="-5516" y="82409"/>
                    <a:pt x="-544" y="66978"/>
                    <a:pt x="5743" y="51662"/>
                  </a:cubicBezTo>
                  <a:cubicBezTo>
                    <a:pt x="8849" y="41827"/>
                    <a:pt x="17443" y="34733"/>
                    <a:pt x="27688" y="33545"/>
                  </a:cubicBezTo>
                  <a:cubicBezTo>
                    <a:pt x="68036" y="31316"/>
                    <a:pt x="104554" y="17657"/>
                    <a:pt x="139702" y="-745"/>
                  </a:cubicBezTo>
                  <a:cubicBezTo>
                    <a:pt x="142042" y="921"/>
                    <a:pt x="142589" y="4167"/>
                    <a:pt x="140924" y="6508"/>
                  </a:cubicBezTo>
                  <a:cubicBezTo>
                    <a:pt x="140419" y="7218"/>
                    <a:pt x="139743" y="7790"/>
                    <a:pt x="138959" y="8171"/>
                  </a:cubicBezTo>
                  <a:cubicBezTo>
                    <a:pt x="114499" y="25316"/>
                    <a:pt x="89581" y="41718"/>
                    <a:pt x="57577" y="39546"/>
                  </a:cubicBezTo>
                  <a:cubicBezTo>
                    <a:pt x="53585" y="43189"/>
                    <a:pt x="48585" y="45540"/>
                    <a:pt x="43233" y="46290"/>
                  </a:cubicBezTo>
                  <a:cubicBezTo>
                    <a:pt x="31803" y="49605"/>
                    <a:pt x="21287" y="54062"/>
                    <a:pt x="17744" y="67264"/>
                  </a:cubicBezTo>
                  <a:cubicBezTo>
                    <a:pt x="13000" y="83209"/>
                    <a:pt x="28945" y="85209"/>
                    <a:pt x="35460" y="93610"/>
                  </a:cubicBezTo>
                  <a:close/>
                </a:path>
              </a:pathLst>
            </a:custGeom>
            <a:solidFill>
              <a:srgbClr val="35252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5" name="任意多边形: 形状 76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11870A4-8601-4A17-8A8C-1E9714211444}"/>
                </a:ext>
              </a:extLst>
            </p:cNvPr>
            <p:cNvSpPr/>
            <p:nvPr/>
          </p:nvSpPr>
          <p:spPr>
            <a:xfrm>
              <a:off x="-7691960" y="7547476"/>
              <a:ext cx="45561" cy="558812"/>
            </a:xfrm>
            <a:custGeom>
              <a:avLst/>
              <a:gdLst>
                <a:gd name="connsiteX0" fmla="*/ -1441 w 45561"/>
                <a:gd name="connsiteY0" fmla="*/ 42460 h 558812"/>
                <a:gd name="connsiteX1" fmla="*/ 1531 w 45561"/>
                <a:gd name="connsiteY1" fmla="*/ -745 h 558812"/>
                <a:gd name="connsiteX2" fmla="*/ 8961 w 45561"/>
                <a:gd name="connsiteY2" fmla="*/ 73093 h 558812"/>
                <a:gd name="connsiteX3" fmla="*/ 21877 w 45561"/>
                <a:gd name="connsiteY3" fmla="*/ 244543 h 558812"/>
                <a:gd name="connsiteX4" fmla="*/ 36107 w 45561"/>
                <a:gd name="connsiteY4" fmla="*/ 390904 h 558812"/>
                <a:gd name="connsiteX5" fmla="*/ 43708 w 45561"/>
                <a:gd name="connsiteY5" fmla="*/ 538008 h 558812"/>
                <a:gd name="connsiteX6" fmla="*/ 37993 w 45561"/>
                <a:gd name="connsiteY6" fmla="*/ 558068 h 558812"/>
                <a:gd name="connsiteX7" fmla="*/ 15647 w 45561"/>
                <a:gd name="connsiteY7" fmla="*/ 304722 h 558812"/>
                <a:gd name="connsiteX8" fmla="*/ -755 w 45561"/>
                <a:gd name="connsiteY8" fmla="*/ 78294 h 558812"/>
                <a:gd name="connsiteX9" fmla="*/ -1441 w 45561"/>
                <a:gd name="connsiteY9" fmla="*/ 42460 h 55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61" h="558812">
                  <a:moveTo>
                    <a:pt x="-1441" y="42460"/>
                  </a:moveTo>
                  <a:cubicBezTo>
                    <a:pt x="2160" y="28287"/>
                    <a:pt x="-1441" y="13885"/>
                    <a:pt x="1531" y="-745"/>
                  </a:cubicBezTo>
                  <a:cubicBezTo>
                    <a:pt x="5360" y="23829"/>
                    <a:pt x="6274" y="48576"/>
                    <a:pt x="8961" y="73093"/>
                  </a:cubicBezTo>
                  <a:cubicBezTo>
                    <a:pt x="15190" y="130243"/>
                    <a:pt x="17076" y="187393"/>
                    <a:pt x="21877" y="244543"/>
                  </a:cubicBezTo>
                  <a:cubicBezTo>
                    <a:pt x="25934" y="293406"/>
                    <a:pt x="33307" y="341698"/>
                    <a:pt x="36107" y="390904"/>
                  </a:cubicBezTo>
                  <a:cubicBezTo>
                    <a:pt x="38907" y="440110"/>
                    <a:pt x="45879" y="488745"/>
                    <a:pt x="43708" y="538008"/>
                  </a:cubicBezTo>
                  <a:cubicBezTo>
                    <a:pt x="43365" y="545095"/>
                    <a:pt x="45136" y="552810"/>
                    <a:pt x="37993" y="558068"/>
                  </a:cubicBezTo>
                  <a:cubicBezTo>
                    <a:pt x="30506" y="473658"/>
                    <a:pt x="22505" y="389247"/>
                    <a:pt x="15647" y="304722"/>
                  </a:cubicBezTo>
                  <a:cubicBezTo>
                    <a:pt x="9532" y="229284"/>
                    <a:pt x="4503" y="153789"/>
                    <a:pt x="-755" y="78294"/>
                  </a:cubicBezTo>
                  <a:cubicBezTo>
                    <a:pt x="-1498" y="66292"/>
                    <a:pt x="-1212" y="54291"/>
                    <a:pt x="-1441" y="42460"/>
                  </a:cubicBezTo>
                  <a:close/>
                </a:path>
              </a:pathLst>
            </a:custGeom>
            <a:solidFill>
              <a:srgbClr val="2A161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8" name="任意多边形: 形状 76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FA6D825-CAE9-4D07-A4F4-E04B7CBF02FF}"/>
                </a:ext>
              </a:extLst>
            </p:cNvPr>
            <p:cNvSpPr/>
            <p:nvPr/>
          </p:nvSpPr>
          <p:spPr>
            <a:xfrm>
              <a:off x="-8881140" y="8023124"/>
              <a:ext cx="119169" cy="147170"/>
            </a:xfrm>
            <a:custGeom>
              <a:avLst/>
              <a:gdLst>
                <a:gd name="connsiteX0" fmla="*/ 85659 w 119169"/>
                <a:gd name="connsiteY0" fmla="*/ 65847 h 147170"/>
                <a:gd name="connsiteX1" fmla="*/ 117434 w 119169"/>
                <a:gd name="connsiteY1" fmla="*/ 127111 h 147170"/>
                <a:gd name="connsiteX2" fmla="*/ 106861 w 119169"/>
                <a:gd name="connsiteY2" fmla="*/ 144600 h 147170"/>
                <a:gd name="connsiteX3" fmla="*/ 90688 w 119169"/>
                <a:gd name="connsiteY3" fmla="*/ 139227 h 147170"/>
                <a:gd name="connsiteX4" fmla="*/ 3877 w 119169"/>
                <a:gd name="connsiteY4" fmla="*/ 28585 h 147170"/>
                <a:gd name="connsiteX5" fmla="*/ 2905 w 119169"/>
                <a:gd name="connsiteY5" fmla="*/ 810 h 147170"/>
                <a:gd name="connsiteX6" fmla="*/ 27251 w 119169"/>
                <a:gd name="connsiteY6" fmla="*/ 12640 h 147170"/>
                <a:gd name="connsiteX7" fmla="*/ 85659 w 119169"/>
                <a:gd name="connsiteY7" fmla="*/ 65847 h 14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69" h="147170">
                  <a:moveTo>
                    <a:pt x="85659" y="65847"/>
                  </a:moveTo>
                  <a:cubicBezTo>
                    <a:pt x="112862" y="77277"/>
                    <a:pt x="112519" y="103852"/>
                    <a:pt x="117434" y="127111"/>
                  </a:cubicBezTo>
                  <a:cubicBezTo>
                    <a:pt x="119148" y="135227"/>
                    <a:pt x="113091" y="140599"/>
                    <a:pt x="106861" y="144600"/>
                  </a:cubicBezTo>
                  <a:cubicBezTo>
                    <a:pt x="99660" y="149286"/>
                    <a:pt x="94517" y="144028"/>
                    <a:pt x="90688" y="139227"/>
                  </a:cubicBezTo>
                  <a:cubicBezTo>
                    <a:pt x="61370" y="102651"/>
                    <a:pt x="29423" y="68076"/>
                    <a:pt x="3877" y="28585"/>
                  </a:cubicBezTo>
                  <a:cubicBezTo>
                    <a:pt x="-1838" y="19555"/>
                    <a:pt x="-4067" y="10297"/>
                    <a:pt x="2905" y="810"/>
                  </a:cubicBezTo>
                  <a:cubicBezTo>
                    <a:pt x="15764" y="-4905"/>
                    <a:pt x="20736" y="6525"/>
                    <a:pt x="27251" y="12640"/>
                  </a:cubicBezTo>
                  <a:cubicBezTo>
                    <a:pt x="46511" y="30699"/>
                    <a:pt x="65370" y="48987"/>
                    <a:pt x="85659" y="65847"/>
                  </a:cubicBezTo>
                  <a:close/>
                </a:path>
              </a:pathLst>
            </a:custGeom>
            <a:solidFill>
              <a:srgbClr val="F1E6D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0" name="任意多边形: 形状 76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925CBD6-2E4D-4BE7-999B-B730E5886CB3}"/>
                </a:ext>
              </a:extLst>
            </p:cNvPr>
            <p:cNvSpPr/>
            <p:nvPr/>
          </p:nvSpPr>
          <p:spPr>
            <a:xfrm>
              <a:off x="-7774411" y="8395652"/>
              <a:ext cx="286819" cy="30692"/>
            </a:xfrm>
            <a:custGeom>
              <a:avLst/>
              <a:gdLst>
                <a:gd name="connsiteX0" fmla="*/ -543 w 286819"/>
                <a:gd name="connsiteY0" fmla="*/ 386 h 30692"/>
                <a:gd name="connsiteX1" fmla="*/ 101755 w 286819"/>
                <a:gd name="connsiteY1" fmla="*/ 11473 h 30692"/>
                <a:gd name="connsiteX2" fmla="*/ 125873 w 286819"/>
                <a:gd name="connsiteY2" fmla="*/ 8329 h 30692"/>
                <a:gd name="connsiteX3" fmla="*/ 214284 w 286819"/>
                <a:gd name="connsiteY3" fmla="*/ 2615 h 30692"/>
                <a:gd name="connsiteX4" fmla="*/ 274977 w 286819"/>
                <a:gd name="connsiteY4" fmla="*/ 615 h 30692"/>
                <a:gd name="connsiteX5" fmla="*/ 267776 w 286819"/>
                <a:gd name="connsiteY5" fmla="*/ 15645 h 30692"/>
                <a:gd name="connsiteX6" fmla="*/ 285378 w 286819"/>
                <a:gd name="connsiteY6" fmla="*/ 17931 h 30692"/>
                <a:gd name="connsiteX7" fmla="*/ 188509 w 286819"/>
                <a:gd name="connsiteY7" fmla="*/ 25360 h 30692"/>
                <a:gd name="connsiteX8" fmla="*/ 166849 w 286819"/>
                <a:gd name="connsiteY8" fmla="*/ 25360 h 30692"/>
                <a:gd name="connsiteX9" fmla="*/ 22317 w 286819"/>
                <a:gd name="connsiteY9" fmla="*/ 23017 h 30692"/>
                <a:gd name="connsiteX10" fmla="*/ -543 w 286819"/>
                <a:gd name="connsiteY10" fmla="*/ 386 h 3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6819" h="30692">
                  <a:moveTo>
                    <a:pt x="-543" y="386"/>
                  </a:moveTo>
                  <a:cubicBezTo>
                    <a:pt x="33747" y="5186"/>
                    <a:pt x="67008" y="13587"/>
                    <a:pt x="101755" y="11473"/>
                  </a:cubicBezTo>
                  <a:cubicBezTo>
                    <a:pt x="109919" y="11903"/>
                    <a:pt x="118093" y="10838"/>
                    <a:pt x="125873" y="8329"/>
                  </a:cubicBezTo>
                  <a:cubicBezTo>
                    <a:pt x="154448" y="-4643"/>
                    <a:pt x="184795" y="-929"/>
                    <a:pt x="214284" y="2615"/>
                  </a:cubicBezTo>
                  <a:cubicBezTo>
                    <a:pt x="235087" y="5072"/>
                    <a:pt x="255317" y="8787"/>
                    <a:pt x="274977" y="615"/>
                  </a:cubicBezTo>
                  <a:cubicBezTo>
                    <a:pt x="281778" y="12045"/>
                    <a:pt x="267205" y="8958"/>
                    <a:pt x="267776" y="15645"/>
                  </a:cubicBezTo>
                  <a:cubicBezTo>
                    <a:pt x="272863" y="20045"/>
                    <a:pt x="279206" y="16559"/>
                    <a:pt x="285378" y="17931"/>
                  </a:cubicBezTo>
                  <a:cubicBezTo>
                    <a:pt x="253661" y="28103"/>
                    <a:pt x="221085" y="27875"/>
                    <a:pt x="188509" y="25360"/>
                  </a:cubicBezTo>
                  <a:cubicBezTo>
                    <a:pt x="181317" y="24474"/>
                    <a:pt x="174043" y="24474"/>
                    <a:pt x="166849" y="25360"/>
                  </a:cubicBezTo>
                  <a:cubicBezTo>
                    <a:pt x="118558" y="33075"/>
                    <a:pt x="70323" y="30218"/>
                    <a:pt x="22317" y="23017"/>
                  </a:cubicBezTo>
                  <a:cubicBezTo>
                    <a:pt x="10487" y="21017"/>
                    <a:pt x="-5401" y="20446"/>
                    <a:pt x="-543" y="386"/>
                  </a:cubicBezTo>
                  <a:close/>
                </a:path>
              </a:pathLst>
            </a:custGeom>
            <a:solidFill>
              <a:srgbClr val="6F737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1" name="任意多边形: 形状 77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F05FB8F-85E3-48A3-9EC1-57A8765B2348}"/>
                </a:ext>
              </a:extLst>
            </p:cNvPr>
            <p:cNvSpPr/>
            <p:nvPr/>
          </p:nvSpPr>
          <p:spPr>
            <a:xfrm>
              <a:off x="-8508862" y="7530788"/>
              <a:ext cx="80583" cy="549071"/>
            </a:xfrm>
            <a:custGeom>
              <a:avLst/>
              <a:gdLst>
                <a:gd name="connsiteX0" fmla="*/ -1441 w 80583"/>
                <a:gd name="connsiteY0" fmla="*/ 547152 h 549071"/>
                <a:gd name="connsiteX1" fmla="*/ 17190 w 80583"/>
                <a:gd name="connsiteY1" fmla="*/ 431138 h 549071"/>
                <a:gd name="connsiteX2" fmla="*/ 70797 w 80583"/>
                <a:gd name="connsiteY2" fmla="*/ -745 h 549071"/>
                <a:gd name="connsiteX3" fmla="*/ 77540 w 80583"/>
                <a:gd name="connsiteY3" fmla="*/ 24344 h 549071"/>
                <a:gd name="connsiteX4" fmla="*/ 76283 w 80583"/>
                <a:gd name="connsiteY4" fmla="*/ 70636 h 549071"/>
                <a:gd name="connsiteX5" fmla="*/ 39878 w 80583"/>
                <a:gd name="connsiteY5" fmla="*/ 370845 h 549071"/>
                <a:gd name="connsiteX6" fmla="*/ 2902 w 80583"/>
                <a:gd name="connsiteY6" fmla="*/ 546695 h 549071"/>
                <a:gd name="connsiteX7" fmla="*/ -1441 w 80583"/>
                <a:gd name="connsiteY7" fmla="*/ 547152 h 549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583" h="549071">
                  <a:moveTo>
                    <a:pt x="-1441" y="547152"/>
                  </a:moveTo>
                  <a:cubicBezTo>
                    <a:pt x="-1041" y="507548"/>
                    <a:pt x="9989" y="469600"/>
                    <a:pt x="17190" y="431138"/>
                  </a:cubicBezTo>
                  <a:cubicBezTo>
                    <a:pt x="44222" y="288263"/>
                    <a:pt x="64053" y="144588"/>
                    <a:pt x="70797" y="-745"/>
                  </a:cubicBezTo>
                  <a:cubicBezTo>
                    <a:pt x="84456" y="4399"/>
                    <a:pt x="77140" y="16058"/>
                    <a:pt x="77540" y="24344"/>
                  </a:cubicBezTo>
                  <a:cubicBezTo>
                    <a:pt x="78226" y="39718"/>
                    <a:pt x="79883" y="55320"/>
                    <a:pt x="76283" y="70636"/>
                  </a:cubicBezTo>
                  <a:cubicBezTo>
                    <a:pt x="71939" y="171677"/>
                    <a:pt x="57195" y="271461"/>
                    <a:pt x="39878" y="370845"/>
                  </a:cubicBezTo>
                  <a:cubicBezTo>
                    <a:pt x="29591" y="429880"/>
                    <a:pt x="20105" y="489145"/>
                    <a:pt x="2902" y="546695"/>
                  </a:cubicBezTo>
                  <a:cubicBezTo>
                    <a:pt x="1645" y="548696"/>
                    <a:pt x="159" y="548867"/>
                    <a:pt x="-1441" y="547152"/>
                  </a:cubicBezTo>
                  <a:close/>
                </a:path>
              </a:pathLst>
            </a:custGeom>
            <a:solidFill>
              <a:srgbClr val="39252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3" name="任意多边形: 形状 77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AB0422E-7984-46E1-9787-6DE6E2A95DF2}"/>
                </a:ext>
              </a:extLst>
            </p:cNvPr>
            <p:cNvSpPr/>
            <p:nvPr/>
          </p:nvSpPr>
          <p:spPr>
            <a:xfrm>
              <a:off x="-8953560" y="7436229"/>
              <a:ext cx="254418" cy="202106"/>
            </a:xfrm>
            <a:custGeom>
              <a:avLst/>
              <a:gdLst>
                <a:gd name="connsiteX0" fmla="*/ 63267 w 254418"/>
                <a:gd name="connsiteY0" fmla="*/ 93186 h 202106"/>
                <a:gd name="connsiteX1" fmla="*/ 84584 w 254418"/>
                <a:gd name="connsiteY1" fmla="*/ 105474 h 202106"/>
                <a:gd name="connsiteX2" fmla="*/ 212543 w 254418"/>
                <a:gd name="connsiteY2" fmla="*/ 182454 h 202106"/>
                <a:gd name="connsiteX3" fmla="*/ 223001 w 254418"/>
                <a:gd name="connsiteY3" fmla="*/ 185140 h 202106"/>
                <a:gd name="connsiteX4" fmla="*/ 227801 w 254418"/>
                <a:gd name="connsiteY4" fmla="*/ 183483 h 202106"/>
                <a:gd name="connsiteX5" fmla="*/ 178881 w 254418"/>
                <a:gd name="connsiteY5" fmla="*/ 153480 h 202106"/>
                <a:gd name="connsiteX6" fmla="*/ 10746 w 254418"/>
                <a:gd name="connsiteY6" fmla="*/ 19177 h 202106"/>
                <a:gd name="connsiteX7" fmla="*/ -1256 w 254418"/>
                <a:gd name="connsiteY7" fmla="*/ -654 h 202106"/>
                <a:gd name="connsiteX8" fmla="*/ 13489 w 254418"/>
                <a:gd name="connsiteY8" fmla="*/ 9690 h 202106"/>
                <a:gd name="connsiteX9" fmla="*/ 203912 w 254418"/>
                <a:gd name="connsiteY9" fmla="*/ 155023 h 202106"/>
                <a:gd name="connsiteX10" fmla="*/ 243175 w 254418"/>
                <a:gd name="connsiteY10" fmla="*/ 179711 h 202106"/>
                <a:gd name="connsiteX11" fmla="*/ 252262 w 254418"/>
                <a:gd name="connsiteY11" fmla="*/ 194627 h 202106"/>
                <a:gd name="connsiteX12" fmla="*/ 233231 w 254418"/>
                <a:gd name="connsiteY12" fmla="*/ 200342 h 202106"/>
                <a:gd name="connsiteX13" fmla="*/ 196712 w 254418"/>
                <a:gd name="connsiteY13" fmla="*/ 189541 h 202106"/>
                <a:gd name="connsiteX14" fmla="*/ 63267 w 254418"/>
                <a:gd name="connsiteY14" fmla="*/ 93186 h 20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418" h="202106">
                  <a:moveTo>
                    <a:pt x="63267" y="93186"/>
                  </a:moveTo>
                  <a:cubicBezTo>
                    <a:pt x="74697" y="89700"/>
                    <a:pt x="78583" y="100216"/>
                    <a:pt x="84584" y="105474"/>
                  </a:cubicBezTo>
                  <a:cubicBezTo>
                    <a:pt x="122703" y="138849"/>
                    <a:pt x="164250" y="166224"/>
                    <a:pt x="212543" y="182454"/>
                  </a:cubicBezTo>
                  <a:cubicBezTo>
                    <a:pt x="215976" y="183543"/>
                    <a:pt x="219468" y="184441"/>
                    <a:pt x="223001" y="185140"/>
                  </a:cubicBezTo>
                  <a:cubicBezTo>
                    <a:pt x="223801" y="185140"/>
                    <a:pt x="224716" y="184626"/>
                    <a:pt x="227801" y="183483"/>
                  </a:cubicBezTo>
                  <a:lnTo>
                    <a:pt x="178881" y="153480"/>
                  </a:lnTo>
                  <a:cubicBezTo>
                    <a:pt x="117331" y="115646"/>
                    <a:pt x="58866" y="73984"/>
                    <a:pt x="10746" y="19177"/>
                  </a:cubicBezTo>
                  <a:cubicBezTo>
                    <a:pt x="5659" y="13462"/>
                    <a:pt x="-2799" y="9290"/>
                    <a:pt x="-1256" y="-654"/>
                  </a:cubicBezTo>
                  <a:cubicBezTo>
                    <a:pt x="6688" y="-1625"/>
                    <a:pt x="9317" y="5461"/>
                    <a:pt x="13489" y="9690"/>
                  </a:cubicBezTo>
                  <a:cubicBezTo>
                    <a:pt x="69968" y="66671"/>
                    <a:pt x="134049" y="115578"/>
                    <a:pt x="203912" y="155023"/>
                  </a:cubicBezTo>
                  <a:cubicBezTo>
                    <a:pt x="217286" y="162738"/>
                    <a:pt x="230145" y="171368"/>
                    <a:pt x="243175" y="179711"/>
                  </a:cubicBezTo>
                  <a:cubicBezTo>
                    <a:pt x="248604" y="183197"/>
                    <a:pt x="255176" y="187770"/>
                    <a:pt x="252262" y="194627"/>
                  </a:cubicBezTo>
                  <a:cubicBezTo>
                    <a:pt x="249347" y="201485"/>
                    <a:pt x="240832" y="202514"/>
                    <a:pt x="233231" y="200342"/>
                  </a:cubicBezTo>
                  <a:cubicBezTo>
                    <a:pt x="220877" y="197384"/>
                    <a:pt x="208688" y="193779"/>
                    <a:pt x="196712" y="189541"/>
                  </a:cubicBezTo>
                  <a:cubicBezTo>
                    <a:pt x="144477" y="168281"/>
                    <a:pt x="98585" y="137992"/>
                    <a:pt x="63267" y="93186"/>
                  </a:cubicBezTo>
                  <a:close/>
                </a:path>
              </a:pathLst>
            </a:custGeom>
            <a:solidFill>
              <a:srgbClr val="38252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7" name="任意多边形: 形状 77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D6D5B01-9D94-4817-8EE5-A38B0EE57294}"/>
                </a:ext>
              </a:extLst>
            </p:cNvPr>
            <p:cNvSpPr/>
            <p:nvPr/>
          </p:nvSpPr>
          <p:spPr>
            <a:xfrm>
              <a:off x="-8502281" y="6308007"/>
              <a:ext cx="77367" cy="288321"/>
            </a:xfrm>
            <a:custGeom>
              <a:avLst/>
              <a:gdLst>
                <a:gd name="connsiteX0" fmla="*/ 36783 w 77367"/>
                <a:gd name="connsiteY0" fmla="*/ 2227 h 288321"/>
                <a:gd name="connsiteX1" fmla="*/ 46556 w 77367"/>
                <a:gd name="connsiteY1" fmla="*/ -745 h 288321"/>
                <a:gd name="connsiteX2" fmla="*/ 75474 w 77367"/>
                <a:gd name="connsiteY2" fmla="*/ 36688 h 288321"/>
                <a:gd name="connsiteX3" fmla="*/ 67930 w 77367"/>
                <a:gd name="connsiteY3" fmla="*/ 201624 h 288321"/>
                <a:gd name="connsiteX4" fmla="*/ 31068 w 77367"/>
                <a:gd name="connsiteY4" fmla="*/ 278776 h 288321"/>
                <a:gd name="connsiteX5" fmla="*/ 17352 w 77367"/>
                <a:gd name="connsiteY5" fmla="*/ 278776 h 288321"/>
                <a:gd name="connsiteX6" fmla="*/ 1351 w 77367"/>
                <a:gd name="connsiteY6" fmla="*/ 287577 h 288321"/>
                <a:gd name="connsiteX7" fmla="*/ 7465 w 77367"/>
                <a:gd name="connsiteY7" fmla="*/ 261288 h 288321"/>
                <a:gd name="connsiteX8" fmla="*/ 27811 w 77367"/>
                <a:gd name="connsiteY8" fmla="*/ 229970 h 288321"/>
                <a:gd name="connsiteX9" fmla="*/ 41755 w 77367"/>
                <a:gd name="connsiteY9" fmla="*/ 156132 h 288321"/>
                <a:gd name="connsiteX10" fmla="*/ 48670 w 77367"/>
                <a:gd name="connsiteY10" fmla="*/ 58520 h 288321"/>
                <a:gd name="connsiteX11" fmla="*/ 38955 w 77367"/>
                <a:gd name="connsiteY11" fmla="*/ 33603 h 288321"/>
                <a:gd name="connsiteX12" fmla="*/ 34726 w 77367"/>
                <a:gd name="connsiteY12" fmla="*/ 4684 h 288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7367" h="288321">
                  <a:moveTo>
                    <a:pt x="36783" y="2227"/>
                  </a:moveTo>
                  <a:cubicBezTo>
                    <a:pt x="40339" y="3537"/>
                    <a:pt x="44332" y="2323"/>
                    <a:pt x="46556" y="-745"/>
                  </a:cubicBezTo>
                  <a:cubicBezTo>
                    <a:pt x="68730" y="2056"/>
                    <a:pt x="74731" y="17543"/>
                    <a:pt x="75474" y="36688"/>
                  </a:cubicBezTo>
                  <a:cubicBezTo>
                    <a:pt x="77703" y="91838"/>
                    <a:pt x="71131" y="146702"/>
                    <a:pt x="67930" y="201624"/>
                  </a:cubicBezTo>
                  <a:cubicBezTo>
                    <a:pt x="66273" y="230942"/>
                    <a:pt x="58501" y="260373"/>
                    <a:pt x="31068" y="278776"/>
                  </a:cubicBezTo>
                  <a:cubicBezTo>
                    <a:pt x="26496" y="272147"/>
                    <a:pt x="21753" y="276775"/>
                    <a:pt x="17352" y="278776"/>
                  </a:cubicBezTo>
                  <a:cubicBezTo>
                    <a:pt x="11637" y="281233"/>
                    <a:pt x="8094" y="287177"/>
                    <a:pt x="1351" y="287577"/>
                  </a:cubicBezTo>
                  <a:cubicBezTo>
                    <a:pt x="-5107" y="276890"/>
                    <a:pt x="779" y="268603"/>
                    <a:pt x="7465" y="261288"/>
                  </a:cubicBezTo>
                  <a:cubicBezTo>
                    <a:pt x="15416" y="251656"/>
                    <a:pt x="22241" y="241149"/>
                    <a:pt x="27811" y="229970"/>
                  </a:cubicBezTo>
                  <a:cubicBezTo>
                    <a:pt x="46613" y="208024"/>
                    <a:pt x="35526" y="180421"/>
                    <a:pt x="41755" y="156132"/>
                  </a:cubicBezTo>
                  <a:cubicBezTo>
                    <a:pt x="49242" y="124014"/>
                    <a:pt x="41012" y="90810"/>
                    <a:pt x="48670" y="58520"/>
                  </a:cubicBezTo>
                  <a:cubicBezTo>
                    <a:pt x="50728" y="49776"/>
                    <a:pt x="42955" y="41717"/>
                    <a:pt x="38955" y="33603"/>
                  </a:cubicBezTo>
                  <a:cubicBezTo>
                    <a:pt x="33819" y="24887"/>
                    <a:pt x="32301" y="14506"/>
                    <a:pt x="34726" y="4684"/>
                  </a:cubicBezTo>
                  <a:close/>
                </a:path>
              </a:pathLst>
            </a:custGeom>
            <a:solidFill>
              <a:srgbClr val="EFE7D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8" name="任意多边形: 形状 77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95AD9E8-0153-4481-B1F6-35301C707AA7}"/>
                </a:ext>
              </a:extLst>
            </p:cNvPr>
            <p:cNvSpPr/>
            <p:nvPr/>
          </p:nvSpPr>
          <p:spPr>
            <a:xfrm>
              <a:off x="-8165156" y="6465837"/>
              <a:ext cx="128470" cy="116147"/>
            </a:xfrm>
            <a:custGeom>
              <a:avLst/>
              <a:gdLst>
                <a:gd name="connsiteX0" fmla="*/ 7925 w 128470"/>
                <a:gd name="connsiteY0" fmla="*/ 51565 h 116147"/>
                <a:gd name="connsiteX1" fmla="*/ 50045 w 128470"/>
                <a:gd name="connsiteY1" fmla="*/ 12818 h 116147"/>
                <a:gd name="connsiteX2" fmla="*/ 83821 w 128470"/>
                <a:gd name="connsiteY2" fmla="*/ -498 h 116147"/>
                <a:gd name="connsiteX3" fmla="*/ 126054 w 128470"/>
                <a:gd name="connsiteY3" fmla="*/ -498 h 116147"/>
                <a:gd name="connsiteX4" fmla="*/ 124226 w 128470"/>
                <a:gd name="connsiteY4" fmla="*/ 8302 h 116147"/>
                <a:gd name="connsiteX5" fmla="*/ 54217 w 128470"/>
                <a:gd name="connsiteY5" fmla="*/ 64367 h 116147"/>
                <a:gd name="connsiteX6" fmla="*/ 68104 w 128470"/>
                <a:gd name="connsiteY6" fmla="*/ 74768 h 116147"/>
                <a:gd name="connsiteX7" fmla="*/ 79534 w 128470"/>
                <a:gd name="connsiteY7" fmla="*/ 84712 h 116147"/>
                <a:gd name="connsiteX8" fmla="*/ 82106 w 128470"/>
                <a:gd name="connsiteY8" fmla="*/ 108429 h 116147"/>
                <a:gd name="connsiteX9" fmla="*/ 77077 w 128470"/>
                <a:gd name="connsiteY9" fmla="*/ 114488 h 116147"/>
                <a:gd name="connsiteX10" fmla="*/ 77591 w 128470"/>
                <a:gd name="connsiteY10" fmla="*/ 114488 h 116147"/>
                <a:gd name="connsiteX11" fmla="*/ 62847 w 128470"/>
                <a:gd name="connsiteY11" fmla="*/ 111116 h 116147"/>
                <a:gd name="connsiteX12" fmla="*/ 9811 w 128470"/>
                <a:gd name="connsiteY12" fmla="*/ 75740 h 116147"/>
                <a:gd name="connsiteX13" fmla="*/ 496 w 128470"/>
                <a:gd name="connsiteY13" fmla="*/ 57451 h 116147"/>
                <a:gd name="connsiteX14" fmla="*/ 7925 w 128470"/>
                <a:gd name="connsiteY14" fmla="*/ 51565 h 11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470" h="116147">
                  <a:moveTo>
                    <a:pt x="7925" y="51565"/>
                  </a:moveTo>
                  <a:cubicBezTo>
                    <a:pt x="25070" y="42021"/>
                    <a:pt x="36500" y="26476"/>
                    <a:pt x="50045" y="12818"/>
                  </a:cubicBezTo>
                  <a:cubicBezTo>
                    <a:pt x="58393" y="3044"/>
                    <a:pt x="71049" y="-1946"/>
                    <a:pt x="83821" y="-498"/>
                  </a:cubicBezTo>
                  <a:cubicBezTo>
                    <a:pt x="98108" y="759"/>
                    <a:pt x="112395" y="-498"/>
                    <a:pt x="126054" y="-498"/>
                  </a:cubicBezTo>
                  <a:cubicBezTo>
                    <a:pt x="128226" y="4816"/>
                    <a:pt x="126397" y="8132"/>
                    <a:pt x="124226" y="8302"/>
                  </a:cubicBezTo>
                  <a:cubicBezTo>
                    <a:pt x="86849" y="10646"/>
                    <a:pt x="75705" y="44422"/>
                    <a:pt x="54217" y="64367"/>
                  </a:cubicBezTo>
                  <a:cubicBezTo>
                    <a:pt x="56103" y="73454"/>
                    <a:pt x="71362" y="58652"/>
                    <a:pt x="68104" y="74768"/>
                  </a:cubicBezTo>
                  <a:cubicBezTo>
                    <a:pt x="66904" y="81226"/>
                    <a:pt x="74905" y="82369"/>
                    <a:pt x="79534" y="84712"/>
                  </a:cubicBezTo>
                  <a:cubicBezTo>
                    <a:pt x="98622" y="94656"/>
                    <a:pt x="98680" y="94542"/>
                    <a:pt x="82106" y="108429"/>
                  </a:cubicBezTo>
                  <a:cubicBezTo>
                    <a:pt x="80234" y="110278"/>
                    <a:pt x="78550" y="112308"/>
                    <a:pt x="77077" y="114488"/>
                  </a:cubicBezTo>
                  <a:lnTo>
                    <a:pt x="77591" y="114488"/>
                  </a:lnTo>
                  <a:cubicBezTo>
                    <a:pt x="72449" y="116485"/>
                    <a:pt x="66610" y="115149"/>
                    <a:pt x="62847" y="111116"/>
                  </a:cubicBezTo>
                  <a:cubicBezTo>
                    <a:pt x="46044" y="98086"/>
                    <a:pt x="31528" y="82026"/>
                    <a:pt x="9811" y="75740"/>
                  </a:cubicBezTo>
                  <a:cubicBezTo>
                    <a:pt x="3239" y="73854"/>
                    <a:pt x="-5334" y="68082"/>
                    <a:pt x="496" y="57451"/>
                  </a:cubicBezTo>
                  <a:cubicBezTo>
                    <a:pt x="267" y="52251"/>
                    <a:pt x="1638" y="48765"/>
                    <a:pt x="7925" y="51565"/>
                  </a:cubicBezTo>
                  <a:close/>
                </a:path>
              </a:pathLst>
            </a:custGeom>
            <a:solidFill>
              <a:srgbClr val="F9C1B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9" name="任意多边形: 形状 77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4C1384C-B4E2-4DC9-A12F-24525257F32F}"/>
                </a:ext>
              </a:extLst>
            </p:cNvPr>
            <p:cNvSpPr/>
            <p:nvPr/>
          </p:nvSpPr>
          <p:spPr>
            <a:xfrm>
              <a:off x="-7088342" y="7563649"/>
              <a:ext cx="88184" cy="531495"/>
            </a:xfrm>
            <a:custGeom>
              <a:avLst/>
              <a:gdLst>
                <a:gd name="connsiteX0" fmla="*/ 54509 w 88184"/>
                <a:gd name="connsiteY0" fmla="*/ 294721 h 531495"/>
                <a:gd name="connsiteX1" fmla="*/ 83713 w 88184"/>
                <a:gd name="connsiteY1" fmla="*/ 502519 h 531495"/>
                <a:gd name="connsiteX2" fmla="*/ 81770 w 88184"/>
                <a:gd name="connsiteY2" fmla="*/ 530750 h 531495"/>
                <a:gd name="connsiteX3" fmla="*/ 54052 w 88184"/>
                <a:gd name="connsiteY3" fmla="*/ 408164 h 531495"/>
                <a:gd name="connsiteX4" fmla="*/ 45593 w 88184"/>
                <a:gd name="connsiteY4" fmla="*/ 318667 h 531495"/>
                <a:gd name="connsiteX5" fmla="*/ 12447 w 88184"/>
                <a:gd name="connsiteY5" fmla="*/ 116185 h 531495"/>
                <a:gd name="connsiteX6" fmla="*/ 3360 w 88184"/>
                <a:gd name="connsiteY6" fmla="*/ 53891 h 531495"/>
                <a:gd name="connsiteX7" fmla="*/ 159 w 88184"/>
                <a:gd name="connsiteY7" fmla="*/ 36746 h 531495"/>
                <a:gd name="connsiteX8" fmla="*/ -1441 w 88184"/>
                <a:gd name="connsiteY8" fmla="*/ 20973 h 531495"/>
                <a:gd name="connsiteX9" fmla="*/ -183 w 88184"/>
                <a:gd name="connsiteY9" fmla="*/ -401 h 531495"/>
                <a:gd name="connsiteX10" fmla="*/ 2674 w 88184"/>
                <a:gd name="connsiteY10" fmla="*/ -745 h 531495"/>
                <a:gd name="connsiteX11" fmla="*/ 54509 w 88184"/>
                <a:gd name="connsiteY11" fmla="*/ 294721 h 531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184" h="531495">
                  <a:moveTo>
                    <a:pt x="54509" y="294721"/>
                  </a:moveTo>
                  <a:cubicBezTo>
                    <a:pt x="60795" y="364444"/>
                    <a:pt x="67711" y="434109"/>
                    <a:pt x="83713" y="502519"/>
                  </a:cubicBezTo>
                  <a:cubicBezTo>
                    <a:pt x="85999" y="512062"/>
                    <a:pt x="90056" y="521892"/>
                    <a:pt x="81770" y="530750"/>
                  </a:cubicBezTo>
                  <a:cubicBezTo>
                    <a:pt x="68808" y="490820"/>
                    <a:pt x="59530" y="449786"/>
                    <a:pt x="54052" y="408164"/>
                  </a:cubicBezTo>
                  <a:cubicBezTo>
                    <a:pt x="50452" y="378560"/>
                    <a:pt x="48794" y="348499"/>
                    <a:pt x="45593" y="318667"/>
                  </a:cubicBezTo>
                  <a:cubicBezTo>
                    <a:pt x="38336" y="250544"/>
                    <a:pt x="22219" y="183907"/>
                    <a:pt x="12447" y="116185"/>
                  </a:cubicBezTo>
                  <a:lnTo>
                    <a:pt x="3360" y="53891"/>
                  </a:lnTo>
                  <a:cubicBezTo>
                    <a:pt x="731" y="48176"/>
                    <a:pt x="3360" y="41946"/>
                    <a:pt x="159" y="36746"/>
                  </a:cubicBezTo>
                  <a:cubicBezTo>
                    <a:pt x="-355" y="31488"/>
                    <a:pt x="-926" y="26230"/>
                    <a:pt x="-1441" y="20973"/>
                  </a:cubicBezTo>
                  <a:cubicBezTo>
                    <a:pt x="-983" y="13829"/>
                    <a:pt x="-584" y="6685"/>
                    <a:pt x="-183" y="-401"/>
                  </a:cubicBezTo>
                  <a:lnTo>
                    <a:pt x="2674" y="-745"/>
                  </a:lnTo>
                  <a:cubicBezTo>
                    <a:pt x="19857" y="97630"/>
                    <a:pt x="37135" y="196118"/>
                    <a:pt x="54509" y="294721"/>
                  </a:cubicBezTo>
                  <a:close/>
                </a:path>
              </a:pathLst>
            </a:custGeom>
            <a:solidFill>
              <a:srgbClr val="2F1D1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3" name="任意多边形: 形状 78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6A35B40-5E73-4043-96A5-DFE38EBE217B}"/>
                </a:ext>
              </a:extLst>
            </p:cNvPr>
            <p:cNvSpPr/>
            <p:nvPr/>
          </p:nvSpPr>
          <p:spPr>
            <a:xfrm>
              <a:off x="-8904068" y="6624275"/>
              <a:ext cx="150261" cy="99564"/>
            </a:xfrm>
            <a:custGeom>
              <a:avLst/>
              <a:gdLst>
                <a:gd name="connsiteX0" fmla="*/ 141048 w 150261"/>
                <a:gd name="connsiteY0" fmla="*/ 32802 h 99564"/>
                <a:gd name="connsiteX1" fmla="*/ 148821 w 150261"/>
                <a:gd name="connsiteY1" fmla="*/ 38803 h 99564"/>
                <a:gd name="connsiteX2" fmla="*/ 130418 w 150261"/>
                <a:gd name="connsiteY2" fmla="*/ 49262 h 99564"/>
                <a:gd name="connsiteX3" fmla="*/ 91156 w 150261"/>
                <a:gd name="connsiteY3" fmla="*/ 57662 h 99564"/>
                <a:gd name="connsiteX4" fmla="*/ 25205 w 150261"/>
                <a:gd name="connsiteY4" fmla="*/ 90638 h 99564"/>
                <a:gd name="connsiteX5" fmla="*/ -512 w 150261"/>
                <a:gd name="connsiteY5" fmla="*/ 98754 h 99564"/>
                <a:gd name="connsiteX6" fmla="*/ 16175 w 150261"/>
                <a:gd name="connsiteY6" fmla="*/ 58749 h 99564"/>
                <a:gd name="connsiteX7" fmla="*/ 32349 w 150261"/>
                <a:gd name="connsiteY7" fmla="*/ 28344 h 99564"/>
                <a:gd name="connsiteX8" fmla="*/ 46694 w 150261"/>
                <a:gd name="connsiteY8" fmla="*/ -745 h 99564"/>
                <a:gd name="connsiteX9" fmla="*/ 108701 w 150261"/>
                <a:gd name="connsiteY9" fmla="*/ 22115 h 99564"/>
                <a:gd name="connsiteX10" fmla="*/ 108244 w 150261"/>
                <a:gd name="connsiteY10" fmla="*/ 22115 h 99564"/>
                <a:gd name="connsiteX11" fmla="*/ 141048 w 150261"/>
                <a:gd name="connsiteY11" fmla="*/ 32802 h 99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261" h="99564">
                  <a:moveTo>
                    <a:pt x="141048" y="32802"/>
                  </a:moveTo>
                  <a:lnTo>
                    <a:pt x="148821" y="38803"/>
                  </a:lnTo>
                  <a:cubicBezTo>
                    <a:pt x="144191" y="44975"/>
                    <a:pt x="136533" y="45718"/>
                    <a:pt x="130418" y="49262"/>
                  </a:cubicBezTo>
                  <a:cubicBezTo>
                    <a:pt x="116772" y="47855"/>
                    <a:pt x="103031" y="50795"/>
                    <a:pt x="91156" y="57662"/>
                  </a:cubicBezTo>
                  <a:cubicBezTo>
                    <a:pt x="69496" y="69092"/>
                    <a:pt x="47208" y="79723"/>
                    <a:pt x="25205" y="90638"/>
                  </a:cubicBezTo>
                  <a:cubicBezTo>
                    <a:pt x="17032" y="94696"/>
                    <a:pt x="9088" y="99439"/>
                    <a:pt x="-512" y="98754"/>
                  </a:cubicBezTo>
                  <a:cubicBezTo>
                    <a:pt x="-5370" y="81094"/>
                    <a:pt x="10117" y="71779"/>
                    <a:pt x="16175" y="58749"/>
                  </a:cubicBezTo>
                  <a:cubicBezTo>
                    <a:pt x="20976" y="48290"/>
                    <a:pt x="30463" y="40347"/>
                    <a:pt x="32349" y="28344"/>
                  </a:cubicBezTo>
                  <a:cubicBezTo>
                    <a:pt x="37149" y="18629"/>
                    <a:pt x="41893" y="8914"/>
                    <a:pt x="46694" y="-745"/>
                  </a:cubicBezTo>
                  <a:cubicBezTo>
                    <a:pt x="63839" y="16858"/>
                    <a:pt x="89041" y="11600"/>
                    <a:pt x="108701" y="22115"/>
                  </a:cubicBezTo>
                  <a:lnTo>
                    <a:pt x="108244" y="22115"/>
                  </a:lnTo>
                  <a:cubicBezTo>
                    <a:pt x="119503" y="24344"/>
                    <a:pt x="128303" y="34231"/>
                    <a:pt x="141048" y="32802"/>
                  </a:cubicBezTo>
                  <a:close/>
                </a:path>
              </a:pathLst>
            </a:custGeom>
            <a:solidFill>
              <a:srgbClr val="D4CA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4" name="任意多边形: 形状 78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A603EDC-E77D-4E5D-B668-7620C870DAB4}"/>
                </a:ext>
              </a:extLst>
            </p:cNvPr>
            <p:cNvSpPr/>
            <p:nvPr/>
          </p:nvSpPr>
          <p:spPr>
            <a:xfrm>
              <a:off x="-7890876" y="7073588"/>
              <a:ext cx="324904" cy="350615"/>
            </a:xfrm>
            <a:custGeom>
              <a:avLst/>
              <a:gdLst>
                <a:gd name="connsiteX0" fmla="*/ 255196 w 324904"/>
                <a:gd name="connsiteY0" fmla="*/ 159104 h 350615"/>
                <a:gd name="connsiteX1" fmla="*/ 222050 w 324904"/>
                <a:gd name="connsiteY1" fmla="*/ 208653 h 350615"/>
                <a:gd name="connsiteX2" fmla="*/ 145468 w 324904"/>
                <a:gd name="connsiteY2" fmla="*/ 293064 h 350615"/>
                <a:gd name="connsiteX3" fmla="*/ 127409 w 324904"/>
                <a:gd name="connsiteY3" fmla="*/ 313009 h 350615"/>
                <a:gd name="connsiteX4" fmla="*/ 62087 w 324904"/>
                <a:gd name="connsiteY4" fmla="*/ 341584 h 350615"/>
                <a:gd name="connsiteX5" fmla="*/ 50256 w 324904"/>
                <a:gd name="connsiteY5" fmla="*/ 346842 h 350615"/>
                <a:gd name="connsiteX6" fmla="*/ 30254 w 324904"/>
                <a:gd name="connsiteY6" fmla="*/ 349870 h 350615"/>
                <a:gd name="connsiteX7" fmla="*/ -1179 w 324904"/>
                <a:gd name="connsiteY7" fmla="*/ 325639 h 350615"/>
                <a:gd name="connsiteX8" fmla="*/ -207 w 324904"/>
                <a:gd name="connsiteY8" fmla="*/ 318038 h 350615"/>
                <a:gd name="connsiteX9" fmla="*/ 25968 w 324904"/>
                <a:gd name="connsiteY9" fmla="*/ 326267 h 350615"/>
                <a:gd name="connsiteX10" fmla="*/ -1007 w 324904"/>
                <a:gd name="connsiteY10" fmla="*/ 304722 h 350615"/>
                <a:gd name="connsiteX11" fmla="*/ 4079 w 324904"/>
                <a:gd name="connsiteY11" fmla="*/ 299351 h 350615"/>
                <a:gd name="connsiteX12" fmla="*/ 49456 w 324904"/>
                <a:gd name="connsiteY12" fmla="*/ 316495 h 350615"/>
                <a:gd name="connsiteX13" fmla="*/ 111635 w 324904"/>
                <a:gd name="connsiteY13" fmla="*/ 305636 h 350615"/>
                <a:gd name="connsiteX14" fmla="*/ 296687 w 324904"/>
                <a:gd name="connsiteY14" fmla="*/ 25945 h 350615"/>
                <a:gd name="connsiteX15" fmla="*/ 313832 w 324904"/>
                <a:gd name="connsiteY15" fmla="*/ -745 h 350615"/>
                <a:gd name="connsiteX16" fmla="*/ 317262 w 324904"/>
                <a:gd name="connsiteY16" fmla="*/ 32345 h 350615"/>
                <a:gd name="connsiteX17" fmla="*/ 282972 w 324904"/>
                <a:gd name="connsiteY17" fmla="*/ 124643 h 350615"/>
                <a:gd name="connsiteX18" fmla="*/ 255196 w 324904"/>
                <a:gd name="connsiteY18" fmla="*/ 159104 h 35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4904" h="350615">
                  <a:moveTo>
                    <a:pt x="255196" y="159104"/>
                  </a:moveTo>
                  <a:cubicBezTo>
                    <a:pt x="241252" y="173677"/>
                    <a:pt x="233879" y="192594"/>
                    <a:pt x="222050" y="208653"/>
                  </a:cubicBezTo>
                  <a:cubicBezTo>
                    <a:pt x="199190" y="239457"/>
                    <a:pt x="171643" y="265803"/>
                    <a:pt x="145468" y="293064"/>
                  </a:cubicBezTo>
                  <a:cubicBezTo>
                    <a:pt x="139296" y="299579"/>
                    <a:pt x="131295" y="304494"/>
                    <a:pt x="127409" y="313009"/>
                  </a:cubicBezTo>
                  <a:cubicBezTo>
                    <a:pt x="110550" y="333697"/>
                    <a:pt x="90319" y="346156"/>
                    <a:pt x="62087" y="341584"/>
                  </a:cubicBezTo>
                  <a:cubicBezTo>
                    <a:pt x="58543" y="340955"/>
                    <a:pt x="54200" y="344956"/>
                    <a:pt x="50256" y="346842"/>
                  </a:cubicBezTo>
                  <a:cubicBezTo>
                    <a:pt x="43970" y="350328"/>
                    <a:pt x="36826" y="348271"/>
                    <a:pt x="30254" y="349870"/>
                  </a:cubicBezTo>
                  <a:cubicBezTo>
                    <a:pt x="16755" y="346740"/>
                    <a:pt x="5283" y="337896"/>
                    <a:pt x="-1179" y="325639"/>
                  </a:cubicBezTo>
                  <a:cubicBezTo>
                    <a:pt x="-1739" y="323069"/>
                    <a:pt x="-1396" y="320384"/>
                    <a:pt x="-207" y="318038"/>
                  </a:cubicBezTo>
                  <a:cubicBezTo>
                    <a:pt x="11794" y="311580"/>
                    <a:pt x="17567" y="325296"/>
                    <a:pt x="25968" y="326267"/>
                  </a:cubicBezTo>
                  <a:cubicBezTo>
                    <a:pt x="18367" y="318495"/>
                    <a:pt x="3108" y="318552"/>
                    <a:pt x="-1007" y="304722"/>
                  </a:cubicBezTo>
                  <a:cubicBezTo>
                    <a:pt x="-327" y="302188"/>
                    <a:pt x="1585" y="300168"/>
                    <a:pt x="4079" y="299351"/>
                  </a:cubicBezTo>
                  <a:cubicBezTo>
                    <a:pt x="21624" y="298493"/>
                    <a:pt x="34597" y="310094"/>
                    <a:pt x="49456" y="316495"/>
                  </a:cubicBezTo>
                  <a:cubicBezTo>
                    <a:pt x="72831" y="326553"/>
                    <a:pt x="91919" y="323524"/>
                    <a:pt x="111635" y="305636"/>
                  </a:cubicBezTo>
                  <a:cubicBezTo>
                    <a:pt x="197360" y="227913"/>
                    <a:pt x="256511" y="133443"/>
                    <a:pt x="296687" y="25945"/>
                  </a:cubicBezTo>
                  <a:cubicBezTo>
                    <a:pt x="300402" y="16001"/>
                    <a:pt x="301888" y="4285"/>
                    <a:pt x="313832" y="-745"/>
                  </a:cubicBezTo>
                  <a:cubicBezTo>
                    <a:pt x="331320" y="8399"/>
                    <a:pt x="320233" y="22115"/>
                    <a:pt x="317262" y="32345"/>
                  </a:cubicBezTo>
                  <a:cubicBezTo>
                    <a:pt x="308289" y="63949"/>
                    <a:pt x="292916" y="93325"/>
                    <a:pt x="282972" y="124643"/>
                  </a:cubicBezTo>
                  <a:cubicBezTo>
                    <a:pt x="274113" y="136301"/>
                    <a:pt x="267084" y="149674"/>
                    <a:pt x="255196" y="159104"/>
                  </a:cubicBezTo>
                  <a:close/>
                </a:path>
              </a:pathLst>
            </a:custGeom>
            <a:solidFill>
              <a:srgbClr val="46383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6" name="任意多边形: 形状 78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3F2AEAD-DD38-4D5F-8A52-A5AA6D3C795C}"/>
                </a:ext>
              </a:extLst>
            </p:cNvPr>
            <p:cNvSpPr/>
            <p:nvPr/>
          </p:nvSpPr>
          <p:spPr>
            <a:xfrm>
              <a:off x="-8450969" y="7398086"/>
              <a:ext cx="213683" cy="92386"/>
            </a:xfrm>
            <a:custGeom>
              <a:avLst/>
              <a:gdLst>
                <a:gd name="connsiteX0" fmla="*/ 16961 w 213683"/>
                <a:gd name="connsiteY0" fmla="*/ 49947 h 92386"/>
                <a:gd name="connsiteX1" fmla="*/ -1441 w 213683"/>
                <a:gd name="connsiteY1" fmla="*/ 29145 h 92386"/>
                <a:gd name="connsiteX2" fmla="*/ 14847 w 213683"/>
                <a:gd name="connsiteY2" fmla="*/ 32288 h 92386"/>
                <a:gd name="connsiteX3" fmla="*/ 73197 w 213683"/>
                <a:gd name="connsiteY3" fmla="*/ 72636 h 92386"/>
                <a:gd name="connsiteX4" fmla="*/ 103372 w 213683"/>
                <a:gd name="connsiteY4" fmla="*/ 82523 h 92386"/>
                <a:gd name="connsiteX5" fmla="*/ 115488 w 213683"/>
                <a:gd name="connsiteY5" fmla="*/ 73151 h 92386"/>
                <a:gd name="connsiteX6" fmla="*/ 126918 w 213683"/>
                <a:gd name="connsiteY6" fmla="*/ 70293 h 92386"/>
                <a:gd name="connsiteX7" fmla="*/ 169780 w 213683"/>
                <a:gd name="connsiteY7" fmla="*/ 72865 h 92386"/>
                <a:gd name="connsiteX8" fmla="*/ 125832 w 213683"/>
                <a:gd name="connsiteY8" fmla="*/ 50633 h 92386"/>
                <a:gd name="connsiteX9" fmla="*/ 167037 w 213683"/>
                <a:gd name="connsiteY9" fmla="*/ 52405 h 92386"/>
                <a:gd name="connsiteX10" fmla="*/ 128118 w 213683"/>
                <a:gd name="connsiteY10" fmla="*/ 24573 h 92386"/>
                <a:gd name="connsiteX11" fmla="*/ 164351 w 213683"/>
                <a:gd name="connsiteY11" fmla="*/ 30288 h 92386"/>
                <a:gd name="connsiteX12" fmla="*/ 154464 w 213683"/>
                <a:gd name="connsiteY12" fmla="*/ -745 h 92386"/>
                <a:gd name="connsiteX13" fmla="*/ 212243 w 213683"/>
                <a:gd name="connsiteY13" fmla="*/ 55662 h 92386"/>
                <a:gd name="connsiteX14" fmla="*/ 79826 w 213683"/>
                <a:gd name="connsiteY14" fmla="*/ 87152 h 92386"/>
                <a:gd name="connsiteX15" fmla="*/ 56338 w 213683"/>
                <a:gd name="connsiteY15" fmla="*/ 73665 h 92386"/>
                <a:gd name="connsiteX16" fmla="*/ 16961 w 213683"/>
                <a:gd name="connsiteY16" fmla="*/ 49947 h 9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3683" h="92386">
                  <a:moveTo>
                    <a:pt x="16961" y="49947"/>
                  </a:moveTo>
                  <a:cubicBezTo>
                    <a:pt x="13989" y="40632"/>
                    <a:pt x="2674" y="38517"/>
                    <a:pt x="-1441" y="29145"/>
                  </a:cubicBezTo>
                  <a:cubicBezTo>
                    <a:pt x="5245" y="24287"/>
                    <a:pt x="10332" y="29145"/>
                    <a:pt x="14847" y="32288"/>
                  </a:cubicBezTo>
                  <a:cubicBezTo>
                    <a:pt x="34506" y="45489"/>
                    <a:pt x="53994" y="58863"/>
                    <a:pt x="73197" y="72636"/>
                  </a:cubicBezTo>
                  <a:cubicBezTo>
                    <a:pt x="82398" y="79265"/>
                    <a:pt x="91656" y="84066"/>
                    <a:pt x="103372" y="82523"/>
                  </a:cubicBezTo>
                  <a:cubicBezTo>
                    <a:pt x="109087" y="81666"/>
                    <a:pt x="118174" y="86695"/>
                    <a:pt x="115488" y="73151"/>
                  </a:cubicBezTo>
                  <a:cubicBezTo>
                    <a:pt x="114573" y="68407"/>
                    <a:pt x="122746" y="70578"/>
                    <a:pt x="126918" y="70293"/>
                  </a:cubicBezTo>
                  <a:cubicBezTo>
                    <a:pt x="140519" y="69378"/>
                    <a:pt x="153493" y="77322"/>
                    <a:pt x="169780" y="72865"/>
                  </a:cubicBezTo>
                  <a:cubicBezTo>
                    <a:pt x="156921" y="59891"/>
                    <a:pt x="136233" y="64978"/>
                    <a:pt x="125832" y="50633"/>
                  </a:cubicBezTo>
                  <a:cubicBezTo>
                    <a:pt x="140177" y="44004"/>
                    <a:pt x="152807" y="56348"/>
                    <a:pt x="167037" y="52405"/>
                  </a:cubicBezTo>
                  <a:cubicBezTo>
                    <a:pt x="156807" y="40403"/>
                    <a:pt x="139719" y="38118"/>
                    <a:pt x="128118" y="24573"/>
                  </a:cubicBezTo>
                  <a:cubicBezTo>
                    <a:pt x="141548" y="20001"/>
                    <a:pt x="150578" y="31202"/>
                    <a:pt x="164351" y="30288"/>
                  </a:cubicBezTo>
                  <a:cubicBezTo>
                    <a:pt x="149949" y="22058"/>
                    <a:pt x="152921" y="10514"/>
                    <a:pt x="154464" y="-745"/>
                  </a:cubicBezTo>
                  <a:cubicBezTo>
                    <a:pt x="180125" y="11485"/>
                    <a:pt x="192526" y="36632"/>
                    <a:pt x="212243" y="55662"/>
                  </a:cubicBezTo>
                  <a:cubicBezTo>
                    <a:pt x="172238" y="89952"/>
                    <a:pt x="128004" y="97953"/>
                    <a:pt x="79826" y="87152"/>
                  </a:cubicBezTo>
                  <a:cubicBezTo>
                    <a:pt x="71425" y="85266"/>
                    <a:pt x="64167" y="78236"/>
                    <a:pt x="56338" y="73665"/>
                  </a:cubicBezTo>
                  <a:cubicBezTo>
                    <a:pt x="43250" y="66007"/>
                    <a:pt x="32849" y="53605"/>
                    <a:pt x="16961" y="49947"/>
                  </a:cubicBezTo>
                  <a:close/>
                </a:path>
              </a:pathLst>
            </a:custGeom>
            <a:solidFill>
              <a:srgbClr val="8C747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7" name="任意多边形: 形状 79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00C2045-E3ED-4FC1-899F-1D2F477C2FC4}"/>
                </a:ext>
              </a:extLst>
            </p:cNvPr>
            <p:cNvSpPr/>
            <p:nvPr/>
          </p:nvSpPr>
          <p:spPr>
            <a:xfrm>
              <a:off x="-7192651" y="6286778"/>
              <a:ext cx="260867" cy="173476"/>
            </a:xfrm>
            <a:custGeom>
              <a:avLst/>
              <a:gdLst>
                <a:gd name="connsiteX0" fmla="*/ 10228 w 260867"/>
                <a:gd name="connsiteY0" fmla="*/ 102265 h 173476"/>
                <a:gd name="connsiteX1" fmla="*/ -516 w 260867"/>
                <a:gd name="connsiteY1" fmla="*/ 96550 h 173476"/>
                <a:gd name="connsiteX2" fmla="*/ 4685 w 260867"/>
                <a:gd name="connsiteY2" fmla="*/ 77862 h 173476"/>
                <a:gd name="connsiteX3" fmla="*/ 30345 w 260867"/>
                <a:gd name="connsiteY3" fmla="*/ 89692 h 173476"/>
                <a:gd name="connsiteX4" fmla="*/ 182593 w 260867"/>
                <a:gd name="connsiteY4" fmla="*/ 79577 h 173476"/>
                <a:gd name="connsiteX5" fmla="*/ 213682 w 260867"/>
                <a:gd name="connsiteY5" fmla="*/ 56717 h 173476"/>
                <a:gd name="connsiteX6" fmla="*/ 210196 w 260867"/>
                <a:gd name="connsiteY6" fmla="*/ 21113 h 173476"/>
                <a:gd name="connsiteX7" fmla="*/ 202938 w 260867"/>
                <a:gd name="connsiteY7" fmla="*/ 1167 h 173476"/>
                <a:gd name="connsiteX8" fmla="*/ 221912 w 260867"/>
                <a:gd name="connsiteY8" fmla="*/ 13683 h 173476"/>
                <a:gd name="connsiteX9" fmla="*/ 229970 w 260867"/>
                <a:gd name="connsiteY9" fmla="*/ 32371 h 173476"/>
                <a:gd name="connsiteX10" fmla="*/ 235685 w 260867"/>
                <a:gd name="connsiteY10" fmla="*/ 46259 h 173476"/>
                <a:gd name="connsiteX11" fmla="*/ 212825 w 260867"/>
                <a:gd name="connsiteY11" fmla="*/ 81235 h 173476"/>
                <a:gd name="connsiteX12" fmla="*/ 217111 w 260867"/>
                <a:gd name="connsiteY12" fmla="*/ 136442 h 173476"/>
                <a:gd name="connsiteX13" fmla="*/ 241000 w 260867"/>
                <a:gd name="connsiteY13" fmla="*/ 134784 h 173476"/>
                <a:gd name="connsiteX14" fmla="*/ 257802 w 260867"/>
                <a:gd name="connsiteY14" fmla="*/ 135756 h 173476"/>
                <a:gd name="connsiteX15" fmla="*/ 255630 w 260867"/>
                <a:gd name="connsiteY15" fmla="*/ 150901 h 173476"/>
                <a:gd name="connsiteX16" fmla="*/ 228942 w 260867"/>
                <a:gd name="connsiteY16" fmla="*/ 172732 h 173476"/>
                <a:gd name="connsiteX17" fmla="*/ 210253 w 260867"/>
                <a:gd name="connsiteY17" fmla="*/ 164331 h 173476"/>
                <a:gd name="connsiteX18" fmla="*/ 182022 w 260867"/>
                <a:gd name="connsiteY18" fmla="*/ 97408 h 173476"/>
                <a:gd name="connsiteX19" fmla="*/ 168763 w 260867"/>
                <a:gd name="connsiteY19" fmla="*/ 91350 h 173476"/>
                <a:gd name="connsiteX20" fmla="*/ 10228 w 260867"/>
                <a:gd name="connsiteY20" fmla="*/ 102266 h 173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0867" h="173476">
                  <a:moveTo>
                    <a:pt x="10228" y="102265"/>
                  </a:moveTo>
                  <a:lnTo>
                    <a:pt x="-516" y="96550"/>
                  </a:lnTo>
                  <a:cubicBezTo>
                    <a:pt x="-2812" y="89845"/>
                    <a:pt x="-745" y="82418"/>
                    <a:pt x="4685" y="77862"/>
                  </a:cubicBezTo>
                  <a:cubicBezTo>
                    <a:pt x="9486" y="87252"/>
                    <a:pt x="20087" y="92140"/>
                    <a:pt x="30345" y="89692"/>
                  </a:cubicBezTo>
                  <a:cubicBezTo>
                    <a:pt x="80866" y="82835"/>
                    <a:pt x="131501" y="77405"/>
                    <a:pt x="182593" y="79577"/>
                  </a:cubicBezTo>
                  <a:cubicBezTo>
                    <a:pt x="199738" y="80320"/>
                    <a:pt x="207510" y="67232"/>
                    <a:pt x="213682" y="56717"/>
                  </a:cubicBezTo>
                  <a:cubicBezTo>
                    <a:pt x="219855" y="46202"/>
                    <a:pt x="225684" y="31743"/>
                    <a:pt x="210196" y="21113"/>
                  </a:cubicBezTo>
                  <a:cubicBezTo>
                    <a:pt x="203509" y="16540"/>
                    <a:pt x="207282" y="7168"/>
                    <a:pt x="202938" y="1167"/>
                  </a:cubicBezTo>
                  <a:cubicBezTo>
                    <a:pt x="217111" y="-7176"/>
                    <a:pt x="210768" y="14540"/>
                    <a:pt x="221912" y="13683"/>
                  </a:cubicBezTo>
                  <a:cubicBezTo>
                    <a:pt x="238429" y="12369"/>
                    <a:pt x="231342" y="24085"/>
                    <a:pt x="229970" y="32371"/>
                  </a:cubicBezTo>
                  <a:cubicBezTo>
                    <a:pt x="228140" y="37778"/>
                    <a:pt x="230580" y="43706"/>
                    <a:pt x="235685" y="46259"/>
                  </a:cubicBezTo>
                  <a:cubicBezTo>
                    <a:pt x="236886" y="63404"/>
                    <a:pt x="221169" y="70147"/>
                    <a:pt x="212825" y="81235"/>
                  </a:cubicBezTo>
                  <a:cubicBezTo>
                    <a:pt x="197338" y="101923"/>
                    <a:pt x="198709" y="118611"/>
                    <a:pt x="217111" y="136442"/>
                  </a:cubicBezTo>
                  <a:cubicBezTo>
                    <a:pt x="226713" y="145814"/>
                    <a:pt x="233228" y="139128"/>
                    <a:pt x="241000" y="134784"/>
                  </a:cubicBezTo>
                  <a:cubicBezTo>
                    <a:pt x="246715" y="131641"/>
                    <a:pt x="252944" y="128669"/>
                    <a:pt x="257802" y="135756"/>
                  </a:cubicBezTo>
                  <a:cubicBezTo>
                    <a:pt x="260607" y="140711"/>
                    <a:pt x="259715" y="146934"/>
                    <a:pt x="255630" y="150901"/>
                  </a:cubicBezTo>
                  <a:cubicBezTo>
                    <a:pt x="248430" y="160101"/>
                    <a:pt x="241686" y="170160"/>
                    <a:pt x="228942" y="172732"/>
                  </a:cubicBezTo>
                  <a:cubicBezTo>
                    <a:pt x="221340" y="172732"/>
                    <a:pt x="213225" y="172103"/>
                    <a:pt x="210253" y="164331"/>
                  </a:cubicBezTo>
                  <a:cubicBezTo>
                    <a:pt x="201681" y="141471"/>
                    <a:pt x="182364" y="123469"/>
                    <a:pt x="182022" y="97408"/>
                  </a:cubicBezTo>
                  <a:cubicBezTo>
                    <a:pt x="182022" y="85978"/>
                    <a:pt x="173963" y="91693"/>
                    <a:pt x="168763" y="91350"/>
                  </a:cubicBezTo>
                  <a:cubicBezTo>
                    <a:pt x="116599" y="101734"/>
                    <a:pt x="63322" y="105402"/>
                    <a:pt x="10228" y="102266"/>
                  </a:cubicBezTo>
                  <a:close/>
                </a:path>
              </a:pathLst>
            </a:custGeom>
            <a:solidFill>
              <a:srgbClr val="442F2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7" name="任意多边形: 形状 80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956F368-0FAB-43F3-869A-C6CFAF54298B}"/>
                </a:ext>
              </a:extLst>
            </p:cNvPr>
            <p:cNvSpPr/>
            <p:nvPr/>
          </p:nvSpPr>
          <p:spPr>
            <a:xfrm>
              <a:off x="-7461246" y="7338421"/>
              <a:ext cx="385200" cy="115728"/>
            </a:xfrm>
            <a:custGeom>
              <a:avLst/>
              <a:gdLst>
                <a:gd name="connsiteX0" fmla="*/ 288881 w 385200"/>
                <a:gd name="connsiteY0" fmla="*/ 114984 h 115728"/>
                <a:gd name="connsiteX1" fmla="*/ 284767 w 385200"/>
                <a:gd name="connsiteY1" fmla="*/ 108812 h 115728"/>
                <a:gd name="connsiteX2" fmla="*/ 306998 w 385200"/>
                <a:gd name="connsiteY2" fmla="*/ 94182 h 115728"/>
                <a:gd name="connsiteX3" fmla="*/ 253735 w 385200"/>
                <a:gd name="connsiteY3" fmla="*/ 98754 h 115728"/>
                <a:gd name="connsiteX4" fmla="*/ 129262 w 385200"/>
                <a:gd name="connsiteY4" fmla="*/ 98754 h 115728"/>
                <a:gd name="connsiteX5" fmla="*/ 47937 w 385200"/>
                <a:gd name="connsiteY5" fmla="*/ 93382 h 115728"/>
                <a:gd name="connsiteX6" fmla="*/ 3645 w 385200"/>
                <a:gd name="connsiteY6" fmla="*/ 75265 h 115728"/>
                <a:gd name="connsiteX7" fmla="*/ -1441 w 385200"/>
                <a:gd name="connsiteY7" fmla="*/ 62978 h 115728"/>
                <a:gd name="connsiteX8" fmla="*/ 9989 w 385200"/>
                <a:gd name="connsiteY8" fmla="*/ 47204 h 115728"/>
                <a:gd name="connsiteX9" fmla="*/ 88171 w 385200"/>
                <a:gd name="connsiteY9" fmla="*/ 81494 h 115728"/>
                <a:gd name="connsiteX10" fmla="*/ 293911 w 385200"/>
                <a:gd name="connsiteY10" fmla="*/ 78923 h 115728"/>
                <a:gd name="connsiteX11" fmla="*/ 346946 w 385200"/>
                <a:gd name="connsiteY11" fmla="*/ 32689 h 115728"/>
                <a:gd name="connsiteX12" fmla="*/ 374721 w 385200"/>
                <a:gd name="connsiteY12" fmla="*/ 14286 h 115728"/>
                <a:gd name="connsiteX13" fmla="*/ 382207 w 385200"/>
                <a:gd name="connsiteY13" fmla="*/ -745 h 115728"/>
                <a:gd name="connsiteX14" fmla="*/ 365748 w 385200"/>
                <a:gd name="connsiteY14" fmla="*/ 38060 h 115728"/>
                <a:gd name="connsiteX15" fmla="*/ 361291 w 385200"/>
                <a:gd name="connsiteY15" fmla="*/ 47319 h 115728"/>
                <a:gd name="connsiteX16" fmla="*/ 349861 w 385200"/>
                <a:gd name="connsiteY16" fmla="*/ 80580 h 115728"/>
                <a:gd name="connsiteX17" fmla="*/ 288881 w 385200"/>
                <a:gd name="connsiteY17" fmla="*/ 114984 h 11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5200" h="115728">
                  <a:moveTo>
                    <a:pt x="288881" y="114984"/>
                  </a:moveTo>
                  <a:cubicBezTo>
                    <a:pt x="287338" y="112870"/>
                    <a:pt x="279280" y="113384"/>
                    <a:pt x="284767" y="108812"/>
                  </a:cubicBezTo>
                  <a:cubicBezTo>
                    <a:pt x="291453" y="103097"/>
                    <a:pt x="299911" y="100125"/>
                    <a:pt x="306998" y="94182"/>
                  </a:cubicBezTo>
                  <a:cubicBezTo>
                    <a:pt x="289174" y="94735"/>
                    <a:pt x="271392" y="96261"/>
                    <a:pt x="253735" y="98754"/>
                  </a:cubicBezTo>
                  <a:cubicBezTo>
                    <a:pt x="212447" y="104555"/>
                    <a:pt x="170550" y="104555"/>
                    <a:pt x="129262" y="98754"/>
                  </a:cubicBezTo>
                  <a:cubicBezTo>
                    <a:pt x="102401" y="95039"/>
                    <a:pt x="75140" y="97953"/>
                    <a:pt x="47937" y="93382"/>
                  </a:cubicBezTo>
                  <a:cubicBezTo>
                    <a:pt x="31890" y="91145"/>
                    <a:pt x="16660" y="84915"/>
                    <a:pt x="3645" y="75265"/>
                  </a:cubicBezTo>
                  <a:cubicBezTo>
                    <a:pt x="736" y="71784"/>
                    <a:pt x="-1039" y="67497"/>
                    <a:pt x="-1441" y="62978"/>
                  </a:cubicBezTo>
                  <a:cubicBezTo>
                    <a:pt x="-641" y="55549"/>
                    <a:pt x="-698" y="47547"/>
                    <a:pt x="9989" y="47204"/>
                  </a:cubicBezTo>
                  <a:cubicBezTo>
                    <a:pt x="26049" y="81494"/>
                    <a:pt x="58567" y="78123"/>
                    <a:pt x="88171" y="81494"/>
                  </a:cubicBezTo>
                  <a:cubicBezTo>
                    <a:pt x="156751" y="88353"/>
                    <a:pt x="224987" y="94239"/>
                    <a:pt x="293911" y="78923"/>
                  </a:cubicBezTo>
                  <a:cubicBezTo>
                    <a:pt x="322029" y="72636"/>
                    <a:pt x="340374" y="60920"/>
                    <a:pt x="346946" y="32689"/>
                  </a:cubicBezTo>
                  <a:cubicBezTo>
                    <a:pt x="352891" y="22619"/>
                    <a:pt x="363130" y="15835"/>
                    <a:pt x="374721" y="14286"/>
                  </a:cubicBezTo>
                  <a:cubicBezTo>
                    <a:pt x="379636" y="10514"/>
                    <a:pt x="376264" y="2513"/>
                    <a:pt x="382207" y="-745"/>
                  </a:cubicBezTo>
                  <a:cubicBezTo>
                    <a:pt x="382207" y="14515"/>
                    <a:pt x="391237" y="33545"/>
                    <a:pt x="365748" y="38060"/>
                  </a:cubicBezTo>
                  <a:cubicBezTo>
                    <a:pt x="362319" y="38689"/>
                    <a:pt x="362376" y="43775"/>
                    <a:pt x="361291" y="47319"/>
                  </a:cubicBezTo>
                  <a:cubicBezTo>
                    <a:pt x="357747" y="58463"/>
                    <a:pt x="353804" y="69493"/>
                    <a:pt x="349861" y="80580"/>
                  </a:cubicBezTo>
                  <a:cubicBezTo>
                    <a:pt x="331115" y="95153"/>
                    <a:pt x="314713" y="113442"/>
                    <a:pt x="288881" y="114984"/>
                  </a:cubicBezTo>
                  <a:close/>
                </a:path>
              </a:pathLst>
            </a:custGeom>
            <a:solidFill>
              <a:srgbClr val="38201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9" name="任意多边形: 形状 80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466915D-3E17-406E-8F4D-8AD098F81389}"/>
                </a:ext>
              </a:extLst>
            </p:cNvPr>
            <p:cNvSpPr/>
            <p:nvPr/>
          </p:nvSpPr>
          <p:spPr>
            <a:xfrm>
              <a:off x="-6742755" y="6679819"/>
              <a:ext cx="53236" cy="468178"/>
            </a:xfrm>
            <a:custGeom>
              <a:avLst/>
              <a:gdLst>
                <a:gd name="connsiteX0" fmla="*/ -1441 w 53236"/>
                <a:gd name="connsiteY0" fmla="*/ 3662 h 468178"/>
                <a:gd name="connsiteX1" fmla="*/ 22505 w 53236"/>
                <a:gd name="connsiteY1" fmla="*/ 347 h 468178"/>
                <a:gd name="connsiteX2" fmla="*/ 38049 w 53236"/>
                <a:gd name="connsiteY2" fmla="*/ 60698 h 468178"/>
                <a:gd name="connsiteX3" fmla="*/ 50908 w 53236"/>
                <a:gd name="connsiteY3" fmla="*/ 333875 h 468178"/>
                <a:gd name="connsiteX4" fmla="*/ 43993 w 53236"/>
                <a:gd name="connsiteY4" fmla="*/ 467434 h 468178"/>
                <a:gd name="connsiteX5" fmla="*/ 42793 w 53236"/>
                <a:gd name="connsiteY5" fmla="*/ 433144 h 468178"/>
                <a:gd name="connsiteX6" fmla="*/ 37935 w 53236"/>
                <a:gd name="connsiteY6" fmla="*/ 416285 h 468178"/>
                <a:gd name="connsiteX7" fmla="*/ 29877 w 53236"/>
                <a:gd name="connsiteY7" fmla="*/ 385938 h 468178"/>
                <a:gd name="connsiteX8" fmla="*/ 28563 w 53236"/>
                <a:gd name="connsiteY8" fmla="*/ 266209 h 468178"/>
                <a:gd name="connsiteX9" fmla="*/ 18847 w 53236"/>
                <a:gd name="connsiteY9" fmla="*/ 58983 h 468178"/>
                <a:gd name="connsiteX10" fmla="*/ -1441 w 53236"/>
                <a:gd name="connsiteY10" fmla="*/ 3662 h 46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236" h="468178">
                  <a:moveTo>
                    <a:pt x="-1441" y="3662"/>
                  </a:moveTo>
                  <a:cubicBezTo>
                    <a:pt x="5817" y="-2967"/>
                    <a:pt x="14275" y="-339"/>
                    <a:pt x="22505" y="347"/>
                  </a:cubicBezTo>
                  <a:cubicBezTo>
                    <a:pt x="32449" y="18927"/>
                    <a:pt x="37781" y="39625"/>
                    <a:pt x="38049" y="60698"/>
                  </a:cubicBezTo>
                  <a:cubicBezTo>
                    <a:pt x="39878" y="152137"/>
                    <a:pt x="47079" y="242778"/>
                    <a:pt x="50908" y="333875"/>
                  </a:cubicBezTo>
                  <a:cubicBezTo>
                    <a:pt x="53258" y="378514"/>
                    <a:pt x="50940" y="423276"/>
                    <a:pt x="43993" y="467434"/>
                  </a:cubicBezTo>
                  <a:cubicBezTo>
                    <a:pt x="40849" y="456004"/>
                    <a:pt x="43250" y="444574"/>
                    <a:pt x="42793" y="433144"/>
                  </a:cubicBezTo>
                  <a:cubicBezTo>
                    <a:pt x="42793" y="427087"/>
                    <a:pt x="44107" y="420629"/>
                    <a:pt x="37935" y="416285"/>
                  </a:cubicBezTo>
                  <a:cubicBezTo>
                    <a:pt x="28506" y="407941"/>
                    <a:pt x="27934" y="396340"/>
                    <a:pt x="29877" y="385938"/>
                  </a:cubicBezTo>
                  <a:cubicBezTo>
                    <a:pt x="37478" y="345933"/>
                    <a:pt x="34163" y="305928"/>
                    <a:pt x="28563" y="266209"/>
                  </a:cubicBezTo>
                  <a:cubicBezTo>
                    <a:pt x="18790" y="197343"/>
                    <a:pt x="28563" y="127791"/>
                    <a:pt x="18847" y="58983"/>
                  </a:cubicBezTo>
                  <a:cubicBezTo>
                    <a:pt x="15875" y="38637"/>
                    <a:pt x="11818" y="19836"/>
                    <a:pt x="-1441" y="3662"/>
                  </a:cubicBezTo>
                  <a:close/>
                </a:path>
              </a:pathLst>
            </a:custGeom>
            <a:solidFill>
              <a:srgbClr val="5A484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3" name="任意多边形: 形状 81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DF39432-8FA6-40A4-BDC6-BEABE960EFE2}"/>
                </a:ext>
              </a:extLst>
            </p:cNvPr>
            <p:cNvSpPr/>
            <p:nvPr/>
          </p:nvSpPr>
          <p:spPr>
            <a:xfrm>
              <a:off x="-7954236" y="7376508"/>
              <a:ext cx="93168" cy="89845"/>
            </a:xfrm>
            <a:custGeom>
              <a:avLst/>
              <a:gdLst>
                <a:gd name="connsiteX0" fmla="*/ 64010 w 93168"/>
                <a:gd name="connsiteY0" fmla="*/ 20091 h 89845"/>
                <a:gd name="connsiteX1" fmla="*/ 91728 w 93168"/>
                <a:gd name="connsiteY1" fmla="*/ 42951 h 89845"/>
                <a:gd name="connsiteX2" fmla="*/ 34578 w 93168"/>
                <a:gd name="connsiteY2" fmla="*/ 88671 h 89845"/>
                <a:gd name="connsiteX3" fmla="*/ 24691 w 93168"/>
                <a:gd name="connsiteY3" fmla="*/ 84956 h 89845"/>
                <a:gd name="connsiteX4" fmla="*/ 631 w 93168"/>
                <a:gd name="connsiteY4" fmla="*/ 65868 h 89845"/>
                <a:gd name="connsiteX5" fmla="*/ 1203 w 93168"/>
                <a:gd name="connsiteY5" fmla="*/ 55009 h 89845"/>
                <a:gd name="connsiteX6" fmla="*/ 3831 w 93168"/>
                <a:gd name="connsiteY6" fmla="*/ 29177 h 89845"/>
                <a:gd name="connsiteX7" fmla="*/ 12004 w 93168"/>
                <a:gd name="connsiteY7" fmla="*/ 20262 h 89845"/>
                <a:gd name="connsiteX8" fmla="*/ 31264 w 93168"/>
                <a:gd name="connsiteY8" fmla="*/ 4146 h 89845"/>
                <a:gd name="connsiteX9" fmla="*/ 41208 w 93168"/>
                <a:gd name="connsiteY9" fmla="*/ -712 h 89845"/>
                <a:gd name="connsiteX10" fmla="*/ 64010 w 93168"/>
                <a:gd name="connsiteY10" fmla="*/ 20091 h 89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3168" h="89845">
                  <a:moveTo>
                    <a:pt x="64010" y="20091"/>
                  </a:moveTo>
                  <a:lnTo>
                    <a:pt x="91728" y="42951"/>
                  </a:lnTo>
                  <a:cubicBezTo>
                    <a:pt x="87213" y="73583"/>
                    <a:pt x="63839" y="92214"/>
                    <a:pt x="34578" y="88671"/>
                  </a:cubicBezTo>
                  <a:cubicBezTo>
                    <a:pt x="30977" y="88214"/>
                    <a:pt x="26234" y="87813"/>
                    <a:pt x="24691" y="84956"/>
                  </a:cubicBezTo>
                  <a:cubicBezTo>
                    <a:pt x="19490" y="75012"/>
                    <a:pt x="20290" y="58838"/>
                    <a:pt x="631" y="65868"/>
                  </a:cubicBezTo>
                  <a:cubicBezTo>
                    <a:pt x="-1884" y="66725"/>
                    <a:pt x="-2570" y="57809"/>
                    <a:pt x="1203" y="55009"/>
                  </a:cubicBezTo>
                  <a:cubicBezTo>
                    <a:pt x="11832" y="47065"/>
                    <a:pt x="17376" y="39979"/>
                    <a:pt x="3831" y="29177"/>
                  </a:cubicBezTo>
                  <a:cubicBezTo>
                    <a:pt x="1373" y="27234"/>
                    <a:pt x="8346" y="22662"/>
                    <a:pt x="12004" y="20262"/>
                  </a:cubicBezTo>
                  <a:cubicBezTo>
                    <a:pt x="19033" y="15633"/>
                    <a:pt x="28806" y="14547"/>
                    <a:pt x="31264" y="4146"/>
                  </a:cubicBezTo>
                  <a:cubicBezTo>
                    <a:pt x="33451" y="842"/>
                    <a:pt x="37257" y="-1018"/>
                    <a:pt x="41208" y="-712"/>
                  </a:cubicBezTo>
                  <a:cubicBezTo>
                    <a:pt x="53780" y="431"/>
                    <a:pt x="57838" y="11518"/>
                    <a:pt x="64010" y="20091"/>
                  </a:cubicBezTo>
                  <a:close/>
                </a:path>
              </a:pathLst>
            </a:custGeom>
            <a:solidFill>
              <a:srgbClr val="FCD8D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5" name="任意多边形: 形状 81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AB0CC6E-4FF1-48B8-A202-B231712FE158}"/>
                </a:ext>
              </a:extLst>
            </p:cNvPr>
            <p:cNvSpPr/>
            <p:nvPr/>
          </p:nvSpPr>
          <p:spPr>
            <a:xfrm>
              <a:off x="-8622644" y="8280963"/>
              <a:ext cx="195734" cy="106948"/>
            </a:xfrm>
            <a:custGeom>
              <a:avLst/>
              <a:gdLst>
                <a:gd name="connsiteX0" fmla="*/ 112455 w 195734"/>
                <a:gd name="connsiteY0" fmla="*/ 77470 h 106948"/>
                <a:gd name="connsiteX1" fmla="*/ 140458 w 195734"/>
                <a:gd name="connsiteY1" fmla="*/ 71755 h 106948"/>
                <a:gd name="connsiteX2" fmla="*/ 184406 w 195734"/>
                <a:gd name="connsiteY2" fmla="*/ 55868 h 106948"/>
                <a:gd name="connsiteX3" fmla="*/ 138687 w 195734"/>
                <a:gd name="connsiteY3" fmla="*/ 36379 h 106948"/>
                <a:gd name="connsiteX4" fmla="*/ 97025 w 195734"/>
                <a:gd name="connsiteY4" fmla="*/ 10662 h 106948"/>
                <a:gd name="connsiteX5" fmla="*/ 95710 w 195734"/>
                <a:gd name="connsiteY5" fmla="*/ 5976 h 106948"/>
                <a:gd name="connsiteX6" fmla="*/ 101882 w 195734"/>
                <a:gd name="connsiteY6" fmla="*/ -197 h 106948"/>
                <a:gd name="connsiteX7" fmla="*/ 174120 w 195734"/>
                <a:gd name="connsiteY7" fmla="*/ 37636 h 106948"/>
                <a:gd name="connsiteX8" fmla="*/ 194294 w 195734"/>
                <a:gd name="connsiteY8" fmla="*/ 68326 h 106948"/>
                <a:gd name="connsiteX9" fmla="*/ 173835 w 195734"/>
                <a:gd name="connsiteY9" fmla="*/ 96215 h 106948"/>
                <a:gd name="connsiteX10" fmla="*/ 112570 w 195734"/>
                <a:gd name="connsiteY10" fmla="*/ 105759 h 106948"/>
                <a:gd name="connsiteX11" fmla="*/ 41989 w 195734"/>
                <a:gd name="connsiteY11" fmla="*/ 99301 h 106948"/>
                <a:gd name="connsiteX12" fmla="*/ -1330 w 195734"/>
                <a:gd name="connsiteY12" fmla="*/ 103245 h 106948"/>
                <a:gd name="connsiteX13" fmla="*/ 18443 w 195734"/>
                <a:gd name="connsiteY13" fmla="*/ 86557 h 106948"/>
                <a:gd name="connsiteX14" fmla="*/ 59363 w 195734"/>
                <a:gd name="connsiteY14" fmla="*/ 86557 h 106948"/>
                <a:gd name="connsiteX15" fmla="*/ 165605 w 195734"/>
                <a:gd name="connsiteY15" fmla="*/ 80842 h 106948"/>
                <a:gd name="connsiteX16" fmla="*/ 73822 w 195734"/>
                <a:gd name="connsiteY16" fmla="*/ 88443 h 106948"/>
                <a:gd name="connsiteX17" fmla="*/ 83480 w 195734"/>
                <a:gd name="connsiteY17" fmla="*/ 79642 h 106948"/>
                <a:gd name="connsiteX18" fmla="*/ 112455 w 195734"/>
                <a:gd name="connsiteY18" fmla="*/ 77470 h 106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95734" h="106948">
                  <a:moveTo>
                    <a:pt x="112455" y="77470"/>
                  </a:moveTo>
                  <a:cubicBezTo>
                    <a:pt x="121771" y="75470"/>
                    <a:pt x="132344" y="79870"/>
                    <a:pt x="140458" y="71755"/>
                  </a:cubicBezTo>
                  <a:cubicBezTo>
                    <a:pt x="155840" y="68759"/>
                    <a:pt x="170665" y="63400"/>
                    <a:pt x="184406" y="55868"/>
                  </a:cubicBezTo>
                  <a:cubicBezTo>
                    <a:pt x="168920" y="44894"/>
                    <a:pt x="151888" y="44438"/>
                    <a:pt x="138687" y="36379"/>
                  </a:cubicBezTo>
                  <a:cubicBezTo>
                    <a:pt x="125485" y="28321"/>
                    <a:pt x="110912" y="19234"/>
                    <a:pt x="97025" y="10662"/>
                  </a:cubicBezTo>
                  <a:cubicBezTo>
                    <a:pt x="96823" y="9042"/>
                    <a:pt x="96380" y="7463"/>
                    <a:pt x="95710" y="5976"/>
                  </a:cubicBezTo>
                  <a:cubicBezTo>
                    <a:pt x="93995" y="261"/>
                    <a:pt x="96111" y="-1854"/>
                    <a:pt x="101882" y="-197"/>
                  </a:cubicBezTo>
                  <a:cubicBezTo>
                    <a:pt x="123872" y="16054"/>
                    <a:pt x="148238" y="28815"/>
                    <a:pt x="174120" y="37636"/>
                  </a:cubicBezTo>
                  <a:cubicBezTo>
                    <a:pt x="190294" y="42952"/>
                    <a:pt x="194294" y="50381"/>
                    <a:pt x="194294" y="68326"/>
                  </a:cubicBezTo>
                  <a:cubicBezTo>
                    <a:pt x="194294" y="82899"/>
                    <a:pt x="188579" y="90557"/>
                    <a:pt x="173835" y="96215"/>
                  </a:cubicBezTo>
                  <a:cubicBezTo>
                    <a:pt x="154457" y="104204"/>
                    <a:pt x="133459" y="107476"/>
                    <a:pt x="112570" y="105759"/>
                  </a:cubicBezTo>
                  <a:cubicBezTo>
                    <a:pt x="89023" y="103645"/>
                    <a:pt x="65307" y="105416"/>
                    <a:pt x="41989" y="99301"/>
                  </a:cubicBezTo>
                  <a:cubicBezTo>
                    <a:pt x="27644" y="95529"/>
                    <a:pt x="13414" y="102902"/>
                    <a:pt x="-1330" y="103245"/>
                  </a:cubicBezTo>
                  <a:cubicBezTo>
                    <a:pt x="-2702" y="88328"/>
                    <a:pt x="8957" y="87757"/>
                    <a:pt x="18443" y="86557"/>
                  </a:cubicBezTo>
                  <a:cubicBezTo>
                    <a:pt x="32045" y="84899"/>
                    <a:pt x="46676" y="82842"/>
                    <a:pt x="59363" y="86557"/>
                  </a:cubicBezTo>
                  <a:cubicBezTo>
                    <a:pt x="97139" y="97987"/>
                    <a:pt x="133258" y="92901"/>
                    <a:pt x="165605" y="80842"/>
                  </a:cubicBezTo>
                  <a:cubicBezTo>
                    <a:pt x="137887" y="88157"/>
                    <a:pt x="106911" y="101244"/>
                    <a:pt x="73822" y="88443"/>
                  </a:cubicBezTo>
                  <a:cubicBezTo>
                    <a:pt x="72393" y="80385"/>
                    <a:pt x="77879" y="80099"/>
                    <a:pt x="83480" y="79642"/>
                  </a:cubicBezTo>
                  <a:cubicBezTo>
                    <a:pt x="92967" y="78785"/>
                    <a:pt x="102911" y="81471"/>
                    <a:pt x="112455" y="77470"/>
                  </a:cubicBezTo>
                  <a:close/>
                </a:path>
              </a:pathLst>
            </a:custGeom>
            <a:solidFill>
              <a:srgbClr val="47333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6" name="任意多边形: 形状 81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A576090-4A1E-465B-AC2B-8CA92CEE2A04}"/>
                </a:ext>
              </a:extLst>
            </p:cNvPr>
            <p:cNvSpPr/>
            <p:nvPr/>
          </p:nvSpPr>
          <p:spPr>
            <a:xfrm>
              <a:off x="-8544694" y="6282843"/>
              <a:ext cx="124601" cy="381946"/>
            </a:xfrm>
            <a:custGeom>
              <a:avLst/>
              <a:gdLst>
                <a:gd name="connsiteX0" fmla="*/ 73482 w 124601"/>
                <a:gd name="connsiteY0" fmla="*/ 303940 h 381946"/>
                <a:gd name="connsiteX1" fmla="*/ 104572 w 124601"/>
                <a:gd name="connsiteY1" fmla="*/ 229988 h 381946"/>
                <a:gd name="connsiteX2" fmla="*/ 116002 w 124601"/>
                <a:gd name="connsiteY2" fmla="*/ 116316 h 381946"/>
                <a:gd name="connsiteX3" fmla="*/ 113715 w 124601"/>
                <a:gd name="connsiteY3" fmla="*/ 54309 h 381946"/>
                <a:gd name="connsiteX4" fmla="*/ 89198 w 124601"/>
                <a:gd name="connsiteY4" fmla="*/ 24419 h 381946"/>
                <a:gd name="connsiteX5" fmla="*/ 65881 w 124601"/>
                <a:gd name="connsiteY5" fmla="*/ 2874 h 381946"/>
                <a:gd name="connsiteX6" fmla="*/ 69138 w 124601"/>
                <a:gd name="connsiteY6" fmla="*/ -670 h 381946"/>
                <a:gd name="connsiteX7" fmla="*/ 104685 w 124601"/>
                <a:gd name="connsiteY7" fmla="*/ 24248 h 381946"/>
                <a:gd name="connsiteX8" fmla="*/ 123088 w 124601"/>
                <a:gd name="connsiteY8" fmla="*/ 70425 h 381946"/>
                <a:gd name="connsiteX9" fmla="*/ 118916 w 124601"/>
                <a:gd name="connsiteY9" fmla="*/ 209928 h 381946"/>
                <a:gd name="connsiteX10" fmla="*/ 64452 w 124601"/>
                <a:gd name="connsiteY10" fmla="*/ 324799 h 381946"/>
                <a:gd name="connsiteX11" fmla="*/ 35020 w 124601"/>
                <a:gd name="connsiteY11" fmla="*/ 349374 h 381946"/>
                <a:gd name="connsiteX12" fmla="*/ 35419 w 124601"/>
                <a:gd name="connsiteY12" fmla="*/ 368005 h 381946"/>
                <a:gd name="connsiteX13" fmla="*/ 28505 w 124601"/>
                <a:gd name="connsiteY13" fmla="*/ 374806 h 381946"/>
                <a:gd name="connsiteX14" fmla="*/ 12903 w 124601"/>
                <a:gd name="connsiteY14" fmla="*/ 376063 h 381946"/>
                <a:gd name="connsiteX15" fmla="*/ 1473 w 124601"/>
                <a:gd name="connsiteY15" fmla="*/ 379835 h 381946"/>
                <a:gd name="connsiteX16" fmla="*/ 3587 w 124601"/>
                <a:gd name="connsiteY16" fmla="*/ 366462 h 381946"/>
                <a:gd name="connsiteX17" fmla="*/ 44678 w 124601"/>
                <a:gd name="connsiteY17" fmla="*/ 331658 h 381946"/>
                <a:gd name="connsiteX18" fmla="*/ 73482 w 124601"/>
                <a:gd name="connsiteY18" fmla="*/ 303940 h 38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4601" h="381946">
                  <a:moveTo>
                    <a:pt x="73482" y="303940"/>
                  </a:moveTo>
                  <a:cubicBezTo>
                    <a:pt x="93084" y="283195"/>
                    <a:pt x="100056" y="256620"/>
                    <a:pt x="104572" y="229988"/>
                  </a:cubicBezTo>
                  <a:cubicBezTo>
                    <a:pt x="110915" y="192498"/>
                    <a:pt x="111544" y="154207"/>
                    <a:pt x="116002" y="116316"/>
                  </a:cubicBezTo>
                  <a:cubicBezTo>
                    <a:pt x="118173" y="96257"/>
                    <a:pt x="112458" y="75397"/>
                    <a:pt x="113715" y="54309"/>
                  </a:cubicBezTo>
                  <a:cubicBezTo>
                    <a:pt x="114458" y="41107"/>
                    <a:pt x="102285" y="30249"/>
                    <a:pt x="89198" y="24419"/>
                  </a:cubicBezTo>
                  <a:lnTo>
                    <a:pt x="65881" y="2874"/>
                  </a:lnTo>
                  <a:cubicBezTo>
                    <a:pt x="65252" y="131"/>
                    <a:pt x="66338" y="-1069"/>
                    <a:pt x="69138" y="-670"/>
                  </a:cubicBezTo>
                  <a:cubicBezTo>
                    <a:pt x="83483" y="4074"/>
                    <a:pt x="93656" y="14703"/>
                    <a:pt x="104685" y="24248"/>
                  </a:cubicBezTo>
                  <a:cubicBezTo>
                    <a:pt x="118916" y="36535"/>
                    <a:pt x="123831" y="51451"/>
                    <a:pt x="123088" y="70425"/>
                  </a:cubicBezTo>
                  <a:cubicBezTo>
                    <a:pt x="121259" y="116888"/>
                    <a:pt x="116687" y="163237"/>
                    <a:pt x="118916" y="209928"/>
                  </a:cubicBezTo>
                  <a:cubicBezTo>
                    <a:pt x="121144" y="256620"/>
                    <a:pt x="97885" y="293824"/>
                    <a:pt x="64452" y="324799"/>
                  </a:cubicBezTo>
                  <a:cubicBezTo>
                    <a:pt x="55079" y="333486"/>
                    <a:pt x="45135" y="341545"/>
                    <a:pt x="35020" y="349374"/>
                  </a:cubicBezTo>
                  <a:cubicBezTo>
                    <a:pt x="26218" y="356118"/>
                    <a:pt x="31991" y="361890"/>
                    <a:pt x="35419" y="368005"/>
                  </a:cubicBezTo>
                  <a:cubicBezTo>
                    <a:pt x="34772" y="371499"/>
                    <a:pt x="32009" y="374217"/>
                    <a:pt x="28505" y="374806"/>
                  </a:cubicBezTo>
                  <a:cubicBezTo>
                    <a:pt x="22447" y="364691"/>
                    <a:pt x="17875" y="369091"/>
                    <a:pt x="12903" y="376063"/>
                  </a:cubicBezTo>
                  <a:cubicBezTo>
                    <a:pt x="10217" y="379721"/>
                    <a:pt x="5702" y="383207"/>
                    <a:pt x="1473" y="379835"/>
                  </a:cubicBezTo>
                  <a:cubicBezTo>
                    <a:pt x="-4242" y="375149"/>
                    <a:pt x="-470" y="370005"/>
                    <a:pt x="3587" y="366462"/>
                  </a:cubicBezTo>
                  <a:cubicBezTo>
                    <a:pt x="17017" y="354575"/>
                    <a:pt x="30390" y="342516"/>
                    <a:pt x="44678" y="331658"/>
                  </a:cubicBezTo>
                  <a:cubicBezTo>
                    <a:pt x="55562" y="323852"/>
                    <a:pt x="65263" y="314517"/>
                    <a:pt x="73482" y="303940"/>
                  </a:cubicBezTo>
                  <a:close/>
                </a:path>
              </a:pathLst>
            </a:custGeom>
            <a:solidFill>
              <a:srgbClr val="80727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3" name="任意多边形: 形状 82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550106B-8598-4BCE-A792-71C71B33B94B}"/>
                </a:ext>
              </a:extLst>
            </p:cNvPr>
            <p:cNvSpPr/>
            <p:nvPr/>
          </p:nvSpPr>
          <p:spPr>
            <a:xfrm>
              <a:off x="-8953458" y="6871906"/>
              <a:ext cx="66548" cy="399192"/>
            </a:xfrm>
            <a:custGeom>
              <a:avLst/>
              <a:gdLst>
                <a:gd name="connsiteX0" fmla="*/ 9558 w 66548"/>
                <a:gd name="connsiteY0" fmla="*/ -745 h 399192"/>
                <a:gd name="connsiteX1" fmla="*/ 50934 w 66548"/>
                <a:gd name="connsiteY1" fmla="*/ 210710 h 399192"/>
                <a:gd name="connsiteX2" fmla="*/ 62364 w 66548"/>
                <a:gd name="connsiteY2" fmla="*/ 296435 h 399192"/>
                <a:gd name="connsiteX3" fmla="*/ 65108 w 66548"/>
                <a:gd name="connsiteY3" fmla="*/ 300778 h 399192"/>
                <a:gd name="connsiteX4" fmla="*/ 64193 w 66548"/>
                <a:gd name="connsiteY4" fmla="*/ 398448 h 399192"/>
                <a:gd name="connsiteX5" fmla="*/ 58936 w 66548"/>
                <a:gd name="connsiteY5" fmla="*/ 353699 h 399192"/>
                <a:gd name="connsiteX6" fmla="*/ 54421 w 66548"/>
                <a:gd name="connsiteY6" fmla="*/ 327525 h 399192"/>
                <a:gd name="connsiteX7" fmla="*/ 46134 w 66548"/>
                <a:gd name="connsiteY7" fmla="*/ 301807 h 399192"/>
                <a:gd name="connsiteX8" fmla="*/ 43219 w 66548"/>
                <a:gd name="connsiteY8" fmla="*/ 252886 h 399192"/>
                <a:gd name="connsiteX9" fmla="*/ 40705 w 66548"/>
                <a:gd name="connsiteY9" fmla="*/ 244085 h 399192"/>
                <a:gd name="connsiteX10" fmla="*/ 71 w 66548"/>
                <a:gd name="connsiteY10" fmla="*/ 36517 h 399192"/>
                <a:gd name="connsiteX11" fmla="*/ 9558 w 66548"/>
                <a:gd name="connsiteY11" fmla="*/ -745 h 399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548" h="399192">
                  <a:moveTo>
                    <a:pt x="9558" y="-745"/>
                  </a:moveTo>
                  <a:cubicBezTo>
                    <a:pt x="19342" y="70466"/>
                    <a:pt x="33156" y="141064"/>
                    <a:pt x="50934" y="210710"/>
                  </a:cubicBezTo>
                  <a:cubicBezTo>
                    <a:pt x="58135" y="238770"/>
                    <a:pt x="68080" y="266317"/>
                    <a:pt x="62364" y="296435"/>
                  </a:cubicBezTo>
                  <a:cubicBezTo>
                    <a:pt x="62364" y="297635"/>
                    <a:pt x="64136" y="299293"/>
                    <a:pt x="65108" y="300778"/>
                  </a:cubicBezTo>
                  <a:cubicBezTo>
                    <a:pt x="64803" y="333354"/>
                    <a:pt x="64498" y="365910"/>
                    <a:pt x="64193" y="398448"/>
                  </a:cubicBezTo>
                  <a:cubicBezTo>
                    <a:pt x="57964" y="384103"/>
                    <a:pt x="60707" y="368615"/>
                    <a:pt x="58936" y="353699"/>
                  </a:cubicBezTo>
                  <a:cubicBezTo>
                    <a:pt x="57849" y="344898"/>
                    <a:pt x="59564" y="335640"/>
                    <a:pt x="54421" y="327525"/>
                  </a:cubicBezTo>
                  <a:cubicBezTo>
                    <a:pt x="46134" y="320724"/>
                    <a:pt x="46820" y="311065"/>
                    <a:pt x="46134" y="301807"/>
                  </a:cubicBezTo>
                  <a:cubicBezTo>
                    <a:pt x="46134" y="285462"/>
                    <a:pt x="48591" y="268946"/>
                    <a:pt x="43219" y="252886"/>
                  </a:cubicBezTo>
                  <a:cubicBezTo>
                    <a:pt x="42215" y="250002"/>
                    <a:pt x="41376" y="247064"/>
                    <a:pt x="40705" y="244085"/>
                  </a:cubicBezTo>
                  <a:cubicBezTo>
                    <a:pt x="21674" y="175963"/>
                    <a:pt x="4586" y="107440"/>
                    <a:pt x="71" y="36517"/>
                  </a:cubicBezTo>
                  <a:cubicBezTo>
                    <a:pt x="-1015" y="23258"/>
                    <a:pt x="-5644" y="8514"/>
                    <a:pt x="9558" y="-745"/>
                  </a:cubicBezTo>
                  <a:close/>
                </a:path>
              </a:pathLst>
            </a:custGeom>
            <a:solidFill>
              <a:srgbClr val="4B383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1" name="任意多边形: 形状 83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DEAEEB7-4434-448E-9EFC-8F7AEE4FC222}"/>
                </a:ext>
              </a:extLst>
            </p:cNvPr>
            <p:cNvSpPr/>
            <p:nvPr/>
          </p:nvSpPr>
          <p:spPr>
            <a:xfrm>
              <a:off x="-7982480" y="7393000"/>
              <a:ext cx="143187" cy="80201"/>
            </a:xfrm>
            <a:custGeom>
              <a:avLst/>
              <a:gdLst>
                <a:gd name="connsiteX0" fmla="*/ 44019 w 143187"/>
                <a:gd name="connsiteY0" fmla="*/ 6285 h 80201"/>
                <a:gd name="connsiteX1" fmla="*/ 39733 w 143187"/>
                <a:gd name="connsiteY1" fmla="*/ 14000 h 80201"/>
                <a:gd name="connsiteX2" fmla="*/ 54935 w 143187"/>
                <a:gd name="connsiteY2" fmla="*/ 17543 h 80201"/>
                <a:gd name="connsiteX3" fmla="*/ 44477 w 143187"/>
                <a:gd name="connsiteY3" fmla="*/ 32117 h 80201"/>
                <a:gd name="connsiteX4" fmla="*/ 27332 w 143187"/>
                <a:gd name="connsiteY4" fmla="*/ 45261 h 80201"/>
                <a:gd name="connsiteX5" fmla="*/ 58822 w 143187"/>
                <a:gd name="connsiteY5" fmla="*/ 38575 h 80201"/>
                <a:gd name="connsiteX6" fmla="*/ 54763 w 143187"/>
                <a:gd name="connsiteY6" fmla="*/ 48576 h 80201"/>
                <a:gd name="connsiteX7" fmla="*/ 60455 w 143187"/>
                <a:gd name="connsiteY7" fmla="*/ 66187 h 80201"/>
                <a:gd name="connsiteX8" fmla="*/ 68936 w 143187"/>
                <a:gd name="connsiteY8" fmla="*/ 67378 h 80201"/>
                <a:gd name="connsiteX9" fmla="*/ 119743 w 143187"/>
                <a:gd name="connsiteY9" fmla="*/ 26287 h 80201"/>
                <a:gd name="connsiteX10" fmla="*/ 141746 w 143187"/>
                <a:gd name="connsiteY10" fmla="*/ 27145 h 80201"/>
                <a:gd name="connsiteX11" fmla="*/ 119572 w 143187"/>
                <a:gd name="connsiteY11" fmla="*/ 50862 h 80201"/>
                <a:gd name="connsiteX12" fmla="*/ 107685 w 143187"/>
                <a:gd name="connsiteY12" fmla="*/ 64921 h 80201"/>
                <a:gd name="connsiteX13" fmla="*/ 8529 w 143187"/>
                <a:gd name="connsiteY13" fmla="*/ 69150 h 80201"/>
                <a:gd name="connsiteX14" fmla="*/ 5100 w 143187"/>
                <a:gd name="connsiteY14" fmla="*/ 48976 h 80201"/>
                <a:gd name="connsiteX15" fmla="*/ 19159 w 143187"/>
                <a:gd name="connsiteY15" fmla="*/ 36288 h 80201"/>
                <a:gd name="connsiteX16" fmla="*/ 23731 w 143187"/>
                <a:gd name="connsiteY16" fmla="*/ 18229 h 80201"/>
                <a:gd name="connsiteX17" fmla="*/ 37104 w 143187"/>
                <a:gd name="connsiteY17" fmla="*/ -745 h 80201"/>
                <a:gd name="connsiteX18" fmla="*/ 44019 w 143187"/>
                <a:gd name="connsiteY18" fmla="*/ 6285 h 80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3187" h="80201">
                  <a:moveTo>
                    <a:pt x="44019" y="6285"/>
                  </a:moveTo>
                  <a:cubicBezTo>
                    <a:pt x="44534" y="10171"/>
                    <a:pt x="33447" y="8800"/>
                    <a:pt x="39733" y="14000"/>
                  </a:cubicBezTo>
                  <a:cubicBezTo>
                    <a:pt x="43162" y="16914"/>
                    <a:pt x="50420" y="12971"/>
                    <a:pt x="54935" y="17543"/>
                  </a:cubicBezTo>
                  <a:cubicBezTo>
                    <a:pt x="54935" y="24973"/>
                    <a:pt x="48820" y="28059"/>
                    <a:pt x="44477" y="32117"/>
                  </a:cubicBezTo>
                  <a:cubicBezTo>
                    <a:pt x="40133" y="36174"/>
                    <a:pt x="34590" y="39774"/>
                    <a:pt x="27332" y="45261"/>
                  </a:cubicBezTo>
                  <a:cubicBezTo>
                    <a:pt x="40361" y="47376"/>
                    <a:pt x="48077" y="36403"/>
                    <a:pt x="58822" y="38575"/>
                  </a:cubicBezTo>
                  <a:cubicBezTo>
                    <a:pt x="62707" y="43947"/>
                    <a:pt x="56135" y="45261"/>
                    <a:pt x="54763" y="48576"/>
                  </a:cubicBezTo>
                  <a:cubicBezTo>
                    <a:pt x="51472" y="55011"/>
                    <a:pt x="54020" y="62895"/>
                    <a:pt x="60455" y="66187"/>
                  </a:cubicBezTo>
                  <a:cubicBezTo>
                    <a:pt x="63069" y="67525"/>
                    <a:pt x="66056" y="67944"/>
                    <a:pt x="68936" y="67378"/>
                  </a:cubicBezTo>
                  <a:cubicBezTo>
                    <a:pt x="92426" y="62292"/>
                    <a:pt x="114656" y="54348"/>
                    <a:pt x="119743" y="26287"/>
                  </a:cubicBezTo>
                  <a:lnTo>
                    <a:pt x="141746" y="27145"/>
                  </a:lnTo>
                  <a:cubicBezTo>
                    <a:pt x="131801" y="32860"/>
                    <a:pt x="120886" y="36746"/>
                    <a:pt x="119572" y="50862"/>
                  </a:cubicBezTo>
                  <a:cubicBezTo>
                    <a:pt x="118385" y="57325"/>
                    <a:pt x="113861" y="62676"/>
                    <a:pt x="107685" y="64921"/>
                  </a:cubicBezTo>
                  <a:cubicBezTo>
                    <a:pt x="75224" y="79437"/>
                    <a:pt x="42362" y="86752"/>
                    <a:pt x="8529" y="69150"/>
                  </a:cubicBezTo>
                  <a:cubicBezTo>
                    <a:pt x="-3815" y="62749"/>
                    <a:pt x="-4387" y="59891"/>
                    <a:pt x="5100" y="48976"/>
                  </a:cubicBezTo>
                  <a:cubicBezTo>
                    <a:pt x="9428" y="44365"/>
                    <a:pt x="14130" y="40121"/>
                    <a:pt x="19159" y="36288"/>
                  </a:cubicBezTo>
                  <a:cubicBezTo>
                    <a:pt x="24874" y="31374"/>
                    <a:pt x="32704" y="29602"/>
                    <a:pt x="23731" y="18229"/>
                  </a:cubicBezTo>
                  <a:cubicBezTo>
                    <a:pt x="16359" y="8857"/>
                    <a:pt x="32132" y="5599"/>
                    <a:pt x="37104" y="-745"/>
                  </a:cubicBezTo>
                  <a:cubicBezTo>
                    <a:pt x="39962" y="1141"/>
                    <a:pt x="43848" y="1941"/>
                    <a:pt x="44019" y="6285"/>
                  </a:cubicBezTo>
                  <a:close/>
                </a:path>
              </a:pathLst>
            </a:custGeom>
            <a:solidFill>
              <a:srgbClr val="A38D8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0" name="任意多边形: 形状 83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ABA3841-1C6A-4E14-916D-03C96E89A8A4}"/>
                </a:ext>
              </a:extLst>
            </p:cNvPr>
            <p:cNvSpPr/>
            <p:nvPr/>
          </p:nvSpPr>
          <p:spPr>
            <a:xfrm>
              <a:off x="-7113821" y="8187728"/>
              <a:ext cx="212188" cy="50166"/>
            </a:xfrm>
            <a:custGeom>
              <a:avLst/>
              <a:gdLst>
                <a:gd name="connsiteX0" fmla="*/ 7865 w 212188"/>
                <a:gd name="connsiteY0" fmla="*/ -745 h 50166"/>
                <a:gd name="connsiteX1" fmla="*/ 19923 w 212188"/>
                <a:gd name="connsiteY1" fmla="*/ 9942 h 50166"/>
                <a:gd name="connsiteX2" fmla="*/ 19923 w 212188"/>
                <a:gd name="connsiteY2" fmla="*/ 9942 h 50166"/>
                <a:gd name="connsiteX3" fmla="*/ 36268 w 212188"/>
                <a:gd name="connsiteY3" fmla="*/ 15657 h 50166"/>
                <a:gd name="connsiteX4" fmla="*/ 108506 w 212188"/>
                <a:gd name="connsiteY4" fmla="*/ 11428 h 50166"/>
                <a:gd name="connsiteX5" fmla="*/ 134223 w 212188"/>
                <a:gd name="connsiteY5" fmla="*/ 14743 h 50166"/>
                <a:gd name="connsiteX6" fmla="*/ 79131 w 212188"/>
                <a:gd name="connsiteY6" fmla="*/ 31888 h 50166"/>
                <a:gd name="connsiteX7" fmla="*/ 43069 w 212188"/>
                <a:gd name="connsiteY7" fmla="*/ 32287 h 50166"/>
                <a:gd name="connsiteX8" fmla="*/ 157369 w 212188"/>
                <a:gd name="connsiteY8" fmla="*/ 23258 h 50166"/>
                <a:gd name="connsiteX9" fmla="*/ 210747 w 212188"/>
                <a:gd name="connsiteY9" fmla="*/ 32002 h 50166"/>
                <a:gd name="connsiteX10" fmla="*/ 205832 w 212188"/>
                <a:gd name="connsiteY10" fmla="*/ 33145 h 50166"/>
                <a:gd name="connsiteX11" fmla="*/ 160855 w 212188"/>
                <a:gd name="connsiteY11" fmla="*/ 37089 h 50166"/>
                <a:gd name="connsiteX12" fmla="*/ 37125 w 212188"/>
                <a:gd name="connsiteY12" fmla="*/ 46347 h 50166"/>
                <a:gd name="connsiteX13" fmla="*/ 26381 w 212188"/>
                <a:gd name="connsiteY13" fmla="*/ 44460 h 50166"/>
                <a:gd name="connsiteX14" fmla="*/ 7865 w 212188"/>
                <a:gd name="connsiteY14" fmla="*/ -745 h 5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2188" h="50166">
                  <a:moveTo>
                    <a:pt x="7865" y="-745"/>
                  </a:moveTo>
                  <a:cubicBezTo>
                    <a:pt x="13180" y="1370"/>
                    <a:pt x="12665" y="10000"/>
                    <a:pt x="19923" y="9942"/>
                  </a:cubicBezTo>
                  <a:lnTo>
                    <a:pt x="19923" y="9942"/>
                  </a:lnTo>
                  <a:cubicBezTo>
                    <a:pt x="23352" y="17314"/>
                    <a:pt x="30268" y="16114"/>
                    <a:pt x="36268" y="15657"/>
                  </a:cubicBezTo>
                  <a:cubicBezTo>
                    <a:pt x="60385" y="14800"/>
                    <a:pt x="84617" y="18343"/>
                    <a:pt x="108506" y="11428"/>
                  </a:cubicBezTo>
                  <a:cubicBezTo>
                    <a:pt x="117069" y="7969"/>
                    <a:pt x="126817" y="9226"/>
                    <a:pt x="134223" y="14743"/>
                  </a:cubicBezTo>
                  <a:cubicBezTo>
                    <a:pt x="119879" y="33088"/>
                    <a:pt x="98219" y="29373"/>
                    <a:pt x="79131" y="31888"/>
                  </a:cubicBezTo>
                  <a:cubicBezTo>
                    <a:pt x="67147" y="33120"/>
                    <a:pt x="55076" y="33254"/>
                    <a:pt x="43069" y="32287"/>
                  </a:cubicBezTo>
                  <a:cubicBezTo>
                    <a:pt x="78330" y="34459"/>
                    <a:pt x="117364" y="27830"/>
                    <a:pt x="157369" y="23258"/>
                  </a:cubicBezTo>
                  <a:cubicBezTo>
                    <a:pt x="174514" y="21258"/>
                    <a:pt x="196116" y="10856"/>
                    <a:pt x="210747" y="32002"/>
                  </a:cubicBezTo>
                  <a:cubicBezTo>
                    <a:pt x="209046" y="32029"/>
                    <a:pt x="207371" y="32419"/>
                    <a:pt x="205832" y="33145"/>
                  </a:cubicBezTo>
                  <a:cubicBezTo>
                    <a:pt x="191144" y="38289"/>
                    <a:pt x="175485" y="31773"/>
                    <a:pt x="160855" y="37089"/>
                  </a:cubicBezTo>
                  <a:cubicBezTo>
                    <a:pt x="120819" y="49365"/>
                    <a:pt x="78543" y="52528"/>
                    <a:pt x="37125" y="46347"/>
                  </a:cubicBezTo>
                  <a:cubicBezTo>
                    <a:pt x="33525" y="45832"/>
                    <a:pt x="29925" y="45146"/>
                    <a:pt x="26381" y="44460"/>
                  </a:cubicBezTo>
                  <a:cubicBezTo>
                    <a:pt x="-3794" y="39260"/>
                    <a:pt x="-8537" y="27373"/>
                    <a:pt x="7865" y="-745"/>
                  </a:cubicBezTo>
                  <a:close/>
                </a:path>
              </a:pathLst>
            </a:custGeom>
            <a:solidFill>
              <a:srgbClr val="382B2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7" name="任意多边形: 形状 84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7405963-0AC0-46EB-AFF6-FF200E30B530}"/>
                </a:ext>
              </a:extLst>
            </p:cNvPr>
            <p:cNvSpPr/>
            <p:nvPr/>
          </p:nvSpPr>
          <p:spPr>
            <a:xfrm>
              <a:off x="-9038688" y="6834187"/>
              <a:ext cx="70211" cy="377019"/>
            </a:xfrm>
            <a:custGeom>
              <a:avLst/>
              <a:gdLst>
                <a:gd name="connsiteX0" fmla="*/ 62498 w 70211"/>
                <a:gd name="connsiteY0" fmla="*/ -745 h 377019"/>
                <a:gd name="connsiteX1" fmla="*/ 66328 w 70211"/>
                <a:gd name="connsiteY1" fmla="*/ 26916 h 377019"/>
                <a:gd name="connsiteX2" fmla="*/ 21636 w 70211"/>
                <a:gd name="connsiteY2" fmla="*/ 282091 h 377019"/>
                <a:gd name="connsiteX3" fmla="*/ 6434 w 70211"/>
                <a:gd name="connsiteY3" fmla="*/ 376274 h 377019"/>
                <a:gd name="connsiteX4" fmla="*/ 719 w 70211"/>
                <a:gd name="connsiteY4" fmla="*/ 359701 h 377019"/>
                <a:gd name="connsiteX5" fmla="*/ 25637 w 70211"/>
                <a:gd name="connsiteY5" fmla="*/ 200652 h 377019"/>
                <a:gd name="connsiteX6" fmla="*/ 62498 w 70211"/>
                <a:gd name="connsiteY6" fmla="*/ -745 h 377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211" h="377019">
                  <a:moveTo>
                    <a:pt x="62498" y="-745"/>
                  </a:moveTo>
                  <a:cubicBezTo>
                    <a:pt x="72614" y="7199"/>
                    <a:pt x="67814" y="18058"/>
                    <a:pt x="66328" y="26916"/>
                  </a:cubicBezTo>
                  <a:cubicBezTo>
                    <a:pt x="51868" y="112069"/>
                    <a:pt x="36495" y="197051"/>
                    <a:pt x="21636" y="282091"/>
                  </a:cubicBezTo>
                  <a:cubicBezTo>
                    <a:pt x="15921" y="313409"/>
                    <a:pt x="11520" y="344956"/>
                    <a:pt x="6434" y="376274"/>
                  </a:cubicBezTo>
                  <a:cubicBezTo>
                    <a:pt x="-6882" y="374560"/>
                    <a:pt x="719" y="365930"/>
                    <a:pt x="719" y="359701"/>
                  </a:cubicBezTo>
                  <a:cubicBezTo>
                    <a:pt x="5862" y="306151"/>
                    <a:pt x="16549" y="253516"/>
                    <a:pt x="25637" y="200652"/>
                  </a:cubicBezTo>
                  <a:cubicBezTo>
                    <a:pt x="37409" y="133387"/>
                    <a:pt x="50325" y="66407"/>
                    <a:pt x="62498" y="-745"/>
                  </a:cubicBezTo>
                  <a:close/>
                </a:path>
              </a:pathLst>
            </a:custGeom>
            <a:solidFill>
              <a:srgbClr val="6B5A5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9" name="任意多边形: 形状 84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521200E-A53F-4DC7-92ED-E5FC4173FC2E}"/>
                </a:ext>
              </a:extLst>
            </p:cNvPr>
            <p:cNvSpPr/>
            <p:nvPr/>
          </p:nvSpPr>
          <p:spPr>
            <a:xfrm>
              <a:off x="-8880454" y="6223310"/>
              <a:ext cx="177339" cy="249402"/>
            </a:xfrm>
            <a:custGeom>
              <a:avLst/>
              <a:gdLst>
                <a:gd name="connsiteX0" fmla="*/ 155896 w 177339"/>
                <a:gd name="connsiteY0" fmla="*/ 27316 h 249402"/>
                <a:gd name="connsiteX1" fmla="*/ 27423 w 177339"/>
                <a:gd name="connsiteY1" fmla="*/ 170763 h 249402"/>
                <a:gd name="connsiteX2" fmla="*/ 19765 w 177339"/>
                <a:gd name="connsiteY2" fmla="*/ 235399 h 249402"/>
                <a:gd name="connsiteX3" fmla="*/ 18679 w 177339"/>
                <a:gd name="connsiteY3" fmla="*/ 248658 h 249402"/>
                <a:gd name="connsiteX4" fmla="*/ 13764 w 177339"/>
                <a:gd name="connsiteY4" fmla="*/ 170705 h 249402"/>
                <a:gd name="connsiteX5" fmla="*/ 162697 w 177339"/>
                <a:gd name="connsiteY5" fmla="*/ 7999 h 249402"/>
                <a:gd name="connsiteX6" fmla="*/ 175899 w 177339"/>
                <a:gd name="connsiteY6" fmla="*/ -745 h 249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339" h="249402">
                  <a:moveTo>
                    <a:pt x="155896" y="27316"/>
                  </a:moveTo>
                  <a:cubicBezTo>
                    <a:pt x="113148" y="75151"/>
                    <a:pt x="70743" y="123443"/>
                    <a:pt x="27423" y="170763"/>
                  </a:cubicBezTo>
                  <a:cubicBezTo>
                    <a:pt x="8735" y="191165"/>
                    <a:pt x="7763" y="212139"/>
                    <a:pt x="19765" y="235399"/>
                  </a:cubicBezTo>
                  <a:cubicBezTo>
                    <a:pt x="22409" y="239564"/>
                    <a:pt x="21965" y="244979"/>
                    <a:pt x="18679" y="248658"/>
                  </a:cubicBezTo>
                  <a:cubicBezTo>
                    <a:pt x="-5553" y="218312"/>
                    <a:pt x="-8753" y="197223"/>
                    <a:pt x="13764" y="170705"/>
                  </a:cubicBezTo>
                  <a:cubicBezTo>
                    <a:pt x="61656" y="114928"/>
                    <a:pt x="109490" y="58977"/>
                    <a:pt x="162697" y="7999"/>
                  </a:cubicBezTo>
                  <a:cubicBezTo>
                    <a:pt x="166888" y="4781"/>
                    <a:pt x="171299" y="1859"/>
                    <a:pt x="175899" y="-745"/>
                  </a:cubicBezTo>
                  <a:close/>
                </a:path>
              </a:pathLst>
            </a:custGeom>
            <a:solidFill>
              <a:srgbClr val="3C282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0" name="任意多边形: 形状 84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A77BD96-D23A-42B6-AD8F-C847071F8570}"/>
                </a:ext>
              </a:extLst>
            </p:cNvPr>
            <p:cNvSpPr/>
            <p:nvPr/>
          </p:nvSpPr>
          <p:spPr>
            <a:xfrm>
              <a:off x="-8694314" y="8348319"/>
              <a:ext cx="256039" cy="38713"/>
            </a:xfrm>
            <a:custGeom>
              <a:avLst/>
              <a:gdLst>
                <a:gd name="connsiteX0" fmla="*/ 146006 w 256039"/>
                <a:gd name="connsiteY0" fmla="*/ 19486 h 38713"/>
                <a:gd name="connsiteX1" fmla="*/ 252020 w 256039"/>
                <a:gd name="connsiteY1" fmla="*/ -745 h 38713"/>
                <a:gd name="connsiteX2" fmla="*/ 244476 w 256039"/>
                <a:gd name="connsiteY2" fmla="*/ 18057 h 38713"/>
                <a:gd name="connsiteX3" fmla="*/ 150750 w 256039"/>
                <a:gd name="connsiteY3" fmla="*/ 29487 h 38713"/>
                <a:gd name="connsiteX4" fmla="*/ 88284 w 256039"/>
                <a:gd name="connsiteY4" fmla="*/ 27201 h 38713"/>
                <a:gd name="connsiteX5" fmla="*/ 69826 w 256039"/>
                <a:gd name="connsiteY5" fmla="*/ 36060 h 38713"/>
                <a:gd name="connsiteX6" fmla="*/ 11990 w 256039"/>
                <a:gd name="connsiteY6" fmla="*/ 30345 h 38713"/>
                <a:gd name="connsiteX7" fmla="*/ -1441 w 256039"/>
                <a:gd name="connsiteY7" fmla="*/ 18915 h 38713"/>
                <a:gd name="connsiteX8" fmla="*/ 24048 w 256039"/>
                <a:gd name="connsiteY8" fmla="*/ 11428 h 38713"/>
                <a:gd name="connsiteX9" fmla="*/ 62682 w 256039"/>
                <a:gd name="connsiteY9" fmla="*/ 9599 h 38713"/>
                <a:gd name="connsiteX10" fmla="*/ 75255 w 256039"/>
                <a:gd name="connsiteY10" fmla="*/ 9599 h 38713"/>
                <a:gd name="connsiteX11" fmla="*/ 146006 w 256039"/>
                <a:gd name="connsiteY11" fmla="*/ 19486 h 3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6039" h="38713">
                  <a:moveTo>
                    <a:pt x="146006" y="19486"/>
                  </a:moveTo>
                  <a:cubicBezTo>
                    <a:pt x="183097" y="23487"/>
                    <a:pt x="218587" y="18800"/>
                    <a:pt x="252020" y="-745"/>
                  </a:cubicBezTo>
                  <a:cubicBezTo>
                    <a:pt x="257735" y="9828"/>
                    <a:pt x="253391" y="15886"/>
                    <a:pt x="244476" y="18057"/>
                  </a:cubicBezTo>
                  <a:cubicBezTo>
                    <a:pt x="213729" y="25716"/>
                    <a:pt x="183268" y="35545"/>
                    <a:pt x="150750" y="29487"/>
                  </a:cubicBezTo>
                  <a:cubicBezTo>
                    <a:pt x="130137" y="25813"/>
                    <a:pt x="109111" y="25043"/>
                    <a:pt x="88284" y="27201"/>
                  </a:cubicBezTo>
                  <a:cubicBezTo>
                    <a:pt x="80855" y="27888"/>
                    <a:pt x="73540" y="28058"/>
                    <a:pt x="69826" y="36060"/>
                  </a:cubicBezTo>
                  <a:cubicBezTo>
                    <a:pt x="49937" y="40974"/>
                    <a:pt x="30906" y="35431"/>
                    <a:pt x="11990" y="30345"/>
                  </a:cubicBezTo>
                  <a:cubicBezTo>
                    <a:pt x="6275" y="28859"/>
                    <a:pt x="-240" y="26630"/>
                    <a:pt x="-1441" y="18915"/>
                  </a:cubicBezTo>
                  <a:cubicBezTo>
                    <a:pt x="2388" y="912"/>
                    <a:pt x="15247" y="9199"/>
                    <a:pt x="24048" y="11428"/>
                  </a:cubicBezTo>
                  <a:cubicBezTo>
                    <a:pt x="37536" y="14914"/>
                    <a:pt x="50166" y="18229"/>
                    <a:pt x="62682" y="9599"/>
                  </a:cubicBezTo>
                  <a:lnTo>
                    <a:pt x="75255" y="9599"/>
                  </a:lnTo>
                  <a:cubicBezTo>
                    <a:pt x="98514" y="16972"/>
                    <a:pt x="124061" y="5885"/>
                    <a:pt x="146006" y="19486"/>
                  </a:cubicBezTo>
                  <a:close/>
                </a:path>
              </a:pathLst>
            </a:custGeom>
            <a:solidFill>
              <a:srgbClr val="CABFA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5" name="任意多边形: 形状 85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6B1D229-9363-41D8-9D41-9E9B3EB3465D}"/>
                </a:ext>
              </a:extLst>
            </p:cNvPr>
            <p:cNvSpPr/>
            <p:nvPr/>
          </p:nvSpPr>
          <p:spPr>
            <a:xfrm>
              <a:off x="-7735794" y="6771264"/>
              <a:ext cx="165506" cy="61436"/>
            </a:xfrm>
            <a:custGeom>
              <a:avLst/>
              <a:gdLst>
                <a:gd name="connsiteX0" fmla="*/ 86170 w 165506"/>
                <a:gd name="connsiteY0" fmla="*/ -745 h 61436"/>
                <a:gd name="connsiteX1" fmla="*/ 164065 w 165506"/>
                <a:gd name="connsiteY1" fmla="*/ 54919 h 61436"/>
                <a:gd name="connsiteX2" fmla="*/ 144234 w 165506"/>
                <a:gd name="connsiteY2" fmla="*/ 54063 h 61436"/>
                <a:gd name="connsiteX3" fmla="*/ 54051 w 165506"/>
                <a:gd name="connsiteY3" fmla="*/ 43376 h 61436"/>
                <a:gd name="connsiteX4" fmla="*/ 42621 w 165506"/>
                <a:gd name="connsiteY4" fmla="*/ 45890 h 61436"/>
                <a:gd name="connsiteX5" fmla="*/ -1441 w 165506"/>
                <a:gd name="connsiteY5" fmla="*/ 60692 h 61436"/>
                <a:gd name="connsiteX6" fmla="*/ 86170 w 165506"/>
                <a:gd name="connsiteY6" fmla="*/ -745 h 6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506" h="61436">
                  <a:moveTo>
                    <a:pt x="86170" y="-745"/>
                  </a:moveTo>
                  <a:cubicBezTo>
                    <a:pt x="117088" y="10685"/>
                    <a:pt x="145263" y="26344"/>
                    <a:pt x="164065" y="54919"/>
                  </a:cubicBezTo>
                  <a:cubicBezTo>
                    <a:pt x="157208" y="60063"/>
                    <a:pt x="150750" y="56120"/>
                    <a:pt x="144234" y="54063"/>
                  </a:cubicBezTo>
                  <a:cubicBezTo>
                    <a:pt x="115659" y="39032"/>
                    <a:pt x="85084" y="38746"/>
                    <a:pt x="54051" y="43376"/>
                  </a:cubicBezTo>
                  <a:cubicBezTo>
                    <a:pt x="50450" y="44975"/>
                    <a:pt x="46562" y="45831"/>
                    <a:pt x="42621" y="45890"/>
                  </a:cubicBezTo>
                  <a:cubicBezTo>
                    <a:pt x="26277" y="40518"/>
                    <a:pt x="18047" y="58349"/>
                    <a:pt x="-1441" y="60692"/>
                  </a:cubicBezTo>
                  <a:cubicBezTo>
                    <a:pt x="23623" y="34866"/>
                    <a:pt x="53350" y="14020"/>
                    <a:pt x="86170" y="-745"/>
                  </a:cubicBezTo>
                  <a:close/>
                </a:path>
              </a:pathLst>
            </a:custGeom>
            <a:solidFill>
              <a:srgbClr val="83979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7" name="任意多边形: 形状 85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789994A-E9F7-4C62-B420-D7872F249409}"/>
                </a:ext>
              </a:extLst>
            </p:cNvPr>
            <p:cNvSpPr/>
            <p:nvPr/>
          </p:nvSpPr>
          <p:spPr>
            <a:xfrm>
              <a:off x="-7704019" y="6827501"/>
              <a:ext cx="212255" cy="186974"/>
            </a:xfrm>
            <a:custGeom>
              <a:avLst/>
              <a:gdLst>
                <a:gd name="connsiteX0" fmla="*/ 10618 w 212255"/>
                <a:gd name="connsiteY0" fmla="*/ 37603 h 186974"/>
                <a:gd name="connsiteX1" fmla="*/ -1441 w 212255"/>
                <a:gd name="connsiteY1" fmla="*/ 38517 h 186974"/>
                <a:gd name="connsiteX2" fmla="*/ 5932 w 212255"/>
                <a:gd name="connsiteY2" fmla="*/ -745 h 186974"/>
                <a:gd name="connsiteX3" fmla="*/ 61424 w 212255"/>
                <a:gd name="connsiteY3" fmla="*/ 3770 h 186974"/>
                <a:gd name="connsiteX4" fmla="*/ 88914 w 212255"/>
                <a:gd name="connsiteY4" fmla="*/ 8456 h 186974"/>
                <a:gd name="connsiteX5" fmla="*/ 189840 w 212255"/>
                <a:gd name="connsiteY5" fmla="*/ 123442 h 186974"/>
                <a:gd name="connsiteX6" fmla="*/ 206414 w 212255"/>
                <a:gd name="connsiteY6" fmla="*/ 154646 h 186974"/>
                <a:gd name="connsiteX7" fmla="*/ 210814 w 212255"/>
                <a:gd name="connsiteY7" fmla="*/ 166076 h 186974"/>
                <a:gd name="connsiteX8" fmla="*/ 185840 w 212255"/>
                <a:gd name="connsiteY8" fmla="*/ 185335 h 186974"/>
                <a:gd name="connsiteX9" fmla="*/ 164637 w 212255"/>
                <a:gd name="connsiteY9" fmla="*/ 125156 h 186974"/>
                <a:gd name="connsiteX10" fmla="*/ 130347 w 212255"/>
                <a:gd name="connsiteY10" fmla="*/ 75608 h 186974"/>
                <a:gd name="connsiteX11" fmla="*/ 10618 w 212255"/>
                <a:gd name="connsiteY11" fmla="*/ 37603 h 18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2255" h="186974">
                  <a:moveTo>
                    <a:pt x="10618" y="37603"/>
                  </a:moveTo>
                  <a:lnTo>
                    <a:pt x="-1441" y="38517"/>
                  </a:lnTo>
                  <a:cubicBezTo>
                    <a:pt x="1588" y="25544"/>
                    <a:pt x="-2526" y="11199"/>
                    <a:pt x="5932" y="-745"/>
                  </a:cubicBezTo>
                  <a:cubicBezTo>
                    <a:pt x="23077" y="16857"/>
                    <a:pt x="42850" y="2913"/>
                    <a:pt x="61424" y="3770"/>
                  </a:cubicBezTo>
                  <a:cubicBezTo>
                    <a:pt x="70783" y="3807"/>
                    <a:pt x="80071" y="5390"/>
                    <a:pt x="88914" y="8456"/>
                  </a:cubicBezTo>
                  <a:cubicBezTo>
                    <a:pt x="136290" y="34688"/>
                    <a:pt x="162523" y="79551"/>
                    <a:pt x="189840" y="123442"/>
                  </a:cubicBezTo>
                  <a:cubicBezTo>
                    <a:pt x="196013" y="133386"/>
                    <a:pt x="200299" y="144530"/>
                    <a:pt x="206414" y="154646"/>
                  </a:cubicBezTo>
                  <a:cubicBezTo>
                    <a:pt x="208689" y="158093"/>
                    <a:pt x="210191" y="161993"/>
                    <a:pt x="210814" y="166076"/>
                  </a:cubicBezTo>
                  <a:cubicBezTo>
                    <a:pt x="206757" y="178077"/>
                    <a:pt x="202356" y="189564"/>
                    <a:pt x="185840" y="185335"/>
                  </a:cubicBezTo>
                  <a:cubicBezTo>
                    <a:pt x="187954" y="162076"/>
                    <a:pt x="176524" y="143559"/>
                    <a:pt x="164637" y="125156"/>
                  </a:cubicBezTo>
                  <a:cubicBezTo>
                    <a:pt x="153779" y="108011"/>
                    <a:pt x="140805" y="92638"/>
                    <a:pt x="130347" y="75608"/>
                  </a:cubicBezTo>
                  <a:cubicBezTo>
                    <a:pt x="101144" y="26459"/>
                    <a:pt x="60281" y="19258"/>
                    <a:pt x="10618" y="37603"/>
                  </a:cubicBezTo>
                  <a:close/>
                </a:path>
              </a:pathLst>
            </a:custGeom>
            <a:solidFill>
              <a:srgbClr val="4A3A3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9" name="任意多边形: 形状 85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B4E0D06-D332-443E-85BC-A02479CE5C00}"/>
                </a:ext>
              </a:extLst>
            </p:cNvPr>
            <p:cNvSpPr/>
            <p:nvPr/>
          </p:nvSpPr>
          <p:spPr>
            <a:xfrm>
              <a:off x="-6873354" y="7728699"/>
              <a:ext cx="61081" cy="324554"/>
            </a:xfrm>
            <a:custGeom>
              <a:avLst/>
              <a:gdLst>
                <a:gd name="connsiteX0" fmla="*/ 32746 w 61081"/>
                <a:gd name="connsiteY0" fmla="*/ 310779 h 324554"/>
                <a:gd name="connsiteX1" fmla="*/ -173 w 61081"/>
                <a:gd name="connsiteY1" fmla="*/ 323810 h 324554"/>
                <a:gd name="connsiteX2" fmla="*/ 10343 w 61081"/>
                <a:gd name="connsiteY2" fmla="*/ 305636 h 324554"/>
                <a:gd name="connsiteX3" fmla="*/ 24516 w 61081"/>
                <a:gd name="connsiteY3" fmla="*/ 288491 h 324554"/>
                <a:gd name="connsiteX4" fmla="*/ 42118 w 61081"/>
                <a:gd name="connsiteY4" fmla="*/ 170248 h 324554"/>
                <a:gd name="connsiteX5" fmla="*/ 52976 w 61081"/>
                <a:gd name="connsiteY5" fmla="*/ 21143 h 324554"/>
                <a:gd name="connsiteX6" fmla="*/ 56120 w 61081"/>
                <a:gd name="connsiteY6" fmla="*/ -745 h 324554"/>
                <a:gd name="connsiteX7" fmla="*/ 59149 w 61081"/>
                <a:gd name="connsiteY7" fmla="*/ 31316 h 324554"/>
                <a:gd name="connsiteX8" fmla="*/ 34974 w 61081"/>
                <a:gd name="connsiteY8" fmla="*/ 272946 h 324554"/>
                <a:gd name="connsiteX9" fmla="*/ 32288 w 61081"/>
                <a:gd name="connsiteY9" fmla="*/ 289520 h 324554"/>
                <a:gd name="connsiteX10" fmla="*/ 32746 w 61081"/>
                <a:gd name="connsiteY10" fmla="*/ 310779 h 32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081" h="324554">
                  <a:moveTo>
                    <a:pt x="32746" y="310779"/>
                  </a:moveTo>
                  <a:lnTo>
                    <a:pt x="-173" y="323810"/>
                  </a:lnTo>
                  <a:cubicBezTo>
                    <a:pt x="-4174" y="312837"/>
                    <a:pt x="1827" y="307750"/>
                    <a:pt x="10343" y="305636"/>
                  </a:cubicBezTo>
                  <a:cubicBezTo>
                    <a:pt x="18963" y="304762"/>
                    <a:pt x="25280" y="297121"/>
                    <a:pt x="24516" y="288491"/>
                  </a:cubicBezTo>
                  <a:cubicBezTo>
                    <a:pt x="24516" y="248486"/>
                    <a:pt x="37317" y="209852"/>
                    <a:pt x="42118" y="170248"/>
                  </a:cubicBezTo>
                  <a:cubicBezTo>
                    <a:pt x="48905" y="120828"/>
                    <a:pt x="52532" y="71025"/>
                    <a:pt x="52976" y="21143"/>
                  </a:cubicBezTo>
                  <a:cubicBezTo>
                    <a:pt x="52455" y="13707"/>
                    <a:pt x="53527" y="6245"/>
                    <a:pt x="56120" y="-745"/>
                  </a:cubicBezTo>
                  <a:cubicBezTo>
                    <a:pt x="57148" y="9942"/>
                    <a:pt x="58120" y="20629"/>
                    <a:pt x="59149" y="31316"/>
                  </a:cubicBezTo>
                  <a:cubicBezTo>
                    <a:pt x="62177" y="112983"/>
                    <a:pt x="50862" y="193165"/>
                    <a:pt x="34974" y="272946"/>
                  </a:cubicBezTo>
                  <a:cubicBezTo>
                    <a:pt x="32402" y="278204"/>
                    <a:pt x="34403" y="284376"/>
                    <a:pt x="32288" y="289520"/>
                  </a:cubicBezTo>
                  <a:cubicBezTo>
                    <a:pt x="32460" y="296549"/>
                    <a:pt x="32631" y="303750"/>
                    <a:pt x="32746" y="310779"/>
                  </a:cubicBezTo>
                  <a:close/>
                </a:path>
              </a:pathLst>
            </a:custGeom>
            <a:solidFill>
              <a:srgbClr val="3A2F3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0" name="任意多边形: 形状 85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B787D71-01A3-40A3-8151-40EEAC3FED9E}"/>
                </a:ext>
              </a:extLst>
            </p:cNvPr>
            <p:cNvSpPr/>
            <p:nvPr/>
          </p:nvSpPr>
          <p:spPr>
            <a:xfrm>
              <a:off x="-7106230" y="8198644"/>
              <a:ext cx="224224" cy="28384"/>
            </a:xfrm>
            <a:custGeom>
              <a:avLst/>
              <a:gdLst>
                <a:gd name="connsiteX0" fmla="*/ 202870 w 224224"/>
                <a:gd name="connsiteY0" fmla="*/ 21543 h 28384"/>
                <a:gd name="connsiteX1" fmla="*/ 148235 w 224224"/>
                <a:gd name="connsiteY1" fmla="*/ 20686 h 28384"/>
                <a:gd name="connsiteX2" fmla="*/ 31649 w 224224"/>
                <a:gd name="connsiteY2" fmla="*/ 26058 h 28384"/>
                <a:gd name="connsiteX3" fmla="*/ -1441 w 224224"/>
                <a:gd name="connsiteY3" fmla="*/ 10113 h 28384"/>
                <a:gd name="connsiteX4" fmla="*/ 126632 w 224224"/>
                <a:gd name="connsiteY4" fmla="*/ 3998 h 28384"/>
                <a:gd name="connsiteX5" fmla="*/ 219501 w 224224"/>
                <a:gd name="connsiteY5" fmla="*/ -745 h 28384"/>
                <a:gd name="connsiteX6" fmla="*/ 215558 w 224224"/>
                <a:gd name="connsiteY6" fmla="*/ 20915 h 28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224" h="28384">
                  <a:moveTo>
                    <a:pt x="202870" y="21543"/>
                  </a:moveTo>
                  <a:cubicBezTo>
                    <a:pt x="184811" y="12799"/>
                    <a:pt x="166123" y="17085"/>
                    <a:pt x="148235" y="20686"/>
                  </a:cubicBezTo>
                  <a:cubicBezTo>
                    <a:pt x="109771" y="27523"/>
                    <a:pt x="70580" y="29329"/>
                    <a:pt x="31649" y="26058"/>
                  </a:cubicBezTo>
                  <a:cubicBezTo>
                    <a:pt x="20848" y="25373"/>
                    <a:pt x="7875" y="26458"/>
                    <a:pt x="-1441" y="10113"/>
                  </a:cubicBezTo>
                  <a:cubicBezTo>
                    <a:pt x="41013" y="19743"/>
                    <a:pt x="85289" y="17630"/>
                    <a:pt x="126632" y="3998"/>
                  </a:cubicBezTo>
                  <a:cubicBezTo>
                    <a:pt x="157653" y="6998"/>
                    <a:pt x="188947" y="5399"/>
                    <a:pt x="219501" y="-745"/>
                  </a:cubicBezTo>
                  <a:cubicBezTo>
                    <a:pt x="227788" y="8228"/>
                    <a:pt x="218072" y="13885"/>
                    <a:pt x="215558" y="20915"/>
                  </a:cubicBezTo>
                  <a:close/>
                </a:path>
              </a:pathLst>
            </a:custGeom>
            <a:solidFill>
              <a:srgbClr val="C0CBD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2" name="任意多边形: 形状 86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A63D1C0-C8FA-4564-BC58-E7813D5ADE46}"/>
                </a:ext>
              </a:extLst>
            </p:cNvPr>
            <p:cNvSpPr/>
            <p:nvPr/>
          </p:nvSpPr>
          <p:spPr>
            <a:xfrm>
              <a:off x="-8594588" y="6651593"/>
              <a:ext cx="148477" cy="148475"/>
            </a:xfrm>
            <a:custGeom>
              <a:avLst/>
              <a:gdLst>
                <a:gd name="connsiteX0" fmla="*/ 78170 w 148477"/>
                <a:gd name="connsiteY0" fmla="*/ 6056 h 148475"/>
                <a:gd name="connsiteX1" fmla="*/ 85085 w 148477"/>
                <a:gd name="connsiteY1" fmla="*/ -745 h 148475"/>
                <a:gd name="connsiteX2" fmla="*/ 74227 w 148477"/>
                <a:gd name="connsiteY2" fmla="*/ 42918 h 148475"/>
                <a:gd name="connsiteX3" fmla="*/ 58110 w 148477"/>
                <a:gd name="connsiteY3" fmla="*/ 62463 h 148475"/>
                <a:gd name="connsiteX4" fmla="*/ 147036 w 148477"/>
                <a:gd name="connsiteY4" fmla="*/ 91838 h 148475"/>
                <a:gd name="connsiteX5" fmla="*/ 115604 w 148477"/>
                <a:gd name="connsiteY5" fmla="*/ 91838 h 148475"/>
                <a:gd name="connsiteX6" fmla="*/ 73541 w 148477"/>
                <a:gd name="connsiteY6" fmla="*/ 81037 h 148475"/>
                <a:gd name="connsiteX7" fmla="*/ 39708 w 148477"/>
                <a:gd name="connsiteY7" fmla="*/ 90581 h 148475"/>
                <a:gd name="connsiteX8" fmla="*/ -1382 w 148477"/>
                <a:gd name="connsiteY8" fmla="*/ 147731 h 148475"/>
                <a:gd name="connsiteX9" fmla="*/ 9704 w 148477"/>
                <a:gd name="connsiteY9" fmla="*/ 117213 h 148475"/>
                <a:gd name="connsiteX10" fmla="*/ 45995 w 148477"/>
                <a:gd name="connsiteY10" fmla="*/ 62806 h 148475"/>
                <a:gd name="connsiteX11" fmla="*/ 41309 w 148477"/>
                <a:gd name="connsiteY11" fmla="*/ 44404 h 148475"/>
                <a:gd name="connsiteX12" fmla="*/ 68569 w 148477"/>
                <a:gd name="connsiteY12" fmla="*/ 32459 h 148475"/>
                <a:gd name="connsiteX13" fmla="*/ 78170 w 148477"/>
                <a:gd name="connsiteY13" fmla="*/ 6056 h 14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477" h="148475">
                  <a:moveTo>
                    <a:pt x="78170" y="6056"/>
                  </a:moveTo>
                  <a:cubicBezTo>
                    <a:pt x="79020" y="2673"/>
                    <a:pt x="81689" y="49"/>
                    <a:pt x="85085" y="-745"/>
                  </a:cubicBezTo>
                  <a:cubicBezTo>
                    <a:pt x="97487" y="23315"/>
                    <a:pt x="96115" y="30345"/>
                    <a:pt x="74227" y="42918"/>
                  </a:cubicBezTo>
                  <a:cubicBezTo>
                    <a:pt x="66169" y="47547"/>
                    <a:pt x="57425" y="50290"/>
                    <a:pt x="58110" y="62463"/>
                  </a:cubicBezTo>
                  <a:cubicBezTo>
                    <a:pt x="84742" y="75208"/>
                    <a:pt x="115260" y="76122"/>
                    <a:pt x="147036" y="91838"/>
                  </a:cubicBezTo>
                  <a:cubicBezTo>
                    <a:pt x="136786" y="94924"/>
                    <a:pt x="125854" y="94924"/>
                    <a:pt x="115604" y="91838"/>
                  </a:cubicBezTo>
                  <a:cubicBezTo>
                    <a:pt x="101545" y="88466"/>
                    <a:pt x="87543" y="84694"/>
                    <a:pt x="73541" y="81037"/>
                  </a:cubicBezTo>
                  <a:cubicBezTo>
                    <a:pt x="51881" y="70179"/>
                    <a:pt x="52167" y="70350"/>
                    <a:pt x="39708" y="90581"/>
                  </a:cubicBezTo>
                  <a:cubicBezTo>
                    <a:pt x="27821" y="109898"/>
                    <a:pt x="16848" y="129786"/>
                    <a:pt x="-1382" y="147731"/>
                  </a:cubicBezTo>
                  <a:cubicBezTo>
                    <a:pt x="-2125" y="134415"/>
                    <a:pt x="4333" y="125728"/>
                    <a:pt x="9704" y="117213"/>
                  </a:cubicBezTo>
                  <a:cubicBezTo>
                    <a:pt x="20453" y="98213"/>
                    <a:pt x="32582" y="80029"/>
                    <a:pt x="45995" y="62806"/>
                  </a:cubicBezTo>
                  <a:cubicBezTo>
                    <a:pt x="55367" y="51376"/>
                    <a:pt x="44395" y="50005"/>
                    <a:pt x="41309" y="44404"/>
                  </a:cubicBezTo>
                  <a:cubicBezTo>
                    <a:pt x="49310" y="38003"/>
                    <a:pt x="59425" y="36346"/>
                    <a:pt x="68569" y="32459"/>
                  </a:cubicBezTo>
                  <a:cubicBezTo>
                    <a:pt x="81314" y="26858"/>
                    <a:pt x="83714" y="18001"/>
                    <a:pt x="78170" y="6056"/>
                  </a:cubicBezTo>
                  <a:close/>
                </a:path>
              </a:pathLst>
            </a:custGeom>
            <a:solidFill>
              <a:srgbClr val="513F3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3" name="任意多边形: 形状 86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3142B7F-757A-4E71-939E-A555CBE15897}"/>
                </a:ext>
              </a:extLst>
            </p:cNvPr>
            <p:cNvSpPr/>
            <p:nvPr/>
          </p:nvSpPr>
          <p:spPr>
            <a:xfrm>
              <a:off x="-8816329" y="7261179"/>
              <a:ext cx="253335" cy="137535"/>
            </a:xfrm>
            <a:custGeom>
              <a:avLst/>
              <a:gdLst>
                <a:gd name="connsiteX0" fmla="*/ -1441 w 253335"/>
                <a:gd name="connsiteY0" fmla="*/ 4775 h 137535"/>
                <a:gd name="connsiteX1" fmla="*/ 8103 w 253335"/>
                <a:gd name="connsiteY1" fmla="*/ 945 h 137535"/>
                <a:gd name="connsiteX2" fmla="*/ 240075 w 253335"/>
                <a:gd name="connsiteY2" fmla="*/ 122561 h 137535"/>
                <a:gd name="connsiteX3" fmla="*/ 250991 w 253335"/>
                <a:gd name="connsiteY3" fmla="*/ 136791 h 137535"/>
                <a:gd name="connsiteX4" fmla="*/ -1441 w 253335"/>
                <a:gd name="connsiteY4" fmla="*/ 4775 h 13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335" h="137535">
                  <a:moveTo>
                    <a:pt x="-1441" y="4775"/>
                  </a:moveTo>
                  <a:cubicBezTo>
                    <a:pt x="-641" y="-2484"/>
                    <a:pt x="3874" y="-1226"/>
                    <a:pt x="8103" y="945"/>
                  </a:cubicBezTo>
                  <a:cubicBezTo>
                    <a:pt x="85713" y="40950"/>
                    <a:pt x="165437" y="76898"/>
                    <a:pt x="240075" y="122561"/>
                  </a:cubicBezTo>
                  <a:cubicBezTo>
                    <a:pt x="244990" y="125590"/>
                    <a:pt x="254934" y="126276"/>
                    <a:pt x="250991" y="136791"/>
                  </a:cubicBezTo>
                  <a:cubicBezTo>
                    <a:pt x="165837" y="94671"/>
                    <a:pt x="81541" y="50952"/>
                    <a:pt x="-1441" y="4775"/>
                  </a:cubicBezTo>
                  <a:close/>
                </a:path>
              </a:pathLst>
            </a:custGeom>
            <a:solidFill>
              <a:srgbClr val="49363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4" name="任意多边形: 形状 86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649CBF1-C6DE-45F8-AF14-3B297B07C3A1}"/>
                </a:ext>
              </a:extLst>
            </p:cNvPr>
            <p:cNvSpPr/>
            <p:nvPr/>
          </p:nvSpPr>
          <p:spPr>
            <a:xfrm>
              <a:off x="-8200938" y="6524091"/>
              <a:ext cx="115311" cy="90640"/>
            </a:xfrm>
            <a:custGeom>
              <a:avLst/>
              <a:gdLst>
                <a:gd name="connsiteX0" fmla="*/ 36221 w 115311"/>
                <a:gd name="connsiteY0" fmla="*/ -745 h 90640"/>
                <a:gd name="connsiteX1" fmla="*/ 46793 w 115311"/>
                <a:gd name="connsiteY1" fmla="*/ 10685 h 90640"/>
                <a:gd name="connsiteX2" fmla="*/ 113316 w 115311"/>
                <a:gd name="connsiteY2" fmla="*/ 56405 h 90640"/>
                <a:gd name="connsiteX3" fmla="*/ 101429 w 115311"/>
                <a:gd name="connsiteY3" fmla="*/ 88981 h 90640"/>
                <a:gd name="connsiteX4" fmla="*/ 96457 w 115311"/>
                <a:gd name="connsiteY4" fmla="*/ 89896 h 90640"/>
                <a:gd name="connsiteX5" fmla="*/ -1441 w 115311"/>
                <a:gd name="connsiteY5" fmla="*/ 9886 h 90640"/>
                <a:gd name="connsiteX6" fmla="*/ 36221 w 115311"/>
                <a:gd name="connsiteY6" fmla="*/ -745 h 9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311" h="90640">
                  <a:moveTo>
                    <a:pt x="36221" y="-745"/>
                  </a:moveTo>
                  <a:cubicBezTo>
                    <a:pt x="37712" y="4538"/>
                    <a:pt x="41643" y="8788"/>
                    <a:pt x="46793" y="10685"/>
                  </a:cubicBezTo>
                  <a:cubicBezTo>
                    <a:pt x="75368" y="16801"/>
                    <a:pt x="92513" y="39260"/>
                    <a:pt x="113316" y="56405"/>
                  </a:cubicBezTo>
                  <a:cubicBezTo>
                    <a:pt x="116517" y="69893"/>
                    <a:pt x="104972" y="77951"/>
                    <a:pt x="101429" y="88981"/>
                  </a:cubicBezTo>
                  <a:cubicBezTo>
                    <a:pt x="99727" y="88941"/>
                    <a:pt x="98034" y="89253"/>
                    <a:pt x="96457" y="89896"/>
                  </a:cubicBezTo>
                  <a:lnTo>
                    <a:pt x="-1441" y="9886"/>
                  </a:lnTo>
                  <a:cubicBezTo>
                    <a:pt x="9932" y="-1887"/>
                    <a:pt x="23419" y="-173"/>
                    <a:pt x="36221" y="-745"/>
                  </a:cubicBezTo>
                  <a:close/>
                </a:path>
              </a:pathLst>
            </a:custGeom>
            <a:solidFill>
              <a:srgbClr val="574E5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6" name="任意多边形: 形状 86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0EF12AA-5DB2-4E6D-9ADC-29740ACF507B}"/>
                </a:ext>
              </a:extLst>
            </p:cNvPr>
            <p:cNvSpPr/>
            <p:nvPr/>
          </p:nvSpPr>
          <p:spPr>
            <a:xfrm>
              <a:off x="-8506448" y="6899509"/>
              <a:ext cx="50027" cy="291718"/>
            </a:xfrm>
            <a:custGeom>
              <a:avLst/>
              <a:gdLst>
                <a:gd name="connsiteX0" fmla="*/ 6546 w 50027"/>
                <a:gd name="connsiteY0" fmla="*/ -745 h 291718"/>
                <a:gd name="connsiteX1" fmla="*/ 17976 w 50027"/>
                <a:gd name="connsiteY1" fmla="*/ 43146 h 291718"/>
                <a:gd name="connsiteX2" fmla="*/ 19043 w 50027"/>
                <a:gd name="connsiteY2" fmla="*/ 54086 h 291718"/>
                <a:gd name="connsiteX3" fmla="*/ 18604 w 50027"/>
                <a:gd name="connsiteY3" fmla="*/ 54576 h 291718"/>
                <a:gd name="connsiteX4" fmla="*/ 32835 w 50027"/>
                <a:gd name="connsiteY4" fmla="*/ 134586 h 291718"/>
                <a:gd name="connsiteX5" fmla="*/ 46265 w 50027"/>
                <a:gd name="connsiteY5" fmla="*/ 240600 h 291718"/>
                <a:gd name="connsiteX6" fmla="*/ 47408 w 50027"/>
                <a:gd name="connsiteY6" fmla="*/ 288777 h 291718"/>
                <a:gd name="connsiteX7" fmla="*/ 38721 w 50027"/>
                <a:gd name="connsiteY7" fmla="*/ 289806 h 291718"/>
                <a:gd name="connsiteX8" fmla="*/ 22720 w 50027"/>
                <a:gd name="connsiteY8" fmla="*/ 189107 h 291718"/>
                <a:gd name="connsiteX9" fmla="*/ 18662 w 50027"/>
                <a:gd name="connsiteY9" fmla="*/ 124642 h 291718"/>
                <a:gd name="connsiteX10" fmla="*/ 888 w 50027"/>
                <a:gd name="connsiteY10" fmla="*/ 16057 h 291718"/>
                <a:gd name="connsiteX11" fmla="*/ 6546 w 50027"/>
                <a:gd name="connsiteY11" fmla="*/ -745 h 291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027" h="291718">
                  <a:moveTo>
                    <a:pt x="6546" y="-745"/>
                  </a:moveTo>
                  <a:cubicBezTo>
                    <a:pt x="10318" y="13885"/>
                    <a:pt x="14033" y="28516"/>
                    <a:pt x="17976" y="43146"/>
                  </a:cubicBezTo>
                  <a:cubicBezTo>
                    <a:pt x="21292" y="45872"/>
                    <a:pt x="21770" y="50770"/>
                    <a:pt x="19043" y="54086"/>
                  </a:cubicBezTo>
                  <a:cubicBezTo>
                    <a:pt x="18904" y="54255"/>
                    <a:pt x="18757" y="54418"/>
                    <a:pt x="18604" y="54576"/>
                  </a:cubicBezTo>
                  <a:cubicBezTo>
                    <a:pt x="23405" y="81265"/>
                    <a:pt x="28892" y="107783"/>
                    <a:pt x="32835" y="134586"/>
                  </a:cubicBezTo>
                  <a:cubicBezTo>
                    <a:pt x="37978" y="169848"/>
                    <a:pt x="41865" y="205281"/>
                    <a:pt x="46265" y="240600"/>
                  </a:cubicBezTo>
                  <a:cubicBezTo>
                    <a:pt x="50151" y="256602"/>
                    <a:pt x="48151" y="272661"/>
                    <a:pt x="47408" y="288777"/>
                  </a:cubicBezTo>
                  <a:cubicBezTo>
                    <a:pt x="45182" y="291253"/>
                    <a:pt x="41464" y="291694"/>
                    <a:pt x="38721" y="289806"/>
                  </a:cubicBezTo>
                  <a:cubicBezTo>
                    <a:pt x="20776" y="258316"/>
                    <a:pt x="26377" y="222883"/>
                    <a:pt x="22720" y="189107"/>
                  </a:cubicBezTo>
                  <a:cubicBezTo>
                    <a:pt x="20434" y="167791"/>
                    <a:pt x="22205" y="146016"/>
                    <a:pt x="18662" y="124642"/>
                  </a:cubicBezTo>
                  <a:cubicBezTo>
                    <a:pt x="16547" y="87895"/>
                    <a:pt x="5746" y="52633"/>
                    <a:pt x="888" y="16057"/>
                  </a:cubicBezTo>
                  <a:cubicBezTo>
                    <a:pt x="431" y="9713"/>
                    <a:pt x="-6713" y="969"/>
                    <a:pt x="6546" y="-745"/>
                  </a:cubicBezTo>
                  <a:close/>
                </a:path>
              </a:pathLst>
            </a:custGeom>
            <a:solidFill>
              <a:srgbClr val="39252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8" name="任意多边形: 形状 86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66ED541-7700-4B9E-8254-EF253F33D41C}"/>
                </a:ext>
              </a:extLst>
            </p:cNvPr>
            <p:cNvSpPr/>
            <p:nvPr/>
          </p:nvSpPr>
          <p:spPr>
            <a:xfrm>
              <a:off x="-9063372" y="7194632"/>
              <a:ext cx="32729" cy="350329"/>
            </a:xfrm>
            <a:custGeom>
              <a:avLst/>
              <a:gdLst>
                <a:gd name="connsiteX0" fmla="*/ 25574 w 32729"/>
                <a:gd name="connsiteY0" fmla="*/ -745 h 350329"/>
                <a:gd name="connsiteX1" fmla="*/ 31289 w 32729"/>
                <a:gd name="connsiteY1" fmla="*/ 15829 h 350329"/>
                <a:gd name="connsiteX2" fmla="*/ 12086 w 32729"/>
                <a:gd name="connsiteY2" fmla="*/ 180135 h 350329"/>
                <a:gd name="connsiteX3" fmla="*/ 4429 w 32729"/>
                <a:gd name="connsiteY3" fmla="*/ 321353 h 350329"/>
                <a:gd name="connsiteX4" fmla="*/ -144 w 32729"/>
                <a:gd name="connsiteY4" fmla="*/ 349584 h 350329"/>
                <a:gd name="connsiteX5" fmla="*/ 21802 w 32729"/>
                <a:gd name="connsiteY5" fmla="*/ 9257 h 350329"/>
                <a:gd name="connsiteX6" fmla="*/ 25574 w 32729"/>
                <a:gd name="connsiteY6" fmla="*/ -745 h 35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29" h="350329">
                  <a:moveTo>
                    <a:pt x="25574" y="-745"/>
                  </a:moveTo>
                  <a:cubicBezTo>
                    <a:pt x="27574" y="4970"/>
                    <a:pt x="24603" y="11828"/>
                    <a:pt x="31289" y="15829"/>
                  </a:cubicBezTo>
                  <a:cubicBezTo>
                    <a:pt x="24716" y="70578"/>
                    <a:pt x="16430" y="125213"/>
                    <a:pt x="12086" y="180135"/>
                  </a:cubicBezTo>
                  <a:cubicBezTo>
                    <a:pt x="8372" y="227055"/>
                    <a:pt x="2257" y="273975"/>
                    <a:pt x="4429" y="321353"/>
                  </a:cubicBezTo>
                  <a:cubicBezTo>
                    <a:pt x="4828" y="330668"/>
                    <a:pt x="8829" y="341412"/>
                    <a:pt x="-144" y="349584"/>
                  </a:cubicBezTo>
                  <a:cubicBezTo>
                    <a:pt x="-5859" y="235284"/>
                    <a:pt x="8372" y="122299"/>
                    <a:pt x="21802" y="9257"/>
                  </a:cubicBezTo>
                  <a:cubicBezTo>
                    <a:pt x="22642" y="5780"/>
                    <a:pt x="23909" y="2420"/>
                    <a:pt x="25574" y="-745"/>
                  </a:cubicBezTo>
                  <a:close/>
                </a:path>
              </a:pathLst>
            </a:custGeom>
            <a:solidFill>
              <a:srgbClr val="9E928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9" name="任意多边形: 形状 86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0B84436-5EA7-4DEB-9F14-2D2F86F4226B}"/>
                </a:ext>
              </a:extLst>
            </p:cNvPr>
            <p:cNvSpPr/>
            <p:nvPr/>
          </p:nvSpPr>
          <p:spPr>
            <a:xfrm>
              <a:off x="-8667147" y="6486568"/>
              <a:ext cx="164623" cy="135041"/>
            </a:xfrm>
            <a:custGeom>
              <a:avLst/>
              <a:gdLst>
                <a:gd name="connsiteX0" fmla="*/ 4939 w 164623"/>
                <a:gd name="connsiteY0" fmla="*/ 81869 h 135041"/>
                <a:gd name="connsiteX1" fmla="*/ -433 w 164623"/>
                <a:gd name="connsiteY1" fmla="*/ 23577 h 135041"/>
                <a:gd name="connsiteX2" fmla="*/ 3282 w 164623"/>
                <a:gd name="connsiteY2" fmla="*/ 317 h 135041"/>
                <a:gd name="connsiteX3" fmla="*/ 10540 w 164623"/>
                <a:gd name="connsiteY3" fmla="*/ 831 h 135041"/>
                <a:gd name="connsiteX4" fmla="*/ 18941 w 164623"/>
                <a:gd name="connsiteY4" fmla="*/ 42836 h 135041"/>
                <a:gd name="connsiteX5" fmla="*/ 46373 w 164623"/>
                <a:gd name="connsiteY5" fmla="*/ 88899 h 135041"/>
                <a:gd name="connsiteX6" fmla="*/ 160673 w 164623"/>
                <a:gd name="connsiteY6" fmla="*/ 102500 h 135041"/>
                <a:gd name="connsiteX7" fmla="*/ 162947 w 164623"/>
                <a:gd name="connsiteY7" fmla="*/ 107415 h 135041"/>
                <a:gd name="connsiteX8" fmla="*/ 161759 w 164623"/>
                <a:gd name="connsiteY8" fmla="*/ 109073 h 135041"/>
                <a:gd name="connsiteX9" fmla="*/ 124383 w 164623"/>
                <a:gd name="connsiteY9" fmla="*/ 129933 h 135041"/>
                <a:gd name="connsiteX10" fmla="*/ 65690 w 164623"/>
                <a:gd name="connsiteY10" fmla="*/ 121989 h 135041"/>
                <a:gd name="connsiteX11" fmla="*/ 4939 w 164623"/>
                <a:gd name="connsiteY11" fmla="*/ 81869 h 135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4623" h="135041">
                  <a:moveTo>
                    <a:pt x="4939" y="81869"/>
                  </a:moveTo>
                  <a:cubicBezTo>
                    <a:pt x="2996" y="62438"/>
                    <a:pt x="4939" y="42779"/>
                    <a:pt x="-433" y="23577"/>
                  </a:cubicBezTo>
                  <a:cubicBezTo>
                    <a:pt x="-2596" y="15650"/>
                    <a:pt x="-1243" y="7175"/>
                    <a:pt x="3282" y="317"/>
                  </a:cubicBezTo>
                  <a:cubicBezTo>
                    <a:pt x="5513" y="-1273"/>
                    <a:pt x="8557" y="-1057"/>
                    <a:pt x="10540" y="831"/>
                  </a:cubicBezTo>
                  <a:cubicBezTo>
                    <a:pt x="17044" y="13831"/>
                    <a:pt x="19945" y="28335"/>
                    <a:pt x="18941" y="42836"/>
                  </a:cubicBezTo>
                  <a:cubicBezTo>
                    <a:pt x="18484" y="64267"/>
                    <a:pt x="30371" y="76154"/>
                    <a:pt x="46373" y="88899"/>
                  </a:cubicBezTo>
                  <a:cubicBezTo>
                    <a:pt x="82607" y="117474"/>
                    <a:pt x="120668" y="115702"/>
                    <a:pt x="160673" y="102500"/>
                  </a:cubicBezTo>
                  <a:cubicBezTo>
                    <a:pt x="162658" y="103230"/>
                    <a:pt x="163676" y="105431"/>
                    <a:pt x="162947" y="107415"/>
                  </a:cubicBezTo>
                  <a:cubicBezTo>
                    <a:pt x="162708" y="108065"/>
                    <a:pt x="162298" y="108638"/>
                    <a:pt x="161759" y="109073"/>
                  </a:cubicBezTo>
                  <a:cubicBezTo>
                    <a:pt x="151197" y="118983"/>
                    <a:pt x="138362" y="126146"/>
                    <a:pt x="124383" y="129933"/>
                  </a:cubicBezTo>
                  <a:cubicBezTo>
                    <a:pt x="103466" y="137019"/>
                    <a:pt x="84378" y="136219"/>
                    <a:pt x="65690" y="121989"/>
                  </a:cubicBezTo>
                  <a:cubicBezTo>
                    <a:pt x="47002" y="107759"/>
                    <a:pt x="22770" y="99014"/>
                    <a:pt x="4939" y="81869"/>
                  </a:cubicBezTo>
                  <a:close/>
                </a:path>
              </a:pathLst>
            </a:custGeom>
            <a:solidFill>
              <a:srgbClr val="483D3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9" name="任意多边形: 形状 87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A90C4B7-CA6F-472D-8084-992EC530C094}"/>
                </a:ext>
              </a:extLst>
            </p:cNvPr>
            <p:cNvSpPr/>
            <p:nvPr/>
          </p:nvSpPr>
          <p:spPr>
            <a:xfrm>
              <a:off x="-6890344" y="8045539"/>
              <a:ext cx="65638" cy="174764"/>
            </a:xfrm>
            <a:custGeom>
              <a:avLst/>
              <a:gdLst>
                <a:gd name="connsiteX0" fmla="*/ -327 w 65638"/>
                <a:gd name="connsiteY0" fmla="*/ 174020 h 174764"/>
                <a:gd name="connsiteX1" fmla="*/ 3616 w 65638"/>
                <a:gd name="connsiteY1" fmla="*/ 152360 h 174764"/>
                <a:gd name="connsiteX2" fmla="*/ 758 w 65638"/>
                <a:gd name="connsiteY2" fmla="*/ 148131 h 174764"/>
                <a:gd name="connsiteX3" fmla="*/ 10016 w 65638"/>
                <a:gd name="connsiteY3" fmla="*/ 83837 h 174764"/>
                <a:gd name="connsiteX4" fmla="*/ 28762 w 65638"/>
                <a:gd name="connsiteY4" fmla="*/ 96181 h 174764"/>
                <a:gd name="connsiteX5" fmla="*/ 52250 w 65638"/>
                <a:gd name="connsiteY5" fmla="*/ 72978 h 174764"/>
                <a:gd name="connsiteX6" fmla="*/ 50021 w 65638"/>
                <a:gd name="connsiteY6" fmla="*/ 51604 h 174764"/>
                <a:gd name="connsiteX7" fmla="*/ 52707 w 65638"/>
                <a:gd name="connsiteY7" fmla="*/ -745 h 174764"/>
                <a:gd name="connsiteX8" fmla="*/ 64137 w 65638"/>
                <a:gd name="connsiteY8" fmla="*/ 71664 h 174764"/>
                <a:gd name="connsiteX9" fmla="*/ 36648 w 65638"/>
                <a:gd name="connsiteY9" fmla="*/ 102868 h 174764"/>
                <a:gd name="connsiteX10" fmla="*/ 16303 w 65638"/>
                <a:gd name="connsiteY10" fmla="*/ 130414 h 174764"/>
                <a:gd name="connsiteX11" fmla="*/ 15789 w 65638"/>
                <a:gd name="connsiteY11" fmla="*/ 152245 h 174764"/>
                <a:gd name="connsiteX12" fmla="*/ -327 w 65638"/>
                <a:gd name="connsiteY12" fmla="*/ 174020 h 17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638" h="174764">
                  <a:moveTo>
                    <a:pt x="-327" y="174020"/>
                  </a:moveTo>
                  <a:cubicBezTo>
                    <a:pt x="-5186" y="165676"/>
                    <a:pt x="7673" y="160590"/>
                    <a:pt x="3616" y="152360"/>
                  </a:cubicBezTo>
                  <a:cubicBezTo>
                    <a:pt x="2587" y="150931"/>
                    <a:pt x="472" y="149217"/>
                    <a:pt x="758" y="148131"/>
                  </a:cubicBezTo>
                  <a:cubicBezTo>
                    <a:pt x="5730" y="127728"/>
                    <a:pt x="1101" y="105726"/>
                    <a:pt x="10016" y="83837"/>
                  </a:cubicBezTo>
                  <a:cubicBezTo>
                    <a:pt x="15103" y="92981"/>
                    <a:pt x="18017" y="100982"/>
                    <a:pt x="28762" y="96181"/>
                  </a:cubicBezTo>
                  <a:cubicBezTo>
                    <a:pt x="39506" y="91381"/>
                    <a:pt x="50764" y="87095"/>
                    <a:pt x="52250" y="72978"/>
                  </a:cubicBezTo>
                  <a:cubicBezTo>
                    <a:pt x="52307" y="65793"/>
                    <a:pt x="51560" y="58623"/>
                    <a:pt x="50021" y="51604"/>
                  </a:cubicBezTo>
                  <a:cubicBezTo>
                    <a:pt x="47964" y="34117"/>
                    <a:pt x="42706" y="16171"/>
                    <a:pt x="52707" y="-745"/>
                  </a:cubicBezTo>
                  <a:cubicBezTo>
                    <a:pt x="62080" y="22515"/>
                    <a:pt x="62823" y="47261"/>
                    <a:pt x="64137" y="71664"/>
                  </a:cubicBezTo>
                  <a:cubicBezTo>
                    <a:pt x="64937" y="90238"/>
                    <a:pt x="57908" y="99439"/>
                    <a:pt x="36648" y="102868"/>
                  </a:cubicBezTo>
                  <a:cubicBezTo>
                    <a:pt x="18189" y="105839"/>
                    <a:pt x="14817" y="114812"/>
                    <a:pt x="16303" y="130414"/>
                  </a:cubicBezTo>
                  <a:cubicBezTo>
                    <a:pt x="16931" y="137615"/>
                    <a:pt x="14760" y="145159"/>
                    <a:pt x="15789" y="152245"/>
                  </a:cubicBezTo>
                  <a:cubicBezTo>
                    <a:pt x="17446" y="165333"/>
                    <a:pt x="9045" y="169791"/>
                    <a:pt x="-327" y="174020"/>
                  </a:cubicBezTo>
                  <a:close/>
                </a:path>
              </a:pathLst>
            </a:custGeom>
            <a:solidFill>
              <a:srgbClr val="2F1F2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2" name="任意多边形: 形状 88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0995310-D932-44CD-901A-1B8B0BAE9786}"/>
                </a:ext>
              </a:extLst>
            </p:cNvPr>
            <p:cNvSpPr/>
            <p:nvPr/>
          </p:nvSpPr>
          <p:spPr>
            <a:xfrm>
              <a:off x="-7911730" y="7168800"/>
              <a:ext cx="91132" cy="228542"/>
            </a:xfrm>
            <a:custGeom>
              <a:avLst/>
              <a:gdLst>
                <a:gd name="connsiteX0" fmla="*/ 21505 w 91132"/>
                <a:gd name="connsiteY0" fmla="*/ 227798 h 228542"/>
                <a:gd name="connsiteX1" fmla="*/ -1355 w 91132"/>
                <a:gd name="connsiteY1" fmla="*/ 206538 h 228542"/>
                <a:gd name="connsiteX2" fmla="*/ 38079 w 91132"/>
                <a:gd name="connsiteY2" fmla="*/ 80808 h 228542"/>
                <a:gd name="connsiteX3" fmla="*/ 88427 w 91132"/>
                <a:gd name="connsiteY3" fmla="*/ -745 h 228542"/>
                <a:gd name="connsiteX4" fmla="*/ 79798 w 91132"/>
                <a:gd name="connsiteY4" fmla="*/ 28287 h 228542"/>
                <a:gd name="connsiteX5" fmla="*/ 34078 w 91132"/>
                <a:gd name="connsiteY5" fmla="*/ 108297 h 228542"/>
                <a:gd name="connsiteX6" fmla="*/ 20876 w 91132"/>
                <a:gd name="connsiteY6" fmla="*/ 140815 h 228542"/>
                <a:gd name="connsiteX7" fmla="*/ 21275 w 91132"/>
                <a:gd name="connsiteY7" fmla="*/ 206824 h 228542"/>
                <a:gd name="connsiteX8" fmla="*/ 21276 w 91132"/>
                <a:gd name="connsiteY8" fmla="*/ 206824 h 228542"/>
                <a:gd name="connsiteX9" fmla="*/ 21276 w 91132"/>
                <a:gd name="connsiteY9" fmla="*/ 222426 h 22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32" h="228542">
                  <a:moveTo>
                    <a:pt x="21505" y="227798"/>
                  </a:moveTo>
                  <a:cubicBezTo>
                    <a:pt x="11218" y="223512"/>
                    <a:pt x="5331" y="214482"/>
                    <a:pt x="-1355" y="206538"/>
                  </a:cubicBezTo>
                  <a:cubicBezTo>
                    <a:pt x="-2784" y="160018"/>
                    <a:pt x="13733" y="119156"/>
                    <a:pt x="38079" y="80808"/>
                  </a:cubicBezTo>
                  <a:cubicBezTo>
                    <a:pt x="55224" y="53777"/>
                    <a:pt x="71683" y="26459"/>
                    <a:pt x="88427" y="-745"/>
                  </a:cubicBezTo>
                  <a:cubicBezTo>
                    <a:pt x="92828" y="11085"/>
                    <a:pt x="84713" y="19429"/>
                    <a:pt x="79798" y="28287"/>
                  </a:cubicBezTo>
                  <a:cubicBezTo>
                    <a:pt x="64939" y="55205"/>
                    <a:pt x="49051" y="81551"/>
                    <a:pt x="34078" y="108297"/>
                  </a:cubicBezTo>
                  <a:cubicBezTo>
                    <a:pt x="27666" y="118208"/>
                    <a:pt x="23187" y="129241"/>
                    <a:pt x="20876" y="140815"/>
                  </a:cubicBezTo>
                  <a:cubicBezTo>
                    <a:pt x="18295" y="162751"/>
                    <a:pt x="18429" y="184921"/>
                    <a:pt x="21275" y="206824"/>
                  </a:cubicBezTo>
                  <a:lnTo>
                    <a:pt x="21276" y="206824"/>
                  </a:lnTo>
                  <a:cubicBezTo>
                    <a:pt x="15561" y="212025"/>
                    <a:pt x="24477" y="217225"/>
                    <a:pt x="21276" y="222426"/>
                  </a:cubicBezTo>
                  <a:close/>
                </a:path>
              </a:pathLst>
            </a:custGeom>
            <a:solidFill>
              <a:srgbClr val="625C5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3" name="任意多边形: 形状 88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118F8F6-49A9-4AEA-BB48-518E59052374}"/>
                </a:ext>
              </a:extLst>
            </p:cNvPr>
            <p:cNvSpPr/>
            <p:nvPr/>
          </p:nvSpPr>
          <p:spPr>
            <a:xfrm>
              <a:off x="-8936115" y="7602168"/>
              <a:ext cx="20573" cy="311810"/>
            </a:xfrm>
            <a:custGeom>
              <a:avLst/>
              <a:gdLst>
                <a:gd name="connsiteX0" fmla="*/ 19133 w 20573"/>
                <a:gd name="connsiteY0" fmla="*/ 255687 h 311810"/>
                <a:gd name="connsiteX1" fmla="*/ 12675 w 20573"/>
                <a:gd name="connsiteY1" fmla="*/ 265346 h 311810"/>
                <a:gd name="connsiteX2" fmla="*/ 13132 w 20573"/>
                <a:gd name="connsiteY2" fmla="*/ 311066 h 311810"/>
                <a:gd name="connsiteX3" fmla="*/ 2559 w 20573"/>
                <a:gd name="connsiteY3" fmla="*/ 273061 h 311810"/>
                <a:gd name="connsiteX4" fmla="*/ -1441 w 20573"/>
                <a:gd name="connsiteY4" fmla="*/ 217111 h 311810"/>
                <a:gd name="connsiteX5" fmla="*/ -1441 w 20573"/>
                <a:gd name="connsiteY5" fmla="*/ 174592 h 311810"/>
                <a:gd name="connsiteX6" fmla="*/ 2102 w 20573"/>
                <a:gd name="connsiteY6" fmla="*/ 130186 h 311810"/>
                <a:gd name="connsiteX7" fmla="*/ 11760 w 20573"/>
                <a:gd name="connsiteY7" fmla="*/ -745 h 311810"/>
                <a:gd name="connsiteX8" fmla="*/ 11760 w 20573"/>
                <a:gd name="connsiteY8" fmla="*/ 82809 h 311810"/>
                <a:gd name="connsiteX9" fmla="*/ 9760 w 20573"/>
                <a:gd name="connsiteY9" fmla="*/ 233456 h 311810"/>
                <a:gd name="connsiteX10" fmla="*/ 19133 w 20573"/>
                <a:gd name="connsiteY10" fmla="*/ 255687 h 31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573" h="311810">
                  <a:moveTo>
                    <a:pt x="19133" y="255687"/>
                  </a:moveTo>
                  <a:cubicBezTo>
                    <a:pt x="14675" y="257345"/>
                    <a:pt x="11475" y="259231"/>
                    <a:pt x="12675" y="265346"/>
                  </a:cubicBezTo>
                  <a:cubicBezTo>
                    <a:pt x="15644" y="280427"/>
                    <a:pt x="15799" y="295928"/>
                    <a:pt x="13132" y="311066"/>
                  </a:cubicBezTo>
                  <a:cubicBezTo>
                    <a:pt x="6491" y="299479"/>
                    <a:pt x="2856" y="286413"/>
                    <a:pt x="2559" y="273061"/>
                  </a:cubicBezTo>
                  <a:cubicBezTo>
                    <a:pt x="1588" y="254373"/>
                    <a:pt x="-69" y="235742"/>
                    <a:pt x="-1441" y="217111"/>
                  </a:cubicBezTo>
                  <a:cubicBezTo>
                    <a:pt x="-1441" y="202938"/>
                    <a:pt x="-1441" y="188536"/>
                    <a:pt x="-1441" y="174592"/>
                  </a:cubicBezTo>
                  <a:cubicBezTo>
                    <a:pt x="3874" y="160133"/>
                    <a:pt x="-2012" y="144760"/>
                    <a:pt x="2102" y="130186"/>
                  </a:cubicBezTo>
                  <a:cubicBezTo>
                    <a:pt x="2902" y="86409"/>
                    <a:pt x="12503" y="43261"/>
                    <a:pt x="11760" y="-745"/>
                  </a:cubicBezTo>
                  <a:cubicBezTo>
                    <a:pt x="13303" y="27085"/>
                    <a:pt x="13303" y="54979"/>
                    <a:pt x="11760" y="82809"/>
                  </a:cubicBezTo>
                  <a:cubicBezTo>
                    <a:pt x="7303" y="132872"/>
                    <a:pt x="9646" y="183222"/>
                    <a:pt x="9760" y="233456"/>
                  </a:cubicBezTo>
                  <a:cubicBezTo>
                    <a:pt x="9475" y="242600"/>
                    <a:pt x="14618" y="248887"/>
                    <a:pt x="19133" y="255687"/>
                  </a:cubicBezTo>
                  <a:close/>
                </a:path>
              </a:pathLst>
            </a:custGeom>
            <a:solidFill>
              <a:srgbClr val="A1969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5" name="任意多边形: 形状 88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4FBD9DD-1434-497F-AA96-F1158C66F63F}"/>
                </a:ext>
              </a:extLst>
            </p:cNvPr>
            <p:cNvSpPr/>
            <p:nvPr/>
          </p:nvSpPr>
          <p:spPr>
            <a:xfrm>
              <a:off x="-8487203" y="6903967"/>
              <a:ext cx="248945" cy="50577"/>
            </a:xfrm>
            <a:custGeom>
              <a:avLst/>
              <a:gdLst>
                <a:gd name="connsiteX0" fmla="*/ -812 w 248945"/>
                <a:gd name="connsiteY0" fmla="*/ 49833 h 50577"/>
                <a:gd name="connsiteX1" fmla="*/ -1441 w 248945"/>
                <a:gd name="connsiteY1" fmla="*/ 38403 h 50577"/>
                <a:gd name="connsiteX2" fmla="*/ 204299 w 248945"/>
                <a:gd name="connsiteY2" fmla="*/ 14000 h 50577"/>
                <a:gd name="connsiteX3" fmla="*/ 247505 w 248945"/>
                <a:gd name="connsiteY3" fmla="*/ -745 h 50577"/>
                <a:gd name="connsiteX4" fmla="*/ 217673 w 248945"/>
                <a:gd name="connsiteY4" fmla="*/ 22115 h 50577"/>
                <a:gd name="connsiteX5" fmla="*/ 96000 w 248945"/>
                <a:gd name="connsiteY5" fmla="*/ 38060 h 50577"/>
                <a:gd name="connsiteX6" fmla="*/ 14447 w 248945"/>
                <a:gd name="connsiteY6" fmla="*/ 44918 h 50577"/>
                <a:gd name="connsiteX7" fmla="*/ -812 w 248945"/>
                <a:gd name="connsiteY7" fmla="*/ 49833 h 50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945" h="50577">
                  <a:moveTo>
                    <a:pt x="-812" y="49833"/>
                  </a:moveTo>
                  <a:cubicBezTo>
                    <a:pt x="-812" y="46118"/>
                    <a:pt x="-1212" y="42403"/>
                    <a:pt x="-1441" y="38403"/>
                  </a:cubicBezTo>
                  <a:cubicBezTo>
                    <a:pt x="67139" y="30287"/>
                    <a:pt x="135719" y="22458"/>
                    <a:pt x="204299" y="14000"/>
                  </a:cubicBezTo>
                  <a:cubicBezTo>
                    <a:pt x="219739" y="12931"/>
                    <a:pt x="234632" y="7848"/>
                    <a:pt x="247505" y="-745"/>
                  </a:cubicBezTo>
                  <a:cubicBezTo>
                    <a:pt x="245104" y="16400"/>
                    <a:pt x="231046" y="19486"/>
                    <a:pt x="217673" y="22115"/>
                  </a:cubicBezTo>
                  <a:cubicBezTo>
                    <a:pt x="177668" y="30745"/>
                    <a:pt x="136748" y="34002"/>
                    <a:pt x="96000" y="38060"/>
                  </a:cubicBezTo>
                  <a:cubicBezTo>
                    <a:pt x="68854" y="40803"/>
                    <a:pt x="41650" y="42746"/>
                    <a:pt x="14447" y="44918"/>
                  </a:cubicBezTo>
                  <a:cubicBezTo>
                    <a:pt x="8996" y="45067"/>
                    <a:pt x="3701" y="46772"/>
                    <a:pt x="-812" y="49833"/>
                  </a:cubicBezTo>
                  <a:close/>
                </a:path>
              </a:pathLst>
            </a:custGeom>
            <a:solidFill>
              <a:srgbClr val="6F5E5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6" name="任意多边形: 形状 88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CA44312-3969-4C5D-A938-F170A49F6EF9}"/>
                </a:ext>
              </a:extLst>
            </p:cNvPr>
            <p:cNvSpPr/>
            <p:nvPr/>
          </p:nvSpPr>
          <p:spPr>
            <a:xfrm>
              <a:off x="-7752692" y="6575469"/>
              <a:ext cx="242412" cy="83782"/>
            </a:xfrm>
            <a:custGeom>
              <a:avLst/>
              <a:gdLst>
                <a:gd name="connsiteX0" fmla="*/ 32603 w 242412"/>
                <a:gd name="connsiteY0" fmla="*/ -745 h 83782"/>
                <a:gd name="connsiteX1" fmla="*/ 27459 w 242412"/>
                <a:gd name="connsiteY1" fmla="*/ 33545 h 83782"/>
                <a:gd name="connsiteX2" fmla="*/ 240971 w 242412"/>
                <a:gd name="connsiteY2" fmla="*/ 15372 h 83782"/>
                <a:gd name="connsiteX3" fmla="*/ 195823 w 242412"/>
                <a:gd name="connsiteY3" fmla="*/ 36060 h 83782"/>
                <a:gd name="connsiteX4" fmla="*/ 96268 w 242412"/>
                <a:gd name="connsiteY4" fmla="*/ 33374 h 83782"/>
                <a:gd name="connsiteX5" fmla="*/ 37002 w 242412"/>
                <a:gd name="connsiteY5" fmla="*/ 36746 h 83782"/>
                <a:gd name="connsiteX6" fmla="*/ 16201 w 242412"/>
                <a:gd name="connsiteY6" fmla="*/ 62235 h 83782"/>
                <a:gd name="connsiteX7" fmla="*/ 21515 w 242412"/>
                <a:gd name="connsiteY7" fmla="*/ 83037 h 83782"/>
                <a:gd name="connsiteX8" fmla="*/ 12885 w 242412"/>
                <a:gd name="connsiteY8" fmla="*/ 76294 h 83782"/>
                <a:gd name="connsiteX9" fmla="*/ 5799 w 242412"/>
                <a:gd name="connsiteY9" fmla="*/ 40003 h 83782"/>
                <a:gd name="connsiteX10" fmla="*/ 32603 w 242412"/>
                <a:gd name="connsiteY10" fmla="*/ -745 h 83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412" h="83782">
                  <a:moveTo>
                    <a:pt x="32603" y="-745"/>
                  </a:moveTo>
                  <a:cubicBezTo>
                    <a:pt x="44889" y="12114"/>
                    <a:pt x="24887" y="18801"/>
                    <a:pt x="27459" y="33545"/>
                  </a:cubicBezTo>
                  <a:cubicBezTo>
                    <a:pt x="98039" y="23087"/>
                    <a:pt x="170334" y="32460"/>
                    <a:pt x="240971" y="15372"/>
                  </a:cubicBezTo>
                  <a:cubicBezTo>
                    <a:pt x="227890" y="25938"/>
                    <a:pt x="212366" y="33051"/>
                    <a:pt x="195823" y="36060"/>
                  </a:cubicBezTo>
                  <a:cubicBezTo>
                    <a:pt x="162904" y="28345"/>
                    <a:pt x="129300" y="31317"/>
                    <a:pt x="96268" y="33374"/>
                  </a:cubicBezTo>
                  <a:cubicBezTo>
                    <a:pt x="76608" y="34632"/>
                    <a:pt x="56720" y="38404"/>
                    <a:pt x="37002" y="36746"/>
                  </a:cubicBezTo>
                  <a:cubicBezTo>
                    <a:pt x="17286" y="35088"/>
                    <a:pt x="14142" y="46119"/>
                    <a:pt x="16201" y="62235"/>
                  </a:cubicBezTo>
                  <a:cubicBezTo>
                    <a:pt x="17000" y="69264"/>
                    <a:pt x="22372" y="75379"/>
                    <a:pt x="21515" y="83037"/>
                  </a:cubicBezTo>
                  <a:cubicBezTo>
                    <a:pt x="18658" y="80808"/>
                    <a:pt x="15800" y="78637"/>
                    <a:pt x="12885" y="76294"/>
                  </a:cubicBezTo>
                  <a:cubicBezTo>
                    <a:pt x="-4260" y="62064"/>
                    <a:pt x="-5231" y="60006"/>
                    <a:pt x="5799" y="40003"/>
                  </a:cubicBezTo>
                  <a:cubicBezTo>
                    <a:pt x="13686" y="25945"/>
                    <a:pt x="23630" y="12857"/>
                    <a:pt x="32603" y="-745"/>
                  </a:cubicBezTo>
                  <a:close/>
                </a:path>
              </a:pathLst>
            </a:custGeom>
            <a:solidFill>
              <a:srgbClr val="928B8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8" name="任意多边形: 形状 89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93C7FBF-013E-454C-A416-7EDADFD6B50C}"/>
                </a:ext>
              </a:extLst>
            </p:cNvPr>
            <p:cNvSpPr/>
            <p:nvPr/>
          </p:nvSpPr>
          <p:spPr>
            <a:xfrm>
              <a:off x="-8888647" y="8003714"/>
              <a:ext cx="109637" cy="86096"/>
            </a:xfrm>
            <a:custGeom>
              <a:avLst/>
              <a:gdLst>
                <a:gd name="connsiteX0" fmla="*/ 93166 w 109637"/>
                <a:gd name="connsiteY0" fmla="*/ 85256 h 86096"/>
                <a:gd name="connsiteX1" fmla="*/ 66763 w 109637"/>
                <a:gd name="connsiteY1" fmla="*/ 69540 h 86096"/>
                <a:gd name="connsiteX2" fmla="*/ 10413 w 109637"/>
                <a:gd name="connsiteY2" fmla="*/ 20220 h 86096"/>
                <a:gd name="connsiteX3" fmla="*/ 1155 w 109637"/>
                <a:gd name="connsiteY3" fmla="*/ 10333 h 86096"/>
                <a:gd name="connsiteX4" fmla="*/ -243 w 109637"/>
                <a:gd name="connsiteY4" fmla="*/ 1553 h 86096"/>
                <a:gd name="connsiteX5" fmla="*/ 354 w 109637"/>
                <a:gd name="connsiteY5" fmla="*/ 846 h 86096"/>
                <a:gd name="connsiteX6" fmla="*/ 7498 w 109637"/>
                <a:gd name="connsiteY6" fmla="*/ 846 h 86096"/>
                <a:gd name="connsiteX7" fmla="*/ 108196 w 109637"/>
                <a:gd name="connsiteY7" fmla="*/ 75655 h 86096"/>
                <a:gd name="connsiteX8" fmla="*/ 84136 w 109637"/>
                <a:gd name="connsiteY8" fmla="*/ 71597 h 86096"/>
                <a:gd name="connsiteX9" fmla="*/ 93166 w 109637"/>
                <a:gd name="connsiteY9" fmla="*/ 85256 h 86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9637" h="86096">
                  <a:moveTo>
                    <a:pt x="93166" y="85256"/>
                  </a:moveTo>
                  <a:cubicBezTo>
                    <a:pt x="80536" y="86456"/>
                    <a:pt x="74649" y="76112"/>
                    <a:pt x="66763" y="69540"/>
                  </a:cubicBezTo>
                  <a:cubicBezTo>
                    <a:pt x="47560" y="53595"/>
                    <a:pt x="31787" y="33707"/>
                    <a:pt x="10413" y="20220"/>
                  </a:cubicBezTo>
                  <a:lnTo>
                    <a:pt x="1155" y="10333"/>
                  </a:lnTo>
                  <a:cubicBezTo>
                    <a:pt x="-1656" y="8294"/>
                    <a:pt x="-2281" y="4363"/>
                    <a:pt x="-243" y="1553"/>
                  </a:cubicBezTo>
                  <a:cubicBezTo>
                    <a:pt x="-61" y="1303"/>
                    <a:pt x="138" y="1067"/>
                    <a:pt x="354" y="846"/>
                  </a:cubicBezTo>
                  <a:cubicBezTo>
                    <a:pt x="2869" y="-1955"/>
                    <a:pt x="5612" y="-469"/>
                    <a:pt x="7498" y="846"/>
                  </a:cubicBezTo>
                  <a:cubicBezTo>
                    <a:pt x="40759" y="25648"/>
                    <a:pt x="77849" y="45366"/>
                    <a:pt x="108196" y="75655"/>
                  </a:cubicBezTo>
                  <a:cubicBezTo>
                    <a:pt x="97738" y="80856"/>
                    <a:pt x="92823" y="68168"/>
                    <a:pt x="84136" y="71597"/>
                  </a:cubicBezTo>
                  <a:cubicBezTo>
                    <a:pt x="87165" y="76341"/>
                    <a:pt x="90137" y="80798"/>
                    <a:pt x="93166" y="85256"/>
                  </a:cubicBezTo>
                  <a:close/>
                </a:path>
              </a:pathLst>
            </a:custGeom>
            <a:solidFill>
              <a:srgbClr val="36222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6" name="任意多边形: 形状 90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0464966-E423-437C-B98E-412C9A60780A}"/>
                </a:ext>
              </a:extLst>
            </p:cNvPr>
            <p:cNvSpPr/>
            <p:nvPr/>
          </p:nvSpPr>
          <p:spPr>
            <a:xfrm>
              <a:off x="-8217259" y="6682053"/>
              <a:ext cx="104217" cy="187966"/>
            </a:xfrm>
            <a:custGeom>
              <a:avLst/>
              <a:gdLst>
                <a:gd name="connsiteX0" fmla="*/ 2193 w 104217"/>
                <a:gd name="connsiteY0" fmla="*/ 187222 h 187966"/>
                <a:gd name="connsiteX1" fmla="*/ 6707 w 104217"/>
                <a:gd name="connsiteY1" fmla="*/ 161047 h 187966"/>
                <a:gd name="connsiteX2" fmla="*/ 85288 w 104217"/>
                <a:gd name="connsiteY2" fmla="*/ 18172 h 187966"/>
                <a:gd name="connsiteX3" fmla="*/ 99233 w 104217"/>
                <a:gd name="connsiteY3" fmla="*/ -745 h 187966"/>
                <a:gd name="connsiteX4" fmla="*/ 101462 w 104217"/>
                <a:gd name="connsiteY4" fmla="*/ 227 h 187966"/>
                <a:gd name="connsiteX5" fmla="*/ 102777 w 104217"/>
                <a:gd name="connsiteY5" fmla="*/ 2628 h 187966"/>
                <a:gd name="connsiteX6" fmla="*/ 2193 w 104217"/>
                <a:gd name="connsiteY6" fmla="*/ 187222 h 18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217" h="187966">
                  <a:moveTo>
                    <a:pt x="2193" y="187222"/>
                  </a:moveTo>
                  <a:cubicBezTo>
                    <a:pt x="-6666" y="176764"/>
                    <a:pt x="2992" y="168934"/>
                    <a:pt x="6707" y="161047"/>
                  </a:cubicBezTo>
                  <a:cubicBezTo>
                    <a:pt x="30081" y="111841"/>
                    <a:pt x="57571" y="64807"/>
                    <a:pt x="85288" y="18172"/>
                  </a:cubicBezTo>
                  <a:cubicBezTo>
                    <a:pt x="89232" y="11428"/>
                    <a:pt x="91575" y="3313"/>
                    <a:pt x="99233" y="-745"/>
                  </a:cubicBezTo>
                  <a:cubicBezTo>
                    <a:pt x="99690" y="-745"/>
                    <a:pt x="100890" y="-287"/>
                    <a:pt x="101462" y="227"/>
                  </a:cubicBezTo>
                  <a:cubicBezTo>
                    <a:pt x="102001" y="968"/>
                    <a:pt x="102443" y="1774"/>
                    <a:pt x="102777" y="2628"/>
                  </a:cubicBezTo>
                  <a:cubicBezTo>
                    <a:pt x="70487" y="64692"/>
                    <a:pt x="37683" y="126700"/>
                    <a:pt x="2193" y="187222"/>
                  </a:cubicBezTo>
                  <a:close/>
                </a:path>
              </a:pathLst>
            </a:custGeom>
            <a:solidFill>
              <a:srgbClr val="432F2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9" name="任意多边形: 形状 90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4B486AE-0808-4AAE-8F8F-5E18E7045068}"/>
                </a:ext>
              </a:extLst>
            </p:cNvPr>
            <p:cNvSpPr/>
            <p:nvPr/>
          </p:nvSpPr>
          <p:spPr>
            <a:xfrm>
              <a:off x="-9058474" y="7558335"/>
              <a:ext cx="18888" cy="230199"/>
            </a:xfrm>
            <a:custGeom>
              <a:avLst/>
              <a:gdLst>
                <a:gd name="connsiteX0" fmla="*/ -1441 w 18888"/>
                <a:gd name="connsiteY0" fmla="*/ 15029 h 230199"/>
                <a:gd name="connsiteX1" fmla="*/ 502 w 18888"/>
                <a:gd name="connsiteY1" fmla="*/ -745 h 230199"/>
                <a:gd name="connsiteX2" fmla="*/ 8960 w 18888"/>
                <a:gd name="connsiteY2" fmla="*/ 46747 h 230199"/>
                <a:gd name="connsiteX3" fmla="*/ 16904 w 18888"/>
                <a:gd name="connsiteY3" fmla="*/ 207167 h 230199"/>
                <a:gd name="connsiteX4" fmla="*/ 10332 w 18888"/>
                <a:gd name="connsiteY4" fmla="*/ 229455 h 230199"/>
                <a:gd name="connsiteX5" fmla="*/ 4617 w 18888"/>
                <a:gd name="connsiteY5" fmla="*/ 204310 h 230199"/>
                <a:gd name="connsiteX6" fmla="*/ 4160 w 18888"/>
                <a:gd name="connsiteY6" fmla="*/ 76922 h 230199"/>
                <a:gd name="connsiteX7" fmla="*/ -1441 w 18888"/>
                <a:gd name="connsiteY7" fmla="*/ 15029 h 23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888" h="230199">
                  <a:moveTo>
                    <a:pt x="-1441" y="15029"/>
                  </a:moveTo>
                  <a:lnTo>
                    <a:pt x="502" y="-745"/>
                  </a:lnTo>
                  <a:cubicBezTo>
                    <a:pt x="5048" y="14729"/>
                    <a:pt x="7884" y="30655"/>
                    <a:pt x="8960" y="46747"/>
                  </a:cubicBezTo>
                  <a:cubicBezTo>
                    <a:pt x="11589" y="100239"/>
                    <a:pt x="19591" y="153446"/>
                    <a:pt x="16904" y="207167"/>
                  </a:cubicBezTo>
                  <a:cubicBezTo>
                    <a:pt x="16447" y="215110"/>
                    <a:pt x="18733" y="223854"/>
                    <a:pt x="10332" y="229455"/>
                  </a:cubicBezTo>
                  <a:cubicBezTo>
                    <a:pt x="1703" y="222654"/>
                    <a:pt x="4617" y="213110"/>
                    <a:pt x="4617" y="204310"/>
                  </a:cubicBezTo>
                  <a:cubicBezTo>
                    <a:pt x="4617" y="161847"/>
                    <a:pt x="5074" y="119384"/>
                    <a:pt x="4160" y="76922"/>
                  </a:cubicBezTo>
                  <a:cubicBezTo>
                    <a:pt x="3588" y="56291"/>
                    <a:pt x="445" y="35660"/>
                    <a:pt x="-1441" y="15029"/>
                  </a:cubicBezTo>
                  <a:close/>
                </a:path>
              </a:pathLst>
            </a:custGeom>
            <a:solidFill>
              <a:srgbClr val="9E928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5" name="任意多边形: 形状 91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7E526A4-C8C8-452F-BA77-49B5B126A808}"/>
                </a:ext>
              </a:extLst>
            </p:cNvPr>
            <p:cNvSpPr/>
            <p:nvPr/>
          </p:nvSpPr>
          <p:spPr>
            <a:xfrm>
              <a:off x="-8854906" y="6504031"/>
              <a:ext cx="149219" cy="60581"/>
            </a:xfrm>
            <a:custGeom>
              <a:avLst/>
              <a:gdLst>
                <a:gd name="connsiteX0" fmla="*/ -1441 w 149219"/>
                <a:gd name="connsiteY0" fmla="*/ -745 h 60581"/>
                <a:gd name="connsiteX1" fmla="*/ 124975 w 149219"/>
                <a:gd name="connsiteY1" fmla="*/ 27031 h 60581"/>
                <a:gd name="connsiteX2" fmla="*/ 142463 w 149219"/>
                <a:gd name="connsiteY2" fmla="*/ 38461 h 60581"/>
                <a:gd name="connsiteX3" fmla="*/ 137834 w 149219"/>
                <a:gd name="connsiteY3" fmla="*/ 58120 h 60581"/>
                <a:gd name="connsiteX4" fmla="*/ 108916 w 149219"/>
                <a:gd name="connsiteY4" fmla="*/ 59092 h 60581"/>
                <a:gd name="connsiteX5" fmla="*/ 92285 w 149219"/>
                <a:gd name="connsiteY5" fmla="*/ 55205 h 60581"/>
                <a:gd name="connsiteX6" fmla="*/ 81998 w 149219"/>
                <a:gd name="connsiteY6" fmla="*/ 53320 h 60581"/>
                <a:gd name="connsiteX7" fmla="*/ 73083 w 149219"/>
                <a:gd name="connsiteY7" fmla="*/ 43318 h 60581"/>
                <a:gd name="connsiteX8" fmla="*/ 137319 w 149219"/>
                <a:gd name="connsiteY8" fmla="*/ 46176 h 60581"/>
                <a:gd name="connsiteX9" fmla="*/ 31535 w 149219"/>
                <a:gd name="connsiteY9" fmla="*/ 15544 h 60581"/>
                <a:gd name="connsiteX10" fmla="*/ -1441 w 149219"/>
                <a:gd name="connsiteY10" fmla="*/ -745 h 6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9219" h="60581">
                  <a:moveTo>
                    <a:pt x="-1441" y="-745"/>
                  </a:moveTo>
                  <a:cubicBezTo>
                    <a:pt x="41193" y="6399"/>
                    <a:pt x="83141" y="16400"/>
                    <a:pt x="124975" y="27031"/>
                  </a:cubicBezTo>
                  <a:cubicBezTo>
                    <a:pt x="131054" y="30444"/>
                    <a:pt x="136897" y="34263"/>
                    <a:pt x="142463" y="38461"/>
                  </a:cubicBezTo>
                  <a:cubicBezTo>
                    <a:pt x="151093" y="46119"/>
                    <a:pt x="148978" y="54234"/>
                    <a:pt x="137834" y="58120"/>
                  </a:cubicBezTo>
                  <a:cubicBezTo>
                    <a:pt x="128347" y="61378"/>
                    <a:pt x="118574" y="58977"/>
                    <a:pt x="108916" y="59092"/>
                  </a:cubicBezTo>
                  <a:cubicBezTo>
                    <a:pt x="104115" y="54691"/>
                    <a:pt x="97486" y="57891"/>
                    <a:pt x="92285" y="55205"/>
                  </a:cubicBezTo>
                  <a:lnTo>
                    <a:pt x="81998" y="53320"/>
                  </a:lnTo>
                  <a:lnTo>
                    <a:pt x="73083" y="43318"/>
                  </a:lnTo>
                  <a:cubicBezTo>
                    <a:pt x="93600" y="41832"/>
                    <a:pt x="112459" y="51091"/>
                    <a:pt x="137319" y="46176"/>
                  </a:cubicBezTo>
                  <a:cubicBezTo>
                    <a:pt x="104007" y="30153"/>
                    <a:pt x="68255" y="19800"/>
                    <a:pt x="31535" y="15544"/>
                  </a:cubicBezTo>
                  <a:cubicBezTo>
                    <a:pt x="23362" y="4742"/>
                    <a:pt x="6617" y="10685"/>
                    <a:pt x="-1441" y="-745"/>
                  </a:cubicBezTo>
                  <a:close/>
                </a:path>
              </a:pathLst>
            </a:custGeom>
            <a:solidFill>
              <a:srgbClr val="81716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2" name="任意多边形: 形状 92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9696107-AB6E-4F4B-8560-1F3B8DE79808}"/>
                </a:ext>
              </a:extLst>
            </p:cNvPr>
            <p:cNvSpPr/>
            <p:nvPr/>
          </p:nvSpPr>
          <p:spPr>
            <a:xfrm>
              <a:off x="-8969949" y="6653250"/>
              <a:ext cx="102964" cy="171949"/>
            </a:xfrm>
            <a:custGeom>
              <a:avLst/>
              <a:gdLst>
                <a:gd name="connsiteX0" fmla="*/ 98229 w 102964"/>
                <a:gd name="connsiteY0" fmla="*/ -744 h 171949"/>
                <a:gd name="connsiteX1" fmla="*/ 97143 w 102964"/>
                <a:gd name="connsiteY1" fmla="*/ 13029 h 171949"/>
                <a:gd name="connsiteX2" fmla="*/ 65368 w 102964"/>
                <a:gd name="connsiteY2" fmla="*/ 69779 h 171949"/>
                <a:gd name="connsiteX3" fmla="*/ 5417 w 102964"/>
                <a:gd name="connsiteY3" fmla="*/ 166077 h 171949"/>
                <a:gd name="connsiteX4" fmla="*/ -1441 w 102964"/>
                <a:gd name="connsiteY4" fmla="*/ 162876 h 171949"/>
                <a:gd name="connsiteX5" fmla="*/ 49994 w 102964"/>
                <a:gd name="connsiteY5" fmla="*/ 70979 h 171949"/>
                <a:gd name="connsiteX6" fmla="*/ 98228 w 102964"/>
                <a:gd name="connsiteY6" fmla="*/ -745 h 171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64" h="171949">
                  <a:moveTo>
                    <a:pt x="98229" y="-744"/>
                  </a:moveTo>
                  <a:cubicBezTo>
                    <a:pt x="105144" y="4399"/>
                    <a:pt x="99372" y="8800"/>
                    <a:pt x="97143" y="13029"/>
                  </a:cubicBezTo>
                  <a:cubicBezTo>
                    <a:pt x="86913" y="32174"/>
                    <a:pt x="73026" y="49262"/>
                    <a:pt x="65368" y="69779"/>
                  </a:cubicBezTo>
                  <a:cubicBezTo>
                    <a:pt x="45422" y="101897"/>
                    <a:pt x="25705" y="134187"/>
                    <a:pt x="5417" y="166077"/>
                  </a:cubicBezTo>
                  <a:cubicBezTo>
                    <a:pt x="-2184" y="178078"/>
                    <a:pt x="102" y="165620"/>
                    <a:pt x="-1441" y="162876"/>
                  </a:cubicBezTo>
                  <a:cubicBezTo>
                    <a:pt x="15704" y="132243"/>
                    <a:pt x="32507" y="101383"/>
                    <a:pt x="49994" y="70979"/>
                  </a:cubicBezTo>
                  <a:cubicBezTo>
                    <a:pt x="64322" y="45939"/>
                    <a:pt x="80442" y="21969"/>
                    <a:pt x="98228" y="-745"/>
                  </a:cubicBezTo>
                  <a:close/>
                </a:path>
              </a:pathLst>
            </a:custGeom>
            <a:solidFill>
              <a:srgbClr val="6B5A5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3" name="任意多边形: 形状 92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FF4089E-A2A8-40DE-87F1-A2EDFFDCB751}"/>
                </a:ext>
              </a:extLst>
            </p:cNvPr>
            <p:cNvSpPr/>
            <p:nvPr/>
          </p:nvSpPr>
          <p:spPr>
            <a:xfrm>
              <a:off x="-7998152" y="6416934"/>
              <a:ext cx="114860" cy="38462"/>
            </a:xfrm>
            <a:custGeom>
              <a:avLst/>
              <a:gdLst>
                <a:gd name="connsiteX0" fmla="*/ 63921 w 114860"/>
                <a:gd name="connsiteY0" fmla="*/ 37718 h 38462"/>
                <a:gd name="connsiteX1" fmla="*/ 46776 w 114860"/>
                <a:gd name="connsiteY1" fmla="*/ 35260 h 38462"/>
                <a:gd name="connsiteX2" fmla="*/ 100897 w 114860"/>
                <a:gd name="connsiteY2" fmla="*/ 11829 h 38462"/>
                <a:gd name="connsiteX3" fmla="*/ 14486 w 114860"/>
                <a:gd name="connsiteY3" fmla="*/ 8857 h 38462"/>
                <a:gd name="connsiteX4" fmla="*/ -1401 w 114860"/>
                <a:gd name="connsiteY4" fmla="*/ -745 h 38462"/>
                <a:gd name="connsiteX5" fmla="*/ 94210 w 114860"/>
                <a:gd name="connsiteY5" fmla="*/ -173 h 38462"/>
                <a:gd name="connsiteX6" fmla="*/ 112899 w 114860"/>
                <a:gd name="connsiteY6" fmla="*/ 9657 h 38462"/>
                <a:gd name="connsiteX7" fmla="*/ 101469 w 114860"/>
                <a:gd name="connsiteY7" fmla="*/ 30974 h 38462"/>
                <a:gd name="connsiteX8" fmla="*/ 96268 w 114860"/>
                <a:gd name="connsiteY8" fmla="*/ 32631 h 38462"/>
                <a:gd name="connsiteX9" fmla="*/ 73408 w 114860"/>
                <a:gd name="connsiteY9" fmla="*/ 36574 h 38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860" h="38462">
                  <a:moveTo>
                    <a:pt x="63921" y="37718"/>
                  </a:moveTo>
                  <a:lnTo>
                    <a:pt x="46776" y="35260"/>
                  </a:lnTo>
                  <a:cubicBezTo>
                    <a:pt x="64550" y="25316"/>
                    <a:pt x="85295" y="27945"/>
                    <a:pt x="100897" y="11829"/>
                  </a:cubicBezTo>
                  <a:lnTo>
                    <a:pt x="14486" y="8857"/>
                  </a:lnTo>
                  <a:cubicBezTo>
                    <a:pt x="9343" y="5371"/>
                    <a:pt x="-2202" y="12572"/>
                    <a:pt x="-1401" y="-745"/>
                  </a:cubicBezTo>
                  <a:cubicBezTo>
                    <a:pt x="30488" y="-745"/>
                    <a:pt x="62378" y="-115"/>
                    <a:pt x="94210" y="-173"/>
                  </a:cubicBezTo>
                  <a:cubicBezTo>
                    <a:pt x="102497" y="-173"/>
                    <a:pt x="111355" y="-2344"/>
                    <a:pt x="112899" y="9657"/>
                  </a:cubicBezTo>
                  <a:cubicBezTo>
                    <a:pt x="114385" y="19601"/>
                    <a:pt x="113298" y="27945"/>
                    <a:pt x="101469" y="30974"/>
                  </a:cubicBezTo>
                  <a:cubicBezTo>
                    <a:pt x="99697" y="31431"/>
                    <a:pt x="97983" y="32059"/>
                    <a:pt x="96268" y="32631"/>
                  </a:cubicBezTo>
                  <a:cubicBezTo>
                    <a:pt x="89010" y="36232"/>
                    <a:pt x="80437" y="31831"/>
                    <a:pt x="73408" y="36574"/>
                  </a:cubicBezTo>
                  <a:close/>
                </a:path>
              </a:pathLst>
            </a:custGeom>
            <a:solidFill>
              <a:srgbClr val="49373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5" name="任意多边形: 形状 92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22A8916-0FA2-4A39-8E67-E1FC0FC435DF}"/>
                </a:ext>
              </a:extLst>
            </p:cNvPr>
            <p:cNvSpPr/>
            <p:nvPr/>
          </p:nvSpPr>
          <p:spPr>
            <a:xfrm>
              <a:off x="-7770684" y="6871563"/>
              <a:ext cx="65698" cy="158478"/>
            </a:xfrm>
            <a:custGeom>
              <a:avLst/>
              <a:gdLst>
                <a:gd name="connsiteX0" fmla="*/ 61852 w 65698"/>
                <a:gd name="connsiteY0" fmla="*/ -745 h 158478"/>
                <a:gd name="connsiteX1" fmla="*/ 55851 w 65698"/>
                <a:gd name="connsiteY1" fmla="*/ 31831 h 158478"/>
                <a:gd name="connsiteX2" fmla="*/ 5788 w 65698"/>
                <a:gd name="connsiteY2" fmla="*/ 157561 h 158478"/>
                <a:gd name="connsiteX3" fmla="*/ 73 w 65698"/>
                <a:gd name="connsiteY3" fmla="*/ 147559 h 158478"/>
                <a:gd name="connsiteX4" fmla="*/ 61852 w 65698"/>
                <a:gd name="connsiteY4" fmla="*/ -745 h 15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98" h="158478">
                  <a:moveTo>
                    <a:pt x="61852" y="-745"/>
                  </a:moveTo>
                  <a:cubicBezTo>
                    <a:pt x="68310" y="11600"/>
                    <a:pt x="60195" y="22115"/>
                    <a:pt x="55851" y="31831"/>
                  </a:cubicBezTo>
                  <a:cubicBezTo>
                    <a:pt x="37163" y="72922"/>
                    <a:pt x="22247" y="115441"/>
                    <a:pt x="5788" y="157561"/>
                  </a:cubicBezTo>
                  <a:cubicBezTo>
                    <a:pt x="-3870" y="158818"/>
                    <a:pt x="-1641" y="152989"/>
                    <a:pt x="73" y="147559"/>
                  </a:cubicBezTo>
                  <a:cubicBezTo>
                    <a:pt x="11674" y="94410"/>
                    <a:pt x="35506" y="46347"/>
                    <a:pt x="61852" y="-745"/>
                  </a:cubicBezTo>
                  <a:close/>
                </a:path>
              </a:pathLst>
            </a:custGeom>
            <a:solidFill>
              <a:srgbClr val="3A2B2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6" name="任意多边形: 形状 92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40A7506-19BB-4D00-89EF-78FD8161FEC9}"/>
                </a:ext>
              </a:extLst>
            </p:cNvPr>
            <p:cNvSpPr/>
            <p:nvPr/>
          </p:nvSpPr>
          <p:spPr>
            <a:xfrm>
              <a:off x="-8964805" y="8440752"/>
              <a:ext cx="209512" cy="22249"/>
            </a:xfrm>
            <a:custGeom>
              <a:avLst/>
              <a:gdLst>
                <a:gd name="connsiteX0" fmla="*/ 186411 w 209512"/>
                <a:gd name="connsiteY0" fmla="*/ 11578 h 22249"/>
                <a:gd name="connsiteX1" fmla="*/ 208071 w 209512"/>
                <a:gd name="connsiteY1" fmla="*/ 16378 h 22249"/>
                <a:gd name="connsiteX2" fmla="*/ 190298 w 209512"/>
                <a:gd name="connsiteY2" fmla="*/ 21179 h 22249"/>
                <a:gd name="connsiteX3" fmla="*/ 24962 w 209512"/>
                <a:gd name="connsiteY3" fmla="*/ 15978 h 22249"/>
                <a:gd name="connsiteX4" fmla="*/ -1441 w 209512"/>
                <a:gd name="connsiteY4" fmla="*/ 5177 h 22249"/>
                <a:gd name="connsiteX5" fmla="*/ 2559 w 209512"/>
                <a:gd name="connsiteY5" fmla="*/ 1805 h 22249"/>
                <a:gd name="connsiteX6" fmla="*/ 37364 w 209512"/>
                <a:gd name="connsiteY6" fmla="*/ 2434 h 22249"/>
                <a:gd name="connsiteX7" fmla="*/ 153950 w 209512"/>
                <a:gd name="connsiteY7" fmla="*/ 2434 h 22249"/>
                <a:gd name="connsiteX8" fmla="*/ 186411 w 209512"/>
                <a:gd name="connsiteY8" fmla="*/ 11578 h 22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12" h="22249">
                  <a:moveTo>
                    <a:pt x="186411" y="11578"/>
                  </a:moveTo>
                  <a:cubicBezTo>
                    <a:pt x="192697" y="17293"/>
                    <a:pt x="201384" y="12549"/>
                    <a:pt x="208071" y="16378"/>
                  </a:cubicBezTo>
                  <a:cubicBezTo>
                    <a:pt x="203042" y="21294"/>
                    <a:pt x="196641" y="21008"/>
                    <a:pt x="190298" y="21179"/>
                  </a:cubicBezTo>
                  <a:cubicBezTo>
                    <a:pt x="135090" y="22551"/>
                    <a:pt x="80055" y="19350"/>
                    <a:pt x="24962" y="15978"/>
                  </a:cubicBezTo>
                  <a:cubicBezTo>
                    <a:pt x="15018" y="15350"/>
                    <a:pt x="5246" y="13978"/>
                    <a:pt x="-1441" y="5177"/>
                  </a:cubicBezTo>
                  <a:lnTo>
                    <a:pt x="2559" y="1805"/>
                  </a:lnTo>
                  <a:cubicBezTo>
                    <a:pt x="13989" y="-3510"/>
                    <a:pt x="26049" y="891"/>
                    <a:pt x="37364" y="2434"/>
                  </a:cubicBezTo>
                  <a:cubicBezTo>
                    <a:pt x="76340" y="7635"/>
                    <a:pt x="115088" y="1519"/>
                    <a:pt x="153950" y="2434"/>
                  </a:cubicBezTo>
                  <a:cubicBezTo>
                    <a:pt x="165494" y="2434"/>
                    <a:pt x="177896" y="434"/>
                    <a:pt x="186411" y="11578"/>
                  </a:cubicBezTo>
                  <a:close/>
                </a:path>
              </a:pathLst>
            </a:custGeom>
            <a:solidFill>
              <a:srgbClr val="9A8C8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8" name="任意多边形: 形状 92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ADDA5D7-925A-49DC-832A-6F87A1043C6A}"/>
                </a:ext>
              </a:extLst>
            </p:cNvPr>
            <p:cNvSpPr/>
            <p:nvPr/>
          </p:nvSpPr>
          <p:spPr>
            <a:xfrm>
              <a:off x="-8437939" y="7297159"/>
              <a:ext cx="143274" cy="101213"/>
            </a:xfrm>
            <a:custGeom>
              <a:avLst/>
              <a:gdLst>
                <a:gd name="connsiteX0" fmla="*/ 141834 w 143274"/>
                <a:gd name="connsiteY0" fmla="*/ 100468 h 101213"/>
                <a:gd name="connsiteX1" fmla="*/ 51651 w 143274"/>
                <a:gd name="connsiteY1" fmla="*/ 58863 h 101213"/>
                <a:gd name="connsiteX2" fmla="*/ 20961 w 143274"/>
                <a:gd name="connsiteY2" fmla="*/ 62178 h 101213"/>
                <a:gd name="connsiteX3" fmla="*/ 15818 w 143274"/>
                <a:gd name="connsiteY3" fmla="*/ 56806 h 101213"/>
                <a:gd name="connsiteX4" fmla="*/ 30848 w 143274"/>
                <a:gd name="connsiteY4" fmla="*/ 37489 h 101213"/>
                <a:gd name="connsiteX5" fmla="*/ -1441 w 143274"/>
                <a:gd name="connsiteY5" fmla="*/ -745 h 101213"/>
                <a:gd name="connsiteX6" fmla="*/ 41364 w 143274"/>
                <a:gd name="connsiteY6" fmla="*/ 41318 h 101213"/>
                <a:gd name="connsiteX7" fmla="*/ 56395 w 143274"/>
                <a:gd name="connsiteY7" fmla="*/ 51148 h 101213"/>
                <a:gd name="connsiteX8" fmla="*/ 118460 w 143274"/>
                <a:gd name="connsiteY8" fmla="*/ 79380 h 101213"/>
                <a:gd name="connsiteX9" fmla="*/ 141834 w 143274"/>
                <a:gd name="connsiteY9" fmla="*/ 100468 h 101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274" h="101213">
                  <a:moveTo>
                    <a:pt x="141834" y="100468"/>
                  </a:moveTo>
                  <a:cubicBezTo>
                    <a:pt x="111716" y="86695"/>
                    <a:pt x="81255" y="73608"/>
                    <a:pt x="51651" y="58863"/>
                  </a:cubicBezTo>
                  <a:cubicBezTo>
                    <a:pt x="39592" y="52862"/>
                    <a:pt x="30334" y="52805"/>
                    <a:pt x="20961" y="62178"/>
                  </a:cubicBezTo>
                  <a:cubicBezTo>
                    <a:pt x="18575" y="61178"/>
                    <a:pt x="16712" y="59233"/>
                    <a:pt x="15818" y="56806"/>
                  </a:cubicBezTo>
                  <a:cubicBezTo>
                    <a:pt x="20790" y="50462"/>
                    <a:pt x="25762" y="44118"/>
                    <a:pt x="30848" y="37489"/>
                  </a:cubicBezTo>
                  <a:cubicBezTo>
                    <a:pt x="24390" y="21030"/>
                    <a:pt x="2273" y="18058"/>
                    <a:pt x="-1441" y="-745"/>
                  </a:cubicBezTo>
                  <a:cubicBezTo>
                    <a:pt x="15018" y="10685"/>
                    <a:pt x="35820" y="18287"/>
                    <a:pt x="41364" y="41318"/>
                  </a:cubicBezTo>
                  <a:cubicBezTo>
                    <a:pt x="43193" y="48805"/>
                    <a:pt x="50851" y="48633"/>
                    <a:pt x="56395" y="51148"/>
                  </a:cubicBezTo>
                  <a:cubicBezTo>
                    <a:pt x="77140" y="60463"/>
                    <a:pt x="98057" y="69321"/>
                    <a:pt x="118460" y="79380"/>
                  </a:cubicBezTo>
                  <a:cubicBezTo>
                    <a:pt x="127946" y="84009"/>
                    <a:pt x="138519" y="88524"/>
                    <a:pt x="141834" y="100468"/>
                  </a:cubicBezTo>
                  <a:close/>
                </a:path>
              </a:pathLst>
            </a:custGeom>
            <a:solidFill>
              <a:srgbClr val="8C747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9" name="任意多边形: 形状 92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54BA2C7-363E-4886-A506-08C5B0CC7D73}"/>
                </a:ext>
              </a:extLst>
            </p:cNvPr>
            <p:cNvSpPr/>
            <p:nvPr/>
          </p:nvSpPr>
          <p:spPr>
            <a:xfrm>
              <a:off x="-8336612" y="6565354"/>
              <a:ext cx="105841" cy="139788"/>
            </a:xfrm>
            <a:custGeom>
              <a:avLst/>
              <a:gdLst>
                <a:gd name="connsiteX0" fmla="*/ -1441 w 105841"/>
                <a:gd name="connsiteY0" fmla="*/ 139044 h 139788"/>
                <a:gd name="connsiteX1" fmla="*/ 104401 w 105841"/>
                <a:gd name="connsiteY1" fmla="*/ -745 h 139788"/>
                <a:gd name="connsiteX2" fmla="*/ -1441 w 105841"/>
                <a:gd name="connsiteY2" fmla="*/ 139044 h 13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841" h="139788">
                  <a:moveTo>
                    <a:pt x="-1441" y="139044"/>
                  </a:moveTo>
                  <a:cubicBezTo>
                    <a:pt x="27060" y="87683"/>
                    <a:pt x="62695" y="40619"/>
                    <a:pt x="104401" y="-745"/>
                  </a:cubicBezTo>
                  <a:cubicBezTo>
                    <a:pt x="74111" y="49428"/>
                    <a:pt x="38636" y="96282"/>
                    <a:pt x="-1441" y="139044"/>
                  </a:cubicBezTo>
                  <a:close/>
                </a:path>
              </a:pathLst>
            </a:custGeom>
            <a:solidFill>
              <a:srgbClr val="5E4E4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0" name="任意多边形: 形状 92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4607DBE-C48E-4CA3-A979-385255875D0B}"/>
                </a:ext>
              </a:extLst>
            </p:cNvPr>
            <p:cNvSpPr/>
            <p:nvPr/>
          </p:nvSpPr>
          <p:spPr>
            <a:xfrm>
              <a:off x="-7808634" y="7019810"/>
              <a:ext cx="45007" cy="157219"/>
            </a:xfrm>
            <a:custGeom>
              <a:avLst/>
              <a:gdLst>
                <a:gd name="connsiteX0" fmla="*/ 37852 w 45007"/>
                <a:gd name="connsiteY0" fmla="*/ -745 h 157219"/>
                <a:gd name="connsiteX1" fmla="*/ 43567 w 45007"/>
                <a:gd name="connsiteY1" fmla="*/ 9257 h 157219"/>
                <a:gd name="connsiteX2" fmla="*/ 27793 w 45007"/>
                <a:gd name="connsiteY2" fmla="*/ 54977 h 157219"/>
                <a:gd name="connsiteX3" fmla="*/ 10648 w 45007"/>
                <a:gd name="connsiteY3" fmla="*/ 156475 h 157219"/>
                <a:gd name="connsiteX4" fmla="*/ -1182 w 45007"/>
                <a:gd name="connsiteY4" fmla="*/ 130587 h 157219"/>
                <a:gd name="connsiteX5" fmla="*/ 23907 w 45007"/>
                <a:gd name="connsiteY5" fmla="*/ 37375 h 157219"/>
                <a:gd name="connsiteX6" fmla="*/ 37852 w 45007"/>
                <a:gd name="connsiteY6" fmla="*/ -745 h 157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007" h="157219">
                  <a:moveTo>
                    <a:pt x="37852" y="-745"/>
                  </a:moveTo>
                  <a:cubicBezTo>
                    <a:pt x="40080" y="2456"/>
                    <a:pt x="39566" y="7256"/>
                    <a:pt x="43567" y="9257"/>
                  </a:cubicBezTo>
                  <a:cubicBezTo>
                    <a:pt x="39164" y="24778"/>
                    <a:pt x="33898" y="40042"/>
                    <a:pt x="27793" y="54977"/>
                  </a:cubicBezTo>
                  <a:cubicBezTo>
                    <a:pt x="12877" y="87038"/>
                    <a:pt x="16363" y="122071"/>
                    <a:pt x="10648" y="156475"/>
                  </a:cubicBezTo>
                  <a:cubicBezTo>
                    <a:pt x="-3296" y="150760"/>
                    <a:pt x="990" y="139330"/>
                    <a:pt x="-1182" y="130587"/>
                  </a:cubicBezTo>
                  <a:cubicBezTo>
                    <a:pt x="-3696" y="96639"/>
                    <a:pt x="12649" y="67722"/>
                    <a:pt x="23907" y="37375"/>
                  </a:cubicBezTo>
                  <a:cubicBezTo>
                    <a:pt x="28765" y="24802"/>
                    <a:pt x="32936" y="11886"/>
                    <a:pt x="37852" y="-745"/>
                  </a:cubicBezTo>
                  <a:close/>
                </a:path>
              </a:pathLst>
            </a:custGeom>
            <a:solidFill>
              <a:srgbClr val="799FA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4" name="任意多边形: 形状 94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67BE401-127D-4FE4-A2A1-238A2D85DDD5}"/>
                </a:ext>
              </a:extLst>
            </p:cNvPr>
            <p:cNvSpPr/>
            <p:nvPr/>
          </p:nvSpPr>
          <p:spPr>
            <a:xfrm>
              <a:off x="-8059778" y="6414497"/>
              <a:ext cx="77723" cy="27812"/>
            </a:xfrm>
            <a:custGeom>
              <a:avLst/>
              <a:gdLst>
                <a:gd name="connsiteX0" fmla="*/ 60396 w 77723"/>
                <a:gd name="connsiteY0" fmla="*/ 1693 h 27812"/>
                <a:gd name="connsiteX1" fmla="*/ 76283 w 77723"/>
                <a:gd name="connsiteY1" fmla="*/ 11294 h 27812"/>
                <a:gd name="connsiteX2" fmla="*/ 23762 w 77723"/>
                <a:gd name="connsiteY2" fmla="*/ 22325 h 27812"/>
                <a:gd name="connsiteX3" fmla="*/ -1441 w 77723"/>
                <a:gd name="connsiteY3" fmla="*/ 22896 h 27812"/>
                <a:gd name="connsiteX4" fmla="*/ 31135 w 77723"/>
                <a:gd name="connsiteY4" fmla="*/ -364 h 27812"/>
                <a:gd name="connsiteX5" fmla="*/ 60396 w 77723"/>
                <a:gd name="connsiteY5" fmla="*/ 1693 h 2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3" h="27812">
                  <a:moveTo>
                    <a:pt x="60396" y="1693"/>
                  </a:moveTo>
                  <a:cubicBezTo>
                    <a:pt x="63481" y="8609"/>
                    <a:pt x="72397" y="5751"/>
                    <a:pt x="76283" y="11294"/>
                  </a:cubicBezTo>
                  <a:cubicBezTo>
                    <a:pt x="63613" y="26970"/>
                    <a:pt x="41668" y="31579"/>
                    <a:pt x="23762" y="22325"/>
                  </a:cubicBezTo>
                  <a:cubicBezTo>
                    <a:pt x="14504" y="18095"/>
                    <a:pt x="6617" y="20667"/>
                    <a:pt x="-1441" y="22896"/>
                  </a:cubicBezTo>
                  <a:cubicBezTo>
                    <a:pt x="2160" y="4951"/>
                    <a:pt x="12961" y="-2593"/>
                    <a:pt x="31135" y="-364"/>
                  </a:cubicBezTo>
                  <a:cubicBezTo>
                    <a:pt x="40850" y="836"/>
                    <a:pt x="50623" y="1064"/>
                    <a:pt x="60396" y="1693"/>
                  </a:cubicBezTo>
                  <a:close/>
                </a:path>
              </a:pathLst>
            </a:custGeom>
            <a:solidFill>
              <a:srgbClr val="7F889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8" name="任意多边形: 形状 94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182414D-FA0E-463B-BF3E-722F70DB7511}"/>
                </a:ext>
              </a:extLst>
            </p:cNvPr>
            <p:cNvSpPr/>
            <p:nvPr/>
          </p:nvSpPr>
          <p:spPr>
            <a:xfrm>
              <a:off x="-7120917" y="6498602"/>
              <a:ext cx="105626" cy="49206"/>
            </a:xfrm>
            <a:custGeom>
              <a:avLst/>
              <a:gdLst>
                <a:gd name="connsiteX0" fmla="*/ -1441 w 105626"/>
                <a:gd name="connsiteY0" fmla="*/ 20515 h 49206"/>
                <a:gd name="connsiteX1" fmla="*/ 97257 w 105626"/>
                <a:gd name="connsiteY1" fmla="*/ -745 h 49206"/>
                <a:gd name="connsiteX2" fmla="*/ 103486 w 105626"/>
                <a:gd name="connsiteY2" fmla="*/ 11543 h 49206"/>
                <a:gd name="connsiteX3" fmla="*/ 53366 w 105626"/>
                <a:gd name="connsiteY3" fmla="*/ 48461 h 49206"/>
                <a:gd name="connsiteX4" fmla="*/ 48222 w 105626"/>
                <a:gd name="connsiteY4" fmla="*/ 43318 h 49206"/>
                <a:gd name="connsiteX5" fmla="*/ 63996 w 105626"/>
                <a:gd name="connsiteY5" fmla="*/ 22058 h 49206"/>
                <a:gd name="connsiteX6" fmla="*/ -1441 w 105626"/>
                <a:gd name="connsiteY6" fmla="*/ 20515 h 49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626" h="49206">
                  <a:moveTo>
                    <a:pt x="-1441" y="20515"/>
                  </a:moveTo>
                  <a:cubicBezTo>
                    <a:pt x="34163" y="26230"/>
                    <a:pt x="64224" y="5656"/>
                    <a:pt x="97257" y="-745"/>
                  </a:cubicBezTo>
                  <a:cubicBezTo>
                    <a:pt x="102344" y="1827"/>
                    <a:pt x="105715" y="4970"/>
                    <a:pt x="103486" y="11543"/>
                  </a:cubicBezTo>
                  <a:cubicBezTo>
                    <a:pt x="87541" y="24916"/>
                    <a:pt x="74911" y="42689"/>
                    <a:pt x="53366" y="48461"/>
                  </a:cubicBezTo>
                  <a:lnTo>
                    <a:pt x="48222" y="43318"/>
                  </a:lnTo>
                  <a:lnTo>
                    <a:pt x="63996" y="22058"/>
                  </a:lnTo>
                  <a:cubicBezTo>
                    <a:pt x="40793" y="24401"/>
                    <a:pt x="18790" y="39146"/>
                    <a:pt x="-1441" y="20515"/>
                  </a:cubicBezTo>
                  <a:close/>
                </a:path>
              </a:pathLst>
            </a:custGeom>
            <a:solidFill>
              <a:srgbClr val="736E6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9" name="任意多边形: 形状 94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292E2C6-9E69-4712-B6E8-46CA289E8C10}"/>
                </a:ext>
              </a:extLst>
            </p:cNvPr>
            <p:cNvSpPr/>
            <p:nvPr/>
          </p:nvSpPr>
          <p:spPr>
            <a:xfrm>
              <a:off x="-9041957" y="7820914"/>
              <a:ext cx="33204" cy="198278"/>
            </a:xfrm>
            <a:custGeom>
              <a:avLst/>
              <a:gdLst>
                <a:gd name="connsiteX0" fmla="*/ -1441 w 33204"/>
                <a:gd name="connsiteY0" fmla="*/ 4823 h 198278"/>
                <a:gd name="connsiteX1" fmla="*/ 3645 w 33204"/>
                <a:gd name="connsiteY1" fmla="*/ 1394 h 198278"/>
                <a:gd name="connsiteX2" fmla="*/ 16047 w 33204"/>
                <a:gd name="connsiteY2" fmla="*/ 90034 h 198278"/>
                <a:gd name="connsiteX3" fmla="*/ 31764 w 33204"/>
                <a:gd name="connsiteY3" fmla="*/ 191818 h 198278"/>
                <a:gd name="connsiteX4" fmla="*/ 26049 w 33204"/>
                <a:gd name="connsiteY4" fmla="*/ 197533 h 198278"/>
                <a:gd name="connsiteX5" fmla="*/ 11932 w 33204"/>
                <a:gd name="connsiteY5" fmla="*/ 120952 h 198278"/>
                <a:gd name="connsiteX6" fmla="*/ -1441 w 33204"/>
                <a:gd name="connsiteY6" fmla="*/ 4823 h 19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04" h="198278">
                  <a:moveTo>
                    <a:pt x="-1441" y="4823"/>
                  </a:moveTo>
                  <a:cubicBezTo>
                    <a:pt x="331" y="3337"/>
                    <a:pt x="2503" y="-4435"/>
                    <a:pt x="3645" y="1394"/>
                  </a:cubicBezTo>
                  <a:cubicBezTo>
                    <a:pt x="9360" y="30655"/>
                    <a:pt x="17076" y="59744"/>
                    <a:pt x="16047" y="90034"/>
                  </a:cubicBezTo>
                  <a:cubicBezTo>
                    <a:pt x="14904" y="124895"/>
                    <a:pt x="27477" y="157757"/>
                    <a:pt x="31764" y="191818"/>
                  </a:cubicBezTo>
                  <a:cubicBezTo>
                    <a:pt x="29820" y="193647"/>
                    <a:pt x="29477" y="197076"/>
                    <a:pt x="26049" y="197533"/>
                  </a:cubicBezTo>
                  <a:cubicBezTo>
                    <a:pt x="15761" y="173073"/>
                    <a:pt x="13761" y="146441"/>
                    <a:pt x="11932" y="120952"/>
                  </a:cubicBezTo>
                  <a:cubicBezTo>
                    <a:pt x="9132" y="81748"/>
                    <a:pt x="3588" y="43342"/>
                    <a:pt x="-1441" y="4823"/>
                  </a:cubicBezTo>
                  <a:close/>
                </a:path>
              </a:pathLst>
            </a:custGeom>
            <a:solidFill>
              <a:srgbClr val="A9A0A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0" name="任意多边形: 形状 94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71E3497-279D-48BF-A53B-647CBD7FFC51}"/>
                </a:ext>
              </a:extLst>
            </p:cNvPr>
            <p:cNvSpPr/>
            <p:nvPr/>
          </p:nvSpPr>
          <p:spPr>
            <a:xfrm>
              <a:off x="-7419319" y="6294653"/>
              <a:ext cx="86797" cy="60632"/>
            </a:xfrm>
            <a:custGeom>
              <a:avLst/>
              <a:gdLst>
                <a:gd name="connsiteX0" fmla="*/ 60474 w 86797"/>
                <a:gd name="connsiteY0" fmla="*/ 55587 h 60632"/>
                <a:gd name="connsiteX1" fmla="*/ 55731 w 86797"/>
                <a:gd name="connsiteY1" fmla="*/ 54729 h 60632"/>
                <a:gd name="connsiteX2" fmla="*/ 38586 w 86797"/>
                <a:gd name="connsiteY2" fmla="*/ 45071 h 60632"/>
                <a:gd name="connsiteX3" fmla="*/ 11553 w 86797"/>
                <a:gd name="connsiteY3" fmla="*/ 38499 h 60632"/>
                <a:gd name="connsiteX4" fmla="*/ 1404 w 86797"/>
                <a:gd name="connsiteY4" fmla="*/ 27740 h 60632"/>
                <a:gd name="connsiteX5" fmla="*/ 466 w 86797"/>
                <a:gd name="connsiteY5" fmla="*/ 27755 h 60632"/>
                <a:gd name="connsiteX6" fmla="*/ 14639 w 86797"/>
                <a:gd name="connsiteY6" fmla="*/ 1065 h 60632"/>
                <a:gd name="connsiteX7" fmla="*/ 23783 w 86797"/>
                <a:gd name="connsiteY7" fmla="*/ 6780 h 60632"/>
                <a:gd name="connsiteX8" fmla="*/ 28413 w 86797"/>
                <a:gd name="connsiteY8" fmla="*/ 19696 h 60632"/>
                <a:gd name="connsiteX9" fmla="*/ 71504 w 86797"/>
                <a:gd name="connsiteY9" fmla="*/ 39470 h 60632"/>
                <a:gd name="connsiteX10" fmla="*/ 84705 w 86797"/>
                <a:gd name="connsiteY10" fmla="*/ 59415 h 60632"/>
                <a:gd name="connsiteX11" fmla="*/ 60474 w 86797"/>
                <a:gd name="connsiteY11" fmla="*/ 55587 h 60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797" h="60632">
                  <a:moveTo>
                    <a:pt x="60474" y="55587"/>
                  </a:moveTo>
                  <a:cubicBezTo>
                    <a:pt x="58850" y="55641"/>
                    <a:pt x="57233" y="55349"/>
                    <a:pt x="55731" y="54729"/>
                  </a:cubicBezTo>
                  <a:cubicBezTo>
                    <a:pt x="55101" y="42785"/>
                    <a:pt x="45729" y="45299"/>
                    <a:pt x="38586" y="45071"/>
                  </a:cubicBezTo>
                  <a:cubicBezTo>
                    <a:pt x="29041" y="44671"/>
                    <a:pt x="19155" y="46671"/>
                    <a:pt x="11553" y="38499"/>
                  </a:cubicBezTo>
                  <a:cubicBezTo>
                    <a:pt x="11721" y="32725"/>
                    <a:pt x="7178" y="27908"/>
                    <a:pt x="1404" y="27740"/>
                  </a:cubicBezTo>
                  <a:cubicBezTo>
                    <a:pt x="1091" y="27731"/>
                    <a:pt x="778" y="27736"/>
                    <a:pt x="466" y="27755"/>
                  </a:cubicBezTo>
                  <a:cubicBezTo>
                    <a:pt x="-5992" y="12952"/>
                    <a:pt x="5267" y="7066"/>
                    <a:pt x="14639" y="1065"/>
                  </a:cubicBezTo>
                  <a:cubicBezTo>
                    <a:pt x="19383" y="-2021"/>
                    <a:pt x="25098" y="-1792"/>
                    <a:pt x="23783" y="6780"/>
                  </a:cubicBezTo>
                  <a:cubicBezTo>
                    <a:pt x="23326" y="11810"/>
                    <a:pt x="20354" y="18210"/>
                    <a:pt x="28413" y="19696"/>
                  </a:cubicBezTo>
                  <a:cubicBezTo>
                    <a:pt x="44243" y="23011"/>
                    <a:pt x="55673" y="35641"/>
                    <a:pt x="71504" y="39470"/>
                  </a:cubicBezTo>
                  <a:cubicBezTo>
                    <a:pt x="80305" y="41584"/>
                    <a:pt x="87620" y="47928"/>
                    <a:pt x="84705" y="59415"/>
                  </a:cubicBezTo>
                  <a:cubicBezTo>
                    <a:pt x="76133" y="61816"/>
                    <a:pt x="69046" y="54215"/>
                    <a:pt x="60474" y="55587"/>
                  </a:cubicBezTo>
                  <a:close/>
                </a:path>
              </a:pathLst>
            </a:custGeom>
            <a:solidFill>
              <a:srgbClr val="270B0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4" name="任意多边形: 形状 95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765F651-3C5F-49DF-B501-F7D58FA83B7A}"/>
                </a:ext>
              </a:extLst>
            </p:cNvPr>
            <p:cNvSpPr/>
            <p:nvPr/>
          </p:nvSpPr>
          <p:spPr>
            <a:xfrm>
              <a:off x="-8844109" y="6520262"/>
              <a:ext cx="94473" cy="92297"/>
            </a:xfrm>
            <a:custGeom>
              <a:avLst/>
              <a:gdLst>
                <a:gd name="connsiteX0" fmla="*/ 21481 w 94473"/>
                <a:gd name="connsiteY0" fmla="*/ -745 h 92297"/>
                <a:gd name="connsiteX1" fmla="*/ 37426 w 94473"/>
                <a:gd name="connsiteY1" fmla="*/ 51947 h 92297"/>
                <a:gd name="connsiteX2" fmla="*/ 93033 w 94473"/>
                <a:gd name="connsiteY2" fmla="*/ 91553 h 92297"/>
                <a:gd name="connsiteX3" fmla="*/ 21024 w 94473"/>
                <a:gd name="connsiteY3" fmla="*/ 55491 h 92297"/>
                <a:gd name="connsiteX4" fmla="*/ 17823 w 94473"/>
                <a:gd name="connsiteY4" fmla="*/ 51319 h 92297"/>
                <a:gd name="connsiteX5" fmla="*/ 21481 w 94473"/>
                <a:gd name="connsiteY5" fmla="*/ -745 h 9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473" h="92297">
                  <a:moveTo>
                    <a:pt x="21481" y="-745"/>
                  </a:moveTo>
                  <a:cubicBezTo>
                    <a:pt x="5764" y="31202"/>
                    <a:pt x="5650" y="31374"/>
                    <a:pt x="37426" y="51947"/>
                  </a:cubicBezTo>
                  <a:cubicBezTo>
                    <a:pt x="55542" y="63377"/>
                    <a:pt x="74459" y="74179"/>
                    <a:pt x="93033" y="91553"/>
                  </a:cubicBezTo>
                  <a:cubicBezTo>
                    <a:pt x="63314" y="85838"/>
                    <a:pt x="43769" y="67320"/>
                    <a:pt x="21024" y="55491"/>
                  </a:cubicBezTo>
                  <a:cubicBezTo>
                    <a:pt x="20072" y="54015"/>
                    <a:pt x="19002" y="52620"/>
                    <a:pt x="17823" y="51319"/>
                  </a:cubicBezTo>
                  <a:cubicBezTo>
                    <a:pt x="-8580" y="26516"/>
                    <a:pt x="-8294" y="21715"/>
                    <a:pt x="21481" y="-745"/>
                  </a:cubicBezTo>
                  <a:close/>
                </a:path>
              </a:pathLst>
            </a:custGeom>
            <a:solidFill>
              <a:srgbClr val="705E5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5" name="任意多边形: 形状 95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6B4F7AB-6155-40ED-A0E3-DF79C8233B08}"/>
                </a:ext>
              </a:extLst>
            </p:cNvPr>
            <p:cNvSpPr/>
            <p:nvPr/>
          </p:nvSpPr>
          <p:spPr>
            <a:xfrm>
              <a:off x="-8513663" y="7354709"/>
              <a:ext cx="98126" cy="88446"/>
            </a:xfrm>
            <a:custGeom>
              <a:avLst/>
              <a:gdLst>
                <a:gd name="connsiteX0" fmla="*/ 91542 w 98126"/>
                <a:gd name="connsiteY0" fmla="*/ -745 h 88446"/>
                <a:gd name="connsiteX1" fmla="*/ 96686 w 98126"/>
                <a:gd name="connsiteY1" fmla="*/ 4627 h 88446"/>
                <a:gd name="connsiteX2" fmla="*/ 35307 w 98126"/>
                <a:gd name="connsiteY2" fmla="*/ 77436 h 88446"/>
                <a:gd name="connsiteX3" fmla="*/ 15133 w 98126"/>
                <a:gd name="connsiteY3" fmla="*/ 86123 h 88446"/>
                <a:gd name="connsiteX4" fmla="*/ -1441 w 98126"/>
                <a:gd name="connsiteY4" fmla="*/ 70064 h 88446"/>
                <a:gd name="connsiteX5" fmla="*/ 13018 w 98126"/>
                <a:gd name="connsiteY5" fmla="*/ 68578 h 88446"/>
                <a:gd name="connsiteX6" fmla="*/ 31764 w 98126"/>
                <a:gd name="connsiteY6" fmla="*/ 64178 h 88446"/>
                <a:gd name="connsiteX7" fmla="*/ 47251 w 98126"/>
                <a:gd name="connsiteY7" fmla="*/ 42575 h 88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126" h="88446">
                  <a:moveTo>
                    <a:pt x="91542" y="-745"/>
                  </a:moveTo>
                  <a:lnTo>
                    <a:pt x="96686" y="4627"/>
                  </a:lnTo>
                  <a:cubicBezTo>
                    <a:pt x="76226" y="28916"/>
                    <a:pt x="55710" y="53090"/>
                    <a:pt x="35307" y="77436"/>
                  </a:cubicBezTo>
                  <a:cubicBezTo>
                    <a:pt x="29992" y="83837"/>
                    <a:pt x="25191" y="90923"/>
                    <a:pt x="15133" y="86123"/>
                  </a:cubicBezTo>
                  <a:cubicBezTo>
                    <a:pt x="11385" y="79198"/>
                    <a:pt x="5600" y="73591"/>
                    <a:pt x="-1441" y="70064"/>
                  </a:cubicBezTo>
                  <a:cubicBezTo>
                    <a:pt x="2274" y="59777"/>
                    <a:pt x="8789" y="65149"/>
                    <a:pt x="13018" y="68578"/>
                  </a:cubicBezTo>
                  <a:cubicBezTo>
                    <a:pt x="21819" y="75550"/>
                    <a:pt x="26792" y="71778"/>
                    <a:pt x="31764" y="64178"/>
                  </a:cubicBezTo>
                  <a:cubicBezTo>
                    <a:pt x="36736" y="56576"/>
                    <a:pt x="42108" y="49719"/>
                    <a:pt x="47251" y="42575"/>
                  </a:cubicBezTo>
                  <a:close/>
                </a:path>
              </a:pathLst>
            </a:custGeom>
            <a:solidFill>
              <a:srgbClr val="46322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0" name="任意多边形: 形状 95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207AF6A-19BF-4BAB-88BF-21C78A4848DA}"/>
                </a:ext>
              </a:extLst>
            </p:cNvPr>
            <p:cNvSpPr/>
            <p:nvPr/>
          </p:nvSpPr>
          <p:spPr>
            <a:xfrm>
              <a:off x="-8536315" y="7547705"/>
              <a:ext cx="56255" cy="102526"/>
            </a:xfrm>
            <a:custGeom>
              <a:avLst/>
              <a:gdLst>
                <a:gd name="connsiteX0" fmla="*/ 9210 w 56255"/>
                <a:gd name="connsiteY0" fmla="*/ 101782 h 102526"/>
                <a:gd name="connsiteX1" fmla="*/ 1038 w 56255"/>
                <a:gd name="connsiteY1" fmla="*/ 96410 h 102526"/>
                <a:gd name="connsiteX2" fmla="*/ 49387 w 56255"/>
                <a:gd name="connsiteY2" fmla="*/ -745 h 102526"/>
                <a:gd name="connsiteX3" fmla="*/ 54473 w 56255"/>
                <a:gd name="connsiteY3" fmla="*/ 14914 h 102526"/>
                <a:gd name="connsiteX4" fmla="*/ 53902 w 56255"/>
                <a:gd name="connsiteY4" fmla="*/ 31202 h 102526"/>
                <a:gd name="connsiteX5" fmla="*/ 42472 w 56255"/>
                <a:gd name="connsiteY5" fmla="*/ 64349 h 102526"/>
                <a:gd name="connsiteX6" fmla="*/ 9211 w 56255"/>
                <a:gd name="connsiteY6" fmla="*/ 101782 h 10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255" h="102526">
                  <a:moveTo>
                    <a:pt x="9210" y="101782"/>
                  </a:moveTo>
                  <a:cubicBezTo>
                    <a:pt x="6352" y="99610"/>
                    <a:pt x="-6849" y="102239"/>
                    <a:pt x="1038" y="96410"/>
                  </a:cubicBezTo>
                  <a:cubicBezTo>
                    <a:pt x="34184" y="71778"/>
                    <a:pt x="40185" y="34974"/>
                    <a:pt x="49387" y="-745"/>
                  </a:cubicBezTo>
                  <a:cubicBezTo>
                    <a:pt x="56874" y="3427"/>
                    <a:pt x="54416" y="9599"/>
                    <a:pt x="54473" y="14914"/>
                  </a:cubicBezTo>
                  <a:cubicBezTo>
                    <a:pt x="54530" y="20229"/>
                    <a:pt x="54073" y="25772"/>
                    <a:pt x="53902" y="31202"/>
                  </a:cubicBezTo>
                  <a:cubicBezTo>
                    <a:pt x="50130" y="42232"/>
                    <a:pt x="46643" y="53433"/>
                    <a:pt x="42472" y="64349"/>
                  </a:cubicBezTo>
                  <a:cubicBezTo>
                    <a:pt x="35749" y="80111"/>
                    <a:pt x="24072" y="93252"/>
                    <a:pt x="9211" y="101782"/>
                  </a:cubicBezTo>
                  <a:close/>
                </a:path>
              </a:pathLst>
            </a:custGeom>
            <a:solidFill>
              <a:srgbClr val="3F2D2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1" name="任意多边形: 形状 96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2ECBF3C-79CF-4240-8F4E-5AC45BF22008}"/>
                </a:ext>
              </a:extLst>
            </p:cNvPr>
            <p:cNvSpPr/>
            <p:nvPr/>
          </p:nvSpPr>
          <p:spPr>
            <a:xfrm>
              <a:off x="-9014468" y="8013191"/>
              <a:ext cx="39497" cy="142074"/>
            </a:xfrm>
            <a:custGeom>
              <a:avLst/>
              <a:gdLst>
                <a:gd name="connsiteX0" fmla="*/ -1441 w 39497"/>
                <a:gd name="connsiteY0" fmla="*/ 4970 h 142074"/>
                <a:gd name="connsiteX1" fmla="*/ 4274 w 39497"/>
                <a:gd name="connsiteY1" fmla="*/ -745 h 142074"/>
                <a:gd name="connsiteX2" fmla="*/ 11875 w 39497"/>
                <a:gd name="connsiteY2" fmla="*/ 31145 h 142074"/>
                <a:gd name="connsiteX3" fmla="*/ 31477 w 39497"/>
                <a:gd name="connsiteY3" fmla="*/ 141330 h 142074"/>
                <a:gd name="connsiteX4" fmla="*/ 27877 w 39497"/>
                <a:gd name="connsiteY4" fmla="*/ 141330 h 142074"/>
                <a:gd name="connsiteX5" fmla="*/ 21247 w 39497"/>
                <a:gd name="connsiteY5" fmla="*/ 113955 h 142074"/>
                <a:gd name="connsiteX6" fmla="*/ -1441 w 39497"/>
                <a:gd name="connsiteY6" fmla="*/ 4970 h 14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97" h="142074">
                  <a:moveTo>
                    <a:pt x="-1441" y="4970"/>
                  </a:moveTo>
                  <a:lnTo>
                    <a:pt x="4274" y="-745"/>
                  </a:lnTo>
                  <a:cubicBezTo>
                    <a:pt x="6788" y="9885"/>
                    <a:pt x="9322" y="20515"/>
                    <a:pt x="11875" y="31145"/>
                  </a:cubicBezTo>
                  <a:cubicBezTo>
                    <a:pt x="30105" y="65778"/>
                    <a:pt x="48108" y="100468"/>
                    <a:pt x="31477" y="141330"/>
                  </a:cubicBezTo>
                  <a:lnTo>
                    <a:pt x="27877" y="141330"/>
                  </a:lnTo>
                  <a:cubicBezTo>
                    <a:pt x="19076" y="133787"/>
                    <a:pt x="28677" y="121842"/>
                    <a:pt x="21247" y="113955"/>
                  </a:cubicBezTo>
                  <a:cubicBezTo>
                    <a:pt x="11108" y="78211"/>
                    <a:pt x="3526" y="41791"/>
                    <a:pt x="-1441" y="4970"/>
                  </a:cubicBezTo>
                  <a:close/>
                </a:path>
              </a:pathLst>
            </a:custGeom>
            <a:solidFill>
              <a:srgbClr val="5E4D4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5" name="任意多边形: 形状 96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AC697CC-00A7-4B60-A98A-ED14E6E3841C}"/>
                </a:ext>
              </a:extLst>
            </p:cNvPr>
            <p:cNvSpPr/>
            <p:nvPr/>
          </p:nvSpPr>
          <p:spPr>
            <a:xfrm>
              <a:off x="-8422222" y="6730002"/>
              <a:ext cx="64236" cy="71551"/>
            </a:xfrm>
            <a:custGeom>
              <a:avLst/>
              <a:gdLst>
                <a:gd name="connsiteX0" fmla="*/ 40450 w 64236"/>
                <a:gd name="connsiteY0" fmla="*/ 70807 h 71551"/>
                <a:gd name="connsiteX1" fmla="*/ 31820 w 64236"/>
                <a:gd name="connsiteY1" fmla="*/ 45319 h 71551"/>
                <a:gd name="connsiteX2" fmla="*/ -1441 w 64236"/>
                <a:gd name="connsiteY2" fmla="*/ 10171 h 71551"/>
                <a:gd name="connsiteX3" fmla="*/ 44736 w 64236"/>
                <a:gd name="connsiteY3" fmla="*/ 18287 h 71551"/>
                <a:gd name="connsiteX4" fmla="*/ 62796 w 64236"/>
                <a:gd name="connsiteY4" fmla="*/ -745 h 71551"/>
                <a:gd name="connsiteX5" fmla="*/ 40450 w 64236"/>
                <a:gd name="connsiteY5" fmla="*/ 70807 h 7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236" h="71551">
                  <a:moveTo>
                    <a:pt x="40450" y="70807"/>
                  </a:moveTo>
                  <a:cubicBezTo>
                    <a:pt x="31077" y="63207"/>
                    <a:pt x="32163" y="54005"/>
                    <a:pt x="31820" y="45319"/>
                  </a:cubicBezTo>
                  <a:cubicBezTo>
                    <a:pt x="30220" y="10114"/>
                    <a:pt x="30220" y="10114"/>
                    <a:pt x="-1441" y="10171"/>
                  </a:cubicBezTo>
                  <a:cubicBezTo>
                    <a:pt x="22105" y="-1659"/>
                    <a:pt x="26734" y="-916"/>
                    <a:pt x="44736" y="18287"/>
                  </a:cubicBezTo>
                  <a:lnTo>
                    <a:pt x="62796" y="-745"/>
                  </a:lnTo>
                  <a:cubicBezTo>
                    <a:pt x="53937" y="22744"/>
                    <a:pt x="38049" y="43318"/>
                    <a:pt x="40450" y="70807"/>
                  </a:cubicBezTo>
                  <a:close/>
                </a:path>
              </a:pathLst>
            </a:custGeom>
            <a:solidFill>
              <a:srgbClr val="5E4E4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7" name="任意多边形: 形状 96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52C68C3-6C10-4417-A0DD-8A597C3CAF47}"/>
                </a:ext>
              </a:extLst>
            </p:cNvPr>
            <p:cNvSpPr/>
            <p:nvPr/>
          </p:nvSpPr>
          <p:spPr>
            <a:xfrm>
              <a:off x="-7439417" y="6275573"/>
              <a:ext cx="49600" cy="47736"/>
            </a:xfrm>
            <a:custGeom>
              <a:avLst/>
              <a:gdLst>
                <a:gd name="connsiteX0" fmla="*/ 44053 w 49600"/>
                <a:gd name="connsiteY0" fmla="*/ 26032 h 47736"/>
                <a:gd name="connsiteX1" fmla="*/ 37710 w 49600"/>
                <a:gd name="connsiteY1" fmla="*/ 23631 h 47736"/>
                <a:gd name="connsiteX2" fmla="*/ 20565 w 49600"/>
                <a:gd name="connsiteY2" fmla="*/ 46834 h 47736"/>
                <a:gd name="connsiteX3" fmla="*/ -1266 w 49600"/>
                <a:gd name="connsiteY3" fmla="*/ 25746 h 47736"/>
                <a:gd name="connsiteX4" fmla="*/ 24451 w 49600"/>
                <a:gd name="connsiteY4" fmla="*/ 8601 h 47736"/>
                <a:gd name="connsiteX5" fmla="*/ 37767 w 49600"/>
                <a:gd name="connsiteY5" fmla="*/ 314 h 47736"/>
                <a:gd name="connsiteX6" fmla="*/ 47425 w 49600"/>
                <a:gd name="connsiteY6" fmla="*/ 19288 h 47736"/>
                <a:gd name="connsiteX7" fmla="*/ 44053 w 49600"/>
                <a:gd name="connsiteY7" fmla="*/ 26032 h 47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600" h="47736">
                  <a:moveTo>
                    <a:pt x="44053" y="26032"/>
                  </a:moveTo>
                  <a:cubicBezTo>
                    <a:pt x="42282" y="24032"/>
                    <a:pt x="39424" y="21288"/>
                    <a:pt x="37710" y="23631"/>
                  </a:cubicBezTo>
                  <a:cubicBezTo>
                    <a:pt x="31995" y="31346"/>
                    <a:pt x="21765" y="35747"/>
                    <a:pt x="20565" y="46834"/>
                  </a:cubicBezTo>
                  <a:cubicBezTo>
                    <a:pt x="5305" y="48092"/>
                    <a:pt x="-2752" y="41862"/>
                    <a:pt x="-1266" y="25746"/>
                  </a:cubicBezTo>
                  <a:cubicBezTo>
                    <a:pt x="9230" y="23642"/>
                    <a:pt x="18472" y="17480"/>
                    <a:pt x="24451" y="8601"/>
                  </a:cubicBezTo>
                  <a:cubicBezTo>
                    <a:pt x="27537" y="4658"/>
                    <a:pt x="28794" y="-3687"/>
                    <a:pt x="37767" y="314"/>
                  </a:cubicBezTo>
                  <a:cubicBezTo>
                    <a:pt x="45661" y="2902"/>
                    <a:pt x="49978" y="11383"/>
                    <a:pt x="47425" y="19288"/>
                  </a:cubicBezTo>
                  <a:cubicBezTo>
                    <a:pt x="46569" y="21660"/>
                    <a:pt x="45437" y="23924"/>
                    <a:pt x="44053" y="26032"/>
                  </a:cubicBezTo>
                  <a:close/>
                </a:path>
              </a:pathLst>
            </a:custGeom>
            <a:solidFill>
              <a:srgbClr val="5D220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2" name="任意多边形: 形状 97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98B00E3-F0AA-4AFE-904B-AA80BB99996B}"/>
                </a:ext>
              </a:extLst>
            </p:cNvPr>
            <p:cNvSpPr/>
            <p:nvPr/>
          </p:nvSpPr>
          <p:spPr>
            <a:xfrm>
              <a:off x="-8437882" y="7453693"/>
              <a:ext cx="11328" cy="148475"/>
            </a:xfrm>
            <a:custGeom>
              <a:avLst/>
              <a:gdLst>
                <a:gd name="connsiteX0" fmla="*/ 5303 w 11328"/>
                <a:gd name="connsiteY0" fmla="*/ 147731 h 148475"/>
                <a:gd name="connsiteX1" fmla="*/ -412 w 11328"/>
                <a:gd name="connsiteY1" fmla="*/ 76351 h 148475"/>
                <a:gd name="connsiteX2" fmla="*/ -1441 w 11328"/>
                <a:gd name="connsiteY2" fmla="*/ 14972 h 148475"/>
                <a:gd name="connsiteX3" fmla="*/ 3588 w 11328"/>
                <a:gd name="connsiteY3" fmla="*/ -745 h 148475"/>
                <a:gd name="connsiteX4" fmla="*/ 8904 w 11328"/>
                <a:gd name="connsiteY4" fmla="*/ 121099 h 148475"/>
                <a:gd name="connsiteX5" fmla="*/ 5303 w 11328"/>
                <a:gd name="connsiteY5" fmla="*/ 147731 h 14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28" h="148475">
                  <a:moveTo>
                    <a:pt x="5303" y="147731"/>
                  </a:moveTo>
                  <a:cubicBezTo>
                    <a:pt x="1131" y="124128"/>
                    <a:pt x="8846" y="99554"/>
                    <a:pt x="-412" y="76351"/>
                  </a:cubicBezTo>
                  <a:lnTo>
                    <a:pt x="-1441" y="14972"/>
                  </a:lnTo>
                  <a:cubicBezTo>
                    <a:pt x="845" y="9942"/>
                    <a:pt x="-2012" y="3542"/>
                    <a:pt x="3588" y="-745"/>
                  </a:cubicBezTo>
                  <a:cubicBezTo>
                    <a:pt x="9441" y="39589"/>
                    <a:pt x="11222" y="80409"/>
                    <a:pt x="8904" y="121099"/>
                  </a:cubicBezTo>
                  <a:cubicBezTo>
                    <a:pt x="8789" y="130129"/>
                    <a:pt x="9589" y="139330"/>
                    <a:pt x="5303" y="147731"/>
                  </a:cubicBezTo>
                  <a:close/>
                </a:path>
              </a:pathLst>
            </a:custGeom>
            <a:solidFill>
              <a:srgbClr val="8C747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3" name="任意多边形: 形状 97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C88F1C9-D518-4036-9AFB-A4628CB3639E}"/>
                </a:ext>
              </a:extLst>
            </p:cNvPr>
            <p:cNvSpPr/>
            <p:nvPr/>
          </p:nvSpPr>
          <p:spPr>
            <a:xfrm>
              <a:off x="-8855820" y="6581013"/>
              <a:ext cx="61893" cy="65878"/>
            </a:xfrm>
            <a:custGeom>
              <a:avLst/>
              <a:gdLst>
                <a:gd name="connsiteX0" fmla="*/ 60453 w 61893"/>
                <a:gd name="connsiteY0" fmla="*/ 64978 h 65878"/>
                <a:gd name="connsiteX1" fmla="*/ 9989 w 61893"/>
                <a:gd name="connsiteY1" fmla="*/ 59263 h 65878"/>
                <a:gd name="connsiteX2" fmla="*/ -1441 w 61893"/>
                <a:gd name="connsiteY2" fmla="*/ 42118 h 65878"/>
                <a:gd name="connsiteX3" fmla="*/ 32849 w 61893"/>
                <a:gd name="connsiteY3" fmla="*/ -745 h 65878"/>
                <a:gd name="connsiteX4" fmla="*/ 13247 w 61893"/>
                <a:gd name="connsiteY4" fmla="*/ 44232 h 65878"/>
                <a:gd name="connsiteX5" fmla="*/ 60453 w 61893"/>
                <a:gd name="connsiteY5" fmla="*/ 64978 h 65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893" h="65878">
                  <a:moveTo>
                    <a:pt x="60453" y="64978"/>
                  </a:moveTo>
                  <a:cubicBezTo>
                    <a:pt x="43308" y="66349"/>
                    <a:pt x="27363" y="58177"/>
                    <a:pt x="9989" y="59263"/>
                  </a:cubicBezTo>
                  <a:cubicBezTo>
                    <a:pt x="-1441" y="60177"/>
                    <a:pt x="-1441" y="50576"/>
                    <a:pt x="-1441" y="42118"/>
                  </a:cubicBezTo>
                  <a:cubicBezTo>
                    <a:pt x="8275" y="26459"/>
                    <a:pt x="17419" y="10342"/>
                    <a:pt x="32849" y="-745"/>
                  </a:cubicBezTo>
                  <a:cubicBezTo>
                    <a:pt x="31307" y="16000"/>
                    <a:pt x="19591" y="28459"/>
                    <a:pt x="13247" y="44232"/>
                  </a:cubicBezTo>
                  <a:cubicBezTo>
                    <a:pt x="26677" y="56633"/>
                    <a:pt x="48337" y="50290"/>
                    <a:pt x="60453" y="64978"/>
                  </a:cubicBezTo>
                  <a:close/>
                </a:path>
              </a:pathLst>
            </a:custGeom>
            <a:solidFill>
              <a:srgbClr val="93847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7" name="任意多边形: 形状 97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E5BBE37-B684-4619-99F5-F7719CE6A4D2}"/>
                </a:ext>
              </a:extLst>
            </p:cNvPr>
            <p:cNvSpPr/>
            <p:nvPr/>
          </p:nvSpPr>
          <p:spPr>
            <a:xfrm>
              <a:off x="-8696482" y="8304828"/>
              <a:ext cx="66581" cy="64818"/>
            </a:xfrm>
            <a:custGeom>
              <a:avLst/>
              <a:gdLst>
                <a:gd name="connsiteX0" fmla="*/ 65077 w 66581"/>
                <a:gd name="connsiteY0" fmla="*/ 53090 h 64818"/>
                <a:gd name="connsiteX1" fmla="*/ 55876 w 66581"/>
                <a:gd name="connsiteY1" fmla="*/ 63435 h 64818"/>
                <a:gd name="connsiteX2" fmla="*/ 16386 w 66581"/>
                <a:gd name="connsiteY2" fmla="*/ 57720 h 64818"/>
                <a:gd name="connsiteX3" fmla="*/ 955 w 66581"/>
                <a:gd name="connsiteY3" fmla="*/ 62577 h 64818"/>
                <a:gd name="connsiteX4" fmla="*/ 384 w 66581"/>
                <a:gd name="connsiteY4" fmla="*/ -745 h 64818"/>
                <a:gd name="connsiteX5" fmla="*/ 6099 w 66581"/>
                <a:gd name="connsiteY5" fmla="*/ 27145 h 64818"/>
                <a:gd name="connsiteX6" fmla="*/ 22615 w 66581"/>
                <a:gd name="connsiteY6" fmla="*/ 47490 h 64818"/>
                <a:gd name="connsiteX7" fmla="*/ 65078 w 66581"/>
                <a:gd name="connsiteY7" fmla="*/ 53090 h 6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581" h="64818">
                  <a:moveTo>
                    <a:pt x="65077" y="53090"/>
                  </a:moveTo>
                  <a:cubicBezTo>
                    <a:pt x="65650" y="59777"/>
                    <a:pt x="62334" y="62692"/>
                    <a:pt x="55876" y="63435"/>
                  </a:cubicBezTo>
                  <a:cubicBezTo>
                    <a:pt x="42438" y="65223"/>
                    <a:pt x="28766" y="63244"/>
                    <a:pt x="16386" y="57720"/>
                  </a:cubicBezTo>
                  <a:cubicBezTo>
                    <a:pt x="8385" y="54005"/>
                    <a:pt x="4956" y="57720"/>
                    <a:pt x="955" y="62577"/>
                  </a:cubicBezTo>
                  <a:cubicBezTo>
                    <a:pt x="-3274" y="41489"/>
                    <a:pt x="-873" y="20343"/>
                    <a:pt x="384" y="-745"/>
                  </a:cubicBezTo>
                  <a:cubicBezTo>
                    <a:pt x="8613" y="7199"/>
                    <a:pt x="6099" y="17600"/>
                    <a:pt x="6099" y="27145"/>
                  </a:cubicBezTo>
                  <a:cubicBezTo>
                    <a:pt x="6099" y="39031"/>
                    <a:pt x="11185" y="44290"/>
                    <a:pt x="22615" y="47490"/>
                  </a:cubicBezTo>
                  <a:cubicBezTo>
                    <a:pt x="36399" y="51524"/>
                    <a:pt x="50720" y="53413"/>
                    <a:pt x="65078" y="53090"/>
                  </a:cubicBezTo>
                  <a:close/>
                </a:path>
              </a:pathLst>
            </a:custGeom>
            <a:solidFill>
              <a:srgbClr val="7565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8" name="任意多边形: 形状 97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13B9AF1-0D63-46B7-B937-FE1D098FE6AD}"/>
                </a:ext>
              </a:extLst>
            </p:cNvPr>
            <p:cNvSpPr/>
            <p:nvPr/>
          </p:nvSpPr>
          <p:spPr>
            <a:xfrm>
              <a:off x="-8530008" y="6800741"/>
              <a:ext cx="31547" cy="115570"/>
            </a:xfrm>
            <a:custGeom>
              <a:avLst/>
              <a:gdLst>
                <a:gd name="connsiteX0" fmla="*/ 30106 w 31547"/>
                <a:gd name="connsiteY0" fmla="*/ 98024 h 115570"/>
                <a:gd name="connsiteX1" fmla="*/ 24391 w 31547"/>
                <a:gd name="connsiteY1" fmla="*/ 114826 h 115570"/>
                <a:gd name="connsiteX2" fmla="*/ -1441 w 31547"/>
                <a:gd name="connsiteY2" fmla="*/ -160 h 115570"/>
                <a:gd name="connsiteX3" fmla="*/ 3017 w 31547"/>
                <a:gd name="connsiteY3" fmla="*/ -731 h 115570"/>
                <a:gd name="connsiteX4" fmla="*/ 21077 w 31547"/>
                <a:gd name="connsiteY4" fmla="*/ 53447 h 115570"/>
                <a:gd name="connsiteX5" fmla="*/ 30106 w 31547"/>
                <a:gd name="connsiteY5" fmla="*/ 98024 h 115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547" h="115570">
                  <a:moveTo>
                    <a:pt x="30106" y="98024"/>
                  </a:moveTo>
                  <a:cubicBezTo>
                    <a:pt x="22048" y="101510"/>
                    <a:pt x="26792" y="109454"/>
                    <a:pt x="24391" y="114826"/>
                  </a:cubicBezTo>
                  <a:cubicBezTo>
                    <a:pt x="12447" y="77279"/>
                    <a:pt x="7246" y="38074"/>
                    <a:pt x="-1441" y="-160"/>
                  </a:cubicBezTo>
                  <a:cubicBezTo>
                    <a:pt x="1" y="-606"/>
                    <a:pt x="1509" y="-800"/>
                    <a:pt x="3017" y="-731"/>
                  </a:cubicBezTo>
                  <a:lnTo>
                    <a:pt x="21077" y="53447"/>
                  </a:lnTo>
                  <a:cubicBezTo>
                    <a:pt x="22334" y="68649"/>
                    <a:pt x="30163" y="82537"/>
                    <a:pt x="30106" y="98024"/>
                  </a:cubicBezTo>
                  <a:close/>
                </a:path>
              </a:pathLst>
            </a:custGeom>
            <a:solidFill>
              <a:srgbClr val="87797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2" name="任意多边形: 形状 98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E6F19EF-035A-4554-BA9A-387D066FEB8D}"/>
                </a:ext>
              </a:extLst>
            </p:cNvPr>
            <p:cNvSpPr/>
            <p:nvPr/>
          </p:nvSpPr>
          <p:spPr>
            <a:xfrm>
              <a:off x="-8469858" y="7189831"/>
              <a:ext cx="25175" cy="103612"/>
            </a:xfrm>
            <a:custGeom>
              <a:avLst/>
              <a:gdLst>
                <a:gd name="connsiteX0" fmla="*/ 4246 w 25175"/>
                <a:gd name="connsiteY0" fmla="*/ -745 h 103612"/>
                <a:gd name="connsiteX1" fmla="*/ 8590 w 25175"/>
                <a:gd name="connsiteY1" fmla="*/ -745 h 103612"/>
                <a:gd name="connsiteX2" fmla="*/ 13390 w 25175"/>
                <a:gd name="connsiteY2" fmla="*/ 12000 h 103612"/>
                <a:gd name="connsiteX3" fmla="*/ 23735 w 25175"/>
                <a:gd name="connsiteY3" fmla="*/ 102868 h 103612"/>
                <a:gd name="connsiteX4" fmla="*/ 3104 w 25175"/>
                <a:gd name="connsiteY4" fmla="*/ 87266 h 103612"/>
                <a:gd name="connsiteX5" fmla="*/ 4246 w 25175"/>
                <a:gd name="connsiteY5" fmla="*/ -745 h 10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75" h="103612">
                  <a:moveTo>
                    <a:pt x="4246" y="-745"/>
                  </a:moveTo>
                  <a:lnTo>
                    <a:pt x="8590" y="-745"/>
                  </a:lnTo>
                  <a:cubicBezTo>
                    <a:pt x="12647" y="2628"/>
                    <a:pt x="11562" y="7885"/>
                    <a:pt x="13390" y="12000"/>
                  </a:cubicBezTo>
                  <a:cubicBezTo>
                    <a:pt x="16819" y="42289"/>
                    <a:pt x="20267" y="72579"/>
                    <a:pt x="23735" y="102868"/>
                  </a:cubicBezTo>
                  <a:cubicBezTo>
                    <a:pt x="15105" y="99954"/>
                    <a:pt x="6590" y="96525"/>
                    <a:pt x="3104" y="87266"/>
                  </a:cubicBezTo>
                  <a:cubicBezTo>
                    <a:pt x="3675" y="58177"/>
                    <a:pt x="-8155" y="28460"/>
                    <a:pt x="4246" y="-745"/>
                  </a:cubicBezTo>
                  <a:close/>
                </a:path>
              </a:pathLst>
            </a:custGeom>
            <a:solidFill>
              <a:srgbClr val="44323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1" name="任意多边形: 形状 99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E2838E6-0ED6-4B49-B315-82706B57BF69}"/>
                </a:ext>
              </a:extLst>
            </p:cNvPr>
            <p:cNvSpPr/>
            <p:nvPr/>
          </p:nvSpPr>
          <p:spPr>
            <a:xfrm>
              <a:off x="-7728393" y="6482403"/>
              <a:ext cx="27715" cy="76206"/>
            </a:xfrm>
            <a:custGeom>
              <a:avLst/>
              <a:gdLst>
                <a:gd name="connsiteX0" fmla="*/ 3045 w 27715"/>
                <a:gd name="connsiteY0" fmla="*/ -662 h 76206"/>
                <a:gd name="connsiteX1" fmla="*/ 12589 w 27715"/>
                <a:gd name="connsiteY1" fmla="*/ 8597 h 76206"/>
                <a:gd name="connsiteX2" fmla="*/ 20476 w 27715"/>
                <a:gd name="connsiteY2" fmla="*/ 49744 h 76206"/>
                <a:gd name="connsiteX3" fmla="*/ 19333 w 27715"/>
                <a:gd name="connsiteY3" fmla="*/ 75462 h 76206"/>
                <a:gd name="connsiteX4" fmla="*/ 3731 w 27715"/>
                <a:gd name="connsiteY4" fmla="*/ 35457 h 76206"/>
                <a:gd name="connsiteX5" fmla="*/ 3045 w 27715"/>
                <a:gd name="connsiteY5" fmla="*/ -662 h 7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15" h="76206">
                  <a:moveTo>
                    <a:pt x="3045" y="-662"/>
                  </a:moveTo>
                  <a:cubicBezTo>
                    <a:pt x="9960" y="-1347"/>
                    <a:pt x="14475" y="2253"/>
                    <a:pt x="12589" y="8597"/>
                  </a:cubicBezTo>
                  <a:cubicBezTo>
                    <a:pt x="7617" y="24141"/>
                    <a:pt x="14361" y="36543"/>
                    <a:pt x="20476" y="49744"/>
                  </a:cubicBezTo>
                  <a:cubicBezTo>
                    <a:pt x="24305" y="57974"/>
                    <a:pt x="31906" y="67461"/>
                    <a:pt x="19333" y="75462"/>
                  </a:cubicBezTo>
                  <a:cubicBezTo>
                    <a:pt x="15002" y="61804"/>
                    <a:pt x="9790" y="48441"/>
                    <a:pt x="3731" y="35457"/>
                  </a:cubicBezTo>
                  <a:cubicBezTo>
                    <a:pt x="-2911" y="24398"/>
                    <a:pt x="-3172" y="10641"/>
                    <a:pt x="3045" y="-662"/>
                  </a:cubicBezTo>
                  <a:close/>
                </a:path>
              </a:pathLst>
            </a:custGeom>
            <a:solidFill>
              <a:srgbClr val="86706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4" name="任意多边形: 形状 99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3E54C2B-473A-4E2E-A452-6E62EB961F1E}"/>
                </a:ext>
              </a:extLst>
            </p:cNvPr>
            <p:cNvSpPr/>
            <p:nvPr/>
          </p:nvSpPr>
          <p:spPr>
            <a:xfrm>
              <a:off x="-7696663" y="6812585"/>
              <a:ext cx="52766" cy="36118"/>
            </a:xfrm>
            <a:custGeom>
              <a:avLst/>
              <a:gdLst>
                <a:gd name="connsiteX0" fmla="*/ 51325 w 52766"/>
                <a:gd name="connsiteY0" fmla="*/ 24572 h 36118"/>
                <a:gd name="connsiteX1" fmla="*/ 7377 w 52766"/>
                <a:gd name="connsiteY1" fmla="*/ 35374 h 36118"/>
                <a:gd name="connsiteX2" fmla="*/ -1310 w 52766"/>
                <a:gd name="connsiteY2" fmla="*/ 13943 h 36118"/>
                <a:gd name="connsiteX3" fmla="*/ 3376 w 52766"/>
                <a:gd name="connsiteY3" fmla="*/ 4513 h 36118"/>
                <a:gd name="connsiteX4" fmla="*/ 9777 w 52766"/>
                <a:gd name="connsiteY4" fmla="*/ -745 h 36118"/>
                <a:gd name="connsiteX5" fmla="*/ 51325 w 52766"/>
                <a:gd name="connsiteY5" fmla="*/ 24572 h 36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766" h="36118">
                  <a:moveTo>
                    <a:pt x="51325" y="24572"/>
                  </a:moveTo>
                  <a:cubicBezTo>
                    <a:pt x="35552" y="23601"/>
                    <a:pt x="22007" y="32117"/>
                    <a:pt x="7377" y="35374"/>
                  </a:cubicBezTo>
                  <a:cubicBezTo>
                    <a:pt x="-1424" y="30459"/>
                    <a:pt x="6234" y="19201"/>
                    <a:pt x="-1310" y="13943"/>
                  </a:cubicBezTo>
                  <a:cubicBezTo>
                    <a:pt x="-2224" y="9542"/>
                    <a:pt x="1890" y="7656"/>
                    <a:pt x="3376" y="4513"/>
                  </a:cubicBezTo>
                  <a:cubicBezTo>
                    <a:pt x="5548" y="2799"/>
                    <a:pt x="7662" y="1027"/>
                    <a:pt x="9777" y="-745"/>
                  </a:cubicBezTo>
                  <a:cubicBezTo>
                    <a:pt x="20236" y="13085"/>
                    <a:pt x="42810" y="7142"/>
                    <a:pt x="51325" y="24572"/>
                  </a:cubicBezTo>
                  <a:close/>
                </a:path>
              </a:pathLst>
            </a:custGeom>
            <a:solidFill>
              <a:srgbClr val="DBA15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5" name="任意多边形: 形状 99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AD4666B-9239-49DE-92F3-81090F6CBA6A}"/>
                </a:ext>
              </a:extLst>
            </p:cNvPr>
            <p:cNvSpPr/>
            <p:nvPr/>
          </p:nvSpPr>
          <p:spPr>
            <a:xfrm>
              <a:off x="-8678998" y="6712203"/>
              <a:ext cx="58235" cy="57689"/>
            </a:xfrm>
            <a:custGeom>
              <a:avLst/>
              <a:gdLst>
                <a:gd name="connsiteX0" fmla="*/ 37135 w 58235"/>
                <a:gd name="connsiteY0" fmla="*/ 16026 h 57689"/>
                <a:gd name="connsiteX1" fmla="*/ 56795 w 58235"/>
                <a:gd name="connsiteY1" fmla="*/ 56945 h 57689"/>
                <a:gd name="connsiteX2" fmla="*/ -1441 w 58235"/>
                <a:gd name="connsiteY2" fmla="*/ -605 h 57689"/>
                <a:gd name="connsiteX3" fmla="*/ 37135 w 58235"/>
                <a:gd name="connsiteY3" fmla="*/ 16026 h 5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235" h="57689">
                  <a:moveTo>
                    <a:pt x="37135" y="16026"/>
                  </a:moveTo>
                  <a:cubicBezTo>
                    <a:pt x="41936" y="30313"/>
                    <a:pt x="51994" y="41971"/>
                    <a:pt x="56795" y="56945"/>
                  </a:cubicBezTo>
                  <a:cubicBezTo>
                    <a:pt x="38450" y="36256"/>
                    <a:pt x="21419" y="14825"/>
                    <a:pt x="-1441" y="-605"/>
                  </a:cubicBezTo>
                  <a:cubicBezTo>
                    <a:pt x="14504" y="-2263"/>
                    <a:pt x="23933" y="11282"/>
                    <a:pt x="37135" y="16026"/>
                  </a:cubicBezTo>
                  <a:close/>
                </a:path>
              </a:pathLst>
            </a:custGeom>
            <a:solidFill>
              <a:srgbClr val="A3979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7" name="任意多边形: 形状 99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722469B-72AD-4453-8DAA-DD0CBBA39968}"/>
                </a:ext>
              </a:extLst>
            </p:cNvPr>
            <p:cNvSpPr/>
            <p:nvPr/>
          </p:nvSpPr>
          <p:spPr>
            <a:xfrm>
              <a:off x="-8586872" y="6229082"/>
              <a:ext cx="64179" cy="26232"/>
            </a:xfrm>
            <a:custGeom>
              <a:avLst/>
              <a:gdLst>
                <a:gd name="connsiteX0" fmla="*/ -1441 w 64179"/>
                <a:gd name="connsiteY0" fmla="*/ -745 h 26232"/>
                <a:gd name="connsiteX1" fmla="*/ 62738 w 64179"/>
                <a:gd name="connsiteY1" fmla="*/ 25488 h 26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4179" h="26232">
                  <a:moveTo>
                    <a:pt x="-1441" y="-745"/>
                  </a:moveTo>
                  <a:cubicBezTo>
                    <a:pt x="23019" y="1541"/>
                    <a:pt x="48108" y="798"/>
                    <a:pt x="62738" y="25488"/>
                  </a:cubicBezTo>
                  <a:close/>
                </a:path>
              </a:pathLst>
            </a:custGeom>
            <a:solidFill>
              <a:srgbClr val="A49B9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9" name="任意多边形: 形状 99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F915D5E-0486-4517-97F6-CEBF248613FC}"/>
                </a:ext>
              </a:extLst>
            </p:cNvPr>
            <p:cNvSpPr/>
            <p:nvPr/>
          </p:nvSpPr>
          <p:spPr>
            <a:xfrm>
              <a:off x="-7757388" y="7397743"/>
              <a:ext cx="65828" cy="44806"/>
            </a:xfrm>
            <a:custGeom>
              <a:avLst/>
              <a:gdLst>
                <a:gd name="connsiteX0" fmla="*/ -1393 w 65828"/>
                <a:gd name="connsiteY0" fmla="*/ -745 h 44806"/>
                <a:gd name="connsiteX1" fmla="*/ 45070 w 65828"/>
                <a:gd name="connsiteY1" fmla="*/ 31145 h 44806"/>
                <a:gd name="connsiteX2" fmla="*/ 64387 w 65828"/>
                <a:gd name="connsiteY2" fmla="*/ 38346 h 44806"/>
                <a:gd name="connsiteX3" fmla="*/ 55700 w 65828"/>
                <a:gd name="connsiteY3" fmla="*/ 42118 h 44806"/>
                <a:gd name="connsiteX4" fmla="*/ 53185 w 65828"/>
                <a:gd name="connsiteY4" fmla="*/ 44061 h 44806"/>
                <a:gd name="connsiteX5" fmla="*/ 23296 w 65828"/>
                <a:gd name="connsiteY5" fmla="*/ 33031 h 44806"/>
                <a:gd name="connsiteX6" fmla="*/ -1393 w 65828"/>
                <a:gd name="connsiteY6" fmla="*/ -745 h 4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828" h="44806">
                  <a:moveTo>
                    <a:pt x="-1393" y="-745"/>
                  </a:moveTo>
                  <a:cubicBezTo>
                    <a:pt x="8837" y="17487"/>
                    <a:pt x="25353" y="26516"/>
                    <a:pt x="45070" y="31145"/>
                  </a:cubicBezTo>
                  <a:cubicBezTo>
                    <a:pt x="51757" y="32689"/>
                    <a:pt x="59586" y="31602"/>
                    <a:pt x="64387" y="38346"/>
                  </a:cubicBezTo>
                  <a:cubicBezTo>
                    <a:pt x="62273" y="41318"/>
                    <a:pt x="58672" y="40518"/>
                    <a:pt x="55700" y="42118"/>
                  </a:cubicBezTo>
                  <a:lnTo>
                    <a:pt x="53185" y="44061"/>
                  </a:lnTo>
                  <a:cubicBezTo>
                    <a:pt x="43241" y="40404"/>
                    <a:pt x="33126" y="37089"/>
                    <a:pt x="23296" y="33031"/>
                  </a:cubicBezTo>
                  <a:cubicBezTo>
                    <a:pt x="8380" y="26859"/>
                    <a:pt x="-2250" y="17030"/>
                    <a:pt x="-1393" y="-745"/>
                  </a:cubicBezTo>
                  <a:close/>
                </a:path>
              </a:pathLst>
            </a:custGeom>
            <a:solidFill>
              <a:srgbClr val="4F546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1" name="任意多边形: 形状 100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AA4D51D-9DBA-4B89-84A1-3A77489BA3D5}"/>
                </a:ext>
              </a:extLst>
            </p:cNvPr>
            <p:cNvSpPr/>
            <p:nvPr/>
          </p:nvSpPr>
          <p:spPr>
            <a:xfrm>
              <a:off x="-8970938" y="8392496"/>
              <a:ext cx="29050" cy="54235"/>
            </a:xfrm>
            <a:custGeom>
              <a:avLst/>
              <a:gdLst>
                <a:gd name="connsiteX0" fmla="*/ 27610 w 29050"/>
                <a:gd name="connsiteY0" fmla="*/ 29830 h 54235"/>
                <a:gd name="connsiteX1" fmla="*/ 17037 w 29050"/>
                <a:gd name="connsiteY1" fmla="*/ 35545 h 54235"/>
                <a:gd name="connsiteX2" fmla="*/ 5036 w 29050"/>
                <a:gd name="connsiteY2" fmla="*/ 53491 h 54235"/>
                <a:gd name="connsiteX3" fmla="*/ 4692 w 29050"/>
                <a:gd name="connsiteY3" fmla="*/ 53491 h 54235"/>
                <a:gd name="connsiteX4" fmla="*/ 1035 w 29050"/>
                <a:gd name="connsiteY4" fmla="*/ -745 h 54235"/>
                <a:gd name="connsiteX5" fmla="*/ 9779 w 29050"/>
                <a:gd name="connsiteY5" fmla="*/ 7256 h 54235"/>
                <a:gd name="connsiteX6" fmla="*/ 27610 w 29050"/>
                <a:gd name="connsiteY6" fmla="*/ 29830 h 54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050" h="54235">
                  <a:moveTo>
                    <a:pt x="27610" y="29830"/>
                  </a:moveTo>
                  <a:lnTo>
                    <a:pt x="17037" y="35545"/>
                  </a:lnTo>
                  <a:cubicBezTo>
                    <a:pt x="4635" y="35889"/>
                    <a:pt x="12293" y="49719"/>
                    <a:pt x="5036" y="53491"/>
                  </a:cubicBezTo>
                  <a:lnTo>
                    <a:pt x="4692" y="53491"/>
                  </a:lnTo>
                  <a:cubicBezTo>
                    <a:pt x="-6738" y="36346"/>
                    <a:pt x="1378" y="17372"/>
                    <a:pt x="1035" y="-745"/>
                  </a:cubicBezTo>
                  <a:cubicBezTo>
                    <a:pt x="6007" y="-288"/>
                    <a:pt x="10751" y="1884"/>
                    <a:pt x="9779" y="7256"/>
                  </a:cubicBezTo>
                  <a:cubicBezTo>
                    <a:pt x="7150" y="21944"/>
                    <a:pt x="18466" y="24858"/>
                    <a:pt x="27610" y="29830"/>
                  </a:cubicBezTo>
                  <a:close/>
                </a:path>
              </a:pathLst>
            </a:custGeom>
            <a:solidFill>
              <a:srgbClr val="9A8C8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3" name="任意多边形: 形状 100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18FAE88-F87D-4398-8BC5-1FAC7566F505}"/>
                </a:ext>
              </a:extLst>
            </p:cNvPr>
            <p:cNvSpPr/>
            <p:nvPr/>
          </p:nvSpPr>
          <p:spPr>
            <a:xfrm>
              <a:off x="-8579728" y="7586224"/>
              <a:ext cx="14980" cy="64350"/>
            </a:xfrm>
            <a:custGeom>
              <a:avLst/>
              <a:gdLst>
                <a:gd name="connsiteX0" fmla="*/ 4674 w 14980"/>
                <a:gd name="connsiteY0" fmla="*/ 63606 h 64350"/>
                <a:gd name="connsiteX1" fmla="*/ -1441 w 14980"/>
                <a:gd name="connsiteY1" fmla="*/ 53605 h 64350"/>
                <a:gd name="connsiteX2" fmla="*/ 12161 w 14980"/>
                <a:gd name="connsiteY2" fmla="*/ -745 h 64350"/>
                <a:gd name="connsiteX3" fmla="*/ 4674 w 14980"/>
                <a:gd name="connsiteY3" fmla="*/ 63606 h 6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80" h="64350">
                  <a:moveTo>
                    <a:pt x="4674" y="63606"/>
                  </a:moveTo>
                  <a:cubicBezTo>
                    <a:pt x="2960" y="60062"/>
                    <a:pt x="4045" y="54805"/>
                    <a:pt x="-1441" y="53605"/>
                  </a:cubicBezTo>
                  <a:cubicBezTo>
                    <a:pt x="-1441" y="34516"/>
                    <a:pt x="6788" y="17314"/>
                    <a:pt x="12161" y="-745"/>
                  </a:cubicBezTo>
                  <a:cubicBezTo>
                    <a:pt x="16047" y="21372"/>
                    <a:pt x="11132" y="42575"/>
                    <a:pt x="4674" y="63606"/>
                  </a:cubicBezTo>
                  <a:close/>
                </a:path>
              </a:pathLst>
            </a:custGeom>
            <a:solidFill>
              <a:srgbClr val="F1E6D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7" name="任意多边形: 形状 100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FE4E7BD-C6A9-45C2-AF0C-1209B89D912E}"/>
                </a:ext>
              </a:extLst>
            </p:cNvPr>
            <p:cNvSpPr/>
            <p:nvPr/>
          </p:nvSpPr>
          <p:spPr>
            <a:xfrm>
              <a:off x="-7182490" y="6244970"/>
              <a:ext cx="13758" cy="55778"/>
            </a:xfrm>
            <a:custGeom>
              <a:avLst/>
              <a:gdLst>
                <a:gd name="connsiteX0" fmla="*/ 5783 w 13758"/>
                <a:gd name="connsiteY0" fmla="*/ -745 h 55778"/>
                <a:gd name="connsiteX1" fmla="*/ 11498 w 13758"/>
                <a:gd name="connsiteY1" fmla="*/ 15428 h 55778"/>
                <a:gd name="connsiteX2" fmla="*/ 5783 w 13758"/>
                <a:gd name="connsiteY2" fmla="*/ 55034 h 55778"/>
                <a:gd name="connsiteX3" fmla="*/ 5783 w 13758"/>
                <a:gd name="connsiteY3" fmla="*/ -745 h 5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58" h="55778">
                  <a:moveTo>
                    <a:pt x="5783" y="-745"/>
                  </a:moveTo>
                  <a:cubicBezTo>
                    <a:pt x="13727" y="2456"/>
                    <a:pt x="12698" y="9428"/>
                    <a:pt x="11498" y="15428"/>
                  </a:cubicBezTo>
                  <a:cubicBezTo>
                    <a:pt x="9326" y="28573"/>
                    <a:pt x="13555" y="42632"/>
                    <a:pt x="5783" y="55034"/>
                  </a:cubicBezTo>
                  <a:cubicBezTo>
                    <a:pt x="-8734" y="36574"/>
                    <a:pt x="2582" y="17886"/>
                    <a:pt x="5783" y="-745"/>
                  </a:cubicBezTo>
                  <a:close/>
                </a:path>
              </a:pathLst>
            </a:custGeom>
            <a:solidFill>
              <a:srgbClr val="71210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9" name="任意多边形: 形状 100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B007C66-FEA7-4EAE-8FAD-927FA85724B0}"/>
                </a:ext>
              </a:extLst>
            </p:cNvPr>
            <p:cNvSpPr/>
            <p:nvPr/>
          </p:nvSpPr>
          <p:spPr>
            <a:xfrm>
              <a:off x="-8505822" y="6541236"/>
              <a:ext cx="35341" cy="55493"/>
            </a:xfrm>
            <a:custGeom>
              <a:avLst/>
              <a:gdLst>
                <a:gd name="connsiteX0" fmla="*/ 549 w 35341"/>
                <a:gd name="connsiteY0" fmla="*/ 54405 h 55493"/>
                <a:gd name="connsiteX1" fmla="*/ 948 w 35341"/>
                <a:gd name="connsiteY1" fmla="*/ 51034 h 55493"/>
                <a:gd name="connsiteX2" fmla="*/ 29810 w 35341"/>
                <a:gd name="connsiteY2" fmla="*/ -745 h 55493"/>
                <a:gd name="connsiteX3" fmla="*/ 33867 w 35341"/>
                <a:gd name="connsiteY3" fmla="*/ 227 h 55493"/>
                <a:gd name="connsiteX4" fmla="*/ 16722 w 35341"/>
                <a:gd name="connsiteY4" fmla="*/ 31774 h 55493"/>
                <a:gd name="connsiteX5" fmla="*/ 5292 w 35341"/>
                <a:gd name="connsiteY5" fmla="*/ 54348 h 55493"/>
                <a:gd name="connsiteX6" fmla="*/ 3120 w 35341"/>
                <a:gd name="connsiteY6" fmla="*/ 54748 h 55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41" h="55493">
                  <a:moveTo>
                    <a:pt x="549" y="54405"/>
                  </a:moveTo>
                  <a:cubicBezTo>
                    <a:pt x="39" y="53295"/>
                    <a:pt x="194" y="51993"/>
                    <a:pt x="948" y="51034"/>
                  </a:cubicBezTo>
                  <a:cubicBezTo>
                    <a:pt x="-8595" y="23087"/>
                    <a:pt x="12378" y="12057"/>
                    <a:pt x="29810" y="-745"/>
                  </a:cubicBezTo>
                  <a:lnTo>
                    <a:pt x="33867" y="227"/>
                  </a:lnTo>
                  <a:cubicBezTo>
                    <a:pt x="34553" y="14229"/>
                    <a:pt x="24609" y="22745"/>
                    <a:pt x="16722" y="31774"/>
                  </a:cubicBezTo>
                  <a:cubicBezTo>
                    <a:pt x="10664" y="38517"/>
                    <a:pt x="4264" y="44404"/>
                    <a:pt x="5292" y="54348"/>
                  </a:cubicBezTo>
                  <a:lnTo>
                    <a:pt x="3120" y="54748"/>
                  </a:lnTo>
                  <a:close/>
                </a:path>
              </a:pathLst>
            </a:custGeom>
            <a:solidFill>
              <a:srgbClr val="76757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6" name="任意多边形: 形状 101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73661F9-E972-4FA0-BDDE-802BF22B94FE}"/>
                </a:ext>
              </a:extLst>
            </p:cNvPr>
            <p:cNvSpPr/>
            <p:nvPr/>
          </p:nvSpPr>
          <p:spPr>
            <a:xfrm>
              <a:off x="-8459828" y="7140568"/>
              <a:ext cx="6611" cy="62008"/>
            </a:xfrm>
            <a:custGeom>
              <a:avLst/>
              <a:gdLst>
                <a:gd name="connsiteX0" fmla="*/ 3359 w 6611"/>
                <a:gd name="connsiteY0" fmla="*/ 61264 h 62008"/>
                <a:gd name="connsiteX1" fmla="*/ -1441 w 6611"/>
                <a:gd name="connsiteY1" fmla="*/ 48519 h 62008"/>
                <a:gd name="connsiteX2" fmla="*/ -526 w 6611"/>
                <a:gd name="connsiteY2" fmla="*/ -745 h 62008"/>
                <a:gd name="connsiteX3" fmla="*/ 3359 w 6611"/>
                <a:gd name="connsiteY3" fmla="*/ 61264 h 62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11" h="62008">
                  <a:moveTo>
                    <a:pt x="3359" y="61264"/>
                  </a:moveTo>
                  <a:lnTo>
                    <a:pt x="-1441" y="48519"/>
                  </a:lnTo>
                  <a:cubicBezTo>
                    <a:pt x="2560" y="32174"/>
                    <a:pt x="-2813" y="15657"/>
                    <a:pt x="-526" y="-745"/>
                  </a:cubicBezTo>
                  <a:cubicBezTo>
                    <a:pt x="8675" y="19429"/>
                    <a:pt x="4160" y="40461"/>
                    <a:pt x="3359" y="61264"/>
                  </a:cubicBezTo>
                  <a:close/>
                </a:path>
              </a:pathLst>
            </a:custGeom>
            <a:solidFill>
              <a:srgbClr val="EFE4D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9" name="任意多边形: 形状 101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DDC134E-A149-4078-98E7-3B929C7F4CEC}"/>
                </a:ext>
              </a:extLst>
            </p:cNvPr>
            <p:cNvSpPr/>
            <p:nvPr/>
          </p:nvSpPr>
          <p:spPr>
            <a:xfrm>
              <a:off x="-8092582" y="6454768"/>
              <a:ext cx="61264" cy="5823"/>
            </a:xfrm>
            <a:custGeom>
              <a:avLst/>
              <a:gdLst>
                <a:gd name="connsiteX0" fmla="*/ 26620 w 61264"/>
                <a:gd name="connsiteY0" fmla="*/ -745 h 5823"/>
                <a:gd name="connsiteX1" fmla="*/ 59824 w 61264"/>
                <a:gd name="connsiteY1" fmla="*/ 4056 h 5823"/>
                <a:gd name="connsiteX2" fmla="*/ -1441 w 61264"/>
                <a:gd name="connsiteY2" fmla="*/ 3713 h 5823"/>
                <a:gd name="connsiteX3" fmla="*/ 26620 w 61264"/>
                <a:gd name="connsiteY3" fmla="*/ -745 h 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64" h="5823">
                  <a:moveTo>
                    <a:pt x="26620" y="-745"/>
                  </a:moveTo>
                  <a:cubicBezTo>
                    <a:pt x="37364" y="2799"/>
                    <a:pt x="49480" y="-2688"/>
                    <a:pt x="59824" y="4056"/>
                  </a:cubicBezTo>
                  <a:cubicBezTo>
                    <a:pt x="39364" y="4056"/>
                    <a:pt x="18962" y="6571"/>
                    <a:pt x="-1441" y="3713"/>
                  </a:cubicBezTo>
                  <a:cubicBezTo>
                    <a:pt x="7189" y="-2116"/>
                    <a:pt x="17590" y="2856"/>
                    <a:pt x="26620" y="-745"/>
                  </a:cubicBezTo>
                  <a:close/>
                </a:path>
              </a:pathLst>
            </a:custGeom>
            <a:solidFill>
              <a:srgbClr val="7F889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1" name="任意多边形: 形状 103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E283DD1-7BBE-4653-83F0-32CF0ADA93F0}"/>
                </a:ext>
              </a:extLst>
            </p:cNvPr>
            <p:cNvSpPr/>
            <p:nvPr/>
          </p:nvSpPr>
          <p:spPr>
            <a:xfrm>
              <a:off x="-8937334" y="7733214"/>
              <a:ext cx="5654" cy="44405"/>
            </a:xfrm>
            <a:custGeom>
              <a:avLst/>
              <a:gdLst>
                <a:gd name="connsiteX0" fmla="*/ 3263 w 5654"/>
                <a:gd name="connsiteY0" fmla="*/ -745 h 44405"/>
                <a:gd name="connsiteX1" fmla="*/ -280 w 5654"/>
                <a:gd name="connsiteY1" fmla="*/ 43661 h 44405"/>
                <a:gd name="connsiteX2" fmla="*/ 3263 w 5654"/>
                <a:gd name="connsiteY2" fmla="*/ -745 h 4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54" h="44405">
                  <a:moveTo>
                    <a:pt x="3263" y="-745"/>
                  </a:moveTo>
                  <a:cubicBezTo>
                    <a:pt x="3263" y="14171"/>
                    <a:pt x="6978" y="29373"/>
                    <a:pt x="-280" y="43661"/>
                  </a:cubicBezTo>
                  <a:cubicBezTo>
                    <a:pt x="6" y="28801"/>
                    <a:pt x="-4795" y="13486"/>
                    <a:pt x="3263" y="-745"/>
                  </a:cubicBezTo>
                  <a:close/>
                </a:path>
              </a:pathLst>
            </a:custGeom>
            <a:solidFill>
              <a:srgbClr val="F2E6D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3" name="任意多边形: 形状 103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CD3B83E-3FF6-47AC-AE6D-75446BA4FA5C}"/>
                </a:ext>
              </a:extLst>
            </p:cNvPr>
            <p:cNvSpPr/>
            <p:nvPr/>
          </p:nvSpPr>
          <p:spPr>
            <a:xfrm>
              <a:off x="-8991860" y="8128234"/>
              <a:ext cx="6710" cy="43834"/>
            </a:xfrm>
            <a:custGeom>
              <a:avLst/>
              <a:gdLst>
                <a:gd name="connsiteX0" fmla="*/ -1360 w 6710"/>
                <a:gd name="connsiteY0" fmla="*/ -745 h 43834"/>
                <a:gd name="connsiteX1" fmla="*/ 5269 w 6710"/>
                <a:gd name="connsiteY1" fmla="*/ 26630 h 43834"/>
                <a:gd name="connsiteX2" fmla="*/ 3040 w 6710"/>
                <a:gd name="connsiteY2" fmla="*/ 43090 h 43834"/>
                <a:gd name="connsiteX3" fmla="*/ -1360 w 6710"/>
                <a:gd name="connsiteY3" fmla="*/ -745 h 43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10" h="43834">
                  <a:moveTo>
                    <a:pt x="-1360" y="-745"/>
                  </a:moveTo>
                  <a:cubicBezTo>
                    <a:pt x="6983" y="6913"/>
                    <a:pt x="4869" y="17086"/>
                    <a:pt x="5269" y="26630"/>
                  </a:cubicBezTo>
                  <a:lnTo>
                    <a:pt x="3040" y="43090"/>
                  </a:lnTo>
                  <a:cubicBezTo>
                    <a:pt x="-4789" y="29145"/>
                    <a:pt x="411" y="13828"/>
                    <a:pt x="-1360" y="-745"/>
                  </a:cubicBezTo>
                  <a:close/>
                </a:path>
              </a:pathLst>
            </a:custGeom>
            <a:solidFill>
              <a:srgbClr val="D2C8B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5" name="任意多边形: 形状 103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C401871-1240-46B3-A49B-C9C26516C0FB}"/>
                </a:ext>
              </a:extLst>
            </p:cNvPr>
            <p:cNvSpPr/>
            <p:nvPr/>
          </p:nvSpPr>
          <p:spPr>
            <a:xfrm>
              <a:off x="-6951811" y="8220907"/>
              <a:ext cx="44977" cy="7029"/>
            </a:xfrm>
            <a:custGeom>
              <a:avLst/>
              <a:gdLst>
                <a:gd name="connsiteX0" fmla="*/ -1441 w 44977"/>
                <a:gd name="connsiteY0" fmla="*/ 4367 h 7029"/>
                <a:gd name="connsiteX1" fmla="*/ 43536 w 44977"/>
                <a:gd name="connsiteY1" fmla="*/ 424 h 7029"/>
                <a:gd name="connsiteX2" fmla="*/ -1441 w 44977"/>
                <a:gd name="connsiteY2" fmla="*/ 4367 h 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977" h="7029">
                  <a:moveTo>
                    <a:pt x="-1441" y="4367"/>
                  </a:moveTo>
                  <a:cubicBezTo>
                    <a:pt x="12847" y="-4834"/>
                    <a:pt x="28506" y="1395"/>
                    <a:pt x="43536" y="424"/>
                  </a:cubicBezTo>
                  <a:cubicBezTo>
                    <a:pt x="29249" y="10082"/>
                    <a:pt x="13704" y="5052"/>
                    <a:pt x="-1441" y="4367"/>
                  </a:cubicBezTo>
                  <a:close/>
                </a:path>
              </a:pathLst>
            </a:custGeom>
            <a:solidFill>
              <a:srgbClr val="C0CBD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6" name="任意多边形: 形状 103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90D30DE-8EC4-4EC0-BEBB-6647DC00A377}"/>
                </a:ext>
              </a:extLst>
            </p:cNvPr>
            <p:cNvSpPr/>
            <p:nvPr/>
          </p:nvSpPr>
          <p:spPr>
            <a:xfrm>
              <a:off x="-7943820" y="7381113"/>
              <a:ext cx="25352" cy="18916"/>
            </a:xfrm>
            <a:custGeom>
              <a:avLst/>
              <a:gdLst>
                <a:gd name="connsiteX0" fmla="*/ 5360 w 25352"/>
                <a:gd name="connsiteY0" fmla="*/ 18172 h 18916"/>
                <a:gd name="connsiteX1" fmla="*/ -1441 w 25352"/>
                <a:gd name="connsiteY1" fmla="*/ 11142 h 18916"/>
                <a:gd name="connsiteX2" fmla="*/ 20562 w 25352"/>
                <a:gd name="connsiteY2" fmla="*/ -745 h 18916"/>
                <a:gd name="connsiteX3" fmla="*/ 22276 w 25352"/>
                <a:gd name="connsiteY3" fmla="*/ 7256 h 18916"/>
                <a:gd name="connsiteX4" fmla="*/ 5360 w 25352"/>
                <a:gd name="connsiteY4" fmla="*/ 18172 h 18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52" h="18916">
                  <a:moveTo>
                    <a:pt x="5360" y="18172"/>
                  </a:moveTo>
                  <a:cubicBezTo>
                    <a:pt x="2005" y="17203"/>
                    <a:pt x="-584" y="14527"/>
                    <a:pt x="-1441" y="11142"/>
                  </a:cubicBezTo>
                  <a:lnTo>
                    <a:pt x="20562" y="-745"/>
                  </a:lnTo>
                  <a:cubicBezTo>
                    <a:pt x="24219" y="1313"/>
                    <a:pt x="25020" y="3941"/>
                    <a:pt x="22276" y="7256"/>
                  </a:cubicBezTo>
                  <a:cubicBezTo>
                    <a:pt x="17879" y="12530"/>
                    <a:pt x="11977" y="16338"/>
                    <a:pt x="5360" y="18172"/>
                  </a:cubicBezTo>
                  <a:close/>
                </a:path>
              </a:pathLst>
            </a:custGeom>
            <a:solidFill>
              <a:srgbClr val="7C676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9" name="任意多边形: 形状 103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EB95763-7713-4CCA-AA84-749D1127B4B3}"/>
                </a:ext>
              </a:extLst>
            </p:cNvPr>
            <p:cNvSpPr/>
            <p:nvPr/>
          </p:nvSpPr>
          <p:spPr>
            <a:xfrm>
              <a:off x="-8706658" y="6696046"/>
              <a:ext cx="27889" cy="16830"/>
            </a:xfrm>
            <a:custGeom>
              <a:avLst/>
              <a:gdLst>
                <a:gd name="connsiteX0" fmla="*/ 26448 w 27889"/>
                <a:gd name="connsiteY0" fmla="*/ 15724 h 16830"/>
                <a:gd name="connsiteX1" fmla="*/ 5017 w 27889"/>
                <a:gd name="connsiteY1" fmla="*/ 9152 h 16830"/>
                <a:gd name="connsiteX2" fmla="*/ -1441 w 27889"/>
                <a:gd name="connsiteY2" fmla="*/ -678 h 16830"/>
                <a:gd name="connsiteX3" fmla="*/ 26334 w 27889"/>
                <a:gd name="connsiteY3" fmla="*/ 10067 h 1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89" h="16830">
                  <a:moveTo>
                    <a:pt x="26448" y="15724"/>
                  </a:moveTo>
                  <a:cubicBezTo>
                    <a:pt x="17989" y="17839"/>
                    <a:pt x="12675" y="10009"/>
                    <a:pt x="5017" y="9152"/>
                  </a:cubicBezTo>
                  <a:cubicBezTo>
                    <a:pt x="2902" y="5837"/>
                    <a:pt x="731" y="2580"/>
                    <a:pt x="-1441" y="-678"/>
                  </a:cubicBezTo>
                  <a:cubicBezTo>
                    <a:pt x="9531" y="-1649"/>
                    <a:pt x="16390" y="8237"/>
                    <a:pt x="26334" y="10067"/>
                  </a:cubicBezTo>
                  <a:close/>
                </a:path>
              </a:pathLst>
            </a:custGeom>
            <a:solidFill>
              <a:srgbClr val="A3979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0" name="任意多边形: 形状 103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8FE7818-4A67-4A04-8F59-58756B0631A5}"/>
                </a:ext>
              </a:extLst>
            </p:cNvPr>
            <p:cNvSpPr/>
            <p:nvPr/>
          </p:nvSpPr>
          <p:spPr>
            <a:xfrm>
              <a:off x="-8513671" y="8077939"/>
              <a:ext cx="9330" cy="25378"/>
            </a:xfrm>
            <a:custGeom>
              <a:avLst/>
              <a:gdLst>
                <a:gd name="connsiteX0" fmla="*/ 3368 w 9330"/>
                <a:gd name="connsiteY0" fmla="*/ 2 h 25378"/>
                <a:gd name="connsiteX1" fmla="*/ 7712 w 9330"/>
                <a:gd name="connsiteY1" fmla="*/ -455 h 25378"/>
                <a:gd name="connsiteX2" fmla="*/ 1082 w 9330"/>
                <a:gd name="connsiteY2" fmla="*/ 24634 h 25378"/>
                <a:gd name="connsiteX3" fmla="*/ 3368 w 9330"/>
                <a:gd name="connsiteY3" fmla="*/ 2 h 2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0" h="25378">
                  <a:moveTo>
                    <a:pt x="3368" y="2"/>
                  </a:moveTo>
                  <a:cubicBezTo>
                    <a:pt x="4674" y="-796"/>
                    <a:pt x="6269" y="-964"/>
                    <a:pt x="7712" y="-455"/>
                  </a:cubicBezTo>
                  <a:cubicBezTo>
                    <a:pt x="9026" y="8117"/>
                    <a:pt x="2683" y="14461"/>
                    <a:pt x="1082" y="24634"/>
                  </a:cubicBezTo>
                  <a:cubicBezTo>
                    <a:pt x="-1718" y="14461"/>
                    <a:pt x="-3604" y="6803"/>
                    <a:pt x="3368" y="2"/>
                  </a:cubicBezTo>
                  <a:close/>
                </a:path>
              </a:pathLst>
            </a:custGeom>
            <a:solidFill>
              <a:srgbClr val="7565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1" name="任意多边形: 形状 104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E80B6F1-38CD-4602-8BD8-DAA867AA80DF}"/>
                </a:ext>
              </a:extLst>
            </p:cNvPr>
            <p:cNvSpPr/>
            <p:nvPr/>
          </p:nvSpPr>
          <p:spPr>
            <a:xfrm>
              <a:off x="-8503033" y="6268859"/>
              <a:ext cx="28575" cy="17601"/>
            </a:xfrm>
            <a:custGeom>
              <a:avLst/>
              <a:gdLst>
                <a:gd name="connsiteX0" fmla="*/ 23991 w 28575"/>
                <a:gd name="connsiteY0" fmla="*/ 16857 h 17601"/>
                <a:gd name="connsiteX1" fmla="*/ -1441 w 28575"/>
                <a:gd name="connsiteY1" fmla="*/ -745 h 17601"/>
                <a:gd name="connsiteX2" fmla="*/ 27134 w 28575"/>
                <a:gd name="connsiteY2" fmla="*/ 13314 h 1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17601">
                  <a:moveTo>
                    <a:pt x="23991" y="16857"/>
                  </a:moveTo>
                  <a:cubicBezTo>
                    <a:pt x="14115" y="13325"/>
                    <a:pt x="5344" y="7254"/>
                    <a:pt x="-1441" y="-745"/>
                  </a:cubicBezTo>
                  <a:cubicBezTo>
                    <a:pt x="9590" y="-103"/>
                    <a:pt x="19894" y="4967"/>
                    <a:pt x="27134" y="13314"/>
                  </a:cubicBezTo>
                  <a:close/>
                </a:path>
              </a:pathLst>
            </a:custGeom>
            <a:solidFill>
              <a:srgbClr val="80727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5" name="任意多边形: 形状 104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A71240E-48C8-4D1C-AEAB-8FFE04CB0E8A}"/>
                </a:ext>
              </a:extLst>
            </p:cNvPr>
            <p:cNvSpPr/>
            <p:nvPr/>
          </p:nvSpPr>
          <p:spPr>
            <a:xfrm>
              <a:off x="-7093828" y="6608444"/>
              <a:ext cx="19218" cy="21832"/>
            </a:xfrm>
            <a:custGeom>
              <a:avLst/>
              <a:gdLst>
                <a:gd name="connsiteX0" fmla="*/ 4274 w 19218"/>
                <a:gd name="connsiteY0" fmla="*/ 21087 h 21832"/>
                <a:gd name="connsiteX1" fmla="*/ -1441 w 19218"/>
                <a:gd name="connsiteY1" fmla="*/ 20687 h 21832"/>
                <a:gd name="connsiteX2" fmla="*/ 9989 w 19218"/>
                <a:gd name="connsiteY2" fmla="*/ -745 h 21832"/>
                <a:gd name="connsiteX3" fmla="*/ 15704 w 19218"/>
                <a:gd name="connsiteY3" fmla="*/ 3885 h 21832"/>
                <a:gd name="connsiteX4" fmla="*/ 4274 w 19218"/>
                <a:gd name="connsiteY4" fmla="*/ 21087 h 2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18" h="21832">
                  <a:moveTo>
                    <a:pt x="4274" y="21087"/>
                  </a:moveTo>
                  <a:lnTo>
                    <a:pt x="-1441" y="20687"/>
                  </a:lnTo>
                  <a:cubicBezTo>
                    <a:pt x="-12" y="12343"/>
                    <a:pt x="11075" y="9257"/>
                    <a:pt x="9989" y="-745"/>
                  </a:cubicBezTo>
                  <a:lnTo>
                    <a:pt x="15704" y="3885"/>
                  </a:lnTo>
                  <a:cubicBezTo>
                    <a:pt x="20619" y="15429"/>
                    <a:pt x="16790" y="21144"/>
                    <a:pt x="4274" y="21087"/>
                  </a:cubicBezTo>
                  <a:close/>
                </a:path>
              </a:pathLst>
            </a:custGeom>
            <a:solidFill>
              <a:srgbClr val="AEA08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9" name="任意多边形: 形状 104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A4010C0-1493-4D61-9D70-0AA0D3DE26D2}"/>
                </a:ext>
              </a:extLst>
            </p:cNvPr>
            <p:cNvSpPr/>
            <p:nvPr/>
          </p:nvSpPr>
          <p:spPr>
            <a:xfrm>
              <a:off x="-8969777" y="7414374"/>
              <a:ext cx="17145" cy="22517"/>
            </a:xfrm>
            <a:custGeom>
              <a:avLst/>
              <a:gdLst>
                <a:gd name="connsiteX0" fmla="*/ 15704 w 17145"/>
                <a:gd name="connsiteY0" fmla="*/ 21773 h 22517"/>
                <a:gd name="connsiteX1" fmla="*/ -1441 w 17145"/>
                <a:gd name="connsiteY1" fmla="*/ -745 h 22517"/>
                <a:gd name="connsiteX2" fmla="*/ 15704 w 17145"/>
                <a:gd name="connsiteY2" fmla="*/ 21773 h 22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" h="22517">
                  <a:moveTo>
                    <a:pt x="15704" y="21773"/>
                  </a:moveTo>
                  <a:cubicBezTo>
                    <a:pt x="3931" y="18858"/>
                    <a:pt x="2274" y="8342"/>
                    <a:pt x="-1441" y="-745"/>
                  </a:cubicBezTo>
                  <a:cubicBezTo>
                    <a:pt x="4274" y="6685"/>
                    <a:pt x="14732" y="10800"/>
                    <a:pt x="15704" y="21773"/>
                  </a:cubicBezTo>
                  <a:close/>
                </a:path>
              </a:pathLst>
            </a:custGeom>
            <a:solidFill>
              <a:srgbClr val="38252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6" name="任意多边形: 形状 105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563EDEE-19ED-43FA-89FF-910CE4979E7C}"/>
                </a:ext>
              </a:extLst>
            </p:cNvPr>
            <p:cNvSpPr/>
            <p:nvPr/>
          </p:nvSpPr>
          <p:spPr>
            <a:xfrm>
              <a:off x="-8865709" y="6481743"/>
              <a:ext cx="11488" cy="22860"/>
            </a:xfrm>
            <a:custGeom>
              <a:avLst/>
              <a:gdLst>
                <a:gd name="connsiteX0" fmla="*/ 4333 w 11488"/>
                <a:gd name="connsiteY0" fmla="*/ -745 h 22860"/>
                <a:gd name="connsiteX1" fmla="*/ 10048 w 11488"/>
                <a:gd name="connsiteY1" fmla="*/ 22115 h 22860"/>
                <a:gd name="connsiteX2" fmla="*/ 4333 w 11488"/>
                <a:gd name="connsiteY2" fmla="*/ -745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88" h="22860">
                  <a:moveTo>
                    <a:pt x="4333" y="-745"/>
                  </a:moveTo>
                  <a:cubicBezTo>
                    <a:pt x="3522" y="7308"/>
                    <a:pt x="5543" y="15392"/>
                    <a:pt x="10048" y="22115"/>
                  </a:cubicBezTo>
                  <a:cubicBezTo>
                    <a:pt x="-5211" y="17600"/>
                    <a:pt x="-3268" y="9142"/>
                    <a:pt x="4333" y="-745"/>
                  </a:cubicBezTo>
                  <a:close/>
                </a:path>
              </a:pathLst>
            </a:custGeom>
            <a:solidFill>
              <a:srgbClr val="81716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2" name="任意多边形: 形状 107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68BBC77-4CA4-49BE-B93A-D8011C53F72B}"/>
                </a:ext>
              </a:extLst>
            </p:cNvPr>
            <p:cNvSpPr/>
            <p:nvPr/>
          </p:nvSpPr>
          <p:spPr>
            <a:xfrm>
              <a:off x="-8860335" y="6459454"/>
              <a:ext cx="6919" cy="22860"/>
            </a:xfrm>
            <a:custGeom>
              <a:avLst/>
              <a:gdLst>
                <a:gd name="connsiteX0" fmla="*/ -1441 w 6919"/>
                <a:gd name="connsiteY0" fmla="*/ 12514 h 22860"/>
                <a:gd name="connsiteX1" fmla="*/ -355 w 6919"/>
                <a:gd name="connsiteY1" fmla="*/ -745 h 22860"/>
                <a:gd name="connsiteX2" fmla="*/ -1384 w 6919"/>
                <a:gd name="connsiteY2" fmla="*/ 22115 h 22860"/>
                <a:gd name="connsiteX3" fmla="*/ -1441 w 6919"/>
                <a:gd name="connsiteY3" fmla="*/ 12514 h 22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9" h="22860">
                  <a:moveTo>
                    <a:pt x="-1441" y="12514"/>
                  </a:moveTo>
                  <a:lnTo>
                    <a:pt x="-355" y="-745"/>
                  </a:lnTo>
                  <a:cubicBezTo>
                    <a:pt x="7531" y="7256"/>
                    <a:pt x="7646" y="14972"/>
                    <a:pt x="-1384" y="22115"/>
                  </a:cubicBezTo>
                  <a:cubicBezTo>
                    <a:pt x="-1384" y="18972"/>
                    <a:pt x="-1384" y="15772"/>
                    <a:pt x="-1441" y="12514"/>
                  </a:cubicBezTo>
                  <a:close/>
                </a:path>
              </a:pathLst>
            </a:custGeom>
            <a:solidFill>
              <a:srgbClr val="81716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3" name="任意多边形: 形状 107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D595029-C12B-4CDE-B226-C32DBA116C90}"/>
                </a:ext>
              </a:extLst>
            </p:cNvPr>
            <p:cNvSpPr/>
            <p:nvPr/>
          </p:nvSpPr>
          <p:spPr>
            <a:xfrm>
              <a:off x="-7922846" y="6450002"/>
              <a:ext cx="22860" cy="5093"/>
            </a:xfrm>
            <a:custGeom>
              <a:avLst/>
              <a:gdLst>
                <a:gd name="connsiteX0" fmla="*/ -1441 w 22860"/>
                <a:gd name="connsiteY0" fmla="*/ 3622 h 5093"/>
                <a:gd name="connsiteX1" fmla="*/ 21419 w 22860"/>
                <a:gd name="connsiteY1" fmla="*/ -321 h 5093"/>
                <a:gd name="connsiteX2" fmla="*/ -1441 w 22860"/>
                <a:gd name="connsiteY2" fmla="*/ 3622 h 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60" h="5093">
                  <a:moveTo>
                    <a:pt x="-1441" y="3622"/>
                  </a:moveTo>
                  <a:cubicBezTo>
                    <a:pt x="5548" y="-142"/>
                    <a:pt x="13573" y="-1527"/>
                    <a:pt x="21419" y="-321"/>
                  </a:cubicBezTo>
                  <a:cubicBezTo>
                    <a:pt x="14619" y="6308"/>
                    <a:pt x="6503" y="4079"/>
                    <a:pt x="-1441" y="3622"/>
                  </a:cubicBezTo>
                  <a:close/>
                </a:path>
              </a:pathLst>
            </a:custGeom>
            <a:solidFill>
              <a:srgbClr val="F0ECE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3" name="任意多边形: 形状 109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238C1B4-9C42-475B-A7D2-26DAE1A9A313}"/>
                </a:ext>
              </a:extLst>
            </p:cNvPr>
            <p:cNvSpPr/>
            <p:nvPr/>
          </p:nvSpPr>
          <p:spPr>
            <a:xfrm>
              <a:off x="-6719096" y="6674355"/>
              <a:ext cx="16802" cy="6841"/>
            </a:xfrm>
            <a:custGeom>
              <a:avLst/>
              <a:gdLst>
                <a:gd name="connsiteX0" fmla="*/ -1441 w 16802"/>
                <a:gd name="connsiteY0" fmla="*/ 6097 h 6841"/>
                <a:gd name="connsiteX1" fmla="*/ 15362 w 16802"/>
                <a:gd name="connsiteY1" fmla="*/ 382 h 6841"/>
                <a:gd name="connsiteX2" fmla="*/ -1440 w 16802"/>
                <a:gd name="connsiteY2" fmla="*/ 6097 h 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02" h="6841">
                  <a:moveTo>
                    <a:pt x="-1441" y="6097"/>
                  </a:moveTo>
                  <a:cubicBezTo>
                    <a:pt x="1760" y="-2647"/>
                    <a:pt x="8617" y="-1047"/>
                    <a:pt x="15362" y="382"/>
                  </a:cubicBezTo>
                  <a:cubicBezTo>
                    <a:pt x="10359" y="3728"/>
                    <a:pt x="4564" y="5699"/>
                    <a:pt x="-1440" y="6097"/>
                  </a:cubicBezTo>
                  <a:close/>
                </a:path>
              </a:pathLst>
            </a:custGeom>
            <a:solidFill>
              <a:srgbClr val="5A484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3" name="任意多边形: 形状 110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5D52334-4269-462E-AAC9-D4D92B10BD41}"/>
                </a:ext>
              </a:extLst>
            </p:cNvPr>
            <p:cNvSpPr/>
            <p:nvPr/>
          </p:nvSpPr>
          <p:spPr>
            <a:xfrm>
              <a:off x="-8531021" y="8276228"/>
              <a:ext cx="11415" cy="11453"/>
            </a:xfrm>
            <a:custGeom>
              <a:avLst/>
              <a:gdLst>
                <a:gd name="connsiteX0" fmla="*/ 9974 w 11415"/>
                <a:gd name="connsiteY0" fmla="*/ 4537 h 11453"/>
                <a:gd name="connsiteX1" fmla="*/ 3802 w 11415"/>
                <a:gd name="connsiteY1" fmla="*/ 10709 h 11453"/>
                <a:gd name="connsiteX2" fmla="*/ 87 w 11415"/>
                <a:gd name="connsiteY2" fmla="*/ 880 h 11453"/>
                <a:gd name="connsiteX3" fmla="*/ 9974 w 11415"/>
                <a:gd name="connsiteY3" fmla="*/ 4537 h 1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15" h="11453">
                  <a:moveTo>
                    <a:pt x="9974" y="4537"/>
                  </a:moveTo>
                  <a:cubicBezTo>
                    <a:pt x="6912" y="5257"/>
                    <a:pt x="4522" y="7647"/>
                    <a:pt x="3802" y="10709"/>
                  </a:cubicBezTo>
                  <a:cubicBezTo>
                    <a:pt x="145" y="8309"/>
                    <a:pt x="-3627" y="4995"/>
                    <a:pt x="87" y="880"/>
                  </a:cubicBezTo>
                  <a:cubicBezTo>
                    <a:pt x="3802" y="-3235"/>
                    <a:pt x="7288" y="1394"/>
                    <a:pt x="9974" y="4537"/>
                  </a:cubicBezTo>
                  <a:close/>
                </a:path>
              </a:pathLst>
            </a:custGeom>
            <a:solidFill>
              <a:srgbClr val="7565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1" name="任意多边形: 形状 111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73E8669-1C6D-4D49-8CFF-67237D4C8372}"/>
                </a:ext>
              </a:extLst>
            </p:cNvPr>
            <p:cNvSpPr/>
            <p:nvPr/>
          </p:nvSpPr>
          <p:spPr>
            <a:xfrm>
              <a:off x="-8761179" y="6559927"/>
              <a:ext cx="16630" cy="4692"/>
            </a:xfrm>
            <a:custGeom>
              <a:avLst/>
              <a:gdLst>
                <a:gd name="connsiteX0" fmla="*/ -1441 w 16630"/>
                <a:gd name="connsiteY0" fmla="*/ -404 h 4692"/>
                <a:gd name="connsiteX1" fmla="*/ 15190 w 16630"/>
                <a:gd name="connsiteY1" fmla="*/ 3482 h 4692"/>
                <a:gd name="connsiteX2" fmla="*/ -1441 w 16630"/>
                <a:gd name="connsiteY2" fmla="*/ -404 h 4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630" h="4692">
                  <a:moveTo>
                    <a:pt x="-1441" y="-404"/>
                  </a:moveTo>
                  <a:cubicBezTo>
                    <a:pt x="4401" y="-1455"/>
                    <a:pt x="10418" y="-49"/>
                    <a:pt x="15190" y="3482"/>
                  </a:cubicBezTo>
                  <a:cubicBezTo>
                    <a:pt x="9189" y="4224"/>
                    <a:pt x="3189" y="4739"/>
                    <a:pt x="-1441" y="-404"/>
                  </a:cubicBezTo>
                  <a:close/>
                </a:path>
              </a:pathLst>
            </a:custGeom>
            <a:solidFill>
              <a:srgbClr val="F2E6D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3" name="任意多边形: 形状 111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7CF13B5-37DE-4936-9A0E-5C047309FD97}"/>
                </a:ext>
              </a:extLst>
            </p:cNvPr>
            <p:cNvSpPr/>
            <p:nvPr/>
          </p:nvSpPr>
          <p:spPr>
            <a:xfrm>
              <a:off x="-7088140" y="7600911"/>
              <a:ext cx="5519" cy="17145"/>
            </a:xfrm>
            <a:custGeom>
              <a:avLst/>
              <a:gdLst>
                <a:gd name="connsiteX0" fmla="*/ -157 w 5519"/>
                <a:gd name="connsiteY0" fmla="*/ -745 h 17145"/>
                <a:gd name="connsiteX1" fmla="*/ 3044 w 5519"/>
                <a:gd name="connsiteY1" fmla="*/ 16400 h 17145"/>
                <a:gd name="connsiteX2" fmla="*/ -157 w 5519"/>
                <a:gd name="connsiteY2" fmla="*/ -745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19" h="17145">
                  <a:moveTo>
                    <a:pt x="-157" y="-745"/>
                  </a:moveTo>
                  <a:cubicBezTo>
                    <a:pt x="3954" y="3960"/>
                    <a:pt x="5181" y="10529"/>
                    <a:pt x="3044" y="16400"/>
                  </a:cubicBezTo>
                  <a:cubicBezTo>
                    <a:pt x="-1416" y="11871"/>
                    <a:pt x="-2681" y="5089"/>
                    <a:pt x="-157" y="-745"/>
                  </a:cubicBezTo>
                  <a:close/>
                </a:path>
              </a:pathLst>
            </a:custGeom>
            <a:solidFill>
              <a:srgbClr val="86969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6" name="任意多边形: 形状 111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2364356-BD70-4F9F-8EE4-4D5DB356C372}"/>
                </a:ext>
              </a:extLst>
            </p:cNvPr>
            <p:cNvSpPr/>
            <p:nvPr/>
          </p:nvSpPr>
          <p:spPr>
            <a:xfrm>
              <a:off x="-6840923" y="8002562"/>
              <a:ext cx="4835" cy="16573"/>
            </a:xfrm>
            <a:custGeom>
              <a:avLst/>
              <a:gdLst>
                <a:gd name="connsiteX0" fmla="*/ -143 w 4835"/>
                <a:gd name="connsiteY0" fmla="*/ 15829 h 16573"/>
                <a:gd name="connsiteX1" fmla="*/ 2543 w 4835"/>
                <a:gd name="connsiteY1" fmla="*/ -745 h 16573"/>
                <a:gd name="connsiteX2" fmla="*/ -143 w 4835"/>
                <a:gd name="connsiteY2" fmla="*/ 15829 h 16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35" h="16573">
                  <a:moveTo>
                    <a:pt x="-143" y="15829"/>
                  </a:moveTo>
                  <a:cubicBezTo>
                    <a:pt x="-2580" y="10256"/>
                    <a:pt x="-1530" y="3773"/>
                    <a:pt x="2543" y="-745"/>
                  </a:cubicBezTo>
                  <a:cubicBezTo>
                    <a:pt x="4301" y="4895"/>
                    <a:pt x="3306" y="11033"/>
                    <a:pt x="-143" y="15829"/>
                  </a:cubicBezTo>
                  <a:close/>
                </a:path>
              </a:pathLst>
            </a:custGeom>
            <a:solidFill>
              <a:srgbClr val="43667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18" name="任意多边形: 形状 111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2C9BEC1-F397-4CC2-8B6E-8C10E98FD68B}"/>
                </a:ext>
              </a:extLst>
            </p:cNvPr>
            <p:cNvSpPr/>
            <p:nvPr/>
          </p:nvSpPr>
          <p:spPr>
            <a:xfrm>
              <a:off x="-8519663" y="8118401"/>
              <a:ext cx="3314" cy="10462"/>
            </a:xfrm>
            <a:custGeom>
              <a:avLst/>
              <a:gdLst>
                <a:gd name="connsiteX0" fmla="*/ -1041 w 3314"/>
                <a:gd name="connsiteY0" fmla="*/ 9717 h 10462"/>
                <a:gd name="connsiteX1" fmla="*/ -469 w 3314"/>
                <a:gd name="connsiteY1" fmla="*/ 4402 h 10462"/>
                <a:gd name="connsiteX2" fmla="*/ 1873 w 3314"/>
                <a:gd name="connsiteY2" fmla="*/ -684 h 10462"/>
                <a:gd name="connsiteX3" fmla="*/ 1188 w 3314"/>
                <a:gd name="connsiteY3" fmla="*/ 4632 h 10462"/>
                <a:gd name="connsiteX4" fmla="*/ -1441 w 3314"/>
                <a:gd name="connsiteY4" fmla="*/ 9375 h 10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4" h="10462">
                  <a:moveTo>
                    <a:pt x="-1041" y="9717"/>
                  </a:moveTo>
                  <a:cubicBezTo>
                    <a:pt x="-1041" y="7946"/>
                    <a:pt x="-1384" y="5717"/>
                    <a:pt x="-469" y="4402"/>
                  </a:cubicBezTo>
                  <a:cubicBezTo>
                    <a:pt x="445" y="3088"/>
                    <a:pt x="-3270" y="-1313"/>
                    <a:pt x="1873" y="-684"/>
                  </a:cubicBezTo>
                  <a:cubicBezTo>
                    <a:pt x="1850" y="1109"/>
                    <a:pt x="1620" y="2892"/>
                    <a:pt x="1188" y="4632"/>
                  </a:cubicBezTo>
                  <a:cubicBezTo>
                    <a:pt x="469" y="6295"/>
                    <a:pt x="-412" y="7884"/>
                    <a:pt x="-1441" y="9375"/>
                  </a:cubicBezTo>
                  <a:close/>
                </a:path>
              </a:pathLst>
            </a:custGeom>
            <a:solidFill>
              <a:srgbClr val="7565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1" name="任意多边形: 形状 124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821BEEE-008D-4E71-9235-F28341FFBACB}"/>
                </a:ext>
              </a:extLst>
            </p:cNvPr>
            <p:cNvSpPr/>
            <p:nvPr/>
          </p:nvSpPr>
          <p:spPr>
            <a:xfrm>
              <a:off x="-8521271" y="7024382"/>
              <a:ext cx="62130" cy="253460"/>
            </a:xfrm>
            <a:custGeom>
              <a:avLst/>
              <a:gdLst>
                <a:gd name="connsiteX0" fmla="*/ 55659 w 62130"/>
                <a:gd name="connsiteY0" fmla="*/ 164704 h 253460"/>
                <a:gd name="connsiteX1" fmla="*/ 60059 w 62130"/>
                <a:gd name="connsiteY1" fmla="*/ 227170 h 253460"/>
                <a:gd name="connsiteX2" fmla="*/ 54344 w 62130"/>
                <a:gd name="connsiteY2" fmla="*/ 252715 h 253460"/>
                <a:gd name="connsiteX3" fmla="*/ 54745 w 62130"/>
                <a:gd name="connsiteY3" fmla="*/ 252715 h 253460"/>
                <a:gd name="connsiteX4" fmla="*/ 10968 w 62130"/>
                <a:gd name="connsiteY4" fmla="*/ 216997 h 253460"/>
                <a:gd name="connsiteX5" fmla="*/ -1148 w 62130"/>
                <a:gd name="connsiteY5" fmla="*/ 197966 h 253460"/>
                <a:gd name="connsiteX6" fmla="*/ 9939 w 62130"/>
                <a:gd name="connsiteY6" fmla="*/ 154246 h 253460"/>
                <a:gd name="connsiteX7" fmla="*/ 27598 w 62130"/>
                <a:gd name="connsiteY7" fmla="*/ 72236 h 253460"/>
                <a:gd name="connsiteX8" fmla="*/ 33313 w 62130"/>
                <a:gd name="connsiteY8" fmla="*/ -745 h 253460"/>
                <a:gd name="connsiteX9" fmla="*/ 49030 w 62130"/>
                <a:gd name="connsiteY9" fmla="*/ 119270 h 253460"/>
                <a:gd name="connsiteX10" fmla="*/ 55659 w 62130"/>
                <a:gd name="connsiteY10" fmla="*/ 164704 h 25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2130" h="253460">
                  <a:moveTo>
                    <a:pt x="55659" y="164704"/>
                  </a:moveTo>
                  <a:cubicBezTo>
                    <a:pt x="57202" y="185507"/>
                    <a:pt x="59031" y="206310"/>
                    <a:pt x="60059" y="227170"/>
                  </a:cubicBezTo>
                  <a:cubicBezTo>
                    <a:pt x="60460" y="235914"/>
                    <a:pt x="62917" y="245686"/>
                    <a:pt x="54344" y="252715"/>
                  </a:cubicBezTo>
                  <a:lnTo>
                    <a:pt x="54745" y="252715"/>
                  </a:lnTo>
                  <a:cubicBezTo>
                    <a:pt x="40286" y="240657"/>
                    <a:pt x="26170" y="228199"/>
                    <a:pt x="10968" y="216997"/>
                  </a:cubicBezTo>
                  <a:cubicBezTo>
                    <a:pt x="4567" y="212253"/>
                    <a:pt x="-3035" y="208082"/>
                    <a:pt x="-1148" y="197966"/>
                  </a:cubicBezTo>
                  <a:cubicBezTo>
                    <a:pt x="9881" y="185393"/>
                    <a:pt x="5881" y="168762"/>
                    <a:pt x="9939" y="154246"/>
                  </a:cubicBezTo>
                  <a:cubicBezTo>
                    <a:pt x="17483" y="127386"/>
                    <a:pt x="19997" y="99096"/>
                    <a:pt x="27598" y="72236"/>
                  </a:cubicBezTo>
                  <a:cubicBezTo>
                    <a:pt x="34513" y="47890"/>
                    <a:pt x="31085" y="23544"/>
                    <a:pt x="33313" y="-745"/>
                  </a:cubicBezTo>
                  <a:cubicBezTo>
                    <a:pt x="42857" y="38632"/>
                    <a:pt x="44114" y="79265"/>
                    <a:pt x="49030" y="119270"/>
                  </a:cubicBezTo>
                  <a:cubicBezTo>
                    <a:pt x="50200" y="134548"/>
                    <a:pt x="52415" y="149729"/>
                    <a:pt x="55659" y="164704"/>
                  </a:cubicBezTo>
                  <a:close/>
                </a:path>
              </a:pathLst>
            </a:custGeom>
            <a:solidFill>
              <a:srgbClr val="EFE4D3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2" name="任意多边形: 形状 124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CCF00FC-D2F3-4F45-8FE5-6CDA0BB1B613}"/>
                </a:ext>
              </a:extLst>
            </p:cNvPr>
            <p:cNvSpPr/>
            <p:nvPr/>
          </p:nvSpPr>
          <p:spPr>
            <a:xfrm>
              <a:off x="-8713521" y="6778980"/>
              <a:ext cx="46639" cy="267119"/>
            </a:xfrm>
            <a:custGeom>
              <a:avLst/>
              <a:gdLst>
                <a:gd name="connsiteX0" fmla="*/ 45199 w 46639"/>
                <a:gd name="connsiteY0" fmla="*/ 265917 h 267119"/>
                <a:gd name="connsiteX1" fmla="*/ 14566 w 46639"/>
                <a:gd name="connsiteY1" fmla="*/ 243971 h 267119"/>
                <a:gd name="connsiteX2" fmla="*/ 8851 w 46639"/>
                <a:gd name="connsiteY2" fmla="*/ 200709 h 267119"/>
                <a:gd name="connsiteX3" fmla="*/ -1436 w 46639"/>
                <a:gd name="connsiteY3" fmla="*/ -745 h 267119"/>
                <a:gd name="connsiteX4" fmla="*/ 5251 w 46639"/>
                <a:gd name="connsiteY4" fmla="*/ 27830 h 267119"/>
                <a:gd name="connsiteX5" fmla="*/ 20110 w 46639"/>
                <a:gd name="connsiteY5" fmla="*/ 229284 h 267119"/>
                <a:gd name="connsiteX6" fmla="*/ 44742 w 46639"/>
                <a:gd name="connsiteY6" fmla="*/ 266374 h 267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39" h="267119">
                  <a:moveTo>
                    <a:pt x="45199" y="265917"/>
                  </a:moveTo>
                  <a:cubicBezTo>
                    <a:pt x="19938" y="265231"/>
                    <a:pt x="20396" y="265060"/>
                    <a:pt x="14566" y="243971"/>
                  </a:cubicBezTo>
                  <a:cubicBezTo>
                    <a:pt x="11387" y="229747"/>
                    <a:pt x="9474" y="215270"/>
                    <a:pt x="8851" y="200709"/>
                  </a:cubicBezTo>
                  <a:cubicBezTo>
                    <a:pt x="2736" y="133843"/>
                    <a:pt x="-1607" y="66864"/>
                    <a:pt x="-1436" y="-745"/>
                  </a:cubicBezTo>
                  <a:cubicBezTo>
                    <a:pt x="1317" y="8650"/>
                    <a:pt x="3548" y="18190"/>
                    <a:pt x="5251" y="27830"/>
                  </a:cubicBezTo>
                  <a:cubicBezTo>
                    <a:pt x="14195" y="94627"/>
                    <a:pt x="19157" y="161898"/>
                    <a:pt x="20110" y="229284"/>
                  </a:cubicBezTo>
                  <a:cubicBezTo>
                    <a:pt x="20110" y="250086"/>
                    <a:pt x="26339" y="260717"/>
                    <a:pt x="44742" y="266374"/>
                  </a:cubicBezTo>
                  <a:close/>
                </a:path>
              </a:pathLst>
            </a:custGeom>
            <a:solidFill>
              <a:srgbClr val="4C3C3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3" name="任意多边形: 形状 124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8D68F45-F6E1-47F7-9259-9DEB14707218}"/>
                </a:ext>
              </a:extLst>
            </p:cNvPr>
            <p:cNvSpPr/>
            <p:nvPr/>
          </p:nvSpPr>
          <p:spPr>
            <a:xfrm>
              <a:off x="-8645737" y="7115365"/>
              <a:ext cx="180903" cy="162858"/>
            </a:xfrm>
            <a:custGeom>
              <a:avLst/>
              <a:gdLst>
                <a:gd name="connsiteX0" fmla="*/ 123490 w 180903"/>
                <a:gd name="connsiteY0" fmla="*/ 107212 h 162858"/>
                <a:gd name="connsiteX1" fmla="*/ 167438 w 180903"/>
                <a:gd name="connsiteY1" fmla="*/ 145845 h 162858"/>
                <a:gd name="connsiteX2" fmla="*/ 179382 w 180903"/>
                <a:gd name="connsiteY2" fmla="*/ 161961 h 162858"/>
                <a:gd name="connsiteX3" fmla="*/ 176696 w 180903"/>
                <a:gd name="connsiteY3" fmla="*/ 161961 h 162858"/>
                <a:gd name="connsiteX4" fmla="*/ -1441 w 180903"/>
                <a:gd name="connsiteY4" fmla="*/ -745 h 162858"/>
                <a:gd name="connsiteX5" fmla="*/ 123490 w 180903"/>
                <a:gd name="connsiteY5" fmla="*/ 107212 h 162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0903" h="162858">
                  <a:moveTo>
                    <a:pt x="123490" y="107212"/>
                  </a:moveTo>
                  <a:cubicBezTo>
                    <a:pt x="138177" y="120070"/>
                    <a:pt x="153036" y="132700"/>
                    <a:pt x="167438" y="145845"/>
                  </a:cubicBezTo>
                  <a:cubicBezTo>
                    <a:pt x="172352" y="150302"/>
                    <a:pt x="180354" y="152989"/>
                    <a:pt x="179382" y="161961"/>
                  </a:cubicBezTo>
                  <a:cubicBezTo>
                    <a:pt x="178468" y="161961"/>
                    <a:pt x="177324" y="162304"/>
                    <a:pt x="176696" y="161961"/>
                  </a:cubicBezTo>
                  <a:cubicBezTo>
                    <a:pt x="109006" y="117590"/>
                    <a:pt x="48865" y="62659"/>
                    <a:pt x="-1441" y="-745"/>
                  </a:cubicBezTo>
                  <a:cubicBezTo>
                    <a:pt x="41765" y="33374"/>
                    <a:pt x="78398" y="75493"/>
                    <a:pt x="123490" y="107212"/>
                  </a:cubicBezTo>
                  <a:close/>
                </a:path>
              </a:pathLst>
            </a:custGeom>
            <a:solidFill>
              <a:srgbClr val="44323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4" name="任意多边形: 形状 124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8AD8BEE-97CA-4E51-BE3F-C13C62701CD5}"/>
                </a:ext>
              </a:extLst>
            </p:cNvPr>
            <p:cNvSpPr/>
            <p:nvPr/>
          </p:nvSpPr>
          <p:spPr>
            <a:xfrm>
              <a:off x="-8735674" y="7045642"/>
              <a:ext cx="73428" cy="140193"/>
            </a:xfrm>
            <a:custGeom>
              <a:avLst/>
              <a:gdLst>
                <a:gd name="connsiteX0" fmla="*/ 10487 w 73428"/>
                <a:gd name="connsiteY0" fmla="*/ 120528 h 140193"/>
                <a:gd name="connsiteX1" fmla="*/ 57464 w 73428"/>
                <a:gd name="connsiteY1" fmla="*/ 32403 h 140193"/>
                <a:gd name="connsiteX2" fmla="*/ 67122 w 73428"/>
                <a:gd name="connsiteY2" fmla="*/ -745 h 140193"/>
                <a:gd name="connsiteX3" fmla="*/ 66608 w 73428"/>
                <a:gd name="connsiteY3" fmla="*/ -230 h 140193"/>
                <a:gd name="connsiteX4" fmla="*/ 69865 w 73428"/>
                <a:gd name="connsiteY4" fmla="*/ 22630 h 140193"/>
                <a:gd name="connsiteX5" fmla="*/ 17687 w 73428"/>
                <a:gd name="connsiteY5" fmla="*/ 130587 h 140193"/>
                <a:gd name="connsiteX6" fmla="*/ -886 w 73428"/>
                <a:gd name="connsiteY6" fmla="*/ 133443 h 140193"/>
                <a:gd name="connsiteX7" fmla="*/ 10487 w 73428"/>
                <a:gd name="connsiteY7" fmla="*/ 120528 h 140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28" h="140193">
                  <a:moveTo>
                    <a:pt x="10487" y="120528"/>
                  </a:moveTo>
                  <a:cubicBezTo>
                    <a:pt x="26089" y="91096"/>
                    <a:pt x="41462" y="61606"/>
                    <a:pt x="57464" y="32403"/>
                  </a:cubicBezTo>
                  <a:cubicBezTo>
                    <a:pt x="63496" y="22375"/>
                    <a:pt x="66823" y="10954"/>
                    <a:pt x="67122" y="-745"/>
                  </a:cubicBezTo>
                  <a:lnTo>
                    <a:pt x="66608" y="-230"/>
                  </a:lnTo>
                  <a:cubicBezTo>
                    <a:pt x="73751" y="6456"/>
                    <a:pt x="72609" y="14914"/>
                    <a:pt x="69865" y="22630"/>
                  </a:cubicBezTo>
                  <a:cubicBezTo>
                    <a:pt x="56235" y="60316"/>
                    <a:pt x="38750" y="96493"/>
                    <a:pt x="17687" y="130587"/>
                  </a:cubicBezTo>
                  <a:cubicBezTo>
                    <a:pt x="13115" y="138016"/>
                    <a:pt x="7172" y="144702"/>
                    <a:pt x="-886" y="133443"/>
                  </a:cubicBezTo>
                  <a:cubicBezTo>
                    <a:pt x="-4258" y="122814"/>
                    <a:pt x="8772" y="126643"/>
                    <a:pt x="10487" y="120528"/>
                  </a:cubicBezTo>
                  <a:close/>
                </a:path>
              </a:pathLst>
            </a:custGeom>
            <a:solidFill>
              <a:srgbClr val="42302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5" name="任意多边形: 形状 124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B20253D-F490-4F0E-90EA-745441A7C6D2}"/>
                </a:ext>
              </a:extLst>
            </p:cNvPr>
            <p:cNvSpPr/>
            <p:nvPr/>
          </p:nvSpPr>
          <p:spPr>
            <a:xfrm>
              <a:off x="-8764886" y="7110793"/>
              <a:ext cx="41140" cy="68980"/>
            </a:xfrm>
            <a:custGeom>
              <a:avLst/>
              <a:gdLst>
                <a:gd name="connsiteX0" fmla="*/ 39699 w 41140"/>
                <a:gd name="connsiteY0" fmla="*/ 55377 h 68980"/>
                <a:gd name="connsiteX1" fmla="*/ 28269 w 41140"/>
                <a:gd name="connsiteY1" fmla="*/ 68236 h 68980"/>
                <a:gd name="connsiteX2" fmla="*/ 4723 w 41140"/>
                <a:gd name="connsiteY2" fmla="*/ 35488 h 68980"/>
                <a:gd name="connsiteX3" fmla="*/ 8095 w 41140"/>
                <a:gd name="connsiteY3" fmla="*/ 8514 h 68980"/>
                <a:gd name="connsiteX4" fmla="*/ 37756 w 41140"/>
                <a:gd name="connsiteY4" fmla="*/ -745 h 68980"/>
                <a:gd name="connsiteX5" fmla="*/ 8552 w 41140"/>
                <a:gd name="connsiteY5" fmla="*/ 25259 h 68980"/>
                <a:gd name="connsiteX6" fmla="*/ 39699 w 41140"/>
                <a:gd name="connsiteY6" fmla="*/ 55377 h 6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140" h="68980">
                  <a:moveTo>
                    <a:pt x="39699" y="55377"/>
                  </a:moveTo>
                  <a:cubicBezTo>
                    <a:pt x="39699" y="62749"/>
                    <a:pt x="29584" y="61721"/>
                    <a:pt x="28269" y="68236"/>
                  </a:cubicBezTo>
                  <a:cubicBezTo>
                    <a:pt x="20440" y="57320"/>
                    <a:pt x="12610" y="46347"/>
                    <a:pt x="4723" y="35488"/>
                  </a:cubicBezTo>
                  <a:cubicBezTo>
                    <a:pt x="-4249" y="23030"/>
                    <a:pt x="-3678" y="17886"/>
                    <a:pt x="8095" y="8514"/>
                  </a:cubicBezTo>
                  <a:cubicBezTo>
                    <a:pt x="14838" y="3142"/>
                    <a:pt x="18668" y="1941"/>
                    <a:pt x="37756" y="-745"/>
                  </a:cubicBezTo>
                  <a:cubicBezTo>
                    <a:pt x="31526" y="11029"/>
                    <a:pt x="16839" y="13029"/>
                    <a:pt x="8552" y="25259"/>
                  </a:cubicBezTo>
                  <a:cubicBezTo>
                    <a:pt x="19182" y="34917"/>
                    <a:pt x="23697" y="50576"/>
                    <a:pt x="39699" y="55377"/>
                  </a:cubicBezTo>
                  <a:close/>
                </a:path>
              </a:pathLst>
            </a:custGeom>
            <a:solidFill>
              <a:srgbClr val="96867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6" name="任意多边形: 形状 124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2C1D535-A6AF-45EA-AD61-43606FE7CA54}"/>
                </a:ext>
              </a:extLst>
            </p:cNvPr>
            <p:cNvSpPr/>
            <p:nvPr/>
          </p:nvSpPr>
          <p:spPr>
            <a:xfrm>
              <a:off x="-8534056" y="7354538"/>
              <a:ext cx="69485" cy="45295"/>
            </a:xfrm>
            <a:custGeom>
              <a:avLst/>
              <a:gdLst>
                <a:gd name="connsiteX0" fmla="*/ 68044 w 69485"/>
                <a:gd name="connsiteY0" fmla="*/ 43146 h 45295"/>
                <a:gd name="connsiteX1" fmla="*/ 55186 w 69485"/>
                <a:gd name="connsiteY1" fmla="*/ 42689 h 45295"/>
                <a:gd name="connsiteX2" fmla="*/ 6893 w 69485"/>
                <a:gd name="connsiteY2" fmla="*/ 13142 h 45295"/>
                <a:gd name="connsiteX3" fmla="*/ 1636 w 69485"/>
                <a:gd name="connsiteY3" fmla="*/ -745 h 45295"/>
                <a:gd name="connsiteX4" fmla="*/ 47356 w 69485"/>
                <a:gd name="connsiteY4" fmla="*/ 23201 h 45295"/>
                <a:gd name="connsiteX5" fmla="*/ 68044 w 69485"/>
                <a:gd name="connsiteY5" fmla="*/ 43146 h 4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85" h="45295">
                  <a:moveTo>
                    <a:pt x="68044" y="43146"/>
                  </a:moveTo>
                  <a:cubicBezTo>
                    <a:pt x="63955" y="45169"/>
                    <a:pt x="59121" y="44998"/>
                    <a:pt x="55186" y="42689"/>
                  </a:cubicBezTo>
                  <a:cubicBezTo>
                    <a:pt x="39069" y="32860"/>
                    <a:pt x="22724" y="23372"/>
                    <a:pt x="6893" y="13142"/>
                  </a:cubicBezTo>
                  <a:cubicBezTo>
                    <a:pt x="2493" y="10342"/>
                    <a:pt x="-6023" y="7427"/>
                    <a:pt x="1636" y="-745"/>
                  </a:cubicBezTo>
                  <a:cubicBezTo>
                    <a:pt x="16895" y="7199"/>
                    <a:pt x="32383" y="14743"/>
                    <a:pt x="47356" y="23201"/>
                  </a:cubicBezTo>
                  <a:cubicBezTo>
                    <a:pt x="55700" y="28002"/>
                    <a:pt x="65415" y="32059"/>
                    <a:pt x="68044" y="43146"/>
                  </a:cubicBezTo>
                  <a:close/>
                </a:path>
              </a:pathLst>
            </a:custGeom>
            <a:solidFill>
              <a:srgbClr val="46322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7" name="任意多边形: 形状 124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1FD787F-6837-4B60-BA82-F29EE7729843}"/>
                </a:ext>
              </a:extLst>
            </p:cNvPr>
            <p:cNvSpPr/>
            <p:nvPr/>
          </p:nvSpPr>
          <p:spPr>
            <a:xfrm>
              <a:off x="-8723117" y="6685110"/>
              <a:ext cx="16801" cy="11460"/>
            </a:xfrm>
            <a:custGeom>
              <a:avLst/>
              <a:gdLst>
                <a:gd name="connsiteX0" fmla="*/ -1441 w 16801"/>
                <a:gd name="connsiteY0" fmla="*/ -715 h 11460"/>
                <a:gd name="connsiteX1" fmla="*/ 15361 w 16801"/>
                <a:gd name="connsiteY1" fmla="*/ 10715 h 11460"/>
                <a:gd name="connsiteX2" fmla="*/ -1441 w 16801"/>
                <a:gd name="connsiteY2" fmla="*/ -715 h 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01" h="11460">
                  <a:moveTo>
                    <a:pt x="-1441" y="-715"/>
                  </a:moveTo>
                  <a:cubicBezTo>
                    <a:pt x="6107" y="-1167"/>
                    <a:pt x="13010" y="3528"/>
                    <a:pt x="15361" y="10715"/>
                  </a:cubicBezTo>
                  <a:cubicBezTo>
                    <a:pt x="8001" y="10535"/>
                    <a:pt x="1429" y="6064"/>
                    <a:pt x="-1441" y="-715"/>
                  </a:cubicBezTo>
                  <a:close/>
                </a:path>
              </a:pathLst>
            </a:custGeom>
            <a:solidFill>
              <a:srgbClr val="A3979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48" name="任意多边形: 形状 124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0C452BA-E036-4553-B67B-AF2C91E57657}"/>
                </a:ext>
              </a:extLst>
            </p:cNvPr>
            <p:cNvSpPr/>
            <p:nvPr/>
          </p:nvSpPr>
          <p:spPr>
            <a:xfrm>
              <a:off x="-8741577" y="6673986"/>
              <a:ext cx="18859" cy="11440"/>
            </a:xfrm>
            <a:custGeom>
              <a:avLst/>
              <a:gdLst>
                <a:gd name="connsiteX0" fmla="*/ -1441 w 18859"/>
                <a:gd name="connsiteY0" fmla="*/ -735 h 11440"/>
                <a:gd name="connsiteX1" fmla="*/ 17419 w 18859"/>
                <a:gd name="connsiteY1" fmla="*/ 10695 h 11440"/>
                <a:gd name="connsiteX2" fmla="*/ -1441 w 18859"/>
                <a:gd name="connsiteY2" fmla="*/ -735 h 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59" h="11440">
                  <a:moveTo>
                    <a:pt x="-1441" y="-735"/>
                  </a:moveTo>
                  <a:cubicBezTo>
                    <a:pt x="6552" y="-987"/>
                    <a:pt x="13944" y="3493"/>
                    <a:pt x="17419" y="10695"/>
                  </a:cubicBezTo>
                  <a:cubicBezTo>
                    <a:pt x="9721" y="9951"/>
                    <a:pt x="2781" y="5744"/>
                    <a:pt x="-1441" y="-735"/>
                  </a:cubicBezTo>
                  <a:close/>
                </a:path>
              </a:pathLst>
            </a:custGeom>
            <a:solidFill>
              <a:srgbClr val="93847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12" name="任意多边形: 形状 131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02CB1D3-7AF6-429E-9E11-0052E3F45CB0}"/>
                </a:ext>
              </a:extLst>
            </p:cNvPr>
            <p:cNvSpPr/>
            <p:nvPr/>
          </p:nvSpPr>
          <p:spPr>
            <a:xfrm>
              <a:off x="-7700247" y="7434662"/>
              <a:ext cx="479945" cy="46041"/>
            </a:xfrm>
            <a:custGeom>
              <a:avLst/>
              <a:gdLst>
                <a:gd name="connsiteX0" fmla="*/ -1441 w 479945"/>
                <a:gd name="connsiteY0" fmla="*/ 5198 h 46041"/>
                <a:gd name="connsiteX1" fmla="*/ 7246 w 479945"/>
                <a:gd name="connsiteY1" fmla="*/ 1427 h 46041"/>
                <a:gd name="connsiteX2" fmla="*/ 12332 w 479945"/>
                <a:gd name="connsiteY2" fmla="*/ 2513 h 46041"/>
                <a:gd name="connsiteX3" fmla="*/ 29477 w 479945"/>
                <a:gd name="connsiteY3" fmla="*/ 6513 h 46041"/>
                <a:gd name="connsiteX4" fmla="*/ 153779 w 479945"/>
                <a:gd name="connsiteY4" fmla="*/ 21944 h 46041"/>
                <a:gd name="connsiteX5" fmla="*/ 168866 w 479945"/>
                <a:gd name="connsiteY5" fmla="*/ 1941 h 46041"/>
                <a:gd name="connsiteX6" fmla="*/ 168409 w 479945"/>
                <a:gd name="connsiteY6" fmla="*/ -745 h 46041"/>
                <a:gd name="connsiteX7" fmla="*/ 193612 w 479945"/>
                <a:gd name="connsiteY7" fmla="*/ 18572 h 46041"/>
                <a:gd name="connsiteX8" fmla="*/ 337801 w 479945"/>
                <a:gd name="connsiteY8" fmla="*/ 32059 h 46041"/>
                <a:gd name="connsiteX9" fmla="*/ 375635 w 479945"/>
                <a:gd name="connsiteY9" fmla="*/ 29316 h 46041"/>
                <a:gd name="connsiteX10" fmla="*/ 478505 w 479945"/>
                <a:gd name="connsiteY10" fmla="*/ 24744 h 46041"/>
                <a:gd name="connsiteX11" fmla="*/ 415983 w 479945"/>
                <a:gd name="connsiteY11" fmla="*/ 38174 h 46041"/>
                <a:gd name="connsiteX12" fmla="*/ 304711 w 479945"/>
                <a:gd name="connsiteY12" fmla="*/ 45261 h 46041"/>
                <a:gd name="connsiteX13" fmla="*/ 210643 w 479945"/>
                <a:gd name="connsiteY13" fmla="*/ 33831 h 46041"/>
                <a:gd name="connsiteX14" fmla="*/ 165322 w 479945"/>
                <a:gd name="connsiteY14" fmla="*/ 33202 h 46041"/>
                <a:gd name="connsiteX15" fmla="*/ 105658 w 479945"/>
                <a:gd name="connsiteY15" fmla="*/ 28916 h 46041"/>
                <a:gd name="connsiteX16" fmla="*/ 94799 w 479945"/>
                <a:gd name="connsiteY16" fmla="*/ 29259 h 46041"/>
                <a:gd name="connsiteX17" fmla="*/ -1441 w 479945"/>
                <a:gd name="connsiteY17" fmla="*/ 5198 h 4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79945" h="46041">
                  <a:moveTo>
                    <a:pt x="-1441" y="5198"/>
                  </a:moveTo>
                  <a:cubicBezTo>
                    <a:pt x="273" y="1198"/>
                    <a:pt x="4274" y="2455"/>
                    <a:pt x="7246" y="1427"/>
                  </a:cubicBezTo>
                  <a:cubicBezTo>
                    <a:pt x="8922" y="1876"/>
                    <a:pt x="10619" y="2239"/>
                    <a:pt x="12332" y="2513"/>
                  </a:cubicBezTo>
                  <a:cubicBezTo>
                    <a:pt x="17590" y="5656"/>
                    <a:pt x="24391" y="2513"/>
                    <a:pt x="29477" y="6513"/>
                  </a:cubicBezTo>
                  <a:cubicBezTo>
                    <a:pt x="70433" y="14965"/>
                    <a:pt x="112000" y="20126"/>
                    <a:pt x="153779" y="21944"/>
                  </a:cubicBezTo>
                  <a:cubicBezTo>
                    <a:pt x="174695" y="22973"/>
                    <a:pt x="174752" y="22343"/>
                    <a:pt x="168866" y="1941"/>
                  </a:cubicBezTo>
                  <a:cubicBezTo>
                    <a:pt x="168866" y="1084"/>
                    <a:pt x="168866" y="169"/>
                    <a:pt x="168409" y="-745"/>
                  </a:cubicBezTo>
                  <a:cubicBezTo>
                    <a:pt x="180209" y="-738"/>
                    <a:pt x="190539" y="7179"/>
                    <a:pt x="193612" y="18572"/>
                  </a:cubicBezTo>
                  <a:cubicBezTo>
                    <a:pt x="240360" y="37260"/>
                    <a:pt x="289109" y="35717"/>
                    <a:pt x="337801" y="32059"/>
                  </a:cubicBezTo>
                  <a:cubicBezTo>
                    <a:pt x="350333" y="30265"/>
                    <a:pt x="362975" y="29348"/>
                    <a:pt x="375635" y="29316"/>
                  </a:cubicBezTo>
                  <a:cubicBezTo>
                    <a:pt x="409925" y="31545"/>
                    <a:pt x="444215" y="21944"/>
                    <a:pt x="478505" y="24744"/>
                  </a:cubicBezTo>
                  <a:cubicBezTo>
                    <a:pt x="460274" y="40689"/>
                    <a:pt x="436328" y="37031"/>
                    <a:pt x="415983" y="38174"/>
                  </a:cubicBezTo>
                  <a:cubicBezTo>
                    <a:pt x="378949" y="40289"/>
                    <a:pt x="341688" y="45090"/>
                    <a:pt x="304711" y="45261"/>
                  </a:cubicBezTo>
                  <a:cubicBezTo>
                    <a:pt x="272982" y="45718"/>
                    <a:pt x="241338" y="41872"/>
                    <a:pt x="210643" y="33831"/>
                  </a:cubicBezTo>
                  <a:cubicBezTo>
                    <a:pt x="194812" y="29544"/>
                    <a:pt x="179839" y="36002"/>
                    <a:pt x="165322" y="33202"/>
                  </a:cubicBezTo>
                  <a:cubicBezTo>
                    <a:pt x="145597" y="30042"/>
                    <a:pt x="125633" y="28607"/>
                    <a:pt x="105658" y="28916"/>
                  </a:cubicBezTo>
                  <a:cubicBezTo>
                    <a:pt x="102058" y="28916"/>
                    <a:pt x="98400" y="28916"/>
                    <a:pt x="94799" y="29259"/>
                  </a:cubicBezTo>
                  <a:cubicBezTo>
                    <a:pt x="62796" y="21086"/>
                    <a:pt x="29363" y="18515"/>
                    <a:pt x="-1441" y="5198"/>
                  </a:cubicBezTo>
                  <a:close/>
                </a:path>
              </a:pathLst>
            </a:custGeom>
            <a:solidFill>
              <a:srgbClr val="2B171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5" name="任意多边形: 形状 134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3B2ACF6-D369-4AE9-9C95-4FFCC9310CFE}"/>
                </a:ext>
              </a:extLst>
            </p:cNvPr>
            <p:cNvSpPr/>
            <p:nvPr/>
          </p:nvSpPr>
          <p:spPr>
            <a:xfrm>
              <a:off x="-8971433" y="6846074"/>
              <a:ext cx="67478" cy="457665"/>
            </a:xfrm>
            <a:custGeom>
              <a:avLst/>
              <a:gdLst>
                <a:gd name="connsiteX0" fmla="*/ 27533 w 67478"/>
                <a:gd name="connsiteY0" fmla="*/ 25087 h 457665"/>
                <a:gd name="connsiteX1" fmla="*/ 29361 w 67478"/>
                <a:gd name="connsiteY1" fmla="*/ 99382 h 457665"/>
                <a:gd name="connsiteX2" fmla="*/ 65366 w 67478"/>
                <a:gd name="connsiteY2" fmla="*/ 263631 h 457665"/>
                <a:gd name="connsiteX3" fmla="*/ 65995 w 67478"/>
                <a:gd name="connsiteY3" fmla="*/ 271690 h 457665"/>
                <a:gd name="connsiteX4" fmla="*/ 30962 w 67478"/>
                <a:gd name="connsiteY4" fmla="*/ 425194 h 457665"/>
                <a:gd name="connsiteX5" fmla="*/ 21932 w 67478"/>
                <a:gd name="connsiteY5" fmla="*/ 441539 h 457665"/>
                <a:gd name="connsiteX6" fmla="*/ 17075 w 67478"/>
                <a:gd name="connsiteY6" fmla="*/ 447939 h 457665"/>
                <a:gd name="connsiteX7" fmla="*/ 5987 w 67478"/>
                <a:gd name="connsiteY7" fmla="*/ 456341 h 457665"/>
                <a:gd name="connsiteX8" fmla="*/ 272 w 67478"/>
                <a:gd name="connsiteY8" fmla="*/ 444911 h 457665"/>
                <a:gd name="connsiteX9" fmla="*/ 3987 w 67478"/>
                <a:gd name="connsiteY9" fmla="*/ 360900 h 457665"/>
                <a:gd name="connsiteX10" fmla="*/ 4844 w 67478"/>
                <a:gd name="connsiteY10" fmla="*/ 347413 h 457665"/>
                <a:gd name="connsiteX11" fmla="*/ 1072 w 67478"/>
                <a:gd name="connsiteY11" fmla="*/ 211624 h 457665"/>
                <a:gd name="connsiteX12" fmla="*/ 9473 w 67478"/>
                <a:gd name="connsiteY12" fmla="*/ 122756 h 457665"/>
                <a:gd name="connsiteX13" fmla="*/ 10902 w 67478"/>
                <a:gd name="connsiteY13" fmla="*/ 62863 h 457665"/>
                <a:gd name="connsiteX14" fmla="*/ 23932 w 67478"/>
                <a:gd name="connsiteY14" fmla="*/ -745 h 457665"/>
                <a:gd name="connsiteX15" fmla="*/ 27533 w 67478"/>
                <a:gd name="connsiteY15" fmla="*/ 25087 h 457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478" h="457665">
                  <a:moveTo>
                    <a:pt x="27533" y="25087"/>
                  </a:moveTo>
                  <a:cubicBezTo>
                    <a:pt x="17474" y="50062"/>
                    <a:pt x="26389" y="75036"/>
                    <a:pt x="29361" y="99382"/>
                  </a:cubicBezTo>
                  <a:cubicBezTo>
                    <a:pt x="35749" y="155214"/>
                    <a:pt x="47812" y="210248"/>
                    <a:pt x="65366" y="263631"/>
                  </a:cubicBezTo>
                  <a:cubicBezTo>
                    <a:pt x="65925" y="266279"/>
                    <a:pt x="66136" y="268988"/>
                    <a:pt x="65995" y="271690"/>
                  </a:cubicBezTo>
                  <a:cubicBezTo>
                    <a:pt x="55536" y="323124"/>
                    <a:pt x="37420" y="372902"/>
                    <a:pt x="30962" y="425194"/>
                  </a:cubicBezTo>
                  <a:cubicBezTo>
                    <a:pt x="30415" y="431679"/>
                    <a:pt x="27132" y="437624"/>
                    <a:pt x="21932" y="441539"/>
                  </a:cubicBezTo>
                  <a:cubicBezTo>
                    <a:pt x="20019" y="443433"/>
                    <a:pt x="18384" y="445588"/>
                    <a:pt x="17075" y="447939"/>
                  </a:cubicBezTo>
                  <a:cubicBezTo>
                    <a:pt x="15017" y="453255"/>
                    <a:pt x="13245" y="458741"/>
                    <a:pt x="5987" y="456341"/>
                  </a:cubicBezTo>
                  <a:cubicBezTo>
                    <a:pt x="843" y="454626"/>
                    <a:pt x="272" y="449540"/>
                    <a:pt x="272" y="444911"/>
                  </a:cubicBezTo>
                  <a:cubicBezTo>
                    <a:pt x="1644" y="416907"/>
                    <a:pt x="-3843" y="388618"/>
                    <a:pt x="3987" y="360900"/>
                  </a:cubicBezTo>
                  <a:cubicBezTo>
                    <a:pt x="5347" y="356538"/>
                    <a:pt x="5641" y="351912"/>
                    <a:pt x="4844" y="347413"/>
                  </a:cubicBezTo>
                  <a:cubicBezTo>
                    <a:pt x="-5214" y="302378"/>
                    <a:pt x="-585" y="256716"/>
                    <a:pt x="1072" y="211624"/>
                  </a:cubicBezTo>
                  <a:cubicBezTo>
                    <a:pt x="1748" y="181839"/>
                    <a:pt x="4555" y="152140"/>
                    <a:pt x="9473" y="122756"/>
                  </a:cubicBezTo>
                  <a:cubicBezTo>
                    <a:pt x="13016" y="103325"/>
                    <a:pt x="11188" y="82751"/>
                    <a:pt x="10902" y="62863"/>
                  </a:cubicBezTo>
                  <a:cubicBezTo>
                    <a:pt x="10616" y="41660"/>
                    <a:pt x="16617" y="22058"/>
                    <a:pt x="23932" y="-745"/>
                  </a:cubicBezTo>
                  <a:cubicBezTo>
                    <a:pt x="27801" y="7278"/>
                    <a:pt x="29061" y="16312"/>
                    <a:pt x="27533" y="25087"/>
                  </a:cubicBezTo>
                  <a:close/>
                </a:path>
              </a:pathLst>
            </a:custGeom>
            <a:solidFill>
              <a:srgbClr val="D4CA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6" name="任意多边形: 形状 134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53C22E5-5146-4FD1-945E-D2F0516F897C}"/>
                </a:ext>
              </a:extLst>
            </p:cNvPr>
            <p:cNvSpPr/>
            <p:nvPr/>
          </p:nvSpPr>
          <p:spPr>
            <a:xfrm>
              <a:off x="-8948060" y="7118908"/>
              <a:ext cx="50177" cy="216998"/>
            </a:xfrm>
            <a:custGeom>
              <a:avLst/>
              <a:gdLst>
                <a:gd name="connsiteX0" fmla="*/ -1441 w 50177"/>
                <a:gd name="connsiteY0" fmla="*/ 169105 h 216998"/>
                <a:gd name="connsiteX1" fmla="*/ 16904 w 50177"/>
                <a:gd name="connsiteY1" fmla="*/ 77036 h 216998"/>
                <a:gd name="connsiteX2" fmla="*/ 24619 w 50177"/>
                <a:gd name="connsiteY2" fmla="*/ 40118 h 216998"/>
                <a:gd name="connsiteX3" fmla="*/ 42621 w 50177"/>
                <a:gd name="connsiteY3" fmla="*/ -745 h 216998"/>
                <a:gd name="connsiteX4" fmla="*/ 43707 w 50177"/>
                <a:gd name="connsiteY4" fmla="*/ 3484 h 216998"/>
                <a:gd name="connsiteX5" fmla="*/ 47422 w 50177"/>
                <a:gd name="connsiteY5" fmla="*/ 54119 h 216998"/>
                <a:gd name="connsiteX6" fmla="*/ 48736 w 50177"/>
                <a:gd name="connsiteY6" fmla="*/ 80694 h 216998"/>
                <a:gd name="connsiteX7" fmla="*/ 48736 w 50177"/>
                <a:gd name="connsiteY7" fmla="*/ 216254 h 216998"/>
                <a:gd name="connsiteX8" fmla="*/ -1441 w 50177"/>
                <a:gd name="connsiteY8" fmla="*/ 169105 h 216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177" h="216998">
                  <a:moveTo>
                    <a:pt x="-1441" y="169105"/>
                  </a:moveTo>
                  <a:cubicBezTo>
                    <a:pt x="5074" y="138530"/>
                    <a:pt x="1759" y="106240"/>
                    <a:pt x="16904" y="77036"/>
                  </a:cubicBezTo>
                  <a:cubicBezTo>
                    <a:pt x="22619" y="66235"/>
                    <a:pt x="23190" y="52633"/>
                    <a:pt x="24619" y="40118"/>
                  </a:cubicBezTo>
                  <a:cubicBezTo>
                    <a:pt x="26203" y="24950"/>
                    <a:pt x="32499" y="10661"/>
                    <a:pt x="42621" y="-745"/>
                  </a:cubicBezTo>
                  <a:cubicBezTo>
                    <a:pt x="43487" y="486"/>
                    <a:pt x="43873" y="1989"/>
                    <a:pt x="43707" y="3484"/>
                  </a:cubicBezTo>
                  <a:cubicBezTo>
                    <a:pt x="48336" y="20115"/>
                    <a:pt x="41993" y="37774"/>
                    <a:pt x="47422" y="54119"/>
                  </a:cubicBezTo>
                  <a:cubicBezTo>
                    <a:pt x="47880" y="62978"/>
                    <a:pt x="48279" y="71836"/>
                    <a:pt x="48736" y="80694"/>
                  </a:cubicBezTo>
                  <a:lnTo>
                    <a:pt x="48736" y="216254"/>
                  </a:lnTo>
                  <a:cubicBezTo>
                    <a:pt x="24219" y="205110"/>
                    <a:pt x="18218" y="179506"/>
                    <a:pt x="-1441" y="169105"/>
                  </a:cubicBezTo>
                  <a:close/>
                </a:path>
              </a:pathLst>
            </a:custGeom>
            <a:solidFill>
              <a:srgbClr val="FEFEF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47" name="任意多边形: 形状 134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FA263E9-EBF7-4DC0-86F5-D2BA1F53A68D}"/>
                </a:ext>
              </a:extLst>
            </p:cNvPr>
            <p:cNvSpPr/>
            <p:nvPr/>
          </p:nvSpPr>
          <p:spPr>
            <a:xfrm>
              <a:off x="-9000866" y="8045367"/>
              <a:ext cx="75494" cy="219435"/>
            </a:xfrm>
            <a:custGeom>
              <a:avLst/>
              <a:gdLst>
                <a:gd name="connsiteX0" fmla="*/ 17875 w 75494"/>
                <a:gd name="connsiteY0" fmla="*/ 109441 h 219435"/>
                <a:gd name="connsiteX1" fmla="*/ 6445 w 75494"/>
                <a:gd name="connsiteY1" fmla="*/ 30516 h 219435"/>
                <a:gd name="connsiteX2" fmla="*/ -1441 w 75494"/>
                <a:gd name="connsiteY2" fmla="*/ -745 h 219435"/>
                <a:gd name="connsiteX3" fmla="*/ 24791 w 75494"/>
                <a:gd name="connsiteY3" fmla="*/ 30802 h 219435"/>
                <a:gd name="connsiteX4" fmla="*/ 55595 w 75494"/>
                <a:gd name="connsiteY4" fmla="*/ 139959 h 219435"/>
                <a:gd name="connsiteX5" fmla="*/ 69711 w 75494"/>
                <a:gd name="connsiteY5" fmla="*/ 183564 h 219435"/>
                <a:gd name="connsiteX6" fmla="*/ 74054 w 75494"/>
                <a:gd name="connsiteY6" fmla="*/ 217854 h 219435"/>
                <a:gd name="connsiteX7" fmla="*/ 31363 w 75494"/>
                <a:gd name="connsiteY7" fmla="*/ 212482 h 219435"/>
                <a:gd name="connsiteX8" fmla="*/ 25648 w 75494"/>
                <a:gd name="connsiteY8" fmla="*/ 171505 h 219435"/>
                <a:gd name="connsiteX9" fmla="*/ 17875 w 75494"/>
                <a:gd name="connsiteY9" fmla="*/ 109441 h 219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494" h="219435">
                  <a:moveTo>
                    <a:pt x="17875" y="109441"/>
                  </a:moveTo>
                  <a:cubicBezTo>
                    <a:pt x="23590" y="81722"/>
                    <a:pt x="12160" y="56520"/>
                    <a:pt x="6445" y="30516"/>
                  </a:cubicBezTo>
                  <a:cubicBezTo>
                    <a:pt x="4045" y="20001"/>
                    <a:pt x="1188" y="9656"/>
                    <a:pt x="-1441" y="-745"/>
                  </a:cubicBezTo>
                  <a:cubicBezTo>
                    <a:pt x="15361" y="3085"/>
                    <a:pt x="19590" y="17143"/>
                    <a:pt x="24791" y="30802"/>
                  </a:cubicBezTo>
                  <a:cubicBezTo>
                    <a:pt x="38221" y="66292"/>
                    <a:pt x="46222" y="103325"/>
                    <a:pt x="55595" y="139959"/>
                  </a:cubicBezTo>
                  <a:cubicBezTo>
                    <a:pt x="58617" y="154986"/>
                    <a:pt x="63354" y="169616"/>
                    <a:pt x="69711" y="183564"/>
                  </a:cubicBezTo>
                  <a:cubicBezTo>
                    <a:pt x="75426" y="194708"/>
                    <a:pt x="73139" y="206424"/>
                    <a:pt x="74054" y="217854"/>
                  </a:cubicBezTo>
                  <a:cubicBezTo>
                    <a:pt x="59366" y="218826"/>
                    <a:pt x="42507" y="220483"/>
                    <a:pt x="31363" y="212482"/>
                  </a:cubicBezTo>
                  <a:cubicBezTo>
                    <a:pt x="18847" y="203395"/>
                    <a:pt x="27191" y="185450"/>
                    <a:pt x="25648" y="171505"/>
                  </a:cubicBezTo>
                  <a:cubicBezTo>
                    <a:pt x="23476" y="150932"/>
                    <a:pt x="24505" y="129729"/>
                    <a:pt x="17875" y="109441"/>
                  </a:cubicBezTo>
                  <a:close/>
                </a:path>
              </a:pathLst>
            </a:custGeom>
            <a:solidFill>
              <a:srgbClr val="D2C8B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1" name="任意多边形: 形状 142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5AF2BCF-3920-4625-B0C9-2F515ECE070A}"/>
                </a:ext>
              </a:extLst>
            </p:cNvPr>
            <p:cNvSpPr/>
            <p:nvPr/>
          </p:nvSpPr>
          <p:spPr>
            <a:xfrm>
              <a:off x="-7391963" y="7285019"/>
              <a:ext cx="306649" cy="100688"/>
            </a:xfrm>
            <a:custGeom>
              <a:avLst/>
              <a:gdLst>
                <a:gd name="connsiteX0" fmla="*/ 305209 w 306649"/>
                <a:gd name="connsiteY0" fmla="*/ 67974 h 100688"/>
                <a:gd name="connsiteX1" fmla="*/ 280349 w 306649"/>
                <a:gd name="connsiteY1" fmla="*/ 85862 h 100688"/>
                <a:gd name="connsiteX2" fmla="*/ 214226 w 306649"/>
                <a:gd name="connsiteY2" fmla="*/ 99121 h 100688"/>
                <a:gd name="connsiteX3" fmla="*/ 41576 w 306649"/>
                <a:gd name="connsiteY3" fmla="*/ 99121 h 100688"/>
                <a:gd name="connsiteX4" fmla="*/ -1401 w 306649"/>
                <a:gd name="connsiteY4" fmla="*/ 56145 h 100688"/>
                <a:gd name="connsiteX5" fmla="*/ 50034 w 306649"/>
                <a:gd name="connsiteY5" fmla="*/ 4309 h 100688"/>
                <a:gd name="connsiteX6" fmla="*/ 271776 w 306649"/>
                <a:gd name="connsiteY6" fmla="*/ -92 h 100688"/>
                <a:gd name="connsiteX7" fmla="*/ 302237 w 306649"/>
                <a:gd name="connsiteY7" fmla="*/ 8710 h 100688"/>
                <a:gd name="connsiteX8" fmla="*/ 305152 w 306649"/>
                <a:gd name="connsiteY8" fmla="*/ 41800 h 10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649" h="100688">
                  <a:moveTo>
                    <a:pt x="305209" y="67974"/>
                  </a:moveTo>
                  <a:cubicBezTo>
                    <a:pt x="302065" y="81119"/>
                    <a:pt x="289093" y="80604"/>
                    <a:pt x="280349" y="85862"/>
                  </a:cubicBezTo>
                  <a:cubicBezTo>
                    <a:pt x="260060" y="99007"/>
                    <a:pt x="236743" y="98607"/>
                    <a:pt x="214226" y="99121"/>
                  </a:cubicBezTo>
                  <a:cubicBezTo>
                    <a:pt x="156676" y="100436"/>
                    <a:pt x="99126" y="99978"/>
                    <a:pt x="41576" y="99121"/>
                  </a:cubicBezTo>
                  <a:cubicBezTo>
                    <a:pt x="3857" y="98778"/>
                    <a:pt x="-1058" y="93406"/>
                    <a:pt x="-1401" y="56145"/>
                  </a:cubicBezTo>
                  <a:cubicBezTo>
                    <a:pt x="-1915" y="8824"/>
                    <a:pt x="1857" y="6538"/>
                    <a:pt x="50034" y="4309"/>
                  </a:cubicBezTo>
                  <a:cubicBezTo>
                    <a:pt x="123929" y="823"/>
                    <a:pt x="197767" y="-2092"/>
                    <a:pt x="271776" y="-92"/>
                  </a:cubicBezTo>
                  <a:cubicBezTo>
                    <a:pt x="282635" y="-92"/>
                    <a:pt x="293951" y="-835"/>
                    <a:pt x="302237" y="8710"/>
                  </a:cubicBezTo>
                  <a:lnTo>
                    <a:pt x="305152" y="41800"/>
                  </a:lnTo>
                  <a:close/>
                </a:path>
              </a:pathLst>
            </a:custGeom>
            <a:solidFill>
              <a:srgbClr val="FFD39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2" name="任意多边形: 形状 142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86B895A-41BE-4B6B-85E8-51BD88DC531F}"/>
                </a:ext>
              </a:extLst>
            </p:cNvPr>
            <p:cNvSpPr/>
            <p:nvPr/>
          </p:nvSpPr>
          <p:spPr>
            <a:xfrm>
              <a:off x="-7093001" y="8178354"/>
              <a:ext cx="40720" cy="20447"/>
            </a:xfrm>
            <a:custGeom>
              <a:avLst/>
              <a:gdLst>
                <a:gd name="connsiteX0" fmla="*/ -897 w 40720"/>
                <a:gd name="connsiteY0" fmla="*/ 19259 h 20447"/>
                <a:gd name="connsiteX1" fmla="*/ 4304 w 40720"/>
                <a:gd name="connsiteY1" fmla="*/ 6000 h 20447"/>
                <a:gd name="connsiteX2" fmla="*/ 39280 w 40720"/>
                <a:gd name="connsiteY2" fmla="*/ 285 h 20447"/>
                <a:gd name="connsiteX3" fmla="*/ -897 w 40720"/>
                <a:gd name="connsiteY3" fmla="*/ 19259 h 2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20" h="20447">
                  <a:moveTo>
                    <a:pt x="-897" y="19259"/>
                  </a:moveTo>
                  <a:cubicBezTo>
                    <a:pt x="-1697" y="13544"/>
                    <a:pt x="-2612" y="7543"/>
                    <a:pt x="4304" y="6000"/>
                  </a:cubicBezTo>
                  <a:cubicBezTo>
                    <a:pt x="15448" y="3486"/>
                    <a:pt x="25907" y="-3316"/>
                    <a:pt x="39280" y="285"/>
                  </a:cubicBezTo>
                  <a:cubicBezTo>
                    <a:pt x="30593" y="18345"/>
                    <a:pt x="15962" y="20973"/>
                    <a:pt x="-897" y="19259"/>
                  </a:cubicBezTo>
                  <a:close/>
                </a:path>
              </a:pathLst>
            </a:custGeom>
            <a:solidFill>
              <a:srgbClr val="C8DAE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23" name="任意多边形: 形状 142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A0A6DE1-E3CF-4844-8728-B5C340EC910F}"/>
                </a:ext>
              </a:extLst>
            </p:cNvPr>
            <p:cNvSpPr/>
            <p:nvPr/>
          </p:nvSpPr>
          <p:spPr>
            <a:xfrm>
              <a:off x="-7011222" y="7414717"/>
              <a:ext cx="5420" cy="22117"/>
            </a:xfrm>
            <a:custGeom>
              <a:avLst/>
              <a:gdLst>
                <a:gd name="connsiteX0" fmla="*/ 3507 w 5420"/>
                <a:gd name="connsiteY0" fmla="*/ 21372 h 22117"/>
                <a:gd name="connsiteX1" fmla="*/ -951 w 5420"/>
                <a:gd name="connsiteY1" fmla="*/ -745 h 22117"/>
                <a:gd name="connsiteX2" fmla="*/ 3507 w 5420"/>
                <a:gd name="connsiteY2" fmla="*/ 21372 h 2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20" h="22117">
                  <a:moveTo>
                    <a:pt x="3507" y="21372"/>
                  </a:moveTo>
                  <a:cubicBezTo>
                    <a:pt x="-3466" y="15142"/>
                    <a:pt x="-1065" y="6970"/>
                    <a:pt x="-951" y="-745"/>
                  </a:cubicBezTo>
                  <a:cubicBezTo>
                    <a:pt x="5964" y="5542"/>
                    <a:pt x="3621" y="13714"/>
                    <a:pt x="3507" y="21372"/>
                  </a:cubicBezTo>
                  <a:close/>
                </a:path>
              </a:pathLst>
            </a:custGeom>
            <a:solidFill>
              <a:srgbClr val="65808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59" name="任意多边形: 形状 155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CBAC6B3-BE9F-4E02-8892-D9AFA97751F7}"/>
                </a:ext>
              </a:extLst>
            </p:cNvPr>
            <p:cNvSpPr/>
            <p:nvPr/>
          </p:nvSpPr>
          <p:spPr>
            <a:xfrm>
              <a:off x="-7900686" y="6881845"/>
              <a:ext cx="341245" cy="522523"/>
            </a:xfrm>
            <a:custGeom>
              <a:avLst/>
              <a:gdLst>
                <a:gd name="connsiteX0" fmla="*/ 10288 w 341245"/>
                <a:gd name="connsiteY0" fmla="*/ 494008 h 522523"/>
                <a:gd name="connsiteX1" fmla="*/ 9889 w 341245"/>
                <a:gd name="connsiteY1" fmla="*/ 427999 h 522523"/>
                <a:gd name="connsiteX2" fmla="*/ 38464 w 341245"/>
                <a:gd name="connsiteY2" fmla="*/ 435372 h 522523"/>
                <a:gd name="connsiteX3" fmla="*/ 72240 w 341245"/>
                <a:gd name="connsiteY3" fmla="*/ 448059 h 522523"/>
                <a:gd name="connsiteX4" fmla="*/ 88127 w 341245"/>
                <a:gd name="connsiteY4" fmla="*/ 417655 h 522523"/>
                <a:gd name="connsiteX5" fmla="*/ 191797 w 341245"/>
                <a:gd name="connsiteY5" fmla="*/ 337017 h 522523"/>
                <a:gd name="connsiteX6" fmla="*/ 242546 w 341245"/>
                <a:gd name="connsiteY6" fmla="*/ 266151 h 522523"/>
                <a:gd name="connsiteX7" fmla="*/ 271121 w 341245"/>
                <a:gd name="connsiteY7" fmla="*/ 199857 h 522523"/>
                <a:gd name="connsiteX8" fmla="*/ 279350 w 341245"/>
                <a:gd name="connsiteY8" fmla="*/ 140764 h 522523"/>
                <a:gd name="connsiteX9" fmla="*/ 263577 w 341245"/>
                <a:gd name="connsiteY9" fmla="*/ 44523 h 522523"/>
                <a:gd name="connsiteX10" fmla="*/ 263577 w 341245"/>
                <a:gd name="connsiteY10" fmla="*/ -225 h 522523"/>
                <a:gd name="connsiteX11" fmla="*/ 310383 w 341245"/>
                <a:gd name="connsiteY11" fmla="*/ 36293 h 522523"/>
                <a:gd name="connsiteX12" fmla="*/ 338958 w 341245"/>
                <a:gd name="connsiteY12" fmla="*/ 146021 h 522523"/>
                <a:gd name="connsiteX13" fmla="*/ 323584 w 341245"/>
                <a:gd name="connsiteY13" fmla="*/ 192255 h 522523"/>
                <a:gd name="connsiteX14" fmla="*/ 227630 w 341245"/>
                <a:gd name="connsiteY14" fmla="*/ 387480 h 522523"/>
                <a:gd name="connsiteX15" fmla="*/ 120702 w 341245"/>
                <a:gd name="connsiteY15" fmla="*/ 507495 h 522523"/>
                <a:gd name="connsiteX16" fmla="*/ 60466 w 341245"/>
                <a:gd name="connsiteY16" fmla="*/ 515382 h 522523"/>
                <a:gd name="connsiteX17" fmla="*/ 10288 w 341245"/>
                <a:gd name="connsiteY17" fmla="*/ 494008 h 522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41245" h="522523">
                  <a:moveTo>
                    <a:pt x="10288" y="494008"/>
                  </a:moveTo>
                  <a:cubicBezTo>
                    <a:pt x="-9428" y="472119"/>
                    <a:pt x="-570" y="450060"/>
                    <a:pt x="9889" y="427999"/>
                  </a:cubicBezTo>
                  <a:cubicBezTo>
                    <a:pt x="20005" y="426725"/>
                    <a:pt x="30226" y="429362"/>
                    <a:pt x="38464" y="435372"/>
                  </a:cubicBezTo>
                  <a:cubicBezTo>
                    <a:pt x="48471" y="442385"/>
                    <a:pt x="60090" y="446750"/>
                    <a:pt x="72240" y="448059"/>
                  </a:cubicBezTo>
                  <a:cubicBezTo>
                    <a:pt x="70010" y="433600"/>
                    <a:pt x="73896" y="422570"/>
                    <a:pt x="88127" y="417655"/>
                  </a:cubicBezTo>
                  <a:cubicBezTo>
                    <a:pt x="131847" y="402568"/>
                    <a:pt x="165165" y="374050"/>
                    <a:pt x="191797" y="337017"/>
                  </a:cubicBezTo>
                  <a:cubicBezTo>
                    <a:pt x="208942" y="313414"/>
                    <a:pt x="225230" y="289468"/>
                    <a:pt x="242546" y="266151"/>
                  </a:cubicBezTo>
                  <a:cubicBezTo>
                    <a:pt x="257348" y="246205"/>
                    <a:pt x="269292" y="226146"/>
                    <a:pt x="271121" y="199857"/>
                  </a:cubicBezTo>
                  <a:cubicBezTo>
                    <a:pt x="272435" y="180197"/>
                    <a:pt x="280608" y="161052"/>
                    <a:pt x="279350" y="140764"/>
                  </a:cubicBezTo>
                  <a:cubicBezTo>
                    <a:pt x="277407" y="108131"/>
                    <a:pt x="275064" y="75441"/>
                    <a:pt x="263577" y="44523"/>
                  </a:cubicBezTo>
                  <a:cubicBezTo>
                    <a:pt x="257605" y="30205"/>
                    <a:pt x="257605" y="14093"/>
                    <a:pt x="263577" y="-225"/>
                  </a:cubicBezTo>
                  <a:cubicBezTo>
                    <a:pt x="292152" y="-4512"/>
                    <a:pt x="300782" y="18634"/>
                    <a:pt x="310383" y="36293"/>
                  </a:cubicBezTo>
                  <a:cubicBezTo>
                    <a:pt x="328842" y="70126"/>
                    <a:pt x="333757" y="108245"/>
                    <a:pt x="338958" y="146021"/>
                  </a:cubicBezTo>
                  <a:cubicBezTo>
                    <a:pt x="341472" y="164252"/>
                    <a:pt x="338958" y="180311"/>
                    <a:pt x="323584" y="192255"/>
                  </a:cubicBezTo>
                  <a:cubicBezTo>
                    <a:pt x="298896" y="260835"/>
                    <a:pt x="268949" y="327015"/>
                    <a:pt x="227630" y="387480"/>
                  </a:cubicBezTo>
                  <a:cubicBezTo>
                    <a:pt x="197112" y="432057"/>
                    <a:pt x="159621" y="470347"/>
                    <a:pt x="120702" y="507495"/>
                  </a:cubicBezTo>
                  <a:cubicBezTo>
                    <a:pt x="102072" y="525326"/>
                    <a:pt x="82126" y="524640"/>
                    <a:pt x="60466" y="515382"/>
                  </a:cubicBezTo>
                  <a:cubicBezTo>
                    <a:pt x="43436" y="508066"/>
                    <a:pt x="28862" y="496351"/>
                    <a:pt x="10288" y="494008"/>
                  </a:cubicBezTo>
                  <a:close/>
                </a:path>
              </a:pathLst>
            </a:custGeom>
            <a:solidFill>
              <a:srgbClr val="89C0C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0" name="任意多边形: 形状 155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78D5860-B98C-45C3-8451-7F9E7340ADD4}"/>
                </a:ext>
              </a:extLst>
            </p:cNvPr>
            <p:cNvSpPr/>
            <p:nvPr/>
          </p:nvSpPr>
          <p:spPr>
            <a:xfrm>
              <a:off x="-7691960" y="6848896"/>
              <a:ext cx="183462" cy="384327"/>
            </a:xfrm>
            <a:custGeom>
              <a:avLst/>
              <a:gdLst>
                <a:gd name="connsiteX0" fmla="*/ 114345 w 183462"/>
                <a:gd name="connsiteY0" fmla="*/ 225205 h 384327"/>
                <a:gd name="connsiteX1" fmla="*/ 115374 w 183462"/>
                <a:gd name="connsiteY1" fmla="*/ 138394 h 384327"/>
                <a:gd name="connsiteX2" fmla="*/ 102515 w 183462"/>
                <a:gd name="connsiteY2" fmla="*/ 88388 h 384327"/>
                <a:gd name="connsiteX3" fmla="*/ 54395 w 183462"/>
                <a:gd name="connsiteY3" fmla="*/ 32724 h 384327"/>
                <a:gd name="connsiteX4" fmla="*/ -1441 w 183462"/>
                <a:gd name="connsiteY4" fmla="*/ 15979 h 384327"/>
                <a:gd name="connsiteX5" fmla="*/ 22676 w 183462"/>
                <a:gd name="connsiteY5" fmla="*/ 3920 h 384327"/>
                <a:gd name="connsiteX6" fmla="*/ 99543 w 183462"/>
                <a:gd name="connsiteY6" fmla="*/ 21751 h 384327"/>
                <a:gd name="connsiteX7" fmla="*/ 179553 w 183462"/>
                <a:gd name="connsiteY7" fmla="*/ 135194 h 384327"/>
                <a:gd name="connsiteX8" fmla="*/ 174353 w 183462"/>
                <a:gd name="connsiteY8" fmla="*/ 164798 h 384327"/>
                <a:gd name="connsiteX9" fmla="*/ 174353 w 183462"/>
                <a:gd name="connsiteY9" fmla="*/ 168912 h 384327"/>
                <a:gd name="connsiteX10" fmla="*/ 138634 w 183462"/>
                <a:gd name="connsiteY10" fmla="*/ 318760 h 384327"/>
                <a:gd name="connsiteX11" fmla="*/ 132004 w 183462"/>
                <a:gd name="connsiteY11" fmla="*/ 335905 h 384327"/>
                <a:gd name="connsiteX12" fmla="*/ 124746 w 183462"/>
                <a:gd name="connsiteY12" fmla="*/ 345048 h 384327"/>
                <a:gd name="connsiteX13" fmla="*/ 122574 w 183462"/>
                <a:gd name="connsiteY13" fmla="*/ 349906 h 384327"/>
                <a:gd name="connsiteX14" fmla="*/ 110116 w 183462"/>
                <a:gd name="connsiteY14" fmla="*/ 383454 h 384327"/>
                <a:gd name="connsiteX15" fmla="*/ 81998 w 183462"/>
                <a:gd name="connsiteY15" fmla="*/ 355221 h 384327"/>
                <a:gd name="connsiteX16" fmla="*/ 81998 w 183462"/>
                <a:gd name="connsiteY16" fmla="*/ 351221 h 384327"/>
                <a:gd name="connsiteX17" fmla="*/ 85942 w 183462"/>
                <a:gd name="connsiteY17" fmla="*/ 323160 h 384327"/>
                <a:gd name="connsiteX18" fmla="*/ 117546 w 183462"/>
                <a:gd name="connsiteY18" fmla="*/ 236463 h 384327"/>
                <a:gd name="connsiteX19" fmla="*/ 114345 w 183462"/>
                <a:gd name="connsiteY19" fmla="*/ 225205 h 38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83462" h="384327">
                  <a:moveTo>
                    <a:pt x="114345" y="225205"/>
                  </a:moveTo>
                  <a:cubicBezTo>
                    <a:pt x="129261" y="196630"/>
                    <a:pt x="121718" y="167369"/>
                    <a:pt x="115374" y="138394"/>
                  </a:cubicBezTo>
                  <a:cubicBezTo>
                    <a:pt x="112078" y="121487"/>
                    <a:pt x="107785" y="104789"/>
                    <a:pt x="102515" y="88388"/>
                  </a:cubicBezTo>
                  <a:cubicBezTo>
                    <a:pt x="93943" y="63813"/>
                    <a:pt x="80455" y="42668"/>
                    <a:pt x="54395" y="32724"/>
                  </a:cubicBezTo>
                  <a:cubicBezTo>
                    <a:pt x="38107" y="19408"/>
                    <a:pt x="18676" y="16494"/>
                    <a:pt x="-1441" y="15979"/>
                  </a:cubicBezTo>
                  <a:cubicBezTo>
                    <a:pt x="5521" y="10093"/>
                    <a:pt x="13790" y="5959"/>
                    <a:pt x="22676" y="3920"/>
                  </a:cubicBezTo>
                  <a:cubicBezTo>
                    <a:pt x="51594" y="-4652"/>
                    <a:pt x="76969" y="-2880"/>
                    <a:pt x="99543" y="21751"/>
                  </a:cubicBezTo>
                  <a:cubicBezTo>
                    <a:pt x="131205" y="56041"/>
                    <a:pt x="155836" y="95246"/>
                    <a:pt x="179553" y="135194"/>
                  </a:cubicBezTo>
                  <a:cubicBezTo>
                    <a:pt x="187612" y="148795"/>
                    <a:pt x="173267" y="154568"/>
                    <a:pt x="174353" y="164798"/>
                  </a:cubicBezTo>
                  <a:cubicBezTo>
                    <a:pt x="174353" y="166169"/>
                    <a:pt x="174353" y="167541"/>
                    <a:pt x="174353" y="168912"/>
                  </a:cubicBezTo>
                  <a:cubicBezTo>
                    <a:pt x="152921" y="216576"/>
                    <a:pt x="134005" y="264867"/>
                    <a:pt x="138634" y="318760"/>
                  </a:cubicBezTo>
                  <a:cubicBezTo>
                    <a:pt x="139298" y="325206"/>
                    <a:pt x="136832" y="331581"/>
                    <a:pt x="132004" y="335905"/>
                  </a:cubicBezTo>
                  <a:cubicBezTo>
                    <a:pt x="129364" y="338771"/>
                    <a:pt x="126939" y="341827"/>
                    <a:pt x="124746" y="345048"/>
                  </a:cubicBezTo>
                  <a:cubicBezTo>
                    <a:pt x="123928" y="346624"/>
                    <a:pt x="123202" y="348246"/>
                    <a:pt x="122574" y="349906"/>
                  </a:cubicBezTo>
                  <a:cubicBezTo>
                    <a:pt x="118060" y="361337"/>
                    <a:pt x="127433" y="381396"/>
                    <a:pt x="110116" y="383454"/>
                  </a:cubicBezTo>
                  <a:cubicBezTo>
                    <a:pt x="95200" y="385225"/>
                    <a:pt x="87827" y="368480"/>
                    <a:pt x="81998" y="355221"/>
                  </a:cubicBezTo>
                  <a:cubicBezTo>
                    <a:pt x="81998" y="353907"/>
                    <a:pt x="81998" y="352535"/>
                    <a:pt x="81998" y="351221"/>
                  </a:cubicBezTo>
                  <a:cubicBezTo>
                    <a:pt x="75712" y="340820"/>
                    <a:pt x="81998" y="332019"/>
                    <a:pt x="85942" y="323160"/>
                  </a:cubicBezTo>
                  <a:cubicBezTo>
                    <a:pt x="98376" y="294989"/>
                    <a:pt x="108933" y="266028"/>
                    <a:pt x="117546" y="236463"/>
                  </a:cubicBezTo>
                  <a:cubicBezTo>
                    <a:pt x="118574" y="231949"/>
                    <a:pt x="119832" y="227663"/>
                    <a:pt x="114345" y="225205"/>
                  </a:cubicBezTo>
                  <a:close/>
                </a:path>
              </a:pathLst>
            </a:custGeom>
            <a:solidFill>
              <a:srgbClr val="71A8A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1" name="任意多边形: 形状 156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EF8E767-30F9-4C7A-B700-A332F480D35A}"/>
                </a:ext>
              </a:extLst>
            </p:cNvPr>
            <p:cNvSpPr/>
            <p:nvPr/>
          </p:nvSpPr>
          <p:spPr>
            <a:xfrm>
              <a:off x="-7782960" y="7141317"/>
              <a:ext cx="51223" cy="48049"/>
            </a:xfrm>
            <a:custGeom>
              <a:avLst/>
              <a:gdLst>
                <a:gd name="connsiteX0" fmla="*/ 49783 w 51223"/>
                <a:gd name="connsiteY0" fmla="*/ 30853 h 48049"/>
                <a:gd name="connsiteX1" fmla="*/ 35895 w 51223"/>
                <a:gd name="connsiteY1" fmla="*/ 46340 h 48049"/>
                <a:gd name="connsiteX2" fmla="*/ -1423 w 51223"/>
                <a:gd name="connsiteY2" fmla="*/ 19823 h 48049"/>
                <a:gd name="connsiteX3" fmla="*/ 26694 w 51223"/>
                <a:gd name="connsiteY3" fmla="*/ 3078 h 48049"/>
                <a:gd name="connsiteX4" fmla="*/ 49783 w 51223"/>
                <a:gd name="connsiteY4" fmla="*/ 30853 h 48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23" h="48049">
                  <a:moveTo>
                    <a:pt x="49783" y="30853"/>
                  </a:moveTo>
                  <a:cubicBezTo>
                    <a:pt x="48413" y="38206"/>
                    <a:pt x="43056" y="44180"/>
                    <a:pt x="35895" y="46340"/>
                  </a:cubicBezTo>
                  <a:cubicBezTo>
                    <a:pt x="21093" y="51427"/>
                    <a:pt x="-1024" y="35482"/>
                    <a:pt x="-1423" y="19823"/>
                  </a:cubicBezTo>
                  <a:cubicBezTo>
                    <a:pt x="-1938" y="734"/>
                    <a:pt x="8920" y="-5609"/>
                    <a:pt x="26694" y="3078"/>
                  </a:cubicBezTo>
                  <a:cubicBezTo>
                    <a:pt x="38523" y="7931"/>
                    <a:pt x="47173" y="18336"/>
                    <a:pt x="49783" y="30853"/>
                  </a:cubicBezTo>
                  <a:close/>
                </a:path>
              </a:pathLst>
            </a:custGeom>
            <a:solidFill>
              <a:srgbClr val="799FA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2" name="任意多边形: 形状 156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23CEFDF-EACC-4F87-BC60-28CECFC7974B}"/>
                </a:ext>
              </a:extLst>
            </p:cNvPr>
            <p:cNvSpPr/>
            <p:nvPr/>
          </p:nvSpPr>
          <p:spPr>
            <a:xfrm>
              <a:off x="-7560495" y="6722973"/>
              <a:ext cx="385023" cy="253968"/>
            </a:xfrm>
            <a:custGeom>
              <a:avLst/>
              <a:gdLst>
                <a:gd name="connsiteX0" fmla="*/ 290689 w 385023"/>
                <a:gd name="connsiteY0" fmla="*/ -745 h 253968"/>
                <a:gd name="connsiteX1" fmla="*/ 368414 w 385023"/>
                <a:gd name="connsiteY1" fmla="*/ 86638 h 253968"/>
                <a:gd name="connsiteX2" fmla="*/ 380415 w 385023"/>
                <a:gd name="connsiteY2" fmla="*/ 168134 h 253968"/>
                <a:gd name="connsiteX3" fmla="*/ 368985 w 385023"/>
                <a:gd name="connsiteY3" fmla="*/ 215911 h 253968"/>
                <a:gd name="connsiteX4" fmla="*/ 342924 w 385023"/>
                <a:gd name="connsiteY4" fmla="*/ 246658 h 253968"/>
                <a:gd name="connsiteX5" fmla="*/ 336180 w 385023"/>
                <a:gd name="connsiteY5" fmla="*/ 251859 h 253968"/>
                <a:gd name="connsiteX6" fmla="*/ 218109 w 385023"/>
                <a:gd name="connsiteY6" fmla="*/ 225512 h 253968"/>
                <a:gd name="connsiteX7" fmla="*/ 41458 w 385023"/>
                <a:gd name="connsiteY7" fmla="*/ 141445 h 253968"/>
                <a:gd name="connsiteX8" fmla="*/ 25399 w 385023"/>
                <a:gd name="connsiteY8" fmla="*/ 121671 h 253968"/>
                <a:gd name="connsiteX9" fmla="*/ 88264 w 385023"/>
                <a:gd name="connsiteY9" fmla="*/ 137501 h 253968"/>
                <a:gd name="connsiteX10" fmla="*/ 275830 w 385023"/>
                <a:gd name="connsiteY10" fmla="*/ 184878 h 253968"/>
                <a:gd name="connsiteX11" fmla="*/ 301205 w 385023"/>
                <a:gd name="connsiteY11" fmla="*/ 175163 h 253968"/>
                <a:gd name="connsiteX12" fmla="*/ 334409 w 385023"/>
                <a:gd name="connsiteY12" fmla="*/ 118585 h 253968"/>
                <a:gd name="connsiteX13" fmla="*/ 322465 w 385023"/>
                <a:gd name="connsiteY13" fmla="*/ 98811 h 253968"/>
                <a:gd name="connsiteX14" fmla="*/ 72491 w 385023"/>
                <a:gd name="connsiteY14" fmla="*/ 59549 h 253968"/>
                <a:gd name="connsiteX15" fmla="*/ 4425 w 385023"/>
                <a:gd name="connsiteY15" fmla="*/ 32917 h 253968"/>
                <a:gd name="connsiteX16" fmla="*/ 59518 w 385023"/>
                <a:gd name="connsiteY16" fmla="*/ 33545 h 253968"/>
                <a:gd name="connsiteX17" fmla="*/ 195706 w 385023"/>
                <a:gd name="connsiteY17" fmla="*/ 52690 h 253968"/>
                <a:gd name="connsiteX18" fmla="*/ 65347 w 385023"/>
                <a:gd name="connsiteY18" fmla="*/ 33545 h 253968"/>
                <a:gd name="connsiteX19" fmla="*/ 8826 w 385023"/>
                <a:gd name="connsiteY19" fmla="*/ 26630 h 253968"/>
                <a:gd name="connsiteX20" fmla="*/ -1307 w 385023"/>
                <a:gd name="connsiteY20" fmla="*/ 19542 h 253968"/>
                <a:gd name="connsiteX21" fmla="*/ -1347 w 385023"/>
                <a:gd name="connsiteY21" fmla="*/ 16744 h 253968"/>
                <a:gd name="connsiteX22" fmla="*/ 22256 w 385023"/>
                <a:gd name="connsiteY22" fmla="*/ 6170 h 253968"/>
                <a:gd name="connsiteX23" fmla="*/ 39401 w 385023"/>
                <a:gd name="connsiteY23" fmla="*/ 14800 h 253968"/>
                <a:gd name="connsiteX24" fmla="*/ 92779 w 385023"/>
                <a:gd name="connsiteY24" fmla="*/ 17315 h 253968"/>
                <a:gd name="connsiteX25" fmla="*/ 243255 w 385023"/>
                <a:gd name="connsiteY25" fmla="*/ 27830 h 253968"/>
                <a:gd name="connsiteX26" fmla="*/ 266458 w 385023"/>
                <a:gd name="connsiteY26" fmla="*/ 22115 h 253968"/>
                <a:gd name="connsiteX27" fmla="*/ 298690 w 385023"/>
                <a:gd name="connsiteY27" fmla="*/ 37432 h 253968"/>
                <a:gd name="connsiteX28" fmla="*/ 310749 w 385023"/>
                <a:gd name="connsiteY28" fmla="*/ 53491 h 253968"/>
                <a:gd name="connsiteX29" fmla="*/ 295490 w 385023"/>
                <a:gd name="connsiteY29" fmla="*/ 24916 h 253968"/>
                <a:gd name="connsiteX30" fmla="*/ 290689 w 385023"/>
                <a:gd name="connsiteY30" fmla="*/ -745 h 253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5023" h="253968">
                  <a:moveTo>
                    <a:pt x="290689" y="-745"/>
                  </a:moveTo>
                  <a:cubicBezTo>
                    <a:pt x="322122" y="23372"/>
                    <a:pt x="345096" y="55434"/>
                    <a:pt x="368414" y="86638"/>
                  </a:cubicBezTo>
                  <a:cubicBezTo>
                    <a:pt x="386245" y="110355"/>
                    <a:pt x="385559" y="139730"/>
                    <a:pt x="380415" y="168134"/>
                  </a:cubicBezTo>
                  <a:cubicBezTo>
                    <a:pt x="377500" y="184193"/>
                    <a:pt x="371728" y="199794"/>
                    <a:pt x="368985" y="215911"/>
                  </a:cubicBezTo>
                  <a:cubicBezTo>
                    <a:pt x="367687" y="230645"/>
                    <a:pt x="357247" y="242963"/>
                    <a:pt x="342924" y="246658"/>
                  </a:cubicBezTo>
                  <a:cubicBezTo>
                    <a:pt x="341235" y="249014"/>
                    <a:pt x="338889" y="250823"/>
                    <a:pt x="336180" y="251859"/>
                  </a:cubicBezTo>
                  <a:cubicBezTo>
                    <a:pt x="293376" y="258716"/>
                    <a:pt x="256171" y="238143"/>
                    <a:pt x="218109" y="225512"/>
                  </a:cubicBezTo>
                  <a:cubicBezTo>
                    <a:pt x="155873" y="204938"/>
                    <a:pt x="98094" y="174077"/>
                    <a:pt x="41458" y="141445"/>
                  </a:cubicBezTo>
                  <a:cubicBezTo>
                    <a:pt x="33686" y="136987"/>
                    <a:pt x="24999" y="132929"/>
                    <a:pt x="25399" y="121671"/>
                  </a:cubicBezTo>
                  <a:cubicBezTo>
                    <a:pt x="47574" y="122242"/>
                    <a:pt x="67919" y="130929"/>
                    <a:pt x="88264" y="137501"/>
                  </a:cubicBezTo>
                  <a:cubicBezTo>
                    <a:pt x="149815" y="157332"/>
                    <a:pt x="212965" y="170419"/>
                    <a:pt x="275830" y="184878"/>
                  </a:cubicBezTo>
                  <a:cubicBezTo>
                    <a:pt x="286861" y="187451"/>
                    <a:pt x="295090" y="185965"/>
                    <a:pt x="301205" y="175163"/>
                  </a:cubicBezTo>
                  <a:cubicBezTo>
                    <a:pt x="311892" y="156132"/>
                    <a:pt x="324065" y="137901"/>
                    <a:pt x="334409" y="118585"/>
                  </a:cubicBezTo>
                  <a:cubicBezTo>
                    <a:pt x="342467" y="103325"/>
                    <a:pt x="340124" y="100240"/>
                    <a:pt x="322465" y="98811"/>
                  </a:cubicBezTo>
                  <a:cubicBezTo>
                    <a:pt x="238244" y="92259"/>
                    <a:pt x="154665" y="79132"/>
                    <a:pt x="72491" y="59549"/>
                  </a:cubicBezTo>
                  <a:cubicBezTo>
                    <a:pt x="48831" y="53834"/>
                    <a:pt x="25170" y="46804"/>
                    <a:pt x="4425" y="32917"/>
                  </a:cubicBezTo>
                  <a:cubicBezTo>
                    <a:pt x="22827" y="19201"/>
                    <a:pt x="41344" y="32403"/>
                    <a:pt x="59518" y="33545"/>
                  </a:cubicBezTo>
                  <a:cubicBezTo>
                    <a:pt x="105238" y="36403"/>
                    <a:pt x="150043" y="47718"/>
                    <a:pt x="195706" y="52690"/>
                  </a:cubicBezTo>
                  <a:cubicBezTo>
                    <a:pt x="151930" y="48062"/>
                    <a:pt x="109124" y="37375"/>
                    <a:pt x="65347" y="33545"/>
                  </a:cubicBezTo>
                  <a:cubicBezTo>
                    <a:pt x="46373" y="31888"/>
                    <a:pt x="28085" y="25487"/>
                    <a:pt x="8826" y="26630"/>
                  </a:cubicBezTo>
                  <a:cubicBezTo>
                    <a:pt x="4071" y="27471"/>
                    <a:pt x="-466" y="24297"/>
                    <a:pt x="-1307" y="19542"/>
                  </a:cubicBezTo>
                  <a:cubicBezTo>
                    <a:pt x="-1471" y="18617"/>
                    <a:pt x="-1485" y="17673"/>
                    <a:pt x="-1347" y="16744"/>
                  </a:cubicBezTo>
                  <a:cubicBezTo>
                    <a:pt x="8025" y="16744"/>
                    <a:pt x="11798" y="3885"/>
                    <a:pt x="22256" y="6170"/>
                  </a:cubicBezTo>
                  <a:cubicBezTo>
                    <a:pt x="24942" y="15371"/>
                    <a:pt x="32714" y="14457"/>
                    <a:pt x="39401" y="14800"/>
                  </a:cubicBezTo>
                  <a:cubicBezTo>
                    <a:pt x="57232" y="15715"/>
                    <a:pt x="75005" y="16515"/>
                    <a:pt x="92779" y="17315"/>
                  </a:cubicBezTo>
                  <a:cubicBezTo>
                    <a:pt x="142785" y="23030"/>
                    <a:pt x="193249" y="22401"/>
                    <a:pt x="243255" y="27830"/>
                  </a:cubicBezTo>
                  <a:cubicBezTo>
                    <a:pt x="251374" y="28160"/>
                    <a:pt x="259421" y="26178"/>
                    <a:pt x="266458" y="22115"/>
                  </a:cubicBezTo>
                  <a:cubicBezTo>
                    <a:pt x="283603" y="13314"/>
                    <a:pt x="284460" y="39260"/>
                    <a:pt x="298690" y="37432"/>
                  </a:cubicBezTo>
                  <a:cubicBezTo>
                    <a:pt x="304405" y="40346"/>
                    <a:pt x="305263" y="47604"/>
                    <a:pt x="310749" y="53491"/>
                  </a:cubicBezTo>
                  <a:cubicBezTo>
                    <a:pt x="309949" y="39946"/>
                    <a:pt x="300405" y="33717"/>
                    <a:pt x="295490" y="24916"/>
                  </a:cubicBezTo>
                  <a:cubicBezTo>
                    <a:pt x="290575" y="16114"/>
                    <a:pt x="281717" y="9828"/>
                    <a:pt x="290689" y="-745"/>
                  </a:cubicBezTo>
                  <a:close/>
                </a:path>
              </a:pathLst>
            </a:custGeom>
            <a:solidFill>
              <a:srgbClr val="71A9B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3" name="任意多边形: 形状 156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B2F0996-B793-4624-9B33-ECBC75F6994B}"/>
                </a:ext>
              </a:extLst>
            </p:cNvPr>
            <p:cNvSpPr/>
            <p:nvPr/>
          </p:nvSpPr>
          <p:spPr>
            <a:xfrm>
              <a:off x="-7559429" y="6568668"/>
              <a:ext cx="148244" cy="125721"/>
            </a:xfrm>
            <a:custGeom>
              <a:avLst/>
              <a:gdLst>
                <a:gd name="connsiteX0" fmla="*/ 129661 w 148244"/>
                <a:gd name="connsiteY0" fmla="*/ -745 h 125721"/>
                <a:gd name="connsiteX1" fmla="*/ 137891 w 148244"/>
                <a:gd name="connsiteY1" fmla="*/ 52233 h 125721"/>
                <a:gd name="connsiteX2" fmla="*/ 81198 w 148244"/>
                <a:gd name="connsiteY2" fmla="*/ 55491 h 125721"/>
                <a:gd name="connsiteX3" fmla="*/ 96800 w 148244"/>
                <a:gd name="connsiteY3" fmla="*/ 77551 h 125721"/>
                <a:gd name="connsiteX4" fmla="*/ 90113 w 148244"/>
                <a:gd name="connsiteY4" fmla="*/ 94696 h 125721"/>
                <a:gd name="connsiteX5" fmla="*/ 54680 w 148244"/>
                <a:gd name="connsiteY5" fmla="*/ 117041 h 125721"/>
                <a:gd name="connsiteX6" fmla="*/ 23648 w 148244"/>
                <a:gd name="connsiteY6" fmla="*/ 110927 h 125721"/>
                <a:gd name="connsiteX7" fmla="*/ -1441 w 148244"/>
                <a:gd name="connsiteY7" fmla="*/ 57548 h 125721"/>
                <a:gd name="connsiteX8" fmla="*/ 98400 w 148244"/>
                <a:gd name="connsiteY8" fmla="*/ 6913 h 125721"/>
                <a:gd name="connsiteX9" fmla="*/ 129661 w 148244"/>
                <a:gd name="connsiteY9" fmla="*/ -745 h 125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244" h="125721">
                  <a:moveTo>
                    <a:pt x="129661" y="-745"/>
                  </a:moveTo>
                  <a:cubicBezTo>
                    <a:pt x="149264" y="13886"/>
                    <a:pt x="152121" y="32516"/>
                    <a:pt x="137891" y="52233"/>
                  </a:cubicBezTo>
                  <a:cubicBezTo>
                    <a:pt x="123660" y="71950"/>
                    <a:pt x="109316" y="73207"/>
                    <a:pt x="81198" y="55491"/>
                  </a:cubicBezTo>
                  <a:cubicBezTo>
                    <a:pt x="80112" y="68407"/>
                    <a:pt x="86513" y="74236"/>
                    <a:pt x="96800" y="77551"/>
                  </a:cubicBezTo>
                  <a:cubicBezTo>
                    <a:pt x="107030" y="88124"/>
                    <a:pt x="95714" y="93782"/>
                    <a:pt x="90113" y="94696"/>
                  </a:cubicBezTo>
                  <a:cubicBezTo>
                    <a:pt x="74397" y="96982"/>
                    <a:pt x="65139" y="107497"/>
                    <a:pt x="54680" y="117041"/>
                  </a:cubicBezTo>
                  <a:cubicBezTo>
                    <a:pt x="41422" y="129157"/>
                    <a:pt x="32220" y="127614"/>
                    <a:pt x="23648" y="110927"/>
                  </a:cubicBezTo>
                  <a:cubicBezTo>
                    <a:pt x="15075" y="94239"/>
                    <a:pt x="7417" y="76637"/>
                    <a:pt x="-1441" y="57548"/>
                  </a:cubicBezTo>
                  <a:cubicBezTo>
                    <a:pt x="34620" y="46118"/>
                    <a:pt x="65195" y="24001"/>
                    <a:pt x="98400" y="6913"/>
                  </a:cubicBezTo>
                  <a:cubicBezTo>
                    <a:pt x="108140" y="2119"/>
                    <a:pt x="118808" y="-494"/>
                    <a:pt x="129661" y="-745"/>
                  </a:cubicBezTo>
                  <a:close/>
                </a:path>
              </a:pathLst>
            </a:custGeom>
            <a:solidFill>
              <a:srgbClr val="FBCEC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4" name="任意多边形: 形状 156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F8DF7AC-61AF-4089-BA6A-473CF29D9520}"/>
                </a:ext>
              </a:extLst>
            </p:cNvPr>
            <p:cNvSpPr/>
            <p:nvPr/>
          </p:nvSpPr>
          <p:spPr>
            <a:xfrm>
              <a:off x="-7708709" y="6334747"/>
              <a:ext cx="132023" cy="62117"/>
            </a:xfrm>
            <a:custGeom>
              <a:avLst/>
              <a:gdLst>
                <a:gd name="connsiteX0" fmla="*/ 31595 w 132023"/>
                <a:gd name="connsiteY0" fmla="*/ 8920 h 62117"/>
                <a:gd name="connsiteX1" fmla="*/ 44340 w 132023"/>
                <a:gd name="connsiteY1" fmla="*/ 4234 h 62117"/>
                <a:gd name="connsiteX2" fmla="*/ 91317 w 132023"/>
                <a:gd name="connsiteY2" fmla="*/ 16921 h 62117"/>
                <a:gd name="connsiteX3" fmla="*/ 121664 w 132023"/>
                <a:gd name="connsiteY3" fmla="*/ 37438 h 62117"/>
                <a:gd name="connsiteX4" fmla="*/ 130579 w 132023"/>
                <a:gd name="connsiteY4" fmla="*/ 48868 h 62117"/>
                <a:gd name="connsiteX5" fmla="*/ 121606 w 132023"/>
                <a:gd name="connsiteY5" fmla="*/ 56240 h 62117"/>
                <a:gd name="connsiteX6" fmla="*/ 93946 w 132023"/>
                <a:gd name="connsiteY6" fmla="*/ 60697 h 62117"/>
                <a:gd name="connsiteX7" fmla="*/ 14908 w 132023"/>
                <a:gd name="connsiteY7" fmla="*/ 59784 h 62117"/>
                <a:gd name="connsiteX8" fmla="*/ 9821 w 132023"/>
                <a:gd name="connsiteY8" fmla="*/ 24350 h 62117"/>
                <a:gd name="connsiteX9" fmla="*/ 31595 w 132023"/>
                <a:gd name="connsiteY9" fmla="*/ 8920 h 62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023" h="62117">
                  <a:moveTo>
                    <a:pt x="31595" y="8920"/>
                  </a:moveTo>
                  <a:cubicBezTo>
                    <a:pt x="35939" y="7632"/>
                    <a:pt x="40196" y="6067"/>
                    <a:pt x="44340" y="4234"/>
                  </a:cubicBezTo>
                  <a:cubicBezTo>
                    <a:pt x="63942" y="-5825"/>
                    <a:pt x="79030" y="-167"/>
                    <a:pt x="91317" y="16921"/>
                  </a:cubicBezTo>
                  <a:cubicBezTo>
                    <a:pt x="98861" y="27379"/>
                    <a:pt x="107319" y="36580"/>
                    <a:pt x="121664" y="37438"/>
                  </a:cubicBezTo>
                  <a:cubicBezTo>
                    <a:pt x="128293" y="37837"/>
                    <a:pt x="130408" y="42696"/>
                    <a:pt x="130579" y="48868"/>
                  </a:cubicBezTo>
                  <a:cubicBezTo>
                    <a:pt x="130751" y="55040"/>
                    <a:pt x="124864" y="54011"/>
                    <a:pt x="121606" y="56240"/>
                  </a:cubicBezTo>
                  <a:cubicBezTo>
                    <a:pt x="112749" y="61955"/>
                    <a:pt x="104461" y="61955"/>
                    <a:pt x="93946" y="60697"/>
                  </a:cubicBezTo>
                  <a:cubicBezTo>
                    <a:pt x="67886" y="57497"/>
                    <a:pt x="41311" y="47782"/>
                    <a:pt x="14908" y="59784"/>
                  </a:cubicBezTo>
                  <a:cubicBezTo>
                    <a:pt x="-5152" y="46410"/>
                    <a:pt x="-6638" y="36924"/>
                    <a:pt x="9821" y="24350"/>
                  </a:cubicBezTo>
                  <a:cubicBezTo>
                    <a:pt x="16851" y="18921"/>
                    <a:pt x="24338" y="14064"/>
                    <a:pt x="31595" y="8920"/>
                  </a:cubicBezTo>
                  <a:close/>
                </a:path>
              </a:pathLst>
            </a:custGeom>
            <a:solidFill>
              <a:srgbClr val="E3AD9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5" name="任意多边形: 形状 156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70DDDEC-14F0-44D9-A512-56B0250549D8}"/>
                </a:ext>
              </a:extLst>
            </p:cNvPr>
            <p:cNvSpPr/>
            <p:nvPr/>
          </p:nvSpPr>
          <p:spPr>
            <a:xfrm>
              <a:off x="-7515138" y="6659708"/>
              <a:ext cx="85254" cy="74123"/>
            </a:xfrm>
            <a:custGeom>
              <a:avLst/>
              <a:gdLst>
                <a:gd name="connsiteX0" fmla="*/ 81255 w 85254"/>
                <a:gd name="connsiteY0" fmla="*/ 14800 h 74123"/>
                <a:gd name="connsiteX1" fmla="*/ 75540 w 85254"/>
                <a:gd name="connsiteY1" fmla="*/ 50347 h 74123"/>
                <a:gd name="connsiteX2" fmla="*/ 44793 w 85254"/>
                <a:gd name="connsiteY2" fmla="*/ 70636 h 74123"/>
                <a:gd name="connsiteX3" fmla="*/ -1441 w 85254"/>
                <a:gd name="connsiteY3" fmla="*/ 73379 h 74123"/>
                <a:gd name="connsiteX4" fmla="*/ 36278 w 85254"/>
                <a:gd name="connsiteY4" fmla="*/ 30287 h 74123"/>
                <a:gd name="connsiteX5" fmla="*/ 78111 w 85254"/>
                <a:gd name="connsiteY5" fmla="*/ -745 h 74123"/>
                <a:gd name="connsiteX6" fmla="*/ 81255 w 85254"/>
                <a:gd name="connsiteY6" fmla="*/ 14800 h 74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254" h="74123">
                  <a:moveTo>
                    <a:pt x="81255" y="14800"/>
                  </a:moveTo>
                  <a:cubicBezTo>
                    <a:pt x="88055" y="28116"/>
                    <a:pt x="79597" y="38917"/>
                    <a:pt x="75540" y="50347"/>
                  </a:cubicBezTo>
                  <a:cubicBezTo>
                    <a:pt x="71962" y="63959"/>
                    <a:pt x="58716" y="72701"/>
                    <a:pt x="44793" y="70636"/>
                  </a:cubicBezTo>
                  <a:cubicBezTo>
                    <a:pt x="29341" y="70630"/>
                    <a:pt x="13902" y="71546"/>
                    <a:pt x="-1441" y="73379"/>
                  </a:cubicBezTo>
                  <a:cubicBezTo>
                    <a:pt x="7875" y="54347"/>
                    <a:pt x="24219" y="44061"/>
                    <a:pt x="36278" y="30287"/>
                  </a:cubicBezTo>
                  <a:cubicBezTo>
                    <a:pt x="48336" y="16514"/>
                    <a:pt x="57309" y="284"/>
                    <a:pt x="78111" y="-745"/>
                  </a:cubicBezTo>
                  <a:cubicBezTo>
                    <a:pt x="79140" y="4341"/>
                    <a:pt x="80340" y="9542"/>
                    <a:pt x="81255" y="14800"/>
                  </a:cubicBezTo>
                  <a:close/>
                </a:path>
              </a:pathLst>
            </a:custGeom>
            <a:solidFill>
              <a:srgbClr val="F9BBA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66" name="任意多边形: 形状 156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5AB067B-40C1-4722-8C57-50642E1BD161}"/>
                </a:ext>
              </a:extLst>
            </p:cNvPr>
            <p:cNvSpPr/>
            <p:nvPr/>
          </p:nvSpPr>
          <p:spPr>
            <a:xfrm>
              <a:off x="-7465532" y="6724354"/>
              <a:ext cx="181793" cy="36047"/>
            </a:xfrm>
            <a:custGeom>
              <a:avLst/>
              <a:gdLst>
                <a:gd name="connsiteX0" fmla="*/ 179553 w 181793"/>
                <a:gd name="connsiteY0" fmla="*/ 19877 h 36047"/>
                <a:gd name="connsiteX1" fmla="*/ 142863 w 181793"/>
                <a:gd name="connsiteY1" fmla="*/ 34107 h 36047"/>
                <a:gd name="connsiteX2" fmla="*/ 61995 w 181793"/>
                <a:gd name="connsiteY2" fmla="*/ 25878 h 36047"/>
                <a:gd name="connsiteX3" fmla="*/ -1441 w 181793"/>
                <a:gd name="connsiteY3" fmla="*/ 15648 h 36047"/>
                <a:gd name="connsiteX4" fmla="*/ 95085 w 181793"/>
                <a:gd name="connsiteY4" fmla="*/ 14048 h 36047"/>
                <a:gd name="connsiteX5" fmla="*/ 123261 w 181793"/>
                <a:gd name="connsiteY5" fmla="*/ 9933 h 36047"/>
                <a:gd name="connsiteX6" fmla="*/ 146121 w 181793"/>
                <a:gd name="connsiteY6" fmla="*/ 3818 h 36047"/>
                <a:gd name="connsiteX7" fmla="*/ 148692 w 181793"/>
                <a:gd name="connsiteY7" fmla="*/ 3818 h 36047"/>
                <a:gd name="connsiteX8" fmla="*/ 156465 w 181793"/>
                <a:gd name="connsiteY8" fmla="*/ 1075 h 36047"/>
                <a:gd name="connsiteX9" fmla="*/ 162523 w 181793"/>
                <a:gd name="connsiteY9" fmla="*/ -640 h 36047"/>
                <a:gd name="connsiteX10" fmla="*/ 175382 w 181793"/>
                <a:gd name="connsiteY10" fmla="*/ 2961 h 36047"/>
                <a:gd name="connsiteX11" fmla="*/ 179553 w 181793"/>
                <a:gd name="connsiteY11" fmla="*/ 19877 h 36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1793" h="36047">
                  <a:moveTo>
                    <a:pt x="179553" y="19877"/>
                  </a:moveTo>
                  <a:cubicBezTo>
                    <a:pt x="171038" y="34393"/>
                    <a:pt x="159893" y="37365"/>
                    <a:pt x="142863" y="34107"/>
                  </a:cubicBezTo>
                  <a:cubicBezTo>
                    <a:pt x="116080" y="29870"/>
                    <a:pt x="89083" y="27122"/>
                    <a:pt x="61995" y="25878"/>
                  </a:cubicBezTo>
                  <a:cubicBezTo>
                    <a:pt x="40558" y="24624"/>
                    <a:pt x="19304" y="21196"/>
                    <a:pt x="-1441" y="15648"/>
                  </a:cubicBezTo>
                  <a:lnTo>
                    <a:pt x="95085" y="14048"/>
                  </a:lnTo>
                  <a:cubicBezTo>
                    <a:pt x="104667" y="16068"/>
                    <a:pt x="114656" y="14609"/>
                    <a:pt x="123261" y="9933"/>
                  </a:cubicBezTo>
                  <a:cubicBezTo>
                    <a:pt x="130098" y="5656"/>
                    <a:pt x="138061" y="3526"/>
                    <a:pt x="146121" y="3818"/>
                  </a:cubicBezTo>
                  <a:lnTo>
                    <a:pt x="148692" y="3818"/>
                  </a:lnTo>
                  <a:cubicBezTo>
                    <a:pt x="151389" y="3240"/>
                    <a:pt x="154002" y="2318"/>
                    <a:pt x="156465" y="1075"/>
                  </a:cubicBezTo>
                  <a:cubicBezTo>
                    <a:pt x="158402" y="246"/>
                    <a:pt x="160438" y="-331"/>
                    <a:pt x="162523" y="-640"/>
                  </a:cubicBezTo>
                  <a:cubicBezTo>
                    <a:pt x="167112" y="-1138"/>
                    <a:pt x="171718" y="151"/>
                    <a:pt x="175382" y="2961"/>
                  </a:cubicBezTo>
                  <a:cubicBezTo>
                    <a:pt x="179863" y="7355"/>
                    <a:pt x="181478" y="13903"/>
                    <a:pt x="179553" y="19877"/>
                  </a:cubicBezTo>
                  <a:close/>
                </a:path>
              </a:pathLst>
            </a:custGeom>
            <a:solidFill>
              <a:srgbClr val="A9DFE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2" name="任意多边形: 形状 157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5D29374-27C0-4D4F-B9E8-87DB6027CDAA}"/>
                </a:ext>
              </a:extLst>
            </p:cNvPr>
            <p:cNvSpPr/>
            <p:nvPr/>
          </p:nvSpPr>
          <p:spPr>
            <a:xfrm>
              <a:off x="-7591793" y="6821043"/>
              <a:ext cx="379950" cy="187730"/>
            </a:xfrm>
            <a:custGeom>
              <a:avLst/>
              <a:gdLst>
                <a:gd name="connsiteX0" fmla="*/ 56926 w 379950"/>
                <a:gd name="connsiteY0" fmla="*/ 23315 h 187730"/>
                <a:gd name="connsiteX1" fmla="*/ 225404 w 379950"/>
                <a:gd name="connsiteY1" fmla="*/ 110469 h 187730"/>
                <a:gd name="connsiteX2" fmla="*/ 325874 w 379950"/>
                <a:gd name="connsiteY2" fmla="*/ 144016 h 187730"/>
                <a:gd name="connsiteX3" fmla="*/ 371594 w 379950"/>
                <a:gd name="connsiteY3" fmla="*/ 149045 h 187730"/>
                <a:gd name="connsiteX4" fmla="*/ 354849 w 379950"/>
                <a:gd name="connsiteY4" fmla="*/ 162133 h 187730"/>
                <a:gd name="connsiteX5" fmla="*/ 309758 w 379950"/>
                <a:gd name="connsiteY5" fmla="*/ 154646 h 187730"/>
                <a:gd name="connsiteX6" fmla="*/ 354963 w 379950"/>
                <a:gd name="connsiteY6" fmla="*/ 162361 h 187730"/>
                <a:gd name="connsiteX7" fmla="*/ 378509 w 379950"/>
                <a:gd name="connsiteY7" fmla="*/ 165848 h 187730"/>
                <a:gd name="connsiteX8" fmla="*/ 302043 w 379950"/>
                <a:gd name="connsiteY8" fmla="*/ 173848 h 187730"/>
                <a:gd name="connsiteX9" fmla="*/ 251008 w 379950"/>
                <a:gd name="connsiteY9" fmla="*/ 138015 h 187730"/>
                <a:gd name="connsiteX10" fmla="*/ 225747 w 379950"/>
                <a:gd name="connsiteY10" fmla="*/ 128243 h 187730"/>
                <a:gd name="connsiteX11" fmla="*/ 184657 w 379950"/>
                <a:gd name="connsiteY11" fmla="*/ 112297 h 187730"/>
                <a:gd name="connsiteX12" fmla="*/ 187743 w 379950"/>
                <a:gd name="connsiteY12" fmla="*/ 131671 h 187730"/>
                <a:gd name="connsiteX13" fmla="*/ 184713 w 379950"/>
                <a:gd name="connsiteY13" fmla="*/ 138930 h 187730"/>
                <a:gd name="connsiteX14" fmla="*/ 176941 w 379950"/>
                <a:gd name="connsiteY14" fmla="*/ 140358 h 187730"/>
                <a:gd name="connsiteX15" fmla="*/ 170198 w 379950"/>
                <a:gd name="connsiteY15" fmla="*/ 136244 h 187730"/>
                <a:gd name="connsiteX16" fmla="*/ 69213 w 379950"/>
                <a:gd name="connsiteY16" fmla="*/ 51719 h 187730"/>
                <a:gd name="connsiteX17" fmla="*/ 11035 w 379950"/>
                <a:gd name="connsiteY17" fmla="*/ 16857 h 187730"/>
                <a:gd name="connsiteX18" fmla="*/ 2062 w 379950"/>
                <a:gd name="connsiteY18" fmla="*/ -745 h 187730"/>
                <a:gd name="connsiteX19" fmla="*/ 20122 w 379950"/>
                <a:gd name="connsiteY19" fmla="*/ 4970 h 18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9950" h="187730">
                  <a:moveTo>
                    <a:pt x="56926" y="23315"/>
                  </a:moveTo>
                  <a:cubicBezTo>
                    <a:pt x="110033" y="57922"/>
                    <a:pt x="166475" y="87119"/>
                    <a:pt x="225404" y="110469"/>
                  </a:cubicBezTo>
                  <a:cubicBezTo>
                    <a:pt x="258173" y="123707"/>
                    <a:pt x="291726" y="134910"/>
                    <a:pt x="325874" y="144016"/>
                  </a:cubicBezTo>
                  <a:cubicBezTo>
                    <a:pt x="340694" y="148393"/>
                    <a:pt x="356176" y="150096"/>
                    <a:pt x="371594" y="149045"/>
                  </a:cubicBezTo>
                  <a:cubicBezTo>
                    <a:pt x="371594" y="160475"/>
                    <a:pt x="361765" y="159503"/>
                    <a:pt x="354849" y="162133"/>
                  </a:cubicBezTo>
                  <a:cubicBezTo>
                    <a:pt x="341419" y="162133"/>
                    <a:pt x="327932" y="164876"/>
                    <a:pt x="309758" y="154646"/>
                  </a:cubicBezTo>
                  <a:cubicBezTo>
                    <a:pt x="327874" y="166076"/>
                    <a:pt x="341533" y="162475"/>
                    <a:pt x="354963" y="162361"/>
                  </a:cubicBezTo>
                  <a:cubicBezTo>
                    <a:pt x="362850" y="163504"/>
                    <a:pt x="372680" y="150931"/>
                    <a:pt x="378509" y="165848"/>
                  </a:cubicBezTo>
                  <a:cubicBezTo>
                    <a:pt x="354392" y="190879"/>
                    <a:pt x="327703" y="193851"/>
                    <a:pt x="302043" y="173848"/>
                  </a:cubicBezTo>
                  <a:cubicBezTo>
                    <a:pt x="285583" y="161047"/>
                    <a:pt x="270096" y="146988"/>
                    <a:pt x="251008" y="138015"/>
                  </a:cubicBezTo>
                  <a:cubicBezTo>
                    <a:pt x="242876" y="134055"/>
                    <a:pt x="234427" y="130786"/>
                    <a:pt x="225747" y="128243"/>
                  </a:cubicBezTo>
                  <a:cubicBezTo>
                    <a:pt x="212146" y="123671"/>
                    <a:pt x="199401" y="116813"/>
                    <a:pt x="184657" y="112297"/>
                  </a:cubicBezTo>
                  <a:cubicBezTo>
                    <a:pt x="182314" y="119441"/>
                    <a:pt x="188829" y="125156"/>
                    <a:pt x="187743" y="131671"/>
                  </a:cubicBezTo>
                  <a:cubicBezTo>
                    <a:pt x="187403" y="134319"/>
                    <a:pt x="186357" y="136826"/>
                    <a:pt x="184713" y="138930"/>
                  </a:cubicBezTo>
                  <a:cubicBezTo>
                    <a:pt x="182312" y="140139"/>
                    <a:pt x="179615" y="140635"/>
                    <a:pt x="176941" y="140358"/>
                  </a:cubicBezTo>
                  <a:cubicBezTo>
                    <a:pt x="174370" y="139501"/>
                    <a:pt x="171226" y="138530"/>
                    <a:pt x="170198" y="136244"/>
                  </a:cubicBezTo>
                  <a:cubicBezTo>
                    <a:pt x="152539" y="88866"/>
                    <a:pt x="107847" y="73893"/>
                    <a:pt x="69213" y="51719"/>
                  </a:cubicBezTo>
                  <a:cubicBezTo>
                    <a:pt x="49611" y="40289"/>
                    <a:pt x="30352" y="28859"/>
                    <a:pt x="11035" y="16857"/>
                  </a:cubicBezTo>
                  <a:cubicBezTo>
                    <a:pt x="5320" y="13486"/>
                    <a:pt x="-7653" y="11485"/>
                    <a:pt x="2062" y="-745"/>
                  </a:cubicBezTo>
                  <a:lnTo>
                    <a:pt x="20122" y="4970"/>
                  </a:lnTo>
                  <a:close/>
                </a:path>
              </a:pathLst>
            </a:custGeom>
            <a:solidFill>
              <a:srgbClr val="331D1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73" name="任意多边形: 形状 157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638394B-0CD9-42A8-9A07-F6B219205035}"/>
                </a:ext>
              </a:extLst>
            </p:cNvPr>
            <p:cNvSpPr/>
            <p:nvPr/>
          </p:nvSpPr>
          <p:spPr>
            <a:xfrm>
              <a:off x="-7631095" y="6739740"/>
              <a:ext cx="280321" cy="38871"/>
            </a:xfrm>
            <a:custGeom>
              <a:avLst/>
              <a:gdLst>
                <a:gd name="connsiteX0" fmla="*/ 69711 w 280321"/>
                <a:gd name="connsiteY0" fmla="*/ -366 h 38871"/>
                <a:gd name="connsiteX1" fmla="*/ 171609 w 280321"/>
                <a:gd name="connsiteY1" fmla="*/ 15350 h 38871"/>
                <a:gd name="connsiteX2" fmla="*/ 278880 w 280321"/>
                <a:gd name="connsiteY2" fmla="*/ 35981 h 38871"/>
                <a:gd name="connsiteX3" fmla="*/ 191612 w 280321"/>
                <a:gd name="connsiteY3" fmla="*/ 30266 h 38871"/>
                <a:gd name="connsiteX4" fmla="*/ 75483 w 280321"/>
                <a:gd name="connsiteY4" fmla="*/ 15693 h 38871"/>
                <a:gd name="connsiteX5" fmla="*/ 32849 w 280321"/>
                <a:gd name="connsiteY5" fmla="*/ 13921 h 38871"/>
                <a:gd name="connsiteX6" fmla="*/ -1441 w 280321"/>
                <a:gd name="connsiteY6" fmla="*/ 17864 h 38871"/>
                <a:gd name="connsiteX7" fmla="*/ 69711 w 280321"/>
                <a:gd name="connsiteY7" fmla="*/ -366 h 3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321" h="38871">
                  <a:moveTo>
                    <a:pt x="69711" y="-366"/>
                  </a:moveTo>
                  <a:cubicBezTo>
                    <a:pt x="102972" y="9635"/>
                    <a:pt x="137776" y="9178"/>
                    <a:pt x="171609" y="15350"/>
                  </a:cubicBezTo>
                  <a:cubicBezTo>
                    <a:pt x="205442" y="21522"/>
                    <a:pt x="239618" y="25008"/>
                    <a:pt x="278880" y="35981"/>
                  </a:cubicBezTo>
                  <a:cubicBezTo>
                    <a:pt x="245104" y="41982"/>
                    <a:pt x="218415" y="33866"/>
                    <a:pt x="191612" y="30266"/>
                  </a:cubicBezTo>
                  <a:cubicBezTo>
                    <a:pt x="152921" y="25180"/>
                    <a:pt x="114631" y="17065"/>
                    <a:pt x="75483" y="15693"/>
                  </a:cubicBezTo>
                  <a:cubicBezTo>
                    <a:pt x="61903" y="10197"/>
                    <a:pt x="46839" y="9571"/>
                    <a:pt x="32849" y="13921"/>
                  </a:cubicBezTo>
                  <a:cubicBezTo>
                    <a:pt x="22791" y="16607"/>
                    <a:pt x="12332" y="20494"/>
                    <a:pt x="-1441" y="17864"/>
                  </a:cubicBezTo>
                  <a:cubicBezTo>
                    <a:pt x="21362" y="719"/>
                    <a:pt x="45022" y="-1909"/>
                    <a:pt x="69711" y="-366"/>
                  </a:cubicBezTo>
                  <a:close/>
                </a:path>
              </a:pathLst>
            </a:custGeom>
            <a:solidFill>
              <a:srgbClr val="281C1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4" name="任意多边形: 形状 160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C970E72-1E6E-4011-8036-1B3AD90B399A}"/>
                </a:ext>
              </a:extLst>
            </p:cNvPr>
            <p:cNvSpPr/>
            <p:nvPr/>
          </p:nvSpPr>
          <p:spPr>
            <a:xfrm>
              <a:off x="-7011457" y="6318849"/>
              <a:ext cx="135493" cy="214386"/>
            </a:xfrm>
            <a:custGeom>
              <a:avLst/>
              <a:gdLst>
                <a:gd name="connsiteX0" fmla="*/ 47804 w 135493"/>
                <a:gd name="connsiteY0" fmla="*/ 140775 h 214386"/>
                <a:gd name="connsiteX1" fmla="*/ 76379 w 135493"/>
                <a:gd name="connsiteY1" fmla="*/ 101741 h 214386"/>
                <a:gd name="connsiteX2" fmla="*/ 39975 w 135493"/>
                <a:gd name="connsiteY2" fmla="*/ 124601 h 214386"/>
                <a:gd name="connsiteX3" fmla="*/ 13742 w 135493"/>
                <a:gd name="connsiteY3" fmla="*/ 81110 h 214386"/>
                <a:gd name="connsiteX4" fmla="*/ 17058 w 135493"/>
                <a:gd name="connsiteY4" fmla="*/ 57165 h 214386"/>
                <a:gd name="connsiteX5" fmla="*/ 54262 w 135493"/>
                <a:gd name="connsiteY5" fmla="*/ 14530 h 214386"/>
                <a:gd name="connsiteX6" fmla="*/ 95010 w 135493"/>
                <a:gd name="connsiteY6" fmla="*/ 14 h 214386"/>
                <a:gd name="connsiteX7" fmla="*/ 132729 w 135493"/>
                <a:gd name="connsiteY7" fmla="*/ 40020 h 214386"/>
                <a:gd name="connsiteX8" fmla="*/ 73179 w 135493"/>
                <a:gd name="connsiteY8" fmla="*/ 87511 h 214386"/>
                <a:gd name="connsiteX9" fmla="*/ 99868 w 135493"/>
                <a:gd name="connsiteY9" fmla="*/ 97112 h 214386"/>
                <a:gd name="connsiteX10" fmla="*/ 124214 w 135493"/>
                <a:gd name="connsiteY10" fmla="*/ 86311 h 214386"/>
                <a:gd name="connsiteX11" fmla="*/ 97753 w 135493"/>
                <a:gd name="connsiteY11" fmla="*/ 165177 h 214386"/>
                <a:gd name="connsiteX12" fmla="*/ 75579 w 135493"/>
                <a:gd name="connsiteY12" fmla="*/ 201125 h 214386"/>
                <a:gd name="connsiteX13" fmla="*/ 37860 w 135493"/>
                <a:gd name="connsiteY13" fmla="*/ 213584 h 214386"/>
                <a:gd name="connsiteX14" fmla="*/ -716 w 135493"/>
                <a:gd name="connsiteY14" fmla="*/ 190724 h 214386"/>
                <a:gd name="connsiteX15" fmla="*/ 25802 w 135493"/>
                <a:gd name="connsiteY15" fmla="*/ 168435 h 214386"/>
                <a:gd name="connsiteX16" fmla="*/ 47804 w 135493"/>
                <a:gd name="connsiteY16" fmla="*/ 140775 h 214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493" h="214386">
                  <a:moveTo>
                    <a:pt x="47804" y="140775"/>
                  </a:moveTo>
                  <a:cubicBezTo>
                    <a:pt x="56662" y="128259"/>
                    <a:pt x="73750" y="121744"/>
                    <a:pt x="76379" y="101741"/>
                  </a:cubicBezTo>
                  <a:cubicBezTo>
                    <a:pt x="60263" y="104885"/>
                    <a:pt x="53519" y="118372"/>
                    <a:pt x="39975" y="124601"/>
                  </a:cubicBezTo>
                  <a:cubicBezTo>
                    <a:pt x="31231" y="109971"/>
                    <a:pt x="22830" y="95226"/>
                    <a:pt x="13742" y="81110"/>
                  </a:cubicBezTo>
                  <a:cubicBezTo>
                    <a:pt x="7570" y="71566"/>
                    <a:pt x="10885" y="65337"/>
                    <a:pt x="17058" y="57165"/>
                  </a:cubicBezTo>
                  <a:cubicBezTo>
                    <a:pt x="28488" y="42077"/>
                    <a:pt x="45633" y="32190"/>
                    <a:pt x="54262" y="14530"/>
                  </a:cubicBezTo>
                  <a:cubicBezTo>
                    <a:pt x="67171" y="7974"/>
                    <a:pt x="80864" y="3097"/>
                    <a:pt x="95010" y="14"/>
                  </a:cubicBezTo>
                  <a:cubicBezTo>
                    <a:pt x="122327" y="-4729"/>
                    <a:pt x="139015" y="13273"/>
                    <a:pt x="132729" y="40020"/>
                  </a:cubicBezTo>
                  <a:cubicBezTo>
                    <a:pt x="125585" y="70595"/>
                    <a:pt x="106497" y="85740"/>
                    <a:pt x="73179" y="87511"/>
                  </a:cubicBezTo>
                  <a:cubicBezTo>
                    <a:pt x="81123" y="98598"/>
                    <a:pt x="86780" y="100255"/>
                    <a:pt x="99868" y="97112"/>
                  </a:cubicBezTo>
                  <a:cubicBezTo>
                    <a:pt x="108783" y="94998"/>
                    <a:pt x="114498" y="86196"/>
                    <a:pt x="124214" y="86311"/>
                  </a:cubicBezTo>
                  <a:cubicBezTo>
                    <a:pt x="114098" y="112143"/>
                    <a:pt x="105411" y="138489"/>
                    <a:pt x="97753" y="165177"/>
                  </a:cubicBezTo>
                  <a:cubicBezTo>
                    <a:pt x="93904" y="179013"/>
                    <a:pt x="86216" y="191476"/>
                    <a:pt x="75579" y="201125"/>
                  </a:cubicBezTo>
                  <a:cubicBezTo>
                    <a:pt x="65292" y="212155"/>
                    <a:pt x="51462" y="213069"/>
                    <a:pt x="37860" y="213584"/>
                  </a:cubicBezTo>
                  <a:cubicBezTo>
                    <a:pt x="20258" y="214213"/>
                    <a:pt x="3570" y="209926"/>
                    <a:pt x="-716" y="190724"/>
                  </a:cubicBezTo>
                  <a:cubicBezTo>
                    <a:pt x="-5917" y="168550"/>
                    <a:pt x="18315" y="177636"/>
                    <a:pt x="25802" y="168435"/>
                  </a:cubicBezTo>
                  <a:cubicBezTo>
                    <a:pt x="36145" y="161177"/>
                    <a:pt x="50147" y="157634"/>
                    <a:pt x="47804" y="140775"/>
                  </a:cubicBezTo>
                  <a:close/>
                </a:path>
              </a:pathLst>
            </a:custGeom>
            <a:solidFill>
              <a:srgbClr val="FBC4B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5" name="任意多边形: 形状 160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B00E62F-9F3B-4DA1-BED0-9BE9343A7B22}"/>
                </a:ext>
              </a:extLst>
            </p:cNvPr>
            <p:cNvSpPr/>
            <p:nvPr/>
          </p:nvSpPr>
          <p:spPr>
            <a:xfrm>
              <a:off x="-7171417" y="6105699"/>
              <a:ext cx="141150" cy="114296"/>
            </a:xfrm>
            <a:custGeom>
              <a:avLst/>
              <a:gdLst>
                <a:gd name="connsiteX0" fmla="*/ 21684 w 141150"/>
                <a:gd name="connsiteY0" fmla="*/ 2224 h 114296"/>
                <a:gd name="connsiteX1" fmla="*/ 42087 w 141150"/>
                <a:gd name="connsiteY1" fmla="*/ 12168 h 114296"/>
                <a:gd name="connsiteX2" fmla="*/ 59232 w 141150"/>
                <a:gd name="connsiteY2" fmla="*/ 52173 h 114296"/>
                <a:gd name="connsiteX3" fmla="*/ 102952 w 141150"/>
                <a:gd name="connsiteY3" fmla="*/ 68575 h 114296"/>
                <a:gd name="connsiteX4" fmla="*/ 139585 w 141150"/>
                <a:gd name="connsiteY4" fmla="*/ 84977 h 114296"/>
                <a:gd name="connsiteX5" fmla="*/ 108781 w 141150"/>
                <a:gd name="connsiteY5" fmla="*/ 113552 h 114296"/>
                <a:gd name="connsiteX6" fmla="*/ 55117 w 141150"/>
                <a:gd name="connsiteY6" fmla="*/ 83777 h 114296"/>
                <a:gd name="connsiteX7" fmla="*/ 43687 w 141150"/>
                <a:gd name="connsiteY7" fmla="*/ 72747 h 114296"/>
                <a:gd name="connsiteX8" fmla="*/ 14083 w 141150"/>
                <a:gd name="connsiteY8" fmla="*/ 56688 h 114296"/>
                <a:gd name="connsiteX9" fmla="*/ 3225 w 141150"/>
                <a:gd name="connsiteY9" fmla="*/ 34400 h 114296"/>
                <a:gd name="connsiteX10" fmla="*/ 21684 w 141150"/>
                <a:gd name="connsiteY10" fmla="*/ 2224 h 114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150" h="114296">
                  <a:moveTo>
                    <a:pt x="21684" y="2224"/>
                  </a:moveTo>
                  <a:cubicBezTo>
                    <a:pt x="31743" y="-1262"/>
                    <a:pt x="39572" y="-5034"/>
                    <a:pt x="42087" y="12168"/>
                  </a:cubicBezTo>
                  <a:cubicBezTo>
                    <a:pt x="44310" y="26743"/>
                    <a:pt x="50210" y="40511"/>
                    <a:pt x="59232" y="52173"/>
                  </a:cubicBezTo>
                  <a:cubicBezTo>
                    <a:pt x="69891" y="64970"/>
                    <a:pt x="86505" y="71203"/>
                    <a:pt x="102952" y="68575"/>
                  </a:cubicBezTo>
                  <a:cubicBezTo>
                    <a:pt x="119754" y="66747"/>
                    <a:pt x="138328" y="76576"/>
                    <a:pt x="139585" y="84977"/>
                  </a:cubicBezTo>
                  <a:cubicBezTo>
                    <a:pt x="141185" y="95664"/>
                    <a:pt x="127184" y="108752"/>
                    <a:pt x="108781" y="113552"/>
                  </a:cubicBezTo>
                  <a:cubicBezTo>
                    <a:pt x="90436" y="104580"/>
                    <a:pt x="77520" y="85835"/>
                    <a:pt x="55117" y="83777"/>
                  </a:cubicBezTo>
                  <a:cubicBezTo>
                    <a:pt x="49402" y="83206"/>
                    <a:pt x="47973" y="75948"/>
                    <a:pt x="43687" y="72747"/>
                  </a:cubicBezTo>
                  <a:cubicBezTo>
                    <a:pt x="34715" y="65946"/>
                    <a:pt x="28199" y="56859"/>
                    <a:pt x="14083" y="56688"/>
                  </a:cubicBezTo>
                  <a:cubicBezTo>
                    <a:pt x="-32" y="56517"/>
                    <a:pt x="-6548" y="40629"/>
                    <a:pt x="3225" y="34400"/>
                  </a:cubicBezTo>
                  <a:cubicBezTo>
                    <a:pt x="17055" y="26341"/>
                    <a:pt x="13112" y="11425"/>
                    <a:pt x="21684" y="2224"/>
                  </a:cubicBezTo>
                  <a:close/>
                </a:path>
              </a:pathLst>
            </a:custGeom>
            <a:solidFill>
              <a:srgbClr val="B77A5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6" name="任意多边形: 形状 160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68256E4-8445-4816-9CE3-75DCF05DBEA8}"/>
                </a:ext>
              </a:extLst>
            </p:cNvPr>
            <p:cNvSpPr/>
            <p:nvPr/>
          </p:nvSpPr>
          <p:spPr>
            <a:xfrm>
              <a:off x="-6841576" y="6174958"/>
              <a:ext cx="54143" cy="35275"/>
            </a:xfrm>
            <a:custGeom>
              <a:avLst/>
              <a:gdLst>
                <a:gd name="connsiteX0" fmla="*/ -1433 w 54143"/>
                <a:gd name="connsiteY0" fmla="*/ 21491 h 35275"/>
                <a:gd name="connsiteX1" fmla="*/ 22113 w 54143"/>
                <a:gd name="connsiteY1" fmla="*/ 231 h 35275"/>
                <a:gd name="connsiteX2" fmla="*/ 38115 w 54143"/>
                <a:gd name="connsiteY2" fmla="*/ -684 h 35275"/>
                <a:gd name="connsiteX3" fmla="*/ 52574 w 54143"/>
                <a:gd name="connsiteY3" fmla="*/ 16118 h 35275"/>
                <a:gd name="connsiteX4" fmla="*/ 40420 w 54143"/>
                <a:gd name="connsiteY4" fmla="*/ 32056 h 35275"/>
                <a:gd name="connsiteX5" fmla="*/ 38116 w 54143"/>
                <a:gd name="connsiteY5" fmla="*/ 32177 h 35275"/>
                <a:gd name="connsiteX6" fmla="*/ -1433 w 54143"/>
                <a:gd name="connsiteY6" fmla="*/ 21491 h 3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143" h="35275">
                  <a:moveTo>
                    <a:pt x="-1433" y="21491"/>
                  </a:moveTo>
                  <a:cubicBezTo>
                    <a:pt x="-1833" y="5260"/>
                    <a:pt x="12683" y="5603"/>
                    <a:pt x="22113" y="231"/>
                  </a:cubicBezTo>
                  <a:cubicBezTo>
                    <a:pt x="27406" y="-581"/>
                    <a:pt x="32764" y="-887"/>
                    <a:pt x="38115" y="-684"/>
                  </a:cubicBezTo>
                  <a:cubicBezTo>
                    <a:pt x="46577" y="294"/>
                    <a:pt x="52869" y="7606"/>
                    <a:pt x="52574" y="16118"/>
                  </a:cubicBezTo>
                  <a:cubicBezTo>
                    <a:pt x="53619" y="23876"/>
                    <a:pt x="48178" y="31012"/>
                    <a:pt x="40420" y="32056"/>
                  </a:cubicBezTo>
                  <a:cubicBezTo>
                    <a:pt x="39656" y="32159"/>
                    <a:pt x="38886" y="32199"/>
                    <a:pt x="38116" y="32177"/>
                  </a:cubicBezTo>
                  <a:cubicBezTo>
                    <a:pt x="24227" y="32178"/>
                    <a:pt x="6968" y="42007"/>
                    <a:pt x="-1433" y="21491"/>
                  </a:cubicBezTo>
                  <a:close/>
                </a:path>
              </a:pathLst>
            </a:custGeom>
            <a:solidFill>
              <a:srgbClr val="C78F7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7" name="任意多边形: 形状 160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6D8F643-C8D1-4B87-AA24-D611AAA733EE}"/>
                </a:ext>
              </a:extLst>
            </p:cNvPr>
            <p:cNvSpPr/>
            <p:nvPr/>
          </p:nvSpPr>
          <p:spPr>
            <a:xfrm>
              <a:off x="-6889965" y="6207770"/>
              <a:ext cx="42885" cy="33615"/>
            </a:xfrm>
            <a:custGeom>
              <a:avLst/>
              <a:gdLst>
                <a:gd name="connsiteX0" fmla="*/ 41298 w 42885"/>
                <a:gd name="connsiteY0" fmla="*/ 20339 h 33615"/>
                <a:gd name="connsiteX1" fmla="*/ 11123 w 42885"/>
                <a:gd name="connsiteY1" fmla="*/ 32341 h 33615"/>
                <a:gd name="connsiteX2" fmla="*/ -1165 w 42885"/>
                <a:gd name="connsiteY2" fmla="*/ 20282 h 33615"/>
                <a:gd name="connsiteX3" fmla="*/ 7694 w 42885"/>
                <a:gd name="connsiteY3" fmla="*/ 5480 h 33615"/>
                <a:gd name="connsiteX4" fmla="*/ 36269 w 42885"/>
                <a:gd name="connsiteY4" fmla="*/ -235 h 33615"/>
                <a:gd name="connsiteX5" fmla="*/ 41298 w 42885"/>
                <a:gd name="connsiteY5" fmla="*/ 20338 h 33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85" h="33615">
                  <a:moveTo>
                    <a:pt x="41298" y="20339"/>
                  </a:moveTo>
                  <a:cubicBezTo>
                    <a:pt x="34497" y="32455"/>
                    <a:pt x="23353" y="33941"/>
                    <a:pt x="11123" y="32341"/>
                  </a:cubicBezTo>
                  <a:cubicBezTo>
                    <a:pt x="4565" y="32009"/>
                    <a:pt x="-710" y="26831"/>
                    <a:pt x="-1165" y="20282"/>
                  </a:cubicBezTo>
                  <a:cubicBezTo>
                    <a:pt x="-2536" y="13791"/>
                    <a:pt x="1325" y="7339"/>
                    <a:pt x="7694" y="5480"/>
                  </a:cubicBezTo>
                  <a:cubicBezTo>
                    <a:pt x="16952" y="2622"/>
                    <a:pt x="25981" y="-2350"/>
                    <a:pt x="36269" y="-235"/>
                  </a:cubicBezTo>
                  <a:cubicBezTo>
                    <a:pt x="40219" y="5858"/>
                    <a:pt x="41991" y="13110"/>
                    <a:pt x="41298" y="20338"/>
                  </a:cubicBezTo>
                  <a:close/>
                </a:path>
              </a:pathLst>
            </a:custGeom>
            <a:solidFill>
              <a:srgbClr val="C0866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09" name="任意多边形: 形状 170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A4376C2-9D76-4BE9-87C4-06FDFA36DF69}"/>
                </a:ext>
              </a:extLst>
            </p:cNvPr>
            <p:cNvSpPr/>
            <p:nvPr/>
          </p:nvSpPr>
          <p:spPr>
            <a:xfrm>
              <a:off x="-7591566" y="6321951"/>
              <a:ext cx="113089" cy="51030"/>
            </a:xfrm>
            <a:custGeom>
              <a:avLst/>
              <a:gdLst>
                <a:gd name="connsiteX0" fmla="*/ 63328 w 113089"/>
                <a:gd name="connsiteY0" fmla="*/ 16858 h 51030"/>
                <a:gd name="connsiteX1" fmla="*/ 19551 w 113089"/>
                <a:gd name="connsiteY1" fmla="*/ 30288 h 51030"/>
                <a:gd name="connsiteX2" fmla="*/ -622 w 113089"/>
                <a:gd name="connsiteY2" fmla="*/ 23030 h 51030"/>
                <a:gd name="connsiteX3" fmla="*/ 11208 w 113089"/>
                <a:gd name="connsiteY3" fmla="*/ 4685 h 51030"/>
                <a:gd name="connsiteX4" fmla="*/ 24124 w 113089"/>
                <a:gd name="connsiteY4" fmla="*/ 856 h 51030"/>
                <a:gd name="connsiteX5" fmla="*/ 100304 w 113089"/>
                <a:gd name="connsiteY5" fmla="*/ -745 h 51030"/>
                <a:gd name="connsiteX6" fmla="*/ 111048 w 113089"/>
                <a:gd name="connsiteY6" fmla="*/ 4970 h 51030"/>
                <a:gd name="connsiteX7" fmla="*/ 106762 w 113089"/>
                <a:gd name="connsiteY7" fmla="*/ 16800 h 51030"/>
                <a:gd name="connsiteX8" fmla="*/ 99448 w 113089"/>
                <a:gd name="connsiteY8" fmla="*/ 36346 h 51030"/>
                <a:gd name="connsiteX9" fmla="*/ 94132 w 113089"/>
                <a:gd name="connsiteY9" fmla="*/ 44061 h 51030"/>
                <a:gd name="connsiteX10" fmla="*/ 83788 w 113089"/>
                <a:gd name="connsiteY10" fmla="*/ 47261 h 51030"/>
                <a:gd name="connsiteX11" fmla="*/ 55213 w 113089"/>
                <a:gd name="connsiteY11" fmla="*/ 45775 h 51030"/>
                <a:gd name="connsiteX12" fmla="*/ 63328 w 113089"/>
                <a:gd name="connsiteY12" fmla="*/ 16858 h 51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089" h="51030">
                  <a:moveTo>
                    <a:pt x="63328" y="16858"/>
                  </a:moveTo>
                  <a:cubicBezTo>
                    <a:pt x="45098" y="22573"/>
                    <a:pt x="32182" y="25945"/>
                    <a:pt x="19551" y="30288"/>
                  </a:cubicBezTo>
                  <a:cubicBezTo>
                    <a:pt x="10407" y="33488"/>
                    <a:pt x="2692" y="32460"/>
                    <a:pt x="-622" y="23030"/>
                  </a:cubicBezTo>
                  <a:cubicBezTo>
                    <a:pt x="-3937" y="13600"/>
                    <a:pt x="3378" y="8171"/>
                    <a:pt x="11208" y="4685"/>
                  </a:cubicBezTo>
                  <a:cubicBezTo>
                    <a:pt x="15252" y="2652"/>
                    <a:pt x="19625" y="1355"/>
                    <a:pt x="24124" y="856"/>
                  </a:cubicBezTo>
                  <a:cubicBezTo>
                    <a:pt x="49498" y="-2"/>
                    <a:pt x="74930" y="-401"/>
                    <a:pt x="100304" y="-745"/>
                  </a:cubicBezTo>
                  <a:cubicBezTo>
                    <a:pt x="104705" y="-745"/>
                    <a:pt x="109677" y="-745"/>
                    <a:pt x="111048" y="4970"/>
                  </a:cubicBezTo>
                  <a:cubicBezTo>
                    <a:pt x="112686" y="9431"/>
                    <a:pt x="110877" y="14424"/>
                    <a:pt x="106762" y="16800"/>
                  </a:cubicBezTo>
                  <a:cubicBezTo>
                    <a:pt x="98476" y="21259"/>
                    <a:pt x="91218" y="25259"/>
                    <a:pt x="99448" y="36346"/>
                  </a:cubicBezTo>
                  <a:cubicBezTo>
                    <a:pt x="101847" y="39604"/>
                    <a:pt x="97847" y="42746"/>
                    <a:pt x="94132" y="44061"/>
                  </a:cubicBezTo>
                  <a:cubicBezTo>
                    <a:pt x="90417" y="45376"/>
                    <a:pt x="87275" y="46461"/>
                    <a:pt x="83788" y="47261"/>
                  </a:cubicBezTo>
                  <a:cubicBezTo>
                    <a:pt x="74073" y="49433"/>
                    <a:pt x="63099" y="53491"/>
                    <a:pt x="55213" y="45775"/>
                  </a:cubicBezTo>
                  <a:cubicBezTo>
                    <a:pt x="47326" y="38060"/>
                    <a:pt x="55156" y="28402"/>
                    <a:pt x="63328" y="16858"/>
                  </a:cubicBezTo>
                  <a:close/>
                </a:path>
              </a:pathLst>
            </a:custGeom>
            <a:solidFill>
              <a:srgbClr val="6B2F1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0" name="任意多边形: 形状 170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27CFB69-5DDC-4AA7-B8C2-52A53D02408B}"/>
                </a:ext>
              </a:extLst>
            </p:cNvPr>
            <p:cNvSpPr/>
            <p:nvPr/>
          </p:nvSpPr>
          <p:spPr>
            <a:xfrm>
              <a:off x="-7405314" y="6410784"/>
              <a:ext cx="75587" cy="53774"/>
            </a:xfrm>
            <a:custGeom>
              <a:avLst/>
              <a:gdLst>
                <a:gd name="connsiteX0" fmla="*/ 34296 w 75587"/>
                <a:gd name="connsiteY0" fmla="*/ -252 h 53774"/>
                <a:gd name="connsiteX1" fmla="*/ 61213 w 75587"/>
                <a:gd name="connsiteY1" fmla="*/ -252 h 53774"/>
                <a:gd name="connsiteX2" fmla="*/ 70700 w 75587"/>
                <a:gd name="connsiteY2" fmla="*/ 21751 h 53774"/>
                <a:gd name="connsiteX3" fmla="*/ 32581 w 75587"/>
                <a:gd name="connsiteY3" fmla="*/ 51926 h 53774"/>
                <a:gd name="connsiteX4" fmla="*/ 17493 w 75587"/>
                <a:gd name="connsiteY4" fmla="*/ 48668 h 53774"/>
                <a:gd name="connsiteX5" fmla="*/ 6635 w 75587"/>
                <a:gd name="connsiteY5" fmla="*/ 33181 h 53774"/>
                <a:gd name="connsiteX6" fmla="*/ 25895 w 75587"/>
                <a:gd name="connsiteY6" fmla="*/ 1062 h 53774"/>
                <a:gd name="connsiteX7" fmla="*/ 34296 w 75587"/>
                <a:gd name="connsiteY7" fmla="*/ -252 h 5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5587" h="53774">
                  <a:moveTo>
                    <a:pt x="34296" y="-252"/>
                  </a:moveTo>
                  <a:cubicBezTo>
                    <a:pt x="43256" y="-909"/>
                    <a:pt x="52253" y="-909"/>
                    <a:pt x="61213" y="-252"/>
                  </a:cubicBezTo>
                  <a:cubicBezTo>
                    <a:pt x="73729" y="1634"/>
                    <a:pt x="77730" y="11178"/>
                    <a:pt x="70700" y="21751"/>
                  </a:cubicBezTo>
                  <a:cubicBezTo>
                    <a:pt x="61156" y="35638"/>
                    <a:pt x="46640" y="43696"/>
                    <a:pt x="32581" y="51926"/>
                  </a:cubicBezTo>
                  <a:cubicBezTo>
                    <a:pt x="27374" y="54199"/>
                    <a:pt x="21297" y="52887"/>
                    <a:pt x="17493" y="48668"/>
                  </a:cubicBezTo>
                  <a:cubicBezTo>
                    <a:pt x="12763" y="44381"/>
                    <a:pt x="9053" y="39089"/>
                    <a:pt x="6635" y="33181"/>
                  </a:cubicBezTo>
                  <a:cubicBezTo>
                    <a:pt x="-7195" y="6492"/>
                    <a:pt x="-4795" y="2434"/>
                    <a:pt x="25895" y="1062"/>
                  </a:cubicBezTo>
                  <a:cubicBezTo>
                    <a:pt x="28722" y="819"/>
                    <a:pt x="31530" y="380"/>
                    <a:pt x="34296" y="-252"/>
                  </a:cubicBezTo>
                  <a:close/>
                </a:path>
              </a:pathLst>
            </a:custGeom>
            <a:solidFill>
              <a:srgbClr val="E2AC9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1" name="任意多边形: 形状 171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13FBA77-EDBB-4134-9C87-6C0895EE5A3F}"/>
                </a:ext>
              </a:extLst>
            </p:cNvPr>
            <p:cNvSpPr/>
            <p:nvPr/>
          </p:nvSpPr>
          <p:spPr>
            <a:xfrm>
              <a:off x="-7522077" y="6390779"/>
              <a:ext cx="66148" cy="47986"/>
            </a:xfrm>
            <a:custGeom>
              <a:avLst/>
              <a:gdLst>
                <a:gd name="connsiteX0" fmla="*/ 9784 w 66148"/>
                <a:gd name="connsiteY0" fmla="*/ 47242 h 47986"/>
                <a:gd name="connsiteX1" fmla="*/ -389 w 66148"/>
                <a:gd name="connsiteY1" fmla="*/ 9409 h 47986"/>
                <a:gd name="connsiteX2" fmla="*/ 15499 w 66148"/>
                <a:gd name="connsiteY2" fmla="*/ 894 h 47986"/>
                <a:gd name="connsiteX3" fmla="*/ 56475 w 66148"/>
                <a:gd name="connsiteY3" fmla="*/ 21182 h 47986"/>
                <a:gd name="connsiteX4" fmla="*/ 64419 w 66148"/>
                <a:gd name="connsiteY4" fmla="*/ 37012 h 47986"/>
                <a:gd name="connsiteX5" fmla="*/ 50475 w 66148"/>
                <a:gd name="connsiteY5" fmla="*/ 46442 h 47986"/>
                <a:gd name="connsiteX6" fmla="*/ 9784 w 66148"/>
                <a:gd name="connsiteY6" fmla="*/ 47242 h 47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148" h="47986">
                  <a:moveTo>
                    <a:pt x="9784" y="47242"/>
                  </a:moveTo>
                  <a:cubicBezTo>
                    <a:pt x="1326" y="35812"/>
                    <a:pt x="-3760" y="23696"/>
                    <a:pt x="-389" y="9409"/>
                  </a:cubicBezTo>
                  <a:cubicBezTo>
                    <a:pt x="1612" y="1179"/>
                    <a:pt x="6584" y="-3393"/>
                    <a:pt x="15499" y="894"/>
                  </a:cubicBezTo>
                  <a:cubicBezTo>
                    <a:pt x="29272" y="7523"/>
                    <a:pt x="42931" y="14152"/>
                    <a:pt x="56475" y="21182"/>
                  </a:cubicBezTo>
                  <a:cubicBezTo>
                    <a:pt x="62454" y="23999"/>
                    <a:pt x="65734" y="30535"/>
                    <a:pt x="64419" y="37012"/>
                  </a:cubicBezTo>
                  <a:cubicBezTo>
                    <a:pt x="63277" y="45356"/>
                    <a:pt x="57105" y="46328"/>
                    <a:pt x="50475" y="46442"/>
                  </a:cubicBezTo>
                  <a:cubicBezTo>
                    <a:pt x="36873" y="46785"/>
                    <a:pt x="23329" y="47013"/>
                    <a:pt x="9784" y="47242"/>
                  </a:cubicBezTo>
                  <a:close/>
                </a:path>
              </a:pathLst>
            </a:custGeom>
            <a:solidFill>
              <a:srgbClr val="E2AC9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12" name="任意多边形: 形状 171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7DDEE9A-952D-4C7F-AC3C-51001C1FFFD2}"/>
                </a:ext>
              </a:extLst>
            </p:cNvPr>
            <p:cNvSpPr/>
            <p:nvPr/>
          </p:nvSpPr>
          <p:spPr>
            <a:xfrm>
              <a:off x="-7423555" y="6333652"/>
              <a:ext cx="67695" cy="57850"/>
            </a:xfrm>
            <a:custGeom>
              <a:avLst/>
              <a:gdLst>
                <a:gd name="connsiteX0" fmla="*/ 15961 w 67695"/>
                <a:gd name="connsiteY0" fmla="*/ -501 h 57850"/>
                <a:gd name="connsiteX1" fmla="*/ 60653 w 67695"/>
                <a:gd name="connsiteY1" fmla="*/ 2642 h 57850"/>
                <a:gd name="connsiteX2" fmla="*/ 59967 w 67695"/>
                <a:gd name="connsiteY2" fmla="*/ 15729 h 57850"/>
                <a:gd name="connsiteX3" fmla="*/ 11104 w 67695"/>
                <a:gd name="connsiteY3" fmla="*/ 21444 h 57850"/>
                <a:gd name="connsiteX4" fmla="*/ 11618 w 67695"/>
                <a:gd name="connsiteY4" fmla="*/ 40590 h 57850"/>
                <a:gd name="connsiteX5" fmla="*/ 6989 w 67695"/>
                <a:gd name="connsiteY5" fmla="*/ 57106 h 57850"/>
                <a:gd name="connsiteX6" fmla="*/ 15961 w 67695"/>
                <a:gd name="connsiteY6" fmla="*/ -501 h 57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695" h="57850">
                  <a:moveTo>
                    <a:pt x="15961" y="-501"/>
                  </a:moveTo>
                  <a:cubicBezTo>
                    <a:pt x="30877" y="699"/>
                    <a:pt x="46079" y="-3358"/>
                    <a:pt x="60653" y="2642"/>
                  </a:cubicBezTo>
                  <a:cubicBezTo>
                    <a:pt x="72997" y="7785"/>
                    <a:pt x="61282" y="11443"/>
                    <a:pt x="59967" y="15729"/>
                  </a:cubicBezTo>
                  <a:cubicBezTo>
                    <a:pt x="42307" y="9271"/>
                    <a:pt x="27563" y="24302"/>
                    <a:pt x="11104" y="21444"/>
                  </a:cubicBezTo>
                  <a:cubicBezTo>
                    <a:pt x="6474" y="28931"/>
                    <a:pt x="12018" y="34589"/>
                    <a:pt x="11618" y="40590"/>
                  </a:cubicBezTo>
                  <a:cubicBezTo>
                    <a:pt x="11218" y="46591"/>
                    <a:pt x="14247" y="53163"/>
                    <a:pt x="6989" y="57106"/>
                  </a:cubicBezTo>
                  <a:cubicBezTo>
                    <a:pt x="-7070" y="33503"/>
                    <a:pt x="-3184" y="8872"/>
                    <a:pt x="15961" y="-501"/>
                  </a:cubicBezTo>
                  <a:close/>
                </a:path>
              </a:pathLst>
            </a:custGeom>
            <a:solidFill>
              <a:srgbClr val="5D220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8" name="任意多边形: 形状 172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73E178E-9E3E-45DF-B276-E938399EE0A6}"/>
                </a:ext>
              </a:extLst>
            </p:cNvPr>
            <p:cNvSpPr/>
            <p:nvPr/>
          </p:nvSpPr>
          <p:spPr>
            <a:xfrm>
              <a:off x="-7000291" y="6109625"/>
              <a:ext cx="113397" cy="55342"/>
            </a:xfrm>
            <a:custGeom>
              <a:avLst/>
              <a:gdLst>
                <a:gd name="connsiteX0" fmla="*/ 24980 w 113397"/>
                <a:gd name="connsiteY0" fmla="*/ -730 h 55342"/>
                <a:gd name="connsiteX1" fmla="*/ 58070 w 113397"/>
                <a:gd name="connsiteY1" fmla="*/ 16757 h 55342"/>
                <a:gd name="connsiteX2" fmla="*/ 87445 w 113397"/>
                <a:gd name="connsiteY2" fmla="*/ 22986 h 55342"/>
                <a:gd name="connsiteX3" fmla="*/ 100647 w 113397"/>
                <a:gd name="connsiteY3" fmla="*/ 20700 h 55342"/>
                <a:gd name="connsiteX4" fmla="*/ 108248 w 113397"/>
                <a:gd name="connsiteY4" fmla="*/ 40475 h 55342"/>
                <a:gd name="connsiteX5" fmla="*/ 61842 w 113397"/>
                <a:gd name="connsiteY5" fmla="*/ 49962 h 55342"/>
                <a:gd name="connsiteX6" fmla="*/ 18751 w 113397"/>
                <a:gd name="connsiteY6" fmla="*/ 38532 h 55342"/>
                <a:gd name="connsiteX7" fmla="*/ -1309 w 113397"/>
                <a:gd name="connsiteY7" fmla="*/ 17900 h 55342"/>
                <a:gd name="connsiteX8" fmla="*/ 24980 w 113397"/>
                <a:gd name="connsiteY8" fmla="*/ -730 h 55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397" h="55342">
                  <a:moveTo>
                    <a:pt x="24980" y="-730"/>
                  </a:moveTo>
                  <a:cubicBezTo>
                    <a:pt x="38696" y="-44"/>
                    <a:pt x="49154" y="8070"/>
                    <a:pt x="58070" y="16757"/>
                  </a:cubicBezTo>
                  <a:cubicBezTo>
                    <a:pt x="66985" y="25444"/>
                    <a:pt x="76072" y="28187"/>
                    <a:pt x="87445" y="22986"/>
                  </a:cubicBezTo>
                  <a:cubicBezTo>
                    <a:pt x="91492" y="20845"/>
                    <a:pt x="96115" y="20044"/>
                    <a:pt x="100647" y="20700"/>
                  </a:cubicBezTo>
                  <a:cubicBezTo>
                    <a:pt x="112077" y="22644"/>
                    <a:pt x="115277" y="31331"/>
                    <a:pt x="108248" y="40475"/>
                  </a:cubicBezTo>
                  <a:cubicBezTo>
                    <a:pt x="99332" y="51905"/>
                    <a:pt x="77158" y="60191"/>
                    <a:pt x="61842" y="49962"/>
                  </a:cubicBezTo>
                  <a:cubicBezTo>
                    <a:pt x="47497" y="40418"/>
                    <a:pt x="32924" y="42475"/>
                    <a:pt x="18751" y="38532"/>
                  </a:cubicBezTo>
                  <a:cubicBezTo>
                    <a:pt x="6807" y="35388"/>
                    <a:pt x="-2680" y="32245"/>
                    <a:pt x="-1309" y="17900"/>
                  </a:cubicBezTo>
                  <a:cubicBezTo>
                    <a:pt x="-223" y="6813"/>
                    <a:pt x="11378" y="-1131"/>
                    <a:pt x="24980" y="-730"/>
                  </a:cubicBezTo>
                  <a:close/>
                </a:path>
              </a:pathLst>
            </a:custGeom>
            <a:solidFill>
              <a:srgbClr val="C2886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29" name="任意多边形: 形状 172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38B7A3B-C6FB-4497-B655-D4063780B8D1}"/>
                </a:ext>
              </a:extLst>
            </p:cNvPr>
            <p:cNvSpPr/>
            <p:nvPr/>
          </p:nvSpPr>
          <p:spPr>
            <a:xfrm>
              <a:off x="-7083117" y="6080607"/>
              <a:ext cx="71349" cy="82575"/>
            </a:xfrm>
            <a:custGeom>
              <a:avLst/>
              <a:gdLst>
                <a:gd name="connsiteX0" fmla="*/ 42426 w 71349"/>
                <a:gd name="connsiteY0" fmla="*/ -745 h 82575"/>
                <a:gd name="connsiteX1" fmla="*/ 56084 w 71349"/>
                <a:gd name="connsiteY1" fmla="*/ 22115 h 82575"/>
                <a:gd name="connsiteX2" fmla="*/ 61799 w 71349"/>
                <a:gd name="connsiteY2" fmla="*/ 48119 h 82575"/>
                <a:gd name="connsiteX3" fmla="*/ 68543 w 71349"/>
                <a:gd name="connsiteY3" fmla="*/ 63435 h 82575"/>
                <a:gd name="connsiteX4" fmla="*/ 49055 w 71349"/>
                <a:gd name="connsiteY4" fmla="*/ 81380 h 82575"/>
                <a:gd name="connsiteX5" fmla="*/ 34882 w 71349"/>
                <a:gd name="connsiteY5" fmla="*/ 71550 h 82575"/>
                <a:gd name="connsiteX6" fmla="*/ 25852 w 71349"/>
                <a:gd name="connsiteY6" fmla="*/ 54862 h 82575"/>
                <a:gd name="connsiteX7" fmla="*/ 16422 w 71349"/>
                <a:gd name="connsiteY7" fmla="*/ 55777 h 82575"/>
                <a:gd name="connsiteX8" fmla="*/ 7793 w 71349"/>
                <a:gd name="connsiteY8" fmla="*/ 48919 h 82575"/>
                <a:gd name="connsiteX9" fmla="*/ 2078 w 71349"/>
                <a:gd name="connsiteY9" fmla="*/ 28402 h 82575"/>
                <a:gd name="connsiteX10" fmla="*/ 7279 w 71349"/>
                <a:gd name="connsiteY10" fmla="*/ 12286 h 82575"/>
                <a:gd name="connsiteX11" fmla="*/ 42426 w 71349"/>
                <a:gd name="connsiteY11" fmla="*/ -745 h 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1349" h="82575">
                  <a:moveTo>
                    <a:pt x="42426" y="-745"/>
                  </a:moveTo>
                  <a:cubicBezTo>
                    <a:pt x="61399" y="5428"/>
                    <a:pt x="65286" y="9600"/>
                    <a:pt x="56084" y="22115"/>
                  </a:cubicBezTo>
                  <a:cubicBezTo>
                    <a:pt x="46140" y="35374"/>
                    <a:pt x="51684" y="41489"/>
                    <a:pt x="61799" y="48119"/>
                  </a:cubicBezTo>
                  <a:cubicBezTo>
                    <a:pt x="67514" y="52005"/>
                    <a:pt x="72373" y="56234"/>
                    <a:pt x="68543" y="63435"/>
                  </a:cubicBezTo>
                  <a:cubicBezTo>
                    <a:pt x="64841" y="71877"/>
                    <a:pt x="57774" y="78385"/>
                    <a:pt x="49055" y="81380"/>
                  </a:cubicBezTo>
                  <a:cubicBezTo>
                    <a:pt x="41283" y="83552"/>
                    <a:pt x="37625" y="77494"/>
                    <a:pt x="34882" y="71550"/>
                  </a:cubicBezTo>
                  <a:cubicBezTo>
                    <a:pt x="32363" y="65735"/>
                    <a:pt x="29341" y="60152"/>
                    <a:pt x="25852" y="54862"/>
                  </a:cubicBezTo>
                  <a:cubicBezTo>
                    <a:pt x="23280" y="51319"/>
                    <a:pt x="19452" y="53719"/>
                    <a:pt x="16422" y="55777"/>
                  </a:cubicBezTo>
                  <a:cubicBezTo>
                    <a:pt x="10251" y="57606"/>
                    <a:pt x="9050" y="53777"/>
                    <a:pt x="7793" y="48919"/>
                  </a:cubicBezTo>
                  <a:cubicBezTo>
                    <a:pt x="6078" y="42404"/>
                    <a:pt x="25452" y="31202"/>
                    <a:pt x="2078" y="28402"/>
                  </a:cubicBezTo>
                  <a:cubicBezTo>
                    <a:pt x="-5695" y="27431"/>
                    <a:pt x="935" y="15315"/>
                    <a:pt x="7279" y="12286"/>
                  </a:cubicBezTo>
                  <a:cubicBezTo>
                    <a:pt x="18251" y="6685"/>
                    <a:pt x="29281" y="-287"/>
                    <a:pt x="42426" y="-745"/>
                  </a:cubicBezTo>
                  <a:close/>
                </a:path>
              </a:pathLst>
            </a:custGeom>
            <a:solidFill>
              <a:srgbClr val="C38A7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0" name="任意多边形: 形状 172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E43C11C-FD24-4357-BD70-7B3EEB707C1C}"/>
                </a:ext>
              </a:extLst>
            </p:cNvPr>
            <p:cNvSpPr/>
            <p:nvPr/>
          </p:nvSpPr>
          <p:spPr>
            <a:xfrm>
              <a:off x="-7098314" y="6077527"/>
              <a:ext cx="59063" cy="69533"/>
            </a:xfrm>
            <a:custGeom>
              <a:avLst/>
              <a:gdLst>
                <a:gd name="connsiteX0" fmla="*/ 57623 w 59063"/>
                <a:gd name="connsiteY0" fmla="*/ 2335 h 69533"/>
                <a:gd name="connsiteX1" fmla="*/ 17618 w 59063"/>
                <a:gd name="connsiteY1" fmla="*/ 27138 h 69533"/>
                <a:gd name="connsiteX2" fmla="*/ 37678 w 59063"/>
                <a:gd name="connsiteY2" fmla="*/ 32053 h 69533"/>
                <a:gd name="connsiteX3" fmla="*/ 31619 w 59063"/>
                <a:gd name="connsiteY3" fmla="*/ 58570 h 69533"/>
                <a:gd name="connsiteX4" fmla="*/ 8759 w 59063"/>
                <a:gd name="connsiteY4" fmla="*/ 53656 h 69533"/>
                <a:gd name="connsiteX5" fmla="*/ 6817 w 59063"/>
                <a:gd name="connsiteY5" fmla="*/ 45940 h 69533"/>
                <a:gd name="connsiteX6" fmla="*/ 15 w 59063"/>
                <a:gd name="connsiteY6" fmla="*/ 27252 h 69533"/>
                <a:gd name="connsiteX7" fmla="*/ 17846 w 59063"/>
                <a:gd name="connsiteY7" fmla="*/ 11193 h 69533"/>
                <a:gd name="connsiteX8" fmla="*/ 57623 w 59063"/>
                <a:gd name="connsiteY8" fmla="*/ 2335 h 6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063" h="69533">
                  <a:moveTo>
                    <a:pt x="57623" y="2335"/>
                  </a:moveTo>
                  <a:cubicBezTo>
                    <a:pt x="46193" y="13422"/>
                    <a:pt x="25904" y="11251"/>
                    <a:pt x="17618" y="27138"/>
                  </a:cubicBezTo>
                  <a:cubicBezTo>
                    <a:pt x="23333" y="35368"/>
                    <a:pt x="32420" y="27138"/>
                    <a:pt x="37678" y="32053"/>
                  </a:cubicBezTo>
                  <a:cubicBezTo>
                    <a:pt x="40192" y="42340"/>
                    <a:pt x="15275" y="45197"/>
                    <a:pt x="31619" y="58570"/>
                  </a:cubicBezTo>
                  <a:cubicBezTo>
                    <a:pt x="15389" y="73029"/>
                    <a:pt x="14131" y="72801"/>
                    <a:pt x="8759" y="53656"/>
                  </a:cubicBezTo>
                  <a:cubicBezTo>
                    <a:pt x="8499" y="51002"/>
                    <a:pt x="7844" y="48401"/>
                    <a:pt x="6817" y="45940"/>
                  </a:cubicBezTo>
                  <a:cubicBezTo>
                    <a:pt x="2930" y="40225"/>
                    <a:pt x="-4613" y="35882"/>
                    <a:pt x="15" y="27252"/>
                  </a:cubicBezTo>
                  <a:cubicBezTo>
                    <a:pt x="3455" y="19644"/>
                    <a:pt x="9920" y="13821"/>
                    <a:pt x="17846" y="11193"/>
                  </a:cubicBezTo>
                  <a:cubicBezTo>
                    <a:pt x="30934" y="8393"/>
                    <a:pt x="41621" y="-7266"/>
                    <a:pt x="57623" y="2335"/>
                  </a:cubicBezTo>
                  <a:close/>
                </a:path>
              </a:pathLst>
            </a:custGeom>
            <a:solidFill>
              <a:srgbClr val="300F0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4" name="任意多边形: 形状 173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5CC47BB-FB37-479C-8893-D972BC452187}"/>
                </a:ext>
              </a:extLst>
            </p:cNvPr>
            <p:cNvSpPr/>
            <p:nvPr/>
          </p:nvSpPr>
          <p:spPr>
            <a:xfrm>
              <a:off x="-7078400" y="6510089"/>
              <a:ext cx="356521" cy="109748"/>
            </a:xfrm>
            <a:custGeom>
              <a:avLst/>
              <a:gdLst>
                <a:gd name="connsiteX0" fmla="*/ 10848 w 356521"/>
                <a:gd name="connsiteY0" fmla="*/ 36974 h 109748"/>
                <a:gd name="connsiteX1" fmla="*/ 59826 w 356521"/>
                <a:gd name="connsiteY1" fmla="*/ -745 h 109748"/>
                <a:gd name="connsiteX2" fmla="*/ 120577 w 356521"/>
                <a:gd name="connsiteY2" fmla="*/ 26402 h 109748"/>
                <a:gd name="connsiteX3" fmla="*/ 216760 w 356521"/>
                <a:gd name="connsiteY3" fmla="*/ 53662 h 109748"/>
                <a:gd name="connsiteX4" fmla="*/ 305800 w 356521"/>
                <a:gd name="connsiteY4" fmla="*/ 63835 h 109748"/>
                <a:gd name="connsiteX5" fmla="*/ 340718 w 356521"/>
                <a:gd name="connsiteY5" fmla="*/ 59492 h 109748"/>
                <a:gd name="connsiteX6" fmla="*/ 353577 w 356521"/>
                <a:gd name="connsiteY6" fmla="*/ 75208 h 109748"/>
                <a:gd name="connsiteX7" fmla="*/ 350490 w 356521"/>
                <a:gd name="connsiteY7" fmla="*/ 82809 h 109748"/>
                <a:gd name="connsiteX8" fmla="*/ 299056 w 356521"/>
                <a:gd name="connsiteY8" fmla="*/ 98925 h 109748"/>
                <a:gd name="connsiteX9" fmla="*/ 153266 w 356521"/>
                <a:gd name="connsiteY9" fmla="*/ 59663 h 109748"/>
                <a:gd name="connsiteX10" fmla="*/ 58169 w 356521"/>
                <a:gd name="connsiteY10" fmla="*/ 63835 h 109748"/>
                <a:gd name="connsiteX11" fmla="*/ 38566 w 356521"/>
                <a:gd name="connsiteY11" fmla="*/ 80352 h 109748"/>
                <a:gd name="connsiteX12" fmla="*/ 28108 w 356521"/>
                <a:gd name="connsiteY12" fmla="*/ 83266 h 109748"/>
                <a:gd name="connsiteX13" fmla="*/ 1133 w 356521"/>
                <a:gd name="connsiteY13" fmla="*/ 55948 h 109748"/>
                <a:gd name="connsiteX14" fmla="*/ 10848 w 356521"/>
                <a:gd name="connsiteY14" fmla="*/ 36975 h 109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6521" h="109748">
                  <a:moveTo>
                    <a:pt x="10848" y="36974"/>
                  </a:moveTo>
                  <a:cubicBezTo>
                    <a:pt x="27479" y="24744"/>
                    <a:pt x="37767" y="4399"/>
                    <a:pt x="59826" y="-745"/>
                  </a:cubicBezTo>
                  <a:cubicBezTo>
                    <a:pt x="73656" y="22629"/>
                    <a:pt x="99831" y="18115"/>
                    <a:pt x="120577" y="26402"/>
                  </a:cubicBezTo>
                  <a:cubicBezTo>
                    <a:pt x="150523" y="43090"/>
                    <a:pt x="184299" y="45947"/>
                    <a:pt x="216760" y="53662"/>
                  </a:cubicBezTo>
                  <a:cubicBezTo>
                    <a:pt x="246078" y="60577"/>
                    <a:pt x="276539" y="56348"/>
                    <a:pt x="305800" y="63835"/>
                  </a:cubicBezTo>
                  <a:cubicBezTo>
                    <a:pt x="317687" y="66864"/>
                    <a:pt x="329003" y="60463"/>
                    <a:pt x="340718" y="59492"/>
                  </a:cubicBezTo>
                  <a:cubicBezTo>
                    <a:pt x="354034" y="58405"/>
                    <a:pt x="357463" y="62920"/>
                    <a:pt x="353577" y="75208"/>
                  </a:cubicBezTo>
                  <a:cubicBezTo>
                    <a:pt x="352692" y="77797"/>
                    <a:pt x="351661" y="80335"/>
                    <a:pt x="350490" y="82809"/>
                  </a:cubicBezTo>
                  <a:cubicBezTo>
                    <a:pt x="337518" y="112812"/>
                    <a:pt x="328088" y="115384"/>
                    <a:pt x="299056" y="98925"/>
                  </a:cubicBezTo>
                  <a:cubicBezTo>
                    <a:pt x="254453" y="73986"/>
                    <a:pt x="204362" y="60496"/>
                    <a:pt x="153266" y="59663"/>
                  </a:cubicBezTo>
                  <a:cubicBezTo>
                    <a:pt x="121662" y="58863"/>
                    <a:pt x="89773" y="55376"/>
                    <a:pt x="58169" y="63835"/>
                  </a:cubicBezTo>
                  <a:cubicBezTo>
                    <a:pt x="49363" y="65878"/>
                    <a:pt x="42073" y="72020"/>
                    <a:pt x="38566" y="80352"/>
                  </a:cubicBezTo>
                  <a:lnTo>
                    <a:pt x="28108" y="83266"/>
                  </a:lnTo>
                  <a:cubicBezTo>
                    <a:pt x="1876" y="90181"/>
                    <a:pt x="-6182" y="82580"/>
                    <a:pt x="1133" y="55948"/>
                  </a:cubicBezTo>
                  <a:cubicBezTo>
                    <a:pt x="3621" y="49266"/>
                    <a:pt x="6882" y="42898"/>
                    <a:pt x="10848" y="36975"/>
                  </a:cubicBezTo>
                  <a:close/>
                </a:path>
              </a:pathLst>
            </a:custGeom>
            <a:solidFill>
              <a:srgbClr val="D8CEB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5" name="任意多边形: 形状 173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3D8975B-4CB2-4B82-AA33-FFA509CC17D6}"/>
                </a:ext>
              </a:extLst>
            </p:cNvPr>
            <p:cNvSpPr/>
            <p:nvPr/>
          </p:nvSpPr>
          <p:spPr>
            <a:xfrm>
              <a:off x="-6866914" y="6449053"/>
              <a:ext cx="140274" cy="50920"/>
            </a:xfrm>
            <a:custGeom>
              <a:avLst/>
              <a:gdLst>
                <a:gd name="connsiteX0" fmla="*/ 112487 w 140274"/>
                <a:gd name="connsiteY0" fmla="*/ -745 h 50920"/>
                <a:gd name="connsiteX1" fmla="*/ 138833 w 140274"/>
                <a:gd name="connsiteY1" fmla="*/ 17715 h 50920"/>
                <a:gd name="connsiteX2" fmla="*/ 105000 w 140274"/>
                <a:gd name="connsiteY2" fmla="*/ 34288 h 50920"/>
                <a:gd name="connsiteX3" fmla="*/ 78140 w 140274"/>
                <a:gd name="connsiteY3" fmla="*/ 35545 h 50920"/>
                <a:gd name="connsiteX4" fmla="*/ -1070 w 140274"/>
                <a:gd name="connsiteY4" fmla="*/ 50176 h 50920"/>
                <a:gd name="connsiteX5" fmla="*/ 12360 w 140274"/>
                <a:gd name="connsiteY5" fmla="*/ 27316 h 50920"/>
                <a:gd name="connsiteX6" fmla="*/ 112487 w 140274"/>
                <a:gd name="connsiteY6" fmla="*/ -745 h 50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274" h="50920">
                  <a:moveTo>
                    <a:pt x="112487" y="-745"/>
                  </a:moveTo>
                  <a:cubicBezTo>
                    <a:pt x="124889" y="227"/>
                    <a:pt x="132033" y="8742"/>
                    <a:pt x="138833" y="17715"/>
                  </a:cubicBezTo>
                  <a:cubicBezTo>
                    <a:pt x="126374" y="37946"/>
                    <a:pt x="126318" y="38289"/>
                    <a:pt x="105000" y="34288"/>
                  </a:cubicBezTo>
                  <a:cubicBezTo>
                    <a:pt x="96063" y="32732"/>
                    <a:pt x="86892" y="33161"/>
                    <a:pt x="78140" y="35545"/>
                  </a:cubicBezTo>
                  <a:cubicBezTo>
                    <a:pt x="52079" y="41832"/>
                    <a:pt x="26076" y="49319"/>
                    <a:pt x="-1070" y="50176"/>
                  </a:cubicBezTo>
                  <a:cubicBezTo>
                    <a:pt x="-3356" y="37489"/>
                    <a:pt x="5388" y="33031"/>
                    <a:pt x="12360" y="27316"/>
                  </a:cubicBezTo>
                  <a:cubicBezTo>
                    <a:pt x="41621" y="3371"/>
                    <a:pt x="76540" y="-401"/>
                    <a:pt x="112487" y="-745"/>
                  </a:cubicBezTo>
                  <a:close/>
                </a:path>
              </a:pathLst>
            </a:custGeom>
            <a:solidFill>
              <a:srgbClr val="D7CDB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6" name="任意多边形: 形状 173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D1A0498-B142-43F9-8470-ED565A81607F}"/>
                </a:ext>
              </a:extLst>
            </p:cNvPr>
            <p:cNvSpPr/>
            <p:nvPr/>
          </p:nvSpPr>
          <p:spPr>
            <a:xfrm>
              <a:off x="-7022219" y="6487743"/>
              <a:ext cx="269119" cy="49492"/>
            </a:xfrm>
            <a:custGeom>
              <a:avLst/>
              <a:gdLst>
                <a:gd name="connsiteX0" fmla="*/ 64396 w 269119"/>
                <a:gd name="connsiteY0" fmla="*/ 48747 h 49492"/>
                <a:gd name="connsiteX1" fmla="*/ 43136 w 269119"/>
                <a:gd name="connsiteY1" fmla="*/ 47833 h 49492"/>
                <a:gd name="connsiteX2" fmla="*/ 3645 w 269119"/>
                <a:gd name="connsiteY2" fmla="*/ 21601 h 49492"/>
                <a:gd name="connsiteX3" fmla="*/ -1441 w 269119"/>
                <a:gd name="connsiteY3" fmla="*/ 10171 h 49492"/>
                <a:gd name="connsiteX4" fmla="*/ 36849 w 269119"/>
                <a:gd name="connsiteY4" fmla="*/ -745 h 49492"/>
                <a:gd name="connsiteX5" fmla="*/ 12503 w 269119"/>
                <a:gd name="connsiteY5" fmla="*/ 13657 h 49492"/>
                <a:gd name="connsiteX6" fmla="*/ 43536 w 269119"/>
                <a:gd name="connsiteY6" fmla="*/ 36517 h 49492"/>
                <a:gd name="connsiteX7" fmla="*/ 86627 w 269119"/>
                <a:gd name="connsiteY7" fmla="*/ 32403 h 49492"/>
                <a:gd name="connsiteX8" fmla="*/ 212814 w 269119"/>
                <a:gd name="connsiteY8" fmla="*/ 13315 h 49492"/>
                <a:gd name="connsiteX9" fmla="*/ 267678 w 269119"/>
                <a:gd name="connsiteY9" fmla="*/ 6171 h 49492"/>
                <a:gd name="connsiteX10" fmla="*/ 204127 w 269119"/>
                <a:gd name="connsiteY10" fmla="*/ 27030 h 49492"/>
                <a:gd name="connsiteX11" fmla="*/ 64396 w 269119"/>
                <a:gd name="connsiteY11" fmla="*/ 48747 h 4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9119" h="49492">
                  <a:moveTo>
                    <a:pt x="64396" y="48747"/>
                  </a:moveTo>
                  <a:cubicBezTo>
                    <a:pt x="57309" y="48404"/>
                    <a:pt x="50166" y="47490"/>
                    <a:pt x="43136" y="47833"/>
                  </a:cubicBezTo>
                  <a:cubicBezTo>
                    <a:pt x="23248" y="48919"/>
                    <a:pt x="8846" y="42518"/>
                    <a:pt x="3645" y="21601"/>
                  </a:cubicBezTo>
                  <a:lnTo>
                    <a:pt x="-1441" y="10171"/>
                  </a:lnTo>
                  <a:cubicBezTo>
                    <a:pt x="11017" y="5485"/>
                    <a:pt x="23133" y="-573"/>
                    <a:pt x="36849" y="-745"/>
                  </a:cubicBezTo>
                  <a:cubicBezTo>
                    <a:pt x="30620" y="6114"/>
                    <a:pt x="21533" y="8285"/>
                    <a:pt x="12503" y="13657"/>
                  </a:cubicBezTo>
                  <a:cubicBezTo>
                    <a:pt x="17590" y="28630"/>
                    <a:pt x="26505" y="36918"/>
                    <a:pt x="43536" y="36517"/>
                  </a:cubicBezTo>
                  <a:cubicBezTo>
                    <a:pt x="57990" y="36348"/>
                    <a:pt x="72403" y="34972"/>
                    <a:pt x="86627" y="32403"/>
                  </a:cubicBezTo>
                  <a:cubicBezTo>
                    <a:pt x="129375" y="30745"/>
                    <a:pt x="170980" y="21372"/>
                    <a:pt x="212814" y="13315"/>
                  </a:cubicBezTo>
                  <a:cubicBezTo>
                    <a:pt x="229159" y="10171"/>
                    <a:pt x="245275" y="4571"/>
                    <a:pt x="267678" y="6171"/>
                  </a:cubicBezTo>
                  <a:cubicBezTo>
                    <a:pt x="244818" y="19429"/>
                    <a:pt x="224130" y="22230"/>
                    <a:pt x="204127" y="27030"/>
                  </a:cubicBezTo>
                  <a:cubicBezTo>
                    <a:pt x="158121" y="37774"/>
                    <a:pt x="110915" y="40975"/>
                    <a:pt x="64396" y="48747"/>
                  </a:cubicBezTo>
                  <a:close/>
                </a:path>
              </a:pathLst>
            </a:custGeom>
            <a:solidFill>
              <a:srgbClr val="38231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37" name="任意多边形: 形状 173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D080C5B-0432-4854-BAAF-D0B9AF63DE42}"/>
                </a:ext>
              </a:extLst>
            </p:cNvPr>
            <p:cNvSpPr/>
            <p:nvPr/>
          </p:nvSpPr>
          <p:spPr>
            <a:xfrm>
              <a:off x="-6895232" y="6470484"/>
              <a:ext cx="19904" cy="34290"/>
            </a:xfrm>
            <a:custGeom>
              <a:avLst/>
              <a:gdLst>
                <a:gd name="connsiteX0" fmla="*/ -1441 w 19904"/>
                <a:gd name="connsiteY0" fmla="*/ -745 h 34290"/>
                <a:gd name="connsiteX1" fmla="*/ 15704 w 19904"/>
                <a:gd name="connsiteY1" fmla="*/ 33545 h 34290"/>
                <a:gd name="connsiteX2" fmla="*/ -1441 w 19904"/>
                <a:gd name="connsiteY2" fmla="*/ -745 h 34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904" h="34290">
                  <a:moveTo>
                    <a:pt x="-1441" y="-745"/>
                  </a:moveTo>
                  <a:cubicBezTo>
                    <a:pt x="20790" y="13772"/>
                    <a:pt x="20790" y="13772"/>
                    <a:pt x="15704" y="33545"/>
                  </a:cubicBezTo>
                  <a:cubicBezTo>
                    <a:pt x="10618" y="22687"/>
                    <a:pt x="6046" y="13543"/>
                    <a:pt x="-1441" y="-745"/>
                  </a:cubicBezTo>
                  <a:close/>
                </a:path>
              </a:pathLst>
            </a:custGeom>
            <a:solidFill>
              <a:srgbClr val="3E282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1" name="任意多边形: 形状 177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1313F4D-D32A-4ADB-840C-D4447FFD99A1}"/>
                </a:ext>
              </a:extLst>
            </p:cNvPr>
            <p:cNvSpPr/>
            <p:nvPr/>
          </p:nvSpPr>
          <p:spPr>
            <a:xfrm>
              <a:off x="-7574722" y="7182199"/>
              <a:ext cx="148872" cy="197050"/>
            </a:xfrm>
            <a:custGeom>
              <a:avLst/>
              <a:gdLst>
                <a:gd name="connsiteX0" fmla="*/ 2765 w 148872"/>
                <a:gd name="connsiteY0" fmla="*/ 6316 h 197050"/>
                <a:gd name="connsiteX1" fmla="*/ 7451 w 148872"/>
                <a:gd name="connsiteY1" fmla="*/ 1744 h 197050"/>
                <a:gd name="connsiteX2" fmla="*/ 120951 w 148872"/>
                <a:gd name="connsiteY2" fmla="*/ -428 h 197050"/>
                <a:gd name="connsiteX3" fmla="*/ 147126 w 148872"/>
                <a:gd name="connsiteY3" fmla="*/ 27347 h 197050"/>
                <a:gd name="connsiteX4" fmla="*/ 147126 w 148872"/>
                <a:gd name="connsiteY4" fmla="*/ 160621 h 197050"/>
                <a:gd name="connsiteX5" fmla="*/ 119465 w 148872"/>
                <a:gd name="connsiteY5" fmla="*/ 189824 h 197050"/>
                <a:gd name="connsiteX6" fmla="*/ 35626 w 148872"/>
                <a:gd name="connsiteY6" fmla="*/ 196169 h 197050"/>
                <a:gd name="connsiteX7" fmla="*/ 25510 w 148872"/>
                <a:gd name="connsiteY7" fmla="*/ 194568 h 197050"/>
                <a:gd name="connsiteX8" fmla="*/ 7737 w 148872"/>
                <a:gd name="connsiteY8" fmla="*/ 146619 h 197050"/>
                <a:gd name="connsiteX9" fmla="*/ 2765 w 148872"/>
                <a:gd name="connsiteY9" fmla="*/ 6316 h 19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872" h="197050">
                  <a:moveTo>
                    <a:pt x="2765" y="6316"/>
                  </a:moveTo>
                  <a:lnTo>
                    <a:pt x="7451" y="1744"/>
                  </a:lnTo>
                  <a:cubicBezTo>
                    <a:pt x="45342" y="6316"/>
                    <a:pt x="83061" y="-2485"/>
                    <a:pt x="120951" y="-428"/>
                  </a:cubicBezTo>
                  <a:cubicBezTo>
                    <a:pt x="139011" y="29"/>
                    <a:pt x="146897" y="9973"/>
                    <a:pt x="147126" y="27347"/>
                  </a:cubicBezTo>
                  <a:cubicBezTo>
                    <a:pt x="147640" y="71753"/>
                    <a:pt x="147412" y="116215"/>
                    <a:pt x="147126" y="160621"/>
                  </a:cubicBezTo>
                  <a:cubicBezTo>
                    <a:pt x="147126" y="179309"/>
                    <a:pt x="138439" y="190682"/>
                    <a:pt x="119465" y="189824"/>
                  </a:cubicBezTo>
                  <a:cubicBezTo>
                    <a:pt x="90890" y="188567"/>
                    <a:pt x="63572" y="193882"/>
                    <a:pt x="35626" y="196169"/>
                  </a:cubicBezTo>
                  <a:cubicBezTo>
                    <a:pt x="32170" y="196591"/>
                    <a:pt x="28666" y="196036"/>
                    <a:pt x="25510" y="194568"/>
                  </a:cubicBezTo>
                  <a:cubicBezTo>
                    <a:pt x="19795" y="178509"/>
                    <a:pt x="6193" y="165365"/>
                    <a:pt x="7737" y="146619"/>
                  </a:cubicBezTo>
                  <a:cubicBezTo>
                    <a:pt x="-2507" y="100552"/>
                    <a:pt x="-4192" y="52993"/>
                    <a:pt x="2765" y="6316"/>
                  </a:cubicBezTo>
                  <a:close/>
                </a:path>
              </a:pathLst>
            </a:custGeom>
            <a:solidFill>
              <a:srgbClr val="E0812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2" name="任意多边形: 形状 177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E286072-A5CF-4D18-B3B1-FEB254618CBA}"/>
                </a:ext>
              </a:extLst>
            </p:cNvPr>
            <p:cNvSpPr/>
            <p:nvPr/>
          </p:nvSpPr>
          <p:spPr>
            <a:xfrm>
              <a:off x="-7547676" y="7370489"/>
              <a:ext cx="91573" cy="83432"/>
            </a:xfrm>
            <a:custGeom>
              <a:avLst/>
              <a:gdLst>
                <a:gd name="connsiteX0" fmla="*/ -1422 w 91573"/>
                <a:gd name="connsiteY0" fmla="*/ 6278 h 83432"/>
                <a:gd name="connsiteX1" fmla="*/ 2521 w 91573"/>
                <a:gd name="connsiteY1" fmla="*/ 4506 h 83432"/>
                <a:gd name="connsiteX2" fmla="*/ 50984 w 91573"/>
                <a:gd name="connsiteY2" fmla="*/ 106 h 83432"/>
                <a:gd name="connsiteX3" fmla="*/ 90133 w 91573"/>
                <a:gd name="connsiteY3" fmla="*/ 33081 h 83432"/>
                <a:gd name="connsiteX4" fmla="*/ 90133 w 91573"/>
                <a:gd name="connsiteY4" fmla="*/ 43254 h 83432"/>
                <a:gd name="connsiteX5" fmla="*/ 41098 w 91573"/>
                <a:gd name="connsiteY5" fmla="*/ 82688 h 83432"/>
                <a:gd name="connsiteX6" fmla="*/ 16009 w 91573"/>
                <a:gd name="connsiteY6" fmla="*/ 63543 h 83432"/>
                <a:gd name="connsiteX7" fmla="*/ -1422 w 91573"/>
                <a:gd name="connsiteY7" fmla="*/ 6278 h 8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573" h="83432">
                  <a:moveTo>
                    <a:pt x="-1422" y="6278"/>
                  </a:moveTo>
                  <a:cubicBezTo>
                    <a:pt x="-301" y="5327"/>
                    <a:pt x="1066" y="4712"/>
                    <a:pt x="2521" y="4506"/>
                  </a:cubicBezTo>
                  <a:cubicBezTo>
                    <a:pt x="18559" y="1954"/>
                    <a:pt x="34750" y="484"/>
                    <a:pt x="50984" y="106"/>
                  </a:cubicBezTo>
                  <a:cubicBezTo>
                    <a:pt x="85961" y="-2409"/>
                    <a:pt x="86303" y="-1437"/>
                    <a:pt x="90133" y="33081"/>
                  </a:cubicBezTo>
                  <a:lnTo>
                    <a:pt x="90133" y="43254"/>
                  </a:lnTo>
                  <a:cubicBezTo>
                    <a:pt x="71731" y="53827"/>
                    <a:pt x="51556" y="62171"/>
                    <a:pt x="41098" y="82688"/>
                  </a:cubicBezTo>
                  <a:cubicBezTo>
                    <a:pt x="31748" y="77716"/>
                    <a:pt x="23273" y="71249"/>
                    <a:pt x="16009" y="63543"/>
                  </a:cubicBezTo>
                  <a:cubicBezTo>
                    <a:pt x="5836" y="45655"/>
                    <a:pt x="-1879" y="27195"/>
                    <a:pt x="-1422" y="6278"/>
                  </a:cubicBezTo>
                  <a:close/>
                </a:path>
              </a:pathLst>
            </a:custGeom>
            <a:solidFill>
              <a:srgbClr val="DEA36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3" name="任意多边形: 形状 177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4A6C62A-0907-4BEC-AD68-A45E54DB4AFA}"/>
                </a:ext>
              </a:extLst>
            </p:cNvPr>
            <p:cNvSpPr/>
            <p:nvPr/>
          </p:nvSpPr>
          <p:spPr>
            <a:xfrm>
              <a:off x="-7707333" y="7355646"/>
              <a:ext cx="127958" cy="46563"/>
            </a:xfrm>
            <a:custGeom>
              <a:avLst/>
              <a:gdLst>
                <a:gd name="connsiteX0" fmla="*/ -1441 w 127958"/>
                <a:gd name="connsiteY0" fmla="*/ 29522 h 46563"/>
                <a:gd name="connsiteX1" fmla="*/ 6732 w 127958"/>
                <a:gd name="connsiteY1" fmla="*/ 20207 h 46563"/>
                <a:gd name="connsiteX2" fmla="*/ 93371 w 127958"/>
                <a:gd name="connsiteY2" fmla="*/ -24 h 46563"/>
                <a:gd name="connsiteX3" fmla="*/ 108973 w 127958"/>
                <a:gd name="connsiteY3" fmla="*/ 6434 h 46563"/>
                <a:gd name="connsiteX4" fmla="*/ 126518 w 127958"/>
                <a:gd name="connsiteY4" fmla="*/ 40267 h 46563"/>
                <a:gd name="connsiteX5" fmla="*/ 107201 w 127958"/>
                <a:gd name="connsiteY5" fmla="*/ 42267 h 46563"/>
                <a:gd name="connsiteX6" fmla="*/ -1441 w 127958"/>
                <a:gd name="connsiteY6" fmla="*/ 29522 h 4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958" h="46563">
                  <a:moveTo>
                    <a:pt x="-1441" y="29522"/>
                  </a:moveTo>
                  <a:cubicBezTo>
                    <a:pt x="-1221" y="24892"/>
                    <a:pt x="2169" y="21027"/>
                    <a:pt x="6732" y="20207"/>
                  </a:cubicBezTo>
                  <a:cubicBezTo>
                    <a:pt x="35649" y="13616"/>
                    <a:pt x="64529" y="6872"/>
                    <a:pt x="93371" y="-24"/>
                  </a:cubicBezTo>
                  <a:cubicBezTo>
                    <a:pt x="100514" y="-1796"/>
                    <a:pt x="106115" y="-539"/>
                    <a:pt x="108973" y="6434"/>
                  </a:cubicBezTo>
                  <a:cubicBezTo>
                    <a:pt x="113716" y="17864"/>
                    <a:pt x="124461" y="26379"/>
                    <a:pt x="126518" y="40267"/>
                  </a:cubicBezTo>
                  <a:lnTo>
                    <a:pt x="107201" y="42267"/>
                  </a:lnTo>
                  <a:cubicBezTo>
                    <a:pt x="69482" y="50839"/>
                    <a:pt x="33706" y="42838"/>
                    <a:pt x="-1441" y="29522"/>
                  </a:cubicBezTo>
                  <a:close/>
                </a:path>
              </a:pathLst>
            </a:custGeom>
            <a:solidFill>
              <a:srgbClr val="ACE2E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4" name="任意多边形: 形状 177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4C2C4AF-D8DF-4AC1-BBDF-7DE4FF9992BB}"/>
                </a:ext>
              </a:extLst>
            </p:cNvPr>
            <p:cNvSpPr/>
            <p:nvPr/>
          </p:nvSpPr>
          <p:spPr>
            <a:xfrm>
              <a:off x="-7634239" y="7200632"/>
              <a:ext cx="64834" cy="102318"/>
            </a:xfrm>
            <a:custGeom>
              <a:avLst/>
              <a:gdLst>
                <a:gd name="connsiteX0" fmla="*/ -1441 w 64834"/>
                <a:gd name="connsiteY0" fmla="*/ 32059 h 102318"/>
                <a:gd name="connsiteX1" fmla="*/ 12733 w 64834"/>
                <a:gd name="connsiteY1" fmla="*/ 3828 h 102318"/>
                <a:gd name="connsiteX2" fmla="*/ 23877 w 64834"/>
                <a:gd name="connsiteY2" fmla="*/ -459 h 102318"/>
                <a:gd name="connsiteX3" fmla="*/ 23477 w 64834"/>
                <a:gd name="connsiteY3" fmla="*/ -745 h 102318"/>
                <a:gd name="connsiteX4" fmla="*/ 52052 w 64834"/>
                <a:gd name="connsiteY4" fmla="*/ 38861 h 102318"/>
                <a:gd name="connsiteX5" fmla="*/ 61481 w 64834"/>
                <a:gd name="connsiteY5" fmla="*/ 96011 h 102318"/>
                <a:gd name="connsiteX6" fmla="*/ 44336 w 64834"/>
                <a:gd name="connsiteY6" fmla="*/ 96011 h 102318"/>
                <a:gd name="connsiteX7" fmla="*/ 4331 w 64834"/>
                <a:gd name="connsiteY7" fmla="*/ 48862 h 102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834" h="102318">
                  <a:moveTo>
                    <a:pt x="-1441" y="32059"/>
                  </a:moveTo>
                  <a:cubicBezTo>
                    <a:pt x="3303" y="22687"/>
                    <a:pt x="8103" y="13315"/>
                    <a:pt x="12733" y="3828"/>
                  </a:cubicBezTo>
                  <a:cubicBezTo>
                    <a:pt x="15190" y="-1202"/>
                    <a:pt x="19419" y="-973"/>
                    <a:pt x="23877" y="-459"/>
                  </a:cubicBezTo>
                  <a:lnTo>
                    <a:pt x="23477" y="-745"/>
                  </a:lnTo>
                  <a:cubicBezTo>
                    <a:pt x="32050" y="13086"/>
                    <a:pt x="39707" y="27431"/>
                    <a:pt x="52052" y="38861"/>
                  </a:cubicBezTo>
                  <a:cubicBezTo>
                    <a:pt x="69197" y="54863"/>
                    <a:pt x="61939" y="76751"/>
                    <a:pt x="61481" y="96011"/>
                  </a:cubicBezTo>
                  <a:cubicBezTo>
                    <a:pt x="61481" y="106298"/>
                    <a:pt x="50051" y="99896"/>
                    <a:pt x="44336" y="96011"/>
                  </a:cubicBezTo>
                  <a:cubicBezTo>
                    <a:pt x="27191" y="83838"/>
                    <a:pt x="18962" y="63378"/>
                    <a:pt x="4331" y="48862"/>
                  </a:cubicBezTo>
                  <a:close/>
                </a:path>
              </a:pathLst>
            </a:custGeom>
            <a:solidFill>
              <a:srgbClr val="DCA16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5" name="任意多边形: 形状 177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F27E628-6A7A-414C-9F7C-F6CCB46C73E9}"/>
                </a:ext>
              </a:extLst>
            </p:cNvPr>
            <p:cNvSpPr/>
            <p:nvPr/>
          </p:nvSpPr>
          <p:spPr>
            <a:xfrm>
              <a:off x="-7628467" y="7189260"/>
              <a:ext cx="63332" cy="140417"/>
            </a:xfrm>
            <a:custGeom>
              <a:avLst/>
              <a:gdLst>
                <a:gd name="connsiteX0" fmla="*/ -1441 w 63332"/>
                <a:gd name="connsiteY0" fmla="*/ 60063 h 140417"/>
                <a:gd name="connsiteX1" fmla="*/ 15704 w 63332"/>
                <a:gd name="connsiteY1" fmla="*/ 76008 h 140417"/>
                <a:gd name="connsiteX2" fmla="*/ 52966 w 63332"/>
                <a:gd name="connsiteY2" fmla="*/ 112527 h 140417"/>
                <a:gd name="connsiteX3" fmla="*/ 33592 w 63332"/>
                <a:gd name="connsiteY3" fmla="*/ 44347 h 140417"/>
                <a:gd name="connsiteX4" fmla="*/ 17704 w 63332"/>
                <a:gd name="connsiteY4" fmla="*/ 10628 h 140417"/>
                <a:gd name="connsiteX5" fmla="*/ 47709 w 63332"/>
                <a:gd name="connsiteY5" fmla="*/ 40746 h 140417"/>
                <a:gd name="connsiteX6" fmla="*/ 56509 w 63332"/>
                <a:gd name="connsiteY6" fmla="*/ -745 h 140417"/>
                <a:gd name="connsiteX7" fmla="*/ 61882 w 63332"/>
                <a:gd name="connsiteY7" fmla="*/ 96410 h 140417"/>
                <a:gd name="connsiteX8" fmla="*/ 61882 w 63332"/>
                <a:gd name="connsiteY8" fmla="*/ 139673 h 140417"/>
                <a:gd name="connsiteX9" fmla="*/ 50452 w 63332"/>
                <a:gd name="connsiteY9" fmla="*/ 121785 h 140417"/>
                <a:gd name="connsiteX10" fmla="*/ -1441 w 63332"/>
                <a:gd name="connsiteY10" fmla="*/ 60063 h 140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332" h="140417">
                  <a:moveTo>
                    <a:pt x="-1441" y="60063"/>
                  </a:moveTo>
                  <a:cubicBezTo>
                    <a:pt x="8389" y="60920"/>
                    <a:pt x="10846" y="69893"/>
                    <a:pt x="15704" y="76008"/>
                  </a:cubicBezTo>
                  <a:cubicBezTo>
                    <a:pt x="26300" y="89913"/>
                    <a:pt x="38850" y="102213"/>
                    <a:pt x="52966" y="112527"/>
                  </a:cubicBezTo>
                  <a:cubicBezTo>
                    <a:pt x="51480" y="85152"/>
                    <a:pt x="54509" y="62349"/>
                    <a:pt x="33592" y="44347"/>
                  </a:cubicBezTo>
                  <a:cubicBezTo>
                    <a:pt x="24084" y="35622"/>
                    <a:pt x="18379" y="23515"/>
                    <a:pt x="17704" y="10628"/>
                  </a:cubicBezTo>
                  <a:cubicBezTo>
                    <a:pt x="30278" y="17544"/>
                    <a:pt x="31935" y="35774"/>
                    <a:pt x="47709" y="40746"/>
                  </a:cubicBezTo>
                  <a:cubicBezTo>
                    <a:pt x="54223" y="26973"/>
                    <a:pt x="45651" y="10914"/>
                    <a:pt x="56509" y="-745"/>
                  </a:cubicBezTo>
                  <a:cubicBezTo>
                    <a:pt x="53252" y="31831"/>
                    <a:pt x="62224" y="63778"/>
                    <a:pt x="61882" y="96410"/>
                  </a:cubicBezTo>
                  <a:cubicBezTo>
                    <a:pt x="61882" y="110812"/>
                    <a:pt x="61882" y="124985"/>
                    <a:pt x="61882" y="139673"/>
                  </a:cubicBezTo>
                  <a:cubicBezTo>
                    <a:pt x="56624" y="134701"/>
                    <a:pt x="58110" y="125671"/>
                    <a:pt x="50452" y="121785"/>
                  </a:cubicBezTo>
                  <a:cubicBezTo>
                    <a:pt x="24219" y="108526"/>
                    <a:pt x="10389" y="85038"/>
                    <a:pt x="-1441" y="60063"/>
                  </a:cubicBezTo>
                  <a:close/>
                </a:path>
              </a:pathLst>
            </a:custGeom>
            <a:solidFill>
              <a:srgbClr val="46383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6" name="任意多边形: 形状 177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C4241A1-859C-414B-8B8C-E4F19E7F2B3D}"/>
                </a:ext>
              </a:extLst>
            </p:cNvPr>
            <p:cNvSpPr/>
            <p:nvPr/>
          </p:nvSpPr>
          <p:spPr>
            <a:xfrm>
              <a:off x="-7732823" y="7382013"/>
              <a:ext cx="176193" cy="29712"/>
            </a:xfrm>
            <a:custGeom>
              <a:avLst/>
              <a:gdLst>
                <a:gd name="connsiteX0" fmla="*/ 24048 w 176193"/>
                <a:gd name="connsiteY0" fmla="*/ 3155 h 29712"/>
                <a:gd name="connsiteX1" fmla="*/ 132633 w 176193"/>
                <a:gd name="connsiteY1" fmla="*/ 15899 h 29712"/>
                <a:gd name="connsiteX2" fmla="*/ 174753 w 176193"/>
                <a:gd name="connsiteY2" fmla="*/ 24872 h 29712"/>
                <a:gd name="connsiteX3" fmla="*/ -1441 w 176193"/>
                <a:gd name="connsiteY3" fmla="*/ 2012 h 29712"/>
                <a:gd name="connsiteX4" fmla="*/ 24048 w 176193"/>
                <a:gd name="connsiteY4" fmla="*/ 3155 h 29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193" h="29712">
                  <a:moveTo>
                    <a:pt x="24048" y="3155"/>
                  </a:moveTo>
                  <a:lnTo>
                    <a:pt x="132633" y="15899"/>
                  </a:lnTo>
                  <a:cubicBezTo>
                    <a:pt x="145321" y="24243"/>
                    <a:pt x="161551" y="16699"/>
                    <a:pt x="174753" y="24872"/>
                  </a:cubicBezTo>
                  <a:cubicBezTo>
                    <a:pt x="151264" y="36302"/>
                    <a:pt x="43308" y="22243"/>
                    <a:pt x="-1441" y="2012"/>
                  </a:cubicBezTo>
                  <a:cubicBezTo>
                    <a:pt x="7475" y="-6332"/>
                    <a:pt x="15476" y="7327"/>
                    <a:pt x="24048" y="3155"/>
                  </a:cubicBezTo>
                  <a:close/>
                </a:path>
              </a:pathLst>
            </a:custGeom>
            <a:solidFill>
              <a:srgbClr val="46383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77" name="任意多边形: 形状 177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E7805BB-F2F7-459A-A40E-711F56FD8E07}"/>
                </a:ext>
              </a:extLst>
            </p:cNvPr>
            <p:cNvSpPr/>
            <p:nvPr/>
          </p:nvSpPr>
          <p:spPr>
            <a:xfrm>
              <a:off x="-7686473" y="7436892"/>
              <a:ext cx="17145" cy="5658"/>
            </a:xfrm>
            <a:custGeom>
              <a:avLst/>
              <a:gdLst>
                <a:gd name="connsiteX0" fmla="*/ 15704 w 17145"/>
                <a:gd name="connsiteY0" fmla="*/ 4284 h 5658"/>
                <a:gd name="connsiteX1" fmla="*/ -1441 w 17145"/>
                <a:gd name="connsiteY1" fmla="*/ 283 h 5658"/>
                <a:gd name="connsiteX2" fmla="*/ 15704 w 17145"/>
                <a:gd name="connsiteY2" fmla="*/ 4283 h 5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" h="5658">
                  <a:moveTo>
                    <a:pt x="15704" y="4284"/>
                  </a:moveTo>
                  <a:cubicBezTo>
                    <a:pt x="9417" y="5197"/>
                    <a:pt x="3245" y="5940"/>
                    <a:pt x="-1441" y="283"/>
                  </a:cubicBezTo>
                  <a:cubicBezTo>
                    <a:pt x="4556" y="-1994"/>
                    <a:pt x="11334" y="-412"/>
                    <a:pt x="15704" y="4283"/>
                  </a:cubicBezTo>
                  <a:close/>
                </a:path>
              </a:pathLst>
            </a:custGeom>
            <a:solidFill>
              <a:srgbClr val="4F546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16" name="任意多边形: 形状 181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375D93E-4F12-4806-8E4E-80F54DD3F644}"/>
                </a:ext>
              </a:extLst>
            </p:cNvPr>
            <p:cNvSpPr/>
            <p:nvPr/>
          </p:nvSpPr>
          <p:spPr>
            <a:xfrm>
              <a:off x="-7767945" y="8337068"/>
              <a:ext cx="61650" cy="54685"/>
            </a:xfrm>
            <a:custGeom>
              <a:avLst/>
              <a:gdLst>
                <a:gd name="connsiteX0" fmla="*/ 25452 w 61650"/>
                <a:gd name="connsiteY0" fmla="*/ 53941 h 54685"/>
                <a:gd name="connsiteX1" fmla="*/ -1180 w 61650"/>
                <a:gd name="connsiteY1" fmla="*/ 38167 h 54685"/>
                <a:gd name="connsiteX2" fmla="*/ 23508 w 61650"/>
                <a:gd name="connsiteY2" fmla="*/ 2162 h 54685"/>
                <a:gd name="connsiteX3" fmla="*/ 47340 w 61650"/>
                <a:gd name="connsiteY3" fmla="*/ -295 h 54685"/>
                <a:gd name="connsiteX4" fmla="*/ 51626 w 61650"/>
                <a:gd name="connsiteY4" fmla="*/ 6563 h 54685"/>
                <a:gd name="connsiteX5" fmla="*/ 25452 w 61650"/>
                <a:gd name="connsiteY5" fmla="*/ 53941 h 54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650" h="54685">
                  <a:moveTo>
                    <a:pt x="25452" y="53941"/>
                  </a:moveTo>
                  <a:cubicBezTo>
                    <a:pt x="14479" y="52226"/>
                    <a:pt x="706" y="55255"/>
                    <a:pt x="-1180" y="38167"/>
                  </a:cubicBezTo>
                  <a:cubicBezTo>
                    <a:pt x="-3264" y="21643"/>
                    <a:pt x="7344" y="6174"/>
                    <a:pt x="23508" y="2162"/>
                  </a:cubicBezTo>
                  <a:cubicBezTo>
                    <a:pt x="31148" y="-521"/>
                    <a:pt x="39313" y="-1363"/>
                    <a:pt x="47340" y="-295"/>
                  </a:cubicBezTo>
                  <a:cubicBezTo>
                    <a:pt x="48769" y="1992"/>
                    <a:pt x="50426" y="4163"/>
                    <a:pt x="51626" y="6563"/>
                  </a:cubicBezTo>
                  <a:cubicBezTo>
                    <a:pt x="68371" y="39653"/>
                    <a:pt x="61113" y="52855"/>
                    <a:pt x="25452" y="53941"/>
                  </a:cubicBezTo>
                  <a:close/>
                </a:path>
              </a:pathLst>
            </a:custGeom>
            <a:solidFill>
              <a:srgbClr val="85959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0" name="任意多边形: 形状 181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9E82F8C-8C72-4CFB-B10A-12A861C46C0A}"/>
                </a:ext>
              </a:extLst>
            </p:cNvPr>
            <p:cNvSpPr/>
            <p:nvPr/>
          </p:nvSpPr>
          <p:spPr>
            <a:xfrm>
              <a:off x="-7702262" y="6503399"/>
              <a:ext cx="70366" cy="16950"/>
            </a:xfrm>
            <a:custGeom>
              <a:avLst/>
              <a:gdLst>
                <a:gd name="connsiteX0" fmla="*/ 68926 w 70366"/>
                <a:gd name="connsiteY0" fmla="*/ 3659 h 16950"/>
                <a:gd name="connsiteX1" fmla="*/ 4404 w 70366"/>
                <a:gd name="connsiteY1" fmla="*/ 15089 h 16950"/>
                <a:gd name="connsiteX2" fmla="*/ -1411 w 70366"/>
                <a:gd name="connsiteY2" fmla="*/ 8047 h 16950"/>
                <a:gd name="connsiteX3" fmla="*/ -1311 w 70366"/>
                <a:gd name="connsiteY3" fmla="*/ 7374 h 16950"/>
                <a:gd name="connsiteX4" fmla="*/ 8404 w 70366"/>
                <a:gd name="connsiteY4" fmla="*/ -742 h 16950"/>
                <a:gd name="connsiteX5" fmla="*/ 68926 w 70366"/>
                <a:gd name="connsiteY5" fmla="*/ 3659 h 16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366" h="16950">
                  <a:moveTo>
                    <a:pt x="68926" y="3659"/>
                  </a:moveTo>
                  <a:cubicBezTo>
                    <a:pt x="48638" y="20462"/>
                    <a:pt x="26178" y="15775"/>
                    <a:pt x="4404" y="15089"/>
                  </a:cubicBezTo>
                  <a:cubicBezTo>
                    <a:pt x="854" y="14750"/>
                    <a:pt x="-1750" y="11598"/>
                    <a:pt x="-1411" y="8047"/>
                  </a:cubicBezTo>
                  <a:cubicBezTo>
                    <a:pt x="-1390" y="7821"/>
                    <a:pt x="-1356" y="7596"/>
                    <a:pt x="-1311" y="7374"/>
                  </a:cubicBezTo>
                  <a:cubicBezTo>
                    <a:pt x="-567" y="2614"/>
                    <a:pt x="3589" y="-857"/>
                    <a:pt x="8404" y="-742"/>
                  </a:cubicBezTo>
                  <a:cubicBezTo>
                    <a:pt x="28350" y="345"/>
                    <a:pt x="48695" y="2116"/>
                    <a:pt x="68926" y="3659"/>
                  </a:cubicBezTo>
                  <a:close/>
                </a:path>
              </a:pathLst>
            </a:custGeom>
            <a:solidFill>
              <a:srgbClr val="4F333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21" name="任意多边形: 形状 182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276A2D0-7532-496C-8E34-72A0C1934BD5}"/>
                </a:ext>
              </a:extLst>
            </p:cNvPr>
            <p:cNvSpPr/>
            <p:nvPr/>
          </p:nvSpPr>
          <p:spPr>
            <a:xfrm>
              <a:off x="-7691160" y="6534598"/>
              <a:ext cx="56578" cy="29326"/>
            </a:xfrm>
            <a:custGeom>
              <a:avLst/>
              <a:gdLst>
                <a:gd name="connsiteX0" fmla="*/ 55138 w 56578"/>
                <a:gd name="connsiteY0" fmla="*/ 10751 h 29326"/>
                <a:gd name="connsiteX1" fmla="*/ 7760 w 56578"/>
                <a:gd name="connsiteY1" fmla="*/ 28582 h 29326"/>
                <a:gd name="connsiteX2" fmla="*/ -1441 w 56578"/>
                <a:gd name="connsiteY2" fmla="*/ 1950 h 29326"/>
                <a:gd name="connsiteX3" fmla="*/ 55138 w 56578"/>
                <a:gd name="connsiteY3" fmla="*/ 10751 h 29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578" h="29326">
                  <a:moveTo>
                    <a:pt x="55138" y="10751"/>
                  </a:moveTo>
                  <a:cubicBezTo>
                    <a:pt x="36278" y="9094"/>
                    <a:pt x="24105" y="23896"/>
                    <a:pt x="7760" y="28582"/>
                  </a:cubicBezTo>
                  <a:cubicBezTo>
                    <a:pt x="2045" y="20238"/>
                    <a:pt x="6274" y="10008"/>
                    <a:pt x="-1441" y="1950"/>
                  </a:cubicBezTo>
                  <a:cubicBezTo>
                    <a:pt x="19247" y="-2850"/>
                    <a:pt x="37593" y="-1994"/>
                    <a:pt x="55138" y="10751"/>
                  </a:cubicBezTo>
                  <a:close/>
                </a:path>
              </a:pathLst>
            </a:custGeom>
            <a:solidFill>
              <a:srgbClr val="452E2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1" name="任意多边形: 形状 186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F666706-FF72-4EB5-B1A4-FF703073E80B}"/>
                </a:ext>
              </a:extLst>
            </p:cNvPr>
            <p:cNvSpPr/>
            <p:nvPr/>
          </p:nvSpPr>
          <p:spPr>
            <a:xfrm>
              <a:off x="-7160663" y="6273930"/>
              <a:ext cx="74821" cy="20561"/>
            </a:xfrm>
            <a:custGeom>
              <a:avLst/>
              <a:gdLst>
                <a:gd name="connsiteX0" fmla="*/ 33790 w 74821"/>
                <a:gd name="connsiteY0" fmla="*/ -387 h 20561"/>
                <a:gd name="connsiteX1" fmla="*/ 63622 w 74821"/>
                <a:gd name="connsiteY1" fmla="*/ -43 h 20561"/>
                <a:gd name="connsiteX2" fmla="*/ 73318 w 74821"/>
                <a:gd name="connsiteY2" fmla="*/ 11969 h 20561"/>
                <a:gd name="connsiteX3" fmla="*/ 72880 w 74821"/>
                <a:gd name="connsiteY3" fmla="*/ 14072 h 20561"/>
                <a:gd name="connsiteX4" fmla="*/ 59679 w 74821"/>
                <a:gd name="connsiteY4" fmla="*/ 18816 h 20561"/>
                <a:gd name="connsiteX5" fmla="*/ 8244 w 74821"/>
                <a:gd name="connsiteY5" fmla="*/ 13101 h 20561"/>
                <a:gd name="connsiteX6" fmla="*/ -1414 w 74821"/>
                <a:gd name="connsiteY6" fmla="*/ 6528 h 20561"/>
                <a:gd name="connsiteX7" fmla="*/ 9044 w 74821"/>
                <a:gd name="connsiteY7" fmla="*/ -272 h 20561"/>
                <a:gd name="connsiteX8" fmla="*/ 33505 w 74821"/>
                <a:gd name="connsiteY8" fmla="*/ -272 h 20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21" h="20561">
                  <a:moveTo>
                    <a:pt x="33790" y="-387"/>
                  </a:moveTo>
                  <a:cubicBezTo>
                    <a:pt x="43730" y="-959"/>
                    <a:pt x="53698" y="-845"/>
                    <a:pt x="63622" y="-43"/>
                  </a:cubicBezTo>
                  <a:cubicBezTo>
                    <a:pt x="69617" y="596"/>
                    <a:pt x="73958" y="5974"/>
                    <a:pt x="73318" y="11969"/>
                  </a:cubicBezTo>
                  <a:cubicBezTo>
                    <a:pt x="73242" y="12683"/>
                    <a:pt x="73095" y="13387"/>
                    <a:pt x="72880" y="14072"/>
                  </a:cubicBezTo>
                  <a:cubicBezTo>
                    <a:pt x="71109" y="21273"/>
                    <a:pt x="65165" y="20187"/>
                    <a:pt x="59679" y="18816"/>
                  </a:cubicBezTo>
                  <a:cubicBezTo>
                    <a:pt x="42803" y="14984"/>
                    <a:pt x="25550" y="13067"/>
                    <a:pt x="8244" y="13101"/>
                  </a:cubicBezTo>
                  <a:cubicBezTo>
                    <a:pt x="3558" y="13101"/>
                    <a:pt x="-1872" y="12015"/>
                    <a:pt x="-1414" y="6528"/>
                  </a:cubicBezTo>
                  <a:cubicBezTo>
                    <a:pt x="-957" y="1042"/>
                    <a:pt x="4301" y="-215"/>
                    <a:pt x="9044" y="-272"/>
                  </a:cubicBezTo>
                  <a:cubicBezTo>
                    <a:pt x="17216" y="-272"/>
                    <a:pt x="25332" y="-272"/>
                    <a:pt x="33505" y="-272"/>
                  </a:cubicBezTo>
                  <a:close/>
                </a:path>
              </a:pathLst>
            </a:custGeom>
            <a:solidFill>
              <a:srgbClr val="442A2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62" name="任意多边形: 形状 186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DB743CB-A57A-4BC7-90FB-40679D7EA20C}"/>
                </a:ext>
              </a:extLst>
            </p:cNvPr>
            <p:cNvSpPr/>
            <p:nvPr/>
          </p:nvSpPr>
          <p:spPr>
            <a:xfrm>
              <a:off x="-7134062" y="6304620"/>
              <a:ext cx="55550" cy="25389"/>
            </a:xfrm>
            <a:custGeom>
              <a:avLst/>
              <a:gdLst>
                <a:gd name="connsiteX0" fmla="*/ 1017 w 55550"/>
                <a:gd name="connsiteY0" fmla="*/ 24644 h 25389"/>
                <a:gd name="connsiteX1" fmla="*/ -1441 w 55550"/>
                <a:gd name="connsiteY1" fmla="*/ -616 h 25389"/>
                <a:gd name="connsiteX2" fmla="*/ 54109 w 55550"/>
                <a:gd name="connsiteY2" fmla="*/ 17329 h 25389"/>
                <a:gd name="connsiteX3" fmla="*/ 1017 w 55550"/>
                <a:gd name="connsiteY3" fmla="*/ 24644 h 25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550" h="25389">
                  <a:moveTo>
                    <a:pt x="1017" y="24644"/>
                  </a:moveTo>
                  <a:cubicBezTo>
                    <a:pt x="5703" y="14529"/>
                    <a:pt x="159" y="8071"/>
                    <a:pt x="-1441" y="-616"/>
                  </a:cubicBezTo>
                  <a:cubicBezTo>
                    <a:pt x="17819" y="-1702"/>
                    <a:pt x="33878" y="4071"/>
                    <a:pt x="54109" y="17329"/>
                  </a:cubicBezTo>
                  <a:cubicBezTo>
                    <a:pt x="32849" y="19558"/>
                    <a:pt x="15704" y="10529"/>
                    <a:pt x="1017" y="24644"/>
                  </a:cubicBezTo>
                  <a:close/>
                </a:path>
              </a:pathLst>
            </a:custGeom>
            <a:solidFill>
              <a:srgbClr val="533D3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72" name="任意多边形: 形状 187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65AD1ED-944E-4D38-B5E1-4BA3DD447416}"/>
                </a:ext>
              </a:extLst>
            </p:cNvPr>
            <p:cNvSpPr/>
            <p:nvPr/>
          </p:nvSpPr>
          <p:spPr>
            <a:xfrm>
              <a:off x="-8794384" y="6646392"/>
              <a:ext cx="32804" cy="13282"/>
            </a:xfrm>
            <a:custGeom>
              <a:avLst/>
              <a:gdLst>
                <a:gd name="connsiteX0" fmla="*/ 31364 w 32804"/>
                <a:gd name="connsiteY0" fmla="*/ 10685 h 13282"/>
                <a:gd name="connsiteX1" fmla="*/ -1441 w 32804"/>
                <a:gd name="connsiteY1" fmla="*/ -745 h 13282"/>
                <a:gd name="connsiteX2" fmla="*/ 31364 w 32804"/>
                <a:gd name="connsiteY2" fmla="*/ 10685 h 13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04" h="13282">
                  <a:moveTo>
                    <a:pt x="31364" y="10685"/>
                  </a:moveTo>
                  <a:cubicBezTo>
                    <a:pt x="16962" y="16972"/>
                    <a:pt x="8504" y="5770"/>
                    <a:pt x="-1441" y="-745"/>
                  </a:cubicBezTo>
                  <a:cubicBezTo>
                    <a:pt x="10846" y="-687"/>
                    <a:pt x="20733" y="6057"/>
                    <a:pt x="31364" y="10685"/>
                  </a:cubicBezTo>
                  <a:close/>
                </a:path>
              </a:pathLst>
            </a:custGeom>
            <a:solidFill>
              <a:srgbClr val="93847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6" name="任意多边形: 形状 188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300ACCA-5923-4213-8458-7E7933CC8F44}"/>
                </a:ext>
              </a:extLst>
            </p:cNvPr>
            <p:cNvSpPr/>
            <p:nvPr/>
          </p:nvSpPr>
          <p:spPr>
            <a:xfrm>
              <a:off x="-7076658" y="6596672"/>
              <a:ext cx="377319" cy="698487"/>
            </a:xfrm>
            <a:custGeom>
              <a:avLst/>
              <a:gdLst>
                <a:gd name="connsiteX0" fmla="*/ 332462 w 377319"/>
                <a:gd name="connsiteY0" fmla="*/ 86809 h 698487"/>
                <a:gd name="connsiteX1" fmla="*/ 355322 w 377319"/>
                <a:gd name="connsiteY1" fmla="*/ 104525 h 698487"/>
                <a:gd name="connsiteX2" fmla="*/ 364351 w 377319"/>
                <a:gd name="connsiteY2" fmla="*/ 185735 h 698487"/>
                <a:gd name="connsiteX3" fmla="*/ 374467 w 377319"/>
                <a:gd name="connsiteY3" fmla="*/ 390332 h 698487"/>
                <a:gd name="connsiteX4" fmla="*/ 373438 w 377319"/>
                <a:gd name="connsiteY4" fmla="*/ 453197 h 698487"/>
                <a:gd name="connsiteX5" fmla="*/ 371952 w 377319"/>
                <a:gd name="connsiteY5" fmla="*/ 499546 h 698487"/>
                <a:gd name="connsiteX6" fmla="*/ 366237 w 377319"/>
                <a:gd name="connsiteY6" fmla="*/ 613846 h 698487"/>
                <a:gd name="connsiteX7" fmla="*/ 348578 w 377319"/>
                <a:gd name="connsiteY7" fmla="*/ 647393 h 698487"/>
                <a:gd name="connsiteX8" fmla="*/ 269425 w 377319"/>
                <a:gd name="connsiteY8" fmla="*/ 681226 h 698487"/>
                <a:gd name="connsiteX9" fmla="*/ 87631 w 377319"/>
                <a:gd name="connsiteY9" fmla="*/ 687627 h 698487"/>
                <a:gd name="connsiteX10" fmla="*/ 877 w 377319"/>
                <a:gd name="connsiteY10" fmla="*/ 697742 h 698487"/>
                <a:gd name="connsiteX11" fmla="*/ -1123 w 377319"/>
                <a:gd name="connsiteY11" fmla="*/ 641735 h 698487"/>
                <a:gd name="connsiteX12" fmla="*/ 16022 w 377319"/>
                <a:gd name="connsiteY12" fmla="*/ 645965 h 698487"/>
                <a:gd name="connsiteX13" fmla="*/ 80259 w 377319"/>
                <a:gd name="connsiteY13" fmla="*/ 610589 h 698487"/>
                <a:gd name="connsiteX14" fmla="*/ 132493 w 377319"/>
                <a:gd name="connsiteY14" fmla="*/ 566812 h 698487"/>
                <a:gd name="connsiteX15" fmla="*/ 223933 w 377319"/>
                <a:gd name="connsiteY15" fmla="*/ 398962 h 698487"/>
                <a:gd name="connsiteX16" fmla="*/ 243708 w 377319"/>
                <a:gd name="connsiteY16" fmla="*/ 179221 h 698487"/>
                <a:gd name="connsiteX17" fmla="*/ 235592 w 377319"/>
                <a:gd name="connsiteY17" fmla="*/ 152474 h 698487"/>
                <a:gd name="connsiteX18" fmla="*/ 164498 w 377319"/>
                <a:gd name="connsiteY18" fmla="*/ 111040 h 698487"/>
                <a:gd name="connsiteX19" fmla="*/ 146095 w 377319"/>
                <a:gd name="connsiteY19" fmla="*/ 84523 h 698487"/>
                <a:gd name="connsiteX20" fmla="*/ 175527 w 377319"/>
                <a:gd name="connsiteY20" fmla="*/ 76236 h 698487"/>
                <a:gd name="connsiteX21" fmla="*/ 188900 w 377319"/>
                <a:gd name="connsiteY21" fmla="*/ 79265 h 698487"/>
                <a:gd name="connsiteX22" fmla="*/ 49169 w 377319"/>
                <a:gd name="connsiteY22" fmla="*/ 40403 h 698487"/>
                <a:gd name="connsiteX23" fmla="*/ 3449 w 377319"/>
                <a:gd name="connsiteY23" fmla="*/ 15715 h 698487"/>
                <a:gd name="connsiteX24" fmla="*/ 140609 w 377319"/>
                <a:gd name="connsiteY24" fmla="*/ -745 h 698487"/>
                <a:gd name="connsiteX25" fmla="*/ 156153 w 377319"/>
                <a:gd name="connsiteY25" fmla="*/ 8856 h 698487"/>
                <a:gd name="connsiteX26" fmla="*/ 219018 w 377319"/>
                <a:gd name="connsiteY26" fmla="*/ 38346 h 698487"/>
                <a:gd name="connsiteX27" fmla="*/ 218561 w 377319"/>
                <a:gd name="connsiteY27" fmla="*/ 37946 h 698487"/>
                <a:gd name="connsiteX28" fmla="*/ 293999 w 377319"/>
                <a:gd name="connsiteY28" fmla="*/ 79208 h 698487"/>
                <a:gd name="connsiteX29" fmla="*/ 332461 w 377319"/>
                <a:gd name="connsiteY29" fmla="*/ 86809 h 69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77319" h="698487">
                  <a:moveTo>
                    <a:pt x="332462" y="86809"/>
                  </a:moveTo>
                  <a:cubicBezTo>
                    <a:pt x="344748" y="86809"/>
                    <a:pt x="352464" y="90524"/>
                    <a:pt x="355322" y="104525"/>
                  </a:cubicBezTo>
                  <a:cubicBezTo>
                    <a:pt x="361028" y="131227"/>
                    <a:pt x="364053" y="158432"/>
                    <a:pt x="364351" y="185735"/>
                  </a:cubicBezTo>
                  <a:cubicBezTo>
                    <a:pt x="364034" y="254067"/>
                    <a:pt x="367410" y="322365"/>
                    <a:pt x="374467" y="390332"/>
                  </a:cubicBezTo>
                  <a:cubicBezTo>
                    <a:pt x="376646" y="411253"/>
                    <a:pt x="376301" y="432359"/>
                    <a:pt x="373438" y="453197"/>
                  </a:cubicBezTo>
                  <a:cubicBezTo>
                    <a:pt x="372141" y="468611"/>
                    <a:pt x="371645" y="484081"/>
                    <a:pt x="371952" y="499546"/>
                  </a:cubicBezTo>
                  <a:cubicBezTo>
                    <a:pt x="369895" y="537722"/>
                    <a:pt x="367380" y="575842"/>
                    <a:pt x="366237" y="613846"/>
                  </a:cubicBezTo>
                  <a:cubicBezTo>
                    <a:pt x="366268" y="627262"/>
                    <a:pt x="359655" y="639824"/>
                    <a:pt x="348578" y="647393"/>
                  </a:cubicBezTo>
                  <a:cubicBezTo>
                    <a:pt x="325462" y="665153"/>
                    <a:pt x="298237" y="676790"/>
                    <a:pt x="269425" y="681226"/>
                  </a:cubicBezTo>
                  <a:cubicBezTo>
                    <a:pt x="209602" y="693432"/>
                    <a:pt x="148164" y="695595"/>
                    <a:pt x="87631" y="687627"/>
                  </a:cubicBezTo>
                  <a:cubicBezTo>
                    <a:pt x="58320" y="684164"/>
                    <a:pt x="28605" y="687628"/>
                    <a:pt x="877" y="697742"/>
                  </a:cubicBezTo>
                  <a:cubicBezTo>
                    <a:pt x="-4152" y="677740"/>
                    <a:pt x="877" y="659566"/>
                    <a:pt x="-1123" y="641735"/>
                  </a:cubicBezTo>
                  <a:cubicBezTo>
                    <a:pt x="5678" y="638707"/>
                    <a:pt x="10936" y="641735"/>
                    <a:pt x="16022" y="645965"/>
                  </a:cubicBezTo>
                  <a:cubicBezTo>
                    <a:pt x="43911" y="645965"/>
                    <a:pt x="60199" y="624133"/>
                    <a:pt x="80259" y="610589"/>
                  </a:cubicBezTo>
                  <a:cubicBezTo>
                    <a:pt x="98832" y="598073"/>
                    <a:pt x="115006" y="581385"/>
                    <a:pt x="132493" y="566812"/>
                  </a:cubicBezTo>
                  <a:cubicBezTo>
                    <a:pt x="185300" y="522978"/>
                    <a:pt x="216733" y="468228"/>
                    <a:pt x="223933" y="398962"/>
                  </a:cubicBezTo>
                  <a:cubicBezTo>
                    <a:pt x="231592" y="325810"/>
                    <a:pt x="244279" y="253115"/>
                    <a:pt x="243708" y="179221"/>
                  </a:cubicBezTo>
                  <a:cubicBezTo>
                    <a:pt x="243708" y="169791"/>
                    <a:pt x="247251" y="158590"/>
                    <a:pt x="235592" y="152474"/>
                  </a:cubicBezTo>
                  <a:cubicBezTo>
                    <a:pt x="210904" y="140358"/>
                    <a:pt x="187815" y="125442"/>
                    <a:pt x="164498" y="111040"/>
                  </a:cubicBezTo>
                  <a:cubicBezTo>
                    <a:pt x="154839" y="105325"/>
                    <a:pt x="140437" y="98867"/>
                    <a:pt x="146095" y="84523"/>
                  </a:cubicBezTo>
                  <a:cubicBezTo>
                    <a:pt x="150782" y="72636"/>
                    <a:pt x="164726" y="75779"/>
                    <a:pt x="175527" y="76236"/>
                  </a:cubicBezTo>
                  <a:cubicBezTo>
                    <a:pt x="180109" y="76591"/>
                    <a:pt x="184614" y="77611"/>
                    <a:pt x="188900" y="79265"/>
                  </a:cubicBezTo>
                  <a:cubicBezTo>
                    <a:pt x="147581" y="34688"/>
                    <a:pt x="105976" y="23144"/>
                    <a:pt x="49169" y="40403"/>
                  </a:cubicBezTo>
                  <a:cubicBezTo>
                    <a:pt x="17622" y="50062"/>
                    <a:pt x="8192" y="44975"/>
                    <a:pt x="3449" y="15715"/>
                  </a:cubicBezTo>
                  <a:cubicBezTo>
                    <a:pt x="47912" y="170"/>
                    <a:pt x="94203" y="170"/>
                    <a:pt x="140609" y="-745"/>
                  </a:cubicBezTo>
                  <a:cubicBezTo>
                    <a:pt x="147867" y="-745"/>
                    <a:pt x="151239" y="4970"/>
                    <a:pt x="156153" y="8856"/>
                  </a:cubicBezTo>
                  <a:cubicBezTo>
                    <a:pt x="174842" y="23372"/>
                    <a:pt x="193759" y="37717"/>
                    <a:pt x="219018" y="38346"/>
                  </a:cubicBezTo>
                  <a:lnTo>
                    <a:pt x="218561" y="37946"/>
                  </a:lnTo>
                  <a:cubicBezTo>
                    <a:pt x="243364" y="52291"/>
                    <a:pt x="268054" y="66521"/>
                    <a:pt x="293999" y="79208"/>
                  </a:cubicBezTo>
                  <a:cubicBezTo>
                    <a:pt x="305689" y="85758"/>
                    <a:pt x="319159" y="88420"/>
                    <a:pt x="332461" y="86809"/>
                  </a:cubicBezTo>
                  <a:close/>
                </a:path>
              </a:pathLst>
            </a:custGeom>
            <a:solidFill>
              <a:srgbClr val="AEA08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7" name="任意多边形: 形状 188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6201DD8-A362-4E55-9346-74B5590347F6}"/>
                </a:ext>
              </a:extLst>
            </p:cNvPr>
            <p:cNvSpPr/>
            <p:nvPr/>
          </p:nvSpPr>
          <p:spPr>
            <a:xfrm>
              <a:off x="-7113993" y="6838967"/>
              <a:ext cx="279765" cy="407361"/>
            </a:xfrm>
            <a:custGeom>
              <a:avLst/>
              <a:gdLst>
                <a:gd name="connsiteX0" fmla="*/ 51585 w 279765"/>
                <a:gd name="connsiteY0" fmla="*/ 404869 h 407361"/>
                <a:gd name="connsiteX1" fmla="*/ 35755 w 279765"/>
                <a:gd name="connsiteY1" fmla="*/ 399497 h 407361"/>
                <a:gd name="connsiteX2" fmla="*/ 14095 w 279765"/>
                <a:gd name="connsiteY2" fmla="*/ 392810 h 407361"/>
                <a:gd name="connsiteX3" fmla="*/ -478 w 279765"/>
                <a:gd name="connsiteY3" fmla="*/ 386124 h 407361"/>
                <a:gd name="connsiteX4" fmla="*/ 6551 w 279765"/>
                <a:gd name="connsiteY4" fmla="*/ 363264 h 407361"/>
                <a:gd name="connsiteX5" fmla="*/ 19238 w 279765"/>
                <a:gd name="connsiteY5" fmla="*/ 333832 h 407361"/>
                <a:gd name="connsiteX6" fmla="*/ 10608 w 279765"/>
                <a:gd name="connsiteY6" fmla="*/ 251365 h 407361"/>
                <a:gd name="connsiteX7" fmla="*/ 34497 w 279765"/>
                <a:gd name="connsiteY7" fmla="*/ 242907 h 407361"/>
                <a:gd name="connsiteX8" fmla="*/ 70502 w 279765"/>
                <a:gd name="connsiteY8" fmla="*/ 227076 h 407361"/>
                <a:gd name="connsiteX9" fmla="*/ 119822 w 279765"/>
                <a:gd name="connsiteY9" fmla="*/ 200444 h 407361"/>
                <a:gd name="connsiteX10" fmla="*/ 208576 w 279765"/>
                <a:gd name="connsiteY10" fmla="*/ 143294 h 407361"/>
                <a:gd name="connsiteX11" fmla="*/ 251439 w 279765"/>
                <a:gd name="connsiteY11" fmla="*/ 22250 h 407361"/>
                <a:gd name="connsiteX12" fmla="*/ 272698 w 279765"/>
                <a:gd name="connsiteY12" fmla="*/ -610 h 407361"/>
                <a:gd name="connsiteX13" fmla="*/ 270184 w 279765"/>
                <a:gd name="connsiteY13" fmla="*/ 93288 h 407361"/>
                <a:gd name="connsiteX14" fmla="*/ 250696 w 279765"/>
                <a:gd name="connsiteY14" fmla="*/ 210788 h 407361"/>
                <a:gd name="connsiteX15" fmla="*/ 224864 w 279765"/>
                <a:gd name="connsiteY15" fmla="*/ 267309 h 407361"/>
                <a:gd name="connsiteX16" fmla="*/ 71874 w 279765"/>
                <a:gd name="connsiteY16" fmla="*/ 401840 h 407361"/>
                <a:gd name="connsiteX17" fmla="*/ 51585 w 279765"/>
                <a:gd name="connsiteY17" fmla="*/ 404869 h 407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79765" h="407361">
                  <a:moveTo>
                    <a:pt x="51585" y="404869"/>
                  </a:moveTo>
                  <a:lnTo>
                    <a:pt x="35755" y="399497"/>
                  </a:lnTo>
                  <a:cubicBezTo>
                    <a:pt x="29829" y="394263"/>
                    <a:pt x="21939" y="391828"/>
                    <a:pt x="14095" y="392810"/>
                  </a:cubicBezTo>
                  <a:cubicBezTo>
                    <a:pt x="9351" y="390353"/>
                    <a:pt x="2665" y="392468"/>
                    <a:pt x="-478" y="386124"/>
                  </a:cubicBezTo>
                  <a:cubicBezTo>
                    <a:pt x="-3083" y="377784"/>
                    <a:pt x="-290" y="368700"/>
                    <a:pt x="6551" y="363264"/>
                  </a:cubicBezTo>
                  <a:cubicBezTo>
                    <a:pt x="17981" y="356464"/>
                    <a:pt x="20667" y="347491"/>
                    <a:pt x="19238" y="333832"/>
                  </a:cubicBezTo>
                  <a:cubicBezTo>
                    <a:pt x="16438" y="306343"/>
                    <a:pt x="4150" y="279768"/>
                    <a:pt x="10608" y="251365"/>
                  </a:cubicBezTo>
                  <a:cubicBezTo>
                    <a:pt x="15433" y="243085"/>
                    <a:pt x="25537" y="239508"/>
                    <a:pt x="34497" y="242907"/>
                  </a:cubicBezTo>
                  <a:cubicBezTo>
                    <a:pt x="51642" y="248622"/>
                    <a:pt x="63072" y="241592"/>
                    <a:pt x="70502" y="227076"/>
                  </a:cubicBezTo>
                  <a:cubicBezTo>
                    <a:pt x="80903" y="206273"/>
                    <a:pt x="97762" y="199244"/>
                    <a:pt x="119822" y="200444"/>
                  </a:cubicBezTo>
                  <a:cubicBezTo>
                    <a:pt x="163257" y="202844"/>
                    <a:pt x="191660" y="184042"/>
                    <a:pt x="208576" y="143294"/>
                  </a:cubicBezTo>
                  <a:cubicBezTo>
                    <a:pt x="224978" y="103289"/>
                    <a:pt x="237151" y="62655"/>
                    <a:pt x="251439" y="22250"/>
                  </a:cubicBezTo>
                  <a:cubicBezTo>
                    <a:pt x="255096" y="11734"/>
                    <a:pt x="255668" y="-2267"/>
                    <a:pt x="272698" y="-610"/>
                  </a:cubicBezTo>
                  <a:cubicBezTo>
                    <a:pt x="285557" y="30937"/>
                    <a:pt x="272698" y="62255"/>
                    <a:pt x="270184" y="93288"/>
                  </a:cubicBezTo>
                  <a:cubicBezTo>
                    <a:pt x="267434" y="132984"/>
                    <a:pt x="260908" y="172329"/>
                    <a:pt x="250696" y="210788"/>
                  </a:cubicBezTo>
                  <a:cubicBezTo>
                    <a:pt x="244981" y="231419"/>
                    <a:pt x="238523" y="251479"/>
                    <a:pt x="224864" y="267309"/>
                  </a:cubicBezTo>
                  <a:cubicBezTo>
                    <a:pt x="180173" y="319202"/>
                    <a:pt x="132395" y="367836"/>
                    <a:pt x="71874" y="401840"/>
                  </a:cubicBezTo>
                  <a:cubicBezTo>
                    <a:pt x="65701" y="404812"/>
                    <a:pt x="59358" y="409041"/>
                    <a:pt x="51585" y="404869"/>
                  </a:cubicBezTo>
                  <a:close/>
                </a:path>
              </a:pathLst>
            </a:custGeom>
            <a:solidFill>
              <a:srgbClr val="C9B48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8" name="任意多边形: 形状 188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E6EB270-AEB0-484A-BE79-CAE5FC0D59EE}"/>
                </a:ext>
              </a:extLst>
            </p:cNvPr>
            <p:cNvSpPr/>
            <p:nvPr/>
          </p:nvSpPr>
          <p:spPr>
            <a:xfrm>
              <a:off x="-7403494" y="7242420"/>
              <a:ext cx="318901" cy="194931"/>
            </a:xfrm>
            <a:custGeom>
              <a:avLst/>
              <a:gdLst>
                <a:gd name="connsiteX0" fmla="*/ 313483 w 318901"/>
                <a:gd name="connsiteY0" fmla="*/ 51594 h 194931"/>
                <a:gd name="connsiteX1" fmla="*/ 89683 w 318901"/>
                <a:gd name="connsiteY1" fmla="*/ 56394 h 194931"/>
                <a:gd name="connsiteX2" fmla="*/ 35105 w 318901"/>
                <a:gd name="connsiteY2" fmla="*/ 57309 h 194931"/>
                <a:gd name="connsiteX3" fmla="*/ 16188 w 318901"/>
                <a:gd name="connsiteY3" fmla="*/ 76225 h 194931"/>
                <a:gd name="connsiteX4" fmla="*/ 70766 w 318901"/>
                <a:gd name="connsiteY4" fmla="*/ 134632 h 194931"/>
                <a:gd name="connsiteX5" fmla="*/ 291880 w 318901"/>
                <a:gd name="connsiteY5" fmla="*/ 128460 h 194931"/>
                <a:gd name="connsiteX6" fmla="*/ 256161 w 318901"/>
                <a:gd name="connsiteY6" fmla="*/ 178123 h 194931"/>
                <a:gd name="connsiteX7" fmla="*/ 119001 w 318901"/>
                <a:gd name="connsiteY7" fmla="*/ 192983 h 194931"/>
                <a:gd name="connsiteX8" fmla="*/ 28247 w 318901"/>
                <a:gd name="connsiteY8" fmla="*/ 182982 h 194931"/>
                <a:gd name="connsiteX9" fmla="*/ 3272 w 318901"/>
                <a:gd name="connsiteY9" fmla="*/ 141033 h 194931"/>
                <a:gd name="connsiteX10" fmla="*/ 129 w 318901"/>
                <a:gd name="connsiteY10" fmla="*/ 33020 h 194931"/>
                <a:gd name="connsiteX11" fmla="*/ 12245 w 318901"/>
                <a:gd name="connsiteY11" fmla="*/ 845 h 194931"/>
                <a:gd name="connsiteX12" fmla="*/ 20874 w 318901"/>
                <a:gd name="connsiteY12" fmla="*/ -470 h 194931"/>
                <a:gd name="connsiteX13" fmla="*/ 25846 w 318901"/>
                <a:gd name="connsiteY13" fmla="*/ 6046 h 194931"/>
                <a:gd name="connsiteX14" fmla="*/ 46021 w 318901"/>
                <a:gd name="connsiteY14" fmla="*/ 23190 h 194931"/>
                <a:gd name="connsiteX15" fmla="*/ 100027 w 318901"/>
                <a:gd name="connsiteY15" fmla="*/ 29934 h 194931"/>
                <a:gd name="connsiteX16" fmla="*/ 205183 w 318901"/>
                <a:gd name="connsiteY16" fmla="*/ 31591 h 194931"/>
                <a:gd name="connsiteX17" fmla="*/ 275249 w 318901"/>
                <a:gd name="connsiteY17" fmla="*/ 32106 h 194931"/>
                <a:gd name="connsiteX18" fmla="*/ 305138 w 318901"/>
                <a:gd name="connsiteY18" fmla="*/ 33820 h 194931"/>
                <a:gd name="connsiteX19" fmla="*/ 313483 w 318901"/>
                <a:gd name="connsiteY19" fmla="*/ 51594 h 19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8901" h="194931">
                  <a:moveTo>
                    <a:pt x="313483" y="51594"/>
                  </a:moveTo>
                  <a:cubicBezTo>
                    <a:pt x="238787" y="49365"/>
                    <a:pt x="164150" y="48736"/>
                    <a:pt x="89683" y="56394"/>
                  </a:cubicBezTo>
                  <a:cubicBezTo>
                    <a:pt x="71543" y="58127"/>
                    <a:pt x="53293" y="58434"/>
                    <a:pt x="35105" y="57309"/>
                  </a:cubicBezTo>
                  <a:cubicBezTo>
                    <a:pt x="20074" y="56394"/>
                    <a:pt x="16817" y="62681"/>
                    <a:pt x="16188" y="76225"/>
                  </a:cubicBezTo>
                  <a:cubicBezTo>
                    <a:pt x="13788" y="132118"/>
                    <a:pt x="15503" y="134575"/>
                    <a:pt x="70766" y="134632"/>
                  </a:cubicBezTo>
                  <a:cubicBezTo>
                    <a:pt x="144528" y="134632"/>
                    <a:pt x="218232" y="132575"/>
                    <a:pt x="291880" y="128460"/>
                  </a:cubicBezTo>
                  <a:cubicBezTo>
                    <a:pt x="293823" y="155893"/>
                    <a:pt x="281136" y="172408"/>
                    <a:pt x="256161" y="178123"/>
                  </a:cubicBezTo>
                  <a:cubicBezTo>
                    <a:pt x="211013" y="188354"/>
                    <a:pt x="165521" y="197555"/>
                    <a:pt x="119001" y="192983"/>
                  </a:cubicBezTo>
                  <a:cubicBezTo>
                    <a:pt x="88769" y="189954"/>
                    <a:pt x="57794" y="192583"/>
                    <a:pt x="28247" y="182982"/>
                  </a:cubicBezTo>
                  <a:cubicBezTo>
                    <a:pt x="12074" y="173666"/>
                    <a:pt x="6359" y="158807"/>
                    <a:pt x="3272" y="141033"/>
                  </a:cubicBezTo>
                  <a:cubicBezTo>
                    <a:pt x="-2900" y="105029"/>
                    <a:pt x="-1928" y="69081"/>
                    <a:pt x="129" y="33020"/>
                  </a:cubicBezTo>
                  <a:cubicBezTo>
                    <a:pt x="757" y="21590"/>
                    <a:pt x="2986" y="9588"/>
                    <a:pt x="12245" y="845"/>
                  </a:cubicBezTo>
                  <a:cubicBezTo>
                    <a:pt x="14864" y="-635"/>
                    <a:pt x="17934" y="-1102"/>
                    <a:pt x="20874" y="-470"/>
                  </a:cubicBezTo>
                  <a:cubicBezTo>
                    <a:pt x="23472" y="789"/>
                    <a:pt x="25318" y="3208"/>
                    <a:pt x="25846" y="6046"/>
                  </a:cubicBezTo>
                  <a:cubicBezTo>
                    <a:pt x="25846" y="19761"/>
                    <a:pt x="31561" y="24333"/>
                    <a:pt x="46021" y="23190"/>
                  </a:cubicBezTo>
                  <a:cubicBezTo>
                    <a:pt x="64137" y="22047"/>
                    <a:pt x="83625" y="15132"/>
                    <a:pt x="100027" y="29934"/>
                  </a:cubicBezTo>
                  <a:cubicBezTo>
                    <a:pt x="134946" y="38163"/>
                    <a:pt x="170322" y="34506"/>
                    <a:pt x="205183" y="31591"/>
                  </a:cubicBezTo>
                  <a:cubicBezTo>
                    <a:pt x="228843" y="29648"/>
                    <a:pt x="251818" y="27877"/>
                    <a:pt x="275249" y="32106"/>
                  </a:cubicBezTo>
                  <a:cubicBezTo>
                    <a:pt x="285153" y="33453"/>
                    <a:pt x="295146" y="34027"/>
                    <a:pt x="305138" y="33820"/>
                  </a:cubicBezTo>
                  <a:cubicBezTo>
                    <a:pt x="320398" y="34163"/>
                    <a:pt x="319312" y="41821"/>
                    <a:pt x="313483" y="51594"/>
                  </a:cubicBezTo>
                  <a:close/>
                </a:path>
              </a:pathLst>
            </a:custGeom>
            <a:solidFill>
              <a:srgbClr val="87521A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89" name="任意多边形: 形状 188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A2E90F2-FEE9-460F-8839-218D083836B1}"/>
                </a:ext>
              </a:extLst>
            </p:cNvPr>
            <p:cNvSpPr/>
            <p:nvPr/>
          </p:nvSpPr>
          <p:spPr>
            <a:xfrm>
              <a:off x="-7388219" y="7061015"/>
              <a:ext cx="304171" cy="186342"/>
            </a:xfrm>
            <a:custGeom>
              <a:avLst/>
              <a:gdLst>
                <a:gd name="connsiteX0" fmla="*/ 8572 w 304171"/>
                <a:gd name="connsiteY0" fmla="*/ 183335 h 186342"/>
                <a:gd name="connsiteX1" fmla="*/ 2857 w 304171"/>
                <a:gd name="connsiteY1" fmla="*/ 183335 h 186342"/>
                <a:gd name="connsiteX2" fmla="*/ 8081 w 304171"/>
                <a:gd name="connsiteY2" fmla="*/ 151431 h 186342"/>
                <a:gd name="connsiteX3" fmla="*/ 9715 w 304171"/>
                <a:gd name="connsiteY3" fmla="*/ 150360 h 186342"/>
                <a:gd name="connsiteX4" fmla="*/ 44519 w 304171"/>
                <a:gd name="connsiteY4" fmla="*/ 105211 h 186342"/>
                <a:gd name="connsiteX5" fmla="*/ 36804 w 304171"/>
                <a:gd name="connsiteY5" fmla="*/ 26573 h 186342"/>
                <a:gd name="connsiteX6" fmla="*/ 47777 w 304171"/>
                <a:gd name="connsiteY6" fmla="*/ 1998 h 186342"/>
                <a:gd name="connsiteX7" fmla="*/ 64064 w 304171"/>
                <a:gd name="connsiteY7" fmla="*/ 44804 h 186342"/>
                <a:gd name="connsiteX8" fmla="*/ 71608 w 304171"/>
                <a:gd name="connsiteY8" fmla="*/ 93438 h 186342"/>
                <a:gd name="connsiteX9" fmla="*/ 122072 w 304171"/>
                <a:gd name="connsiteY9" fmla="*/ 133044 h 186342"/>
                <a:gd name="connsiteX10" fmla="*/ 258489 w 304171"/>
                <a:gd name="connsiteY10" fmla="*/ 127329 h 186342"/>
                <a:gd name="connsiteX11" fmla="*/ 280491 w 304171"/>
                <a:gd name="connsiteY11" fmla="*/ 98353 h 186342"/>
                <a:gd name="connsiteX12" fmla="*/ 263346 w 304171"/>
                <a:gd name="connsiteY12" fmla="*/ -745 h 186342"/>
                <a:gd name="connsiteX13" fmla="*/ 288093 w 304171"/>
                <a:gd name="connsiteY13" fmla="*/ 30002 h 186342"/>
                <a:gd name="connsiteX14" fmla="*/ 301466 w 304171"/>
                <a:gd name="connsiteY14" fmla="*/ 116241 h 186342"/>
                <a:gd name="connsiteX15" fmla="*/ 282606 w 304171"/>
                <a:gd name="connsiteY15" fmla="*/ 144816 h 186342"/>
                <a:gd name="connsiteX16" fmla="*/ 276891 w 304171"/>
                <a:gd name="connsiteY16" fmla="*/ 166819 h 186342"/>
                <a:gd name="connsiteX17" fmla="*/ 288321 w 304171"/>
                <a:gd name="connsiteY17" fmla="*/ 171277 h 186342"/>
                <a:gd name="connsiteX18" fmla="*/ 101897 w 304171"/>
                <a:gd name="connsiteY18" fmla="*/ 173220 h 186342"/>
                <a:gd name="connsiteX19" fmla="*/ 19030 w 304171"/>
                <a:gd name="connsiteY19" fmla="*/ 183507 h 186342"/>
                <a:gd name="connsiteX20" fmla="*/ 8605 w 304171"/>
                <a:gd name="connsiteY20" fmla="*/ 183370 h 186342"/>
                <a:gd name="connsiteX21" fmla="*/ 8571 w 304171"/>
                <a:gd name="connsiteY21" fmla="*/ 183336 h 186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4171" h="186342">
                  <a:moveTo>
                    <a:pt x="8572" y="183335"/>
                  </a:moveTo>
                  <a:lnTo>
                    <a:pt x="2857" y="183335"/>
                  </a:lnTo>
                  <a:cubicBezTo>
                    <a:pt x="-4511" y="173083"/>
                    <a:pt x="-2172" y="158799"/>
                    <a:pt x="8081" y="151431"/>
                  </a:cubicBezTo>
                  <a:cubicBezTo>
                    <a:pt x="8610" y="151051"/>
                    <a:pt x="9155" y="150693"/>
                    <a:pt x="9715" y="150360"/>
                  </a:cubicBezTo>
                  <a:cubicBezTo>
                    <a:pt x="44862" y="143673"/>
                    <a:pt x="44634" y="143673"/>
                    <a:pt x="44519" y="105211"/>
                  </a:cubicBezTo>
                  <a:cubicBezTo>
                    <a:pt x="44519" y="78694"/>
                    <a:pt x="38347" y="52862"/>
                    <a:pt x="36804" y="26573"/>
                  </a:cubicBezTo>
                  <a:cubicBezTo>
                    <a:pt x="36175" y="16972"/>
                    <a:pt x="30517" y="4056"/>
                    <a:pt x="47777" y="1998"/>
                  </a:cubicBezTo>
                  <a:cubicBezTo>
                    <a:pt x="58521" y="14229"/>
                    <a:pt x="61150" y="29659"/>
                    <a:pt x="64064" y="44804"/>
                  </a:cubicBezTo>
                  <a:cubicBezTo>
                    <a:pt x="67151" y="60920"/>
                    <a:pt x="69437" y="77151"/>
                    <a:pt x="71608" y="93438"/>
                  </a:cubicBezTo>
                  <a:cubicBezTo>
                    <a:pt x="77323" y="137901"/>
                    <a:pt x="77723" y="136701"/>
                    <a:pt x="122072" y="133044"/>
                  </a:cubicBezTo>
                  <a:cubicBezTo>
                    <a:pt x="167392" y="129386"/>
                    <a:pt x="212997" y="131900"/>
                    <a:pt x="258489" y="127329"/>
                  </a:cubicBezTo>
                  <a:cubicBezTo>
                    <a:pt x="280034" y="124985"/>
                    <a:pt x="283864" y="118356"/>
                    <a:pt x="280491" y="98353"/>
                  </a:cubicBezTo>
                  <a:cubicBezTo>
                    <a:pt x="274776" y="65320"/>
                    <a:pt x="268033" y="32459"/>
                    <a:pt x="263346" y="-745"/>
                  </a:cubicBezTo>
                  <a:cubicBezTo>
                    <a:pt x="282777" y="-745"/>
                    <a:pt x="286206" y="3542"/>
                    <a:pt x="288093" y="30002"/>
                  </a:cubicBezTo>
                  <a:cubicBezTo>
                    <a:pt x="292551" y="58577"/>
                    <a:pt x="297179" y="87495"/>
                    <a:pt x="301466" y="116241"/>
                  </a:cubicBezTo>
                  <a:cubicBezTo>
                    <a:pt x="304437" y="135844"/>
                    <a:pt x="303637" y="136815"/>
                    <a:pt x="282606" y="144816"/>
                  </a:cubicBezTo>
                  <a:cubicBezTo>
                    <a:pt x="269118" y="149102"/>
                    <a:pt x="269061" y="156932"/>
                    <a:pt x="276891" y="166819"/>
                  </a:cubicBezTo>
                  <a:lnTo>
                    <a:pt x="288321" y="171277"/>
                  </a:lnTo>
                  <a:cubicBezTo>
                    <a:pt x="226142" y="171734"/>
                    <a:pt x="163963" y="171277"/>
                    <a:pt x="101897" y="173220"/>
                  </a:cubicBezTo>
                  <a:cubicBezTo>
                    <a:pt x="74237" y="174134"/>
                    <a:pt x="45948" y="174306"/>
                    <a:pt x="19030" y="183507"/>
                  </a:cubicBezTo>
                  <a:cubicBezTo>
                    <a:pt x="16113" y="186348"/>
                    <a:pt x="11446" y="186286"/>
                    <a:pt x="8605" y="183370"/>
                  </a:cubicBezTo>
                  <a:cubicBezTo>
                    <a:pt x="8593" y="183359"/>
                    <a:pt x="8582" y="183347"/>
                    <a:pt x="8571" y="183336"/>
                  </a:cubicBezTo>
                  <a:close/>
                </a:path>
              </a:pathLst>
            </a:custGeom>
            <a:solidFill>
              <a:srgbClr val="80501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0" name="任意多边形: 形状 188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275424A-250F-46DF-8896-3F1F053B210E}"/>
                </a:ext>
              </a:extLst>
            </p:cNvPr>
            <p:cNvSpPr/>
            <p:nvPr/>
          </p:nvSpPr>
          <p:spPr>
            <a:xfrm>
              <a:off x="-7383846" y="7242102"/>
              <a:ext cx="299257" cy="33023"/>
            </a:xfrm>
            <a:custGeom>
              <a:avLst/>
              <a:gdLst>
                <a:gd name="connsiteX0" fmla="*/ 80665 w 299257"/>
                <a:gd name="connsiteY0" fmla="*/ 30481 h 33023"/>
                <a:gd name="connsiteX1" fmla="*/ 21687 w 299257"/>
                <a:gd name="connsiteY1" fmla="*/ 31395 h 33023"/>
                <a:gd name="connsiteX2" fmla="*/ 2999 w 299257"/>
                <a:gd name="connsiteY2" fmla="*/ 6649 h 33023"/>
                <a:gd name="connsiteX3" fmla="*/ 176906 w 299257"/>
                <a:gd name="connsiteY3" fmla="*/ 4649 h 33023"/>
                <a:gd name="connsiteX4" fmla="*/ 217539 w 299257"/>
                <a:gd name="connsiteY4" fmla="*/ 2991 h 33023"/>
                <a:gd name="connsiteX5" fmla="*/ 280404 w 299257"/>
                <a:gd name="connsiteY5" fmla="*/ -724 h 33023"/>
                <a:gd name="connsiteX6" fmla="*/ 297549 w 299257"/>
                <a:gd name="connsiteY6" fmla="*/ 17050 h 33023"/>
                <a:gd name="connsiteX7" fmla="*/ 285148 w 299257"/>
                <a:gd name="connsiteY7" fmla="*/ 27452 h 33023"/>
                <a:gd name="connsiteX8" fmla="*/ 80665 w 299257"/>
                <a:gd name="connsiteY8" fmla="*/ 30481 h 3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257" h="33023">
                  <a:moveTo>
                    <a:pt x="80665" y="30481"/>
                  </a:moveTo>
                  <a:cubicBezTo>
                    <a:pt x="61025" y="28812"/>
                    <a:pt x="41266" y="29118"/>
                    <a:pt x="21687" y="31395"/>
                  </a:cubicBezTo>
                  <a:cubicBezTo>
                    <a:pt x="-3631" y="33967"/>
                    <a:pt x="-5231" y="32366"/>
                    <a:pt x="2999" y="6649"/>
                  </a:cubicBezTo>
                  <a:cubicBezTo>
                    <a:pt x="60949" y="2306"/>
                    <a:pt x="118956" y="6020"/>
                    <a:pt x="176906" y="4649"/>
                  </a:cubicBezTo>
                  <a:cubicBezTo>
                    <a:pt x="190450" y="4649"/>
                    <a:pt x="204109" y="6535"/>
                    <a:pt x="217539" y="2991"/>
                  </a:cubicBezTo>
                  <a:cubicBezTo>
                    <a:pt x="238457" y="1677"/>
                    <a:pt x="259374" y="-152"/>
                    <a:pt x="280404" y="-724"/>
                  </a:cubicBezTo>
                  <a:cubicBezTo>
                    <a:pt x="294864" y="-1123"/>
                    <a:pt x="298978" y="4134"/>
                    <a:pt x="297549" y="17050"/>
                  </a:cubicBezTo>
                  <a:cubicBezTo>
                    <a:pt x="296864" y="24937"/>
                    <a:pt x="293320" y="28480"/>
                    <a:pt x="285148" y="27452"/>
                  </a:cubicBezTo>
                  <a:cubicBezTo>
                    <a:pt x="216968" y="17336"/>
                    <a:pt x="148846" y="27280"/>
                    <a:pt x="80665" y="30481"/>
                  </a:cubicBezTo>
                  <a:close/>
                </a:path>
              </a:pathLst>
            </a:custGeom>
            <a:solidFill>
              <a:srgbClr val="FBCF9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1" name="任意多边形: 形状 189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1E77FA0-AB6F-4600-8447-1C41AFD9F58D}"/>
                </a:ext>
              </a:extLst>
            </p:cNvPr>
            <p:cNvSpPr/>
            <p:nvPr/>
          </p:nvSpPr>
          <p:spPr>
            <a:xfrm>
              <a:off x="-7075560" y="7277320"/>
              <a:ext cx="327169" cy="39740"/>
            </a:xfrm>
            <a:custGeom>
              <a:avLst/>
              <a:gdLst>
                <a:gd name="connsiteX0" fmla="*/ 36013 w 327169"/>
                <a:gd name="connsiteY0" fmla="*/ 38582 h 39740"/>
                <a:gd name="connsiteX1" fmla="*/ 11438 w 327169"/>
                <a:gd name="connsiteY1" fmla="*/ 38582 h 39740"/>
                <a:gd name="connsiteX2" fmla="*/ -1421 w 327169"/>
                <a:gd name="connsiteY2" fmla="*/ 33210 h 39740"/>
                <a:gd name="connsiteX3" fmla="*/ 10409 w 327169"/>
                <a:gd name="connsiteY3" fmla="*/ 24238 h 39740"/>
                <a:gd name="connsiteX4" fmla="*/ 91505 w 327169"/>
                <a:gd name="connsiteY4" fmla="*/ 17780 h 39740"/>
                <a:gd name="connsiteX5" fmla="*/ 300045 w 327169"/>
                <a:gd name="connsiteY5" fmla="*/ 3893 h 39740"/>
                <a:gd name="connsiteX6" fmla="*/ 322448 w 327169"/>
                <a:gd name="connsiteY6" fmla="*/ 3092 h 39740"/>
                <a:gd name="connsiteX7" fmla="*/ 324792 w 327169"/>
                <a:gd name="connsiteY7" fmla="*/ 15951 h 39740"/>
                <a:gd name="connsiteX8" fmla="*/ 303360 w 327169"/>
                <a:gd name="connsiteY8" fmla="*/ 22752 h 39740"/>
                <a:gd name="connsiteX9" fmla="*/ 278900 w 327169"/>
                <a:gd name="connsiteY9" fmla="*/ 25267 h 39740"/>
                <a:gd name="connsiteX10" fmla="*/ 155913 w 327169"/>
                <a:gd name="connsiteY10" fmla="*/ 29324 h 39740"/>
                <a:gd name="connsiteX11" fmla="*/ 35898 w 327169"/>
                <a:gd name="connsiteY11" fmla="*/ 37782 h 39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7169" h="39740">
                  <a:moveTo>
                    <a:pt x="36013" y="38582"/>
                  </a:moveTo>
                  <a:cubicBezTo>
                    <a:pt x="27840" y="38582"/>
                    <a:pt x="19611" y="38582"/>
                    <a:pt x="11438" y="38582"/>
                  </a:cubicBezTo>
                  <a:cubicBezTo>
                    <a:pt x="6466" y="38582"/>
                    <a:pt x="-849" y="41211"/>
                    <a:pt x="-1421" y="33210"/>
                  </a:cubicBezTo>
                  <a:cubicBezTo>
                    <a:pt x="-1878" y="26238"/>
                    <a:pt x="5609" y="25781"/>
                    <a:pt x="10409" y="24238"/>
                  </a:cubicBezTo>
                  <a:cubicBezTo>
                    <a:pt x="36605" y="15977"/>
                    <a:pt x="64333" y="13769"/>
                    <a:pt x="91505" y="17780"/>
                  </a:cubicBezTo>
                  <a:cubicBezTo>
                    <a:pt x="162086" y="27953"/>
                    <a:pt x="231352" y="20637"/>
                    <a:pt x="300045" y="3893"/>
                  </a:cubicBezTo>
                  <a:cubicBezTo>
                    <a:pt x="307532" y="2063"/>
                    <a:pt x="314905" y="-5080"/>
                    <a:pt x="322448" y="3092"/>
                  </a:cubicBezTo>
                  <a:cubicBezTo>
                    <a:pt x="325713" y="6533"/>
                    <a:pt x="326633" y="11580"/>
                    <a:pt x="324792" y="15951"/>
                  </a:cubicBezTo>
                  <a:cubicBezTo>
                    <a:pt x="320448" y="26010"/>
                    <a:pt x="310904" y="21666"/>
                    <a:pt x="303360" y="22752"/>
                  </a:cubicBezTo>
                  <a:cubicBezTo>
                    <a:pt x="295816" y="23838"/>
                    <a:pt x="287073" y="24752"/>
                    <a:pt x="278900" y="25267"/>
                  </a:cubicBezTo>
                  <a:cubicBezTo>
                    <a:pt x="237980" y="27895"/>
                    <a:pt x="196890" y="25267"/>
                    <a:pt x="155913" y="29324"/>
                  </a:cubicBezTo>
                  <a:cubicBezTo>
                    <a:pt x="115908" y="33039"/>
                    <a:pt x="75903" y="35039"/>
                    <a:pt x="35898" y="37782"/>
                  </a:cubicBezTo>
                  <a:close/>
                </a:path>
              </a:pathLst>
            </a:custGeom>
            <a:solidFill>
              <a:srgbClr val="A4957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2" name="任意多边形: 形状 189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EA95E6C-31EA-4BCF-B2C4-06A9C107621F}"/>
                </a:ext>
              </a:extLst>
            </p:cNvPr>
            <p:cNvSpPr/>
            <p:nvPr/>
          </p:nvSpPr>
          <p:spPr>
            <a:xfrm>
              <a:off x="-7379407" y="7244753"/>
              <a:ext cx="214540" cy="5826"/>
            </a:xfrm>
            <a:custGeom>
              <a:avLst/>
              <a:gdLst>
                <a:gd name="connsiteX0" fmla="*/ 213100 w 214540"/>
                <a:gd name="connsiteY0" fmla="*/ 341 h 5826"/>
                <a:gd name="connsiteX1" fmla="*/ 197840 w 214540"/>
                <a:gd name="connsiteY1" fmla="*/ 4970 h 5826"/>
                <a:gd name="connsiteX2" fmla="*/ -1441 w 214540"/>
                <a:gd name="connsiteY2" fmla="*/ 3998 h 5826"/>
                <a:gd name="connsiteX3" fmla="*/ -241 w 214540"/>
                <a:gd name="connsiteY3" fmla="*/ -402 h 5826"/>
                <a:gd name="connsiteX4" fmla="*/ 10274 w 214540"/>
                <a:gd name="connsiteY4" fmla="*/ -745 h 5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4540" h="5826">
                  <a:moveTo>
                    <a:pt x="213100" y="341"/>
                  </a:moveTo>
                  <a:cubicBezTo>
                    <a:pt x="208846" y="3879"/>
                    <a:pt x="203343" y="5547"/>
                    <a:pt x="197840" y="4970"/>
                  </a:cubicBezTo>
                  <a:lnTo>
                    <a:pt x="-1441" y="3998"/>
                  </a:lnTo>
                  <a:cubicBezTo>
                    <a:pt x="-1041" y="2513"/>
                    <a:pt x="-698" y="1027"/>
                    <a:pt x="-241" y="-402"/>
                  </a:cubicBezTo>
                  <a:lnTo>
                    <a:pt x="10274" y="-745"/>
                  </a:lnTo>
                  <a:close/>
                </a:path>
              </a:pathLst>
            </a:custGeom>
            <a:solidFill>
              <a:srgbClr val="DEA3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97" name="任意多边形: 形状 189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79111A8-7E43-4586-A3AC-47C8274EAEAB}"/>
                </a:ext>
              </a:extLst>
            </p:cNvPr>
            <p:cNvSpPr/>
            <p:nvPr/>
          </p:nvSpPr>
          <p:spPr>
            <a:xfrm>
              <a:off x="-8915647" y="8263680"/>
              <a:ext cx="233677" cy="160420"/>
            </a:xfrm>
            <a:custGeom>
              <a:avLst/>
              <a:gdLst>
                <a:gd name="connsiteX0" fmla="*/ 5637 w 233677"/>
                <a:gd name="connsiteY0" fmla="*/ 16343 h 160420"/>
                <a:gd name="connsiteX1" fmla="*/ 54843 w 233677"/>
                <a:gd name="connsiteY1" fmla="*/ 18172 h 160420"/>
                <a:gd name="connsiteX2" fmla="*/ 146798 w 233677"/>
                <a:gd name="connsiteY2" fmla="*/ -745 h 160420"/>
                <a:gd name="connsiteX3" fmla="*/ 127252 w 233677"/>
                <a:gd name="connsiteY3" fmla="*/ 93096 h 160420"/>
                <a:gd name="connsiteX4" fmla="*/ 141769 w 233677"/>
                <a:gd name="connsiteY4" fmla="*/ 93839 h 160420"/>
                <a:gd name="connsiteX5" fmla="*/ 197490 w 233677"/>
                <a:gd name="connsiteY5" fmla="*/ 123728 h 160420"/>
                <a:gd name="connsiteX6" fmla="*/ 232237 w 233677"/>
                <a:gd name="connsiteY6" fmla="*/ 140531 h 160420"/>
                <a:gd name="connsiteX7" fmla="*/ 174516 w 233677"/>
                <a:gd name="connsiteY7" fmla="*/ 159676 h 160420"/>
                <a:gd name="connsiteX8" fmla="*/ 72102 w 233677"/>
                <a:gd name="connsiteY8" fmla="*/ 135273 h 160420"/>
                <a:gd name="connsiteX9" fmla="*/ 42270 w 233677"/>
                <a:gd name="connsiteY9" fmla="*/ 132644 h 160420"/>
                <a:gd name="connsiteX10" fmla="*/ -1221 w 233677"/>
                <a:gd name="connsiteY10" fmla="*/ 88181 h 160420"/>
                <a:gd name="connsiteX11" fmla="*/ 5637 w 233677"/>
                <a:gd name="connsiteY11" fmla="*/ 16344 h 16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3677" h="160420">
                  <a:moveTo>
                    <a:pt x="5637" y="16343"/>
                  </a:moveTo>
                  <a:cubicBezTo>
                    <a:pt x="22039" y="16972"/>
                    <a:pt x="38441" y="17772"/>
                    <a:pt x="54843" y="18172"/>
                  </a:cubicBezTo>
                  <a:cubicBezTo>
                    <a:pt x="85761" y="18858"/>
                    <a:pt x="117022" y="21658"/>
                    <a:pt x="146798" y="-745"/>
                  </a:cubicBezTo>
                  <a:cubicBezTo>
                    <a:pt x="144741" y="34060"/>
                    <a:pt x="127424" y="61663"/>
                    <a:pt x="127252" y="93096"/>
                  </a:cubicBezTo>
                  <a:cubicBezTo>
                    <a:pt x="131424" y="98811"/>
                    <a:pt x="135996" y="84695"/>
                    <a:pt x="141769" y="93839"/>
                  </a:cubicBezTo>
                  <a:cubicBezTo>
                    <a:pt x="154399" y="113899"/>
                    <a:pt x="175144" y="120070"/>
                    <a:pt x="197490" y="123728"/>
                  </a:cubicBezTo>
                  <a:cubicBezTo>
                    <a:pt x="209262" y="125614"/>
                    <a:pt x="223836" y="123728"/>
                    <a:pt x="232237" y="140531"/>
                  </a:cubicBezTo>
                  <a:cubicBezTo>
                    <a:pt x="213606" y="149560"/>
                    <a:pt x="193603" y="153503"/>
                    <a:pt x="174516" y="159676"/>
                  </a:cubicBezTo>
                  <a:cubicBezTo>
                    <a:pt x="141208" y="148384"/>
                    <a:pt x="106923" y="140214"/>
                    <a:pt x="72102" y="135273"/>
                  </a:cubicBezTo>
                  <a:cubicBezTo>
                    <a:pt x="62216" y="133830"/>
                    <a:pt x="52256" y="132952"/>
                    <a:pt x="42270" y="132644"/>
                  </a:cubicBezTo>
                  <a:cubicBezTo>
                    <a:pt x="14724" y="131901"/>
                    <a:pt x="-249" y="116413"/>
                    <a:pt x="-1221" y="88181"/>
                  </a:cubicBezTo>
                  <a:cubicBezTo>
                    <a:pt x="-2203" y="64035"/>
                    <a:pt x="104" y="39867"/>
                    <a:pt x="5637" y="16344"/>
                  </a:cubicBezTo>
                  <a:close/>
                </a:path>
              </a:pathLst>
            </a:custGeom>
            <a:solidFill>
              <a:srgbClr val="FFFFF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4" name="任意多边形: 形状 190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A88D729-1CFF-4921-B335-FA7EBCE86143}"/>
                </a:ext>
              </a:extLst>
            </p:cNvPr>
            <p:cNvSpPr/>
            <p:nvPr/>
          </p:nvSpPr>
          <p:spPr>
            <a:xfrm>
              <a:off x="-8964479" y="8413739"/>
              <a:ext cx="291693" cy="39163"/>
            </a:xfrm>
            <a:custGeom>
              <a:avLst/>
              <a:gdLst>
                <a:gd name="connsiteX0" fmla="*/ -1424 w 291693"/>
                <a:gd name="connsiteY0" fmla="*/ 31961 h 39163"/>
                <a:gd name="connsiteX1" fmla="*/ 10578 w 291693"/>
                <a:gd name="connsiteY1" fmla="*/ 14017 h 39163"/>
                <a:gd name="connsiteX2" fmla="*/ 118191 w 291693"/>
                <a:gd name="connsiteY2" fmla="*/ 22074 h 39163"/>
                <a:gd name="connsiteX3" fmla="*/ 172598 w 291693"/>
                <a:gd name="connsiteY3" fmla="*/ 22074 h 39163"/>
                <a:gd name="connsiteX4" fmla="*/ 252265 w 291693"/>
                <a:gd name="connsiteY4" fmla="*/ 10644 h 39163"/>
                <a:gd name="connsiteX5" fmla="*/ 275125 w 291693"/>
                <a:gd name="connsiteY5" fmla="*/ 1329 h 39163"/>
                <a:gd name="connsiteX6" fmla="*/ 288841 w 291693"/>
                <a:gd name="connsiteY6" fmla="*/ 4072 h 39163"/>
                <a:gd name="connsiteX7" fmla="*/ 281812 w 291693"/>
                <a:gd name="connsiteY7" fmla="*/ 18874 h 39163"/>
                <a:gd name="connsiteX8" fmla="*/ 258952 w 291693"/>
                <a:gd name="connsiteY8" fmla="*/ 26990 h 39163"/>
                <a:gd name="connsiteX9" fmla="*/ 186486 w 291693"/>
                <a:gd name="connsiteY9" fmla="*/ 38419 h 39163"/>
                <a:gd name="connsiteX10" fmla="*/ 61155 w 291693"/>
                <a:gd name="connsiteY10" fmla="*/ 36362 h 39163"/>
                <a:gd name="connsiteX11" fmla="*/ -1424 w 291693"/>
                <a:gd name="connsiteY11" fmla="*/ 31961 h 3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1693" h="39163">
                  <a:moveTo>
                    <a:pt x="-1424" y="31961"/>
                  </a:moveTo>
                  <a:cubicBezTo>
                    <a:pt x="577" y="24647"/>
                    <a:pt x="-7139" y="10930"/>
                    <a:pt x="10578" y="14017"/>
                  </a:cubicBezTo>
                  <a:cubicBezTo>
                    <a:pt x="45953" y="22932"/>
                    <a:pt x="81044" y="30133"/>
                    <a:pt x="118191" y="22074"/>
                  </a:cubicBezTo>
                  <a:cubicBezTo>
                    <a:pt x="136154" y="18532"/>
                    <a:pt x="154635" y="18532"/>
                    <a:pt x="172598" y="22074"/>
                  </a:cubicBezTo>
                  <a:cubicBezTo>
                    <a:pt x="201173" y="27390"/>
                    <a:pt x="226662" y="20989"/>
                    <a:pt x="252265" y="10644"/>
                  </a:cubicBezTo>
                  <a:cubicBezTo>
                    <a:pt x="259866" y="7559"/>
                    <a:pt x="267524" y="4929"/>
                    <a:pt x="275125" y="1329"/>
                  </a:cubicBezTo>
                  <a:cubicBezTo>
                    <a:pt x="280840" y="-1128"/>
                    <a:pt x="285584" y="-2614"/>
                    <a:pt x="288841" y="4072"/>
                  </a:cubicBezTo>
                  <a:cubicBezTo>
                    <a:pt x="292556" y="11731"/>
                    <a:pt x="288498" y="16189"/>
                    <a:pt x="281812" y="18874"/>
                  </a:cubicBezTo>
                  <a:cubicBezTo>
                    <a:pt x="274407" y="22153"/>
                    <a:pt x="266766" y="24865"/>
                    <a:pt x="258952" y="26990"/>
                  </a:cubicBezTo>
                  <a:cubicBezTo>
                    <a:pt x="235120" y="32704"/>
                    <a:pt x="211289" y="38419"/>
                    <a:pt x="186486" y="38419"/>
                  </a:cubicBezTo>
                  <a:cubicBezTo>
                    <a:pt x="144709" y="37676"/>
                    <a:pt x="102932" y="36705"/>
                    <a:pt x="61155" y="36362"/>
                  </a:cubicBezTo>
                  <a:cubicBezTo>
                    <a:pt x="39896" y="36305"/>
                    <a:pt x="19036" y="36820"/>
                    <a:pt x="-1424" y="31961"/>
                  </a:cubicBezTo>
                  <a:close/>
                </a:path>
              </a:pathLst>
            </a:custGeom>
            <a:solidFill>
              <a:srgbClr val="EDE1D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5" name="任意多边形: 形状 190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D17E0E6-87A1-4A66-A348-F99488603C25}"/>
                </a:ext>
              </a:extLst>
            </p:cNvPr>
            <p:cNvSpPr/>
            <p:nvPr/>
          </p:nvSpPr>
          <p:spPr>
            <a:xfrm>
              <a:off x="-7187440" y="6612759"/>
              <a:ext cx="358698" cy="482892"/>
            </a:xfrm>
            <a:custGeom>
              <a:avLst/>
              <a:gdLst>
                <a:gd name="connsiteX0" fmla="*/ 87256 w 358698"/>
                <a:gd name="connsiteY0" fmla="*/ 477688 h 482892"/>
                <a:gd name="connsiteX1" fmla="*/ 60052 w 358698"/>
                <a:gd name="connsiteY1" fmla="*/ 442540 h 482892"/>
                <a:gd name="connsiteX2" fmla="*/ 54337 w 358698"/>
                <a:gd name="connsiteY2" fmla="*/ 439625 h 482892"/>
                <a:gd name="connsiteX3" fmla="*/ 44222 w 358698"/>
                <a:gd name="connsiteY3" fmla="*/ 427510 h 482892"/>
                <a:gd name="connsiteX4" fmla="*/ 70625 w 358698"/>
                <a:gd name="connsiteY4" fmla="*/ 379161 h 482892"/>
                <a:gd name="connsiteX5" fmla="*/ 93485 w 358698"/>
                <a:gd name="connsiteY5" fmla="*/ 402020 h 482892"/>
                <a:gd name="connsiteX6" fmla="*/ 102515 w 358698"/>
                <a:gd name="connsiteY6" fmla="*/ 397506 h 482892"/>
                <a:gd name="connsiteX7" fmla="*/ 125375 w 358698"/>
                <a:gd name="connsiteY7" fmla="*/ 381675 h 482892"/>
                <a:gd name="connsiteX8" fmla="*/ 189040 w 358698"/>
                <a:gd name="connsiteY8" fmla="*/ 405792 h 482892"/>
                <a:gd name="connsiteX9" fmla="*/ 208814 w 358698"/>
                <a:gd name="connsiteY9" fmla="*/ 402078 h 482892"/>
                <a:gd name="connsiteX10" fmla="*/ 205156 w 358698"/>
                <a:gd name="connsiteY10" fmla="*/ 384361 h 482892"/>
                <a:gd name="connsiteX11" fmla="*/ 166409 w 358698"/>
                <a:gd name="connsiteY11" fmla="*/ 361844 h 482892"/>
                <a:gd name="connsiteX12" fmla="*/ 73197 w 358698"/>
                <a:gd name="connsiteY12" fmla="*/ 353157 h 482892"/>
                <a:gd name="connsiteX13" fmla="*/ 80855 w 358698"/>
                <a:gd name="connsiteY13" fmla="*/ 316925 h 482892"/>
                <a:gd name="connsiteX14" fmla="*/ 90628 w 358698"/>
                <a:gd name="connsiteY14" fmla="*/ 331955 h 482892"/>
                <a:gd name="connsiteX15" fmla="*/ 90171 w 358698"/>
                <a:gd name="connsiteY15" fmla="*/ 302180 h 482892"/>
                <a:gd name="connsiteX16" fmla="*/ 109030 w 358698"/>
                <a:gd name="connsiteY16" fmla="*/ 139988 h 482892"/>
                <a:gd name="connsiteX17" fmla="*/ 101943 w 358698"/>
                <a:gd name="connsiteY17" fmla="*/ 222798 h 482892"/>
                <a:gd name="connsiteX18" fmla="*/ 45251 w 358698"/>
                <a:gd name="connsiteY18" fmla="*/ 343156 h 482892"/>
                <a:gd name="connsiteX19" fmla="*/ 29249 w 358698"/>
                <a:gd name="connsiteY19" fmla="*/ 365044 h 482892"/>
                <a:gd name="connsiteX20" fmla="*/ -1441 w 358698"/>
                <a:gd name="connsiteY20" fmla="*/ 350871 h 482892"/>
                <a:gd name="connsiteX21" fmla="*/ 17247 w 358698"/>
                <a:gd name="connsiteY21" fmla="*/ 224742 h 482892"/>
                <a:gd name="connsiteX22" fmla="*/ 47765 w 358698"/>
                <a:gd name="connsiteY22" fmla="*/ 104270 h 482892"/>
                <a:gd name="connsiteX23" fmla="*/ 97543 w 358698"/>
                <a:gd name="connsiteY23" fmla="*/ 16487 h 482892"/>
                <a:gd name="connsiteX24" fmla="*/ 108973 w 358698"/>
                <a:gd name="connsiteY24" fmla="*/ -658 h 482892"/>
                <a:gd name="connsiteX25" fmla="*/ 113545 w 358698"/>
                <a:gd name="connsiteY25" fmla="*/ -658 h 482892"/>
                <a:gd name="connsiteX26" fmla="*/ 120689 w 358698"/>
                <a:gd name="connsiteY26" fmla="*/ 2542 h 482892"/>
                <a:gd name="connsiteX27" fmla="*/ 148235 w 358698"/>
                <a:gd name="connsiteY27" fmla="*/ 20773 h 482892"/>
                <a:gd name="connsiteX28" fmla="*/ 163723 w 358698"/>
                <a:gd name="connsiteY28" fmla="*/ 15515 h 482892"/>
                <a:gd name="connsiteX29" fmla="*/ 237332 w 358698"/>
                <a:gd name="connsiteY29" fmla="*/ 13572 h 482892"/>
                <a:gd name="connsiteX30" fmla="*/ 323857 w 358698"/>
                <a:gd name="connsiteY30" fmla="*/ 74723 h 482892"/>
                <a:gd name="connsiteX31" fmla="*/ 255906 w 358698"/>
                <a:gd name="connsiteY31" fmla="*/ 71237 h 482892"/>
                <a:gd name="connsiteX32" fmla="*/ 350318 w 358698"/>
                <a:gd name="connsiteY32" fmla="*/ 131644 h 482892"/>
                <a:gd name="connsiteX33" fmla="*/ 345403 w 358698"/>
                <a:gd name="connsiteY33" fmla="*/ 225084 h 482892"/>
                <a:gd name="connsiteX34" fmla="*/ 333115 w 358698"/>
                <a:gd name="connsiteY34" fmla="*/ 244458 h 482892"/>
                <a:gd name="connsiteX35" fmla="*/ 282080 w 358698"/>
                <a:gd name="connsiteY35" fmla="*/ 384990 h 482892"/>
                <a:gd name="connsiteX36" fmla="*/ 207785 w 358698"/>
                <a:gd name="connsiteY36" fmla="*/ 433282 h 482892"/>
                <a:gd name="connsiteX37" fmla="*/ 183268 w 358698"/>
                <a:gd name="connsiteY37" fmla="*/ 433282 h 482892"/>
                <a:gd name="connsiteX38" fmla="*/ 152350 w 358698"/>
                <a:gd name="connsiteY38" fmla="*/ 453741 h 482892"/>
                <a:gd name="connsiteX39" fmla="*/ 135719 w 358698"/>
                <a:gd name="connsiteY39" fmla="*/ 474944 h 482892"/>
                <a:gd name="connsiteX40" fmla="*/ 112002 w 358698"/>
                <a:gd name="connsiteY40" fmla="*/ 477344 h 482892"/>
                <a:gd name="connsiteX41" fmla="*/ 87256 w 358698"/>
                <a:gd name="connsiteY41" fmla="*/ 477688 h 482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58698" h="482892">
                  <a:moveTo>
                    <a:pt x="87256" y="477688"/>
                  </a:moveTo>
                  <a:cubicBezTo>
                    <a:pt x="77597" y="466258"/>
                    <a:pt x="79655" y="446083"/>
                    <a:pt x="60052" y="442540"/>
                  </a:cubicBezTo>
                  <a:cubicBezTo>
                    <a:pt x="57987" y="441923"/>
                    <a:pt x="56050" y="440936"/>
                    <a:pt x="54337" y="439625"/>
                  </a:cubicBezTo>
                  <a:cubicBezTo>
                    <a:pt x="50021" y="436481"/>
                    <a:pt x="46546" y="432319"/>
                    <a:pt x="44222" y="427510"/>
                  </a:cubicBezTo>
                  <a:cubicBezTo>
                    <a:pt x="54900" y="412492"/>
                    <a:pt x="63763" y="396262"/>
                    <a:pt x="70625" y="379161"/>
                  </a:cubicBezTo>
                  <a:cubicBezTo>
                    <a:pt x="86170" y="379160"/>
                    <a:pt x="86056" y="394648"/>
                    <a:pt x="93485" y="402020"/>
                  </a:cubicBezTo>
                  <a:cubicBezTo>
                    <a:pt x="100915" y="409393"/>
                    <a:pt x="103258" y="408822"/>
                    <a:pt x="102515" y="397506"/>
                  </a:cubicBezTo>
                  <a:cubicBezTo>
                    <a:pt x="100972" y="373846"/>
                    <a:pt x="104743" y="371103"/>
                    <a:pt x="125375" y="381675"/>
                  </a:cubicBezTo>
                  <a:cubicBezTo>
                    <a:pt x="145766" y="391756"/>
                    <a:pt x="167088" y="399833"/>
                    <a:pt x="189040" y="405792"/>
                  </a:cubicBezTo>
                  <a:cubicBezTo>
                    <a:pt x="195898" y="407793"/>
                    <a:pt x="203957" y="409793"/>
                    <a:pt x="208814" y="402078"/>
                  </a:cubicBezTo>
                  <a:cubicBezTo>
                    <a:pt x="212814" y="395734"/>
                    <a:pt x="207842" y="389962"/>
                    <a:pt x="205156" y="384361"/>
                  </a:cubicBezTo>
                  <a:cubicBezTo>
                    <a:pt x="197384" y="368131"/>
                    <a:pt x="186354" y="360758"/>
                    <a:pt x="166409" y="361844"/>
                  </a:cubicBezTo>
                  <a:cubicBezTo>
                    <a:pt x="135262" y="363444"/>
                    <a:pt x="102801" y="371274"/>
                    <a:pt x="73197" y="353157"/>
                  </a:cubicBezTo>
                  <a:cubicBezTo>
                    <a:pt x="61767" y="338070"/>
                    <a:pt x="66625" y="326525"/>
                    <a:pt x="80855" y="316925"/>
                  </a:cubicBezTo>
                  <a:cubicBezTo>
                    <a:pt x="93200" y="315553"/>
                    <a:pt x="85427" y="329954"/>
                    <a:pt x="90628" y="331955"/>
                  </a:cubicBezTo>
                  <a:cubicBezTo>
                    <a:pt x="89098" y="322099"/>
                    <a:pt x="88944" y="312078"/>
                    <a:pt x="90171" y="302180"/>
                  </a:cubicBezTo>
                  <a:cubicBezTo>
                    <a:pt x="96971" y="245029"/>
                    <a:pt x="109887" y="188680"/>
                    <a:pt x="109030" y="139988"/>
                  </a:cubicBezTo>
                  <a:cubicBezTo>
                    <a:pt x="114059" y="161819"/>
                    <a:pt x="101772" y="191994"/>
                    <a:pt x="101943" y="222798"/>
                  </a:cubicBezTo>
                  <a:cubicBezTo>
                    <a:pt x="75540" y="259317"/>
                    <a:pt x="65368" y="303608"/>
                    <a:pt x="45251" y="343156"/>
                  </a:cubicBezTo>
                  <a:cubicBezTo>
                    <a:pt x="40907" y="351672"/>
                    <a:pt x="42621" y="365273"/>
                    <a:pt x="29249" y="365044"/>
                  </a:cubicBezTo>
                  <a:cubicBezTo>
                    <a:pt x="17819" y="365044"/>
                    <a:pt x="3245" y="367273"/>
                    <a:pt x="-1441" y="350871"/>
                  </a:cubicBezTo>
                  <a:cubicBezTo>
                    <a:pt x="11193" y="310029"/>
                    <a:pt x="17496" y="267492"/>
                    <a:pt x="17247" y="224742"/>
                  </a:cubicBezTo>
                  <a:cubicBezTo>
                    <a:pt x="17481" y="182701"/>
                    <a:pt x="27955" y="141351"/>
                    <a:pt x="47765" y="104270"/>
                  </a:cubicBezTo>
                  <a:cubicBezTo>
                    <a:pt x="62967" y="74322"/>
                    <a:pt x="80855" y="45690"/>
                    <a:pt x="97543" y="16487"/>
                  </a:cubicBezTo>
                  <a:cubicBezTo>
                    <a:pt x="105944" y="13858"/>
                    <a:pt x="108001" y="7000"/>
                    <a:pt x="108973" y="-658"/>
                  </a:cubicBezTo>
                  <a:cubicBezTo>
                    <a:pt x="110494" y="-773"/>
                    <a:pt x="112023" y="-773"/>
                    <a:pt x="113545" y="-658"/>
                  </a:cubicBezTo>
                  <a:cubicBezTo>
                    <a:pt x="116003" y="371"/>
                    <a:pt x="120117" y="885"/>
                    <a:pt x="120689" y="2542"/>
                  </a:cubicBezTo>
                  <a:cubicBezTo>
                    <a:pt x="127261" y="22030"/>
                    <a:pt x="130804" y="24659"/>
                    <a:pt x="148235" y="20773"/>
                  </a:cubicBezTo>
                  <a:cubicBezTo>
                    <a:pt x="153677" y="19987"/>
                    <a:pt x="158927" y="18204"/>
                    <a:pt x="163723" y="15515"/>
                  </a:cubicBezTo>
                  <a:cubicBezTo>
                    <a:pt x="187954" y="-1287"/>
                    <a:pt x="213901" y="5457"/>
                    <a:pt x="237332" y="13572"/>
                  </a:cubicBezTo>
                  <a:cubicBezTo>
                    <a:pt x="269907" y="25002"/>
                    <a:pt x="297796" y="45290"/>
                    <a:pt x="323857" y="74723"/>
                  </a:cubicBezTo>
                  <a:cubicBezTo>
                    <a:pt x="299796" y="73065"/>
                    <a:pt x="280651" y="58949"/>
                    <a:pt x="255906" y="71237"/>
                  </a:cubicBezTo>
                  <a:cubicBezTo>
                    <a:pt x="285281" y="97811"/>
                    <a:pt x="319514" y="112213"/>
                    <a:pt x="350318" y="131644"/>
                  </a:cubicBezTo>
                  <a:cubicBezTo>
                    <a:pt x="357061" y="163248"/>
                    <a:pt x="363690" y="194509"/>
                    <a:pt x="345403" y="225084"/>
                  </a:cubicBezTo>
                  <a:cubicBezTo>
                    <a:pt x="336258" y="228399"/>
                    <a:pt x="335801" y="236514"/>
                    <a:pt x="333115" y="244458"/>
                  </a:cubicBezTo>
                  <a:cubicBezTo>
                    <a:pt x="317170" y="291664"/>
                    <a:pt x="303626" y="339556"/>
                    <a:pt x="282080" y="384990"/>
                  </a:cubicBezTo>
                  <a:cubicBezTo>
                    <a:pt x="266307" y="418194"/>
                    <a:pt x="242075" y="432138"/>
                    <a:pt x="207785" y="433282"/>
                  </a:cubicBezTo>
                  <a:cubicBezTo>
                    <a:pt x="199613" y="433282"/>
                    <a:pt x="191440" y="433796"/>
                    <a:pt x="183268" y="433282"/>
                  </a:cubicBezTo>
                  <a:cubicBezTo>
                    <a:pt x="167780" y="432539"/>
                    <a:pt x="156693" y="437796"/>
                    <a:pt x="152350" y="453741"/>
                  </a:cubicBezTo>
                  <a:cubicBezTo>
                    <a:pt x="149835" y="463114"/>
                    <a:pt x="141891" y="468372"/>
                    <a:pt x="135719" y="474944"/>
                  </a:cubicBezTo>
                  <a:cubicBezTo>
                    <a:pt x="128575" y="482602"/>
                    <a:pt x="120574" y="485288"/>
                    <a:pt x="112002" y="477344"/>
                  </a:cubicBezTo>
                  <a:cubicBezTo>
                    <a:pt x="103429" y="469400"/>
                    <a:pt x="95600" y="473115"/>
                    <a:pt x="87256" y="477688"/>
                  </a:cubicBezTo>
                  <a:close/>
                </a:path>
              </a:pathLst>
            </a:custGeom>
            <a:solidFill>
              <a:srgbClr val="D9CFB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06" name="任意多边形: 形状 190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A160095-FA9F-4A5F-A454-A26CD5FFE884}"/>
                </a:ext>
              </a:extLst>
            </p:cNvPr>
            <p:cNvSpPr/>
            <p:nvPr/>
          </p:nvSpPr>
          <p:spPr>
            <a:xfrm>
              <a:off x="-6913462" y="6598729"/>
              <a:ext cx="128129" cy="42005"/>
            </a:xfrm>
            <a:custGeom>
              <a:avLst/>
              <a:gdLst>
                <a:gd name="connsiteX0" fmla="*/ 55080 w 128129"/>
                <a:gd name="connsiteY0" fmla="*/ 36346 h 42005"/>
                <a:gd name="connsiteX1" fmla="*/ -1441 w 128129"/>
                <a:gd name="connsiteY1" fmla="*/ -745 h 42005"/>
                <a:gd name="connsiteX2" fmla="*/ 126689 w 128129"/>
                <a:gd name="connsiteY2" fmla="*/ 41260 h 42005"/>
                <a:gd name="connsiteX3" fmla="*/ 54623 w 128129"/>
                <a:gd name="connsiteY3" fmla="*/ 35946 h 4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129" h="42005">
                  <a:moveTo>
                    <a:pt x="55080" y="36346"/>
                  </a:moveTo>
                  <a:cubicBezTo>
                    <a:pt x="38507" y="20687"/>
                    <a:pt x="15590" y="15086"/>
                    <a:pt x="-1441" y="-745"/>
                  </a:cubicBezTo>
                  <a:cubicBezTo>
                    <a:pt x="44279" y="2741"/>
                    <a:pt x="86055" y="20001"/>
                    <a:pt x="126689" y="41260"/>
                  </a:cubicBezTo>
                  <a:lnTo>
                    <a:pt x="54623" y="35946"/>
                  </a:lnTo>
                  <a:close/>
                </a:path>
              </a:pathLst>
            </a:custGeom>
            <a:solidFill>
              <a:srgbClr val="A7988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8" name="任意多边形: 形状 192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D8E3AFA-9133-4A30-9BFA-F2B56858E649}"/>
                </a:ext>
              </a:extLst>
            </p:cNvPr>
            <p:cNvSpPr/>
            <p:nvPr/>
          </p:nvSpPr>
          <p:spPr>
            <a:xfrm>
              <a:off x="-8663205" y="6344177"/>
              <a:ext cx="213582" cy="133051"/>
            </a:xfrm>
            <a:custGeom>
              <a:avLst/>
              <a:gdLst>
                <a:gd name="connsiteX0" fmla="*/ -603 w 213582"/>
                <a:gd name="connsiteY0" fmla="*/ 132307 h 133051"/>
                <a:gd name="connsiteX1" fmla="*/ 4426 w 213582"/>
                <a:gd name="connsiteY1" fmla="*/ 77042 h 133051"/>
                <a:gd name="connsiteX2" fmla="*/ 6083 w 213582"/>
                <a:gd name="connsiteY2" fmla="*/ 79043 h 133051"/>
                <a:gd name="connsiteX3" fmla="*/ 6484 w 213582"/>
                <a:gd name="connsiteY3" fmla="*/ 81672 h 133051"/>
                <a:gd name="connsiteX4" fmla="*/ 15399 w 213582"/>
                <a:gd name="connsiteY4" fmla="*/ 37723 h 133051"/>
                <a:gd name="connsiteX5" fmla="*/ 44659 w 213582"/>
                <a:gd name="connsiteY5" fmla="*/ 4976 h 133051"/>
                <a:gd name="connsiteX6" fmla="*/ 193249 w 213582"/>
                <a:gd name="connsiteY6" fmla="*/ 3891 h 133051"/>
                <a:gd name="connsiteX7" fmla="*/ 210394 w 213582"/>
                <a:gd name="connsiteY7" fmla="*/ 39324 h 133051"/>
                <a:gd name="connsiteX8" fmla="*/ 191306 w 213582"/>
                <a:gd name="connsiteY8" fmla="*/ 73614 h 133051"/>
                <a:gd name="connsiteX9" fmla="*/ 182963 w 213582"/>
                <a:gd name="connsiteY9" fmla="*/ 82129 h 133051"/>
                <a:gd name="connsiteX10" fmla="*/ 194850 w 213582"/>
                <a:gd name="connsiteY10" fmla="*/ 89730 h 133051"/>
                <a:gd name="connsiteX11" fmla="*/ 202450 w 213582"/>
                <a:gd name="connsiteY11" fmla="*/ 89730 h 133051"/>
                <a:gd name="connsiteX12" fmla="*/ 210223 w 213582"/>
                <a:gd name="connsiteY12" fmla="*/ 97503 h 133051"/>
                <a:gd name="connsiteX13" fmla="*/ 205594 w 213582"/>
                <a:gd name="connsiteY13" fmla="*/ 113162 h 133051"/>
                <a:gd name="connsiteX14" fmla="*/ 64491 w 213582"/>
                <a:gd name="connsiteY14" fmla="*/ 127335 h 133051"/>
                <a:gd name="connsiteX15" fmla="*/ -603 w 213582"/>
                <a:gd name="connsiteY15" fmla="*/ 132307 h 133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3582" h="133051">
                  <a:moveTo>
                    <a:pt x="-603" y="132307"/>
                  </a:moveTo>
                  <a:cubicBezTo>
                    <a:pt x="883" y="113847"/>
                    <a:pt x="-5918" y="94702"/>
                    <a:pt x="4426" y="77042"/>
                  </a:cubicBezTo>
                  <a:cubicBezTo>
                    <a:pt x="4998" y="77728"/>
                    <a:pt x="6255" y="78586"/>
                    <a:pt x="6083" y="79043"/>
                  </a:cubicBezTo>
                  <a:cubicBezTo>
                    <a:pt x="5454" y="81272"/>
                    <a:pt x="6484" y="82015"/>
                    <a:pt x="6484" y="81672"/>
                  </a:cubicBezTo>
                  <a:cubicBezTo>
                    <a:pt x="5226" y="66070"/>
                    <a:pt x="15970" y="52754"/>
                    <a:pt x="15399" y="37723"/>
                  </a:cubicBezTo>
                  <a:cubicBezTo>
                    <a:pt x="14541" y="16464"/>
                    <a:pt x="27572" y="8292"/>
                    <a:pt x="44659" y="4976"/>
                  </a:cubicBezTo>
                  <a:cubicBezTo>
                    <a:pt x="94094" y="-4624"/>
                    <a:pt x="143929" y="-110"/>
                    <a:pt x="193249" y="3891"/>
                  </a:cubicBezTo>
                  <a:cubicBezTo>
                    <a:pt x="215253" y="5662"/>
                    <a:pt x="213309" y="23265"/>
                    <a:pt x="210394" y="39324"/>
                  </a:cubicBezTo>
                  <a:cubicBezTo>
                    <a:pt x="194336" y="45382"/>
                    <a:pt x="206051" y="66928"/>
                    <a:pt x="191306" y="73614"/>
                  </a:cubicBezTo>
                  <a:cubicBezTo>
                    <a:pt x="187763" y="75614"/>
                    <a:pt x="183934" y="77443"/>
                    <a:pt x="182963" y="82129"/>
                  </a:cubicBezTo>
                  <a:cubicBezTo>
                    <a:pt x="183763" y="89616"/>
                    <a:pt x="188678" y="90359"/>
                    <a:pt x="194850" y="89730"/>
                  </a:cubicBezTo>
                  <a:cubicBezTo>
                    <a:pt x="197374" y="89416"/>
                    <a:pt x="199927" y="89416"/>
                    <a:pt x="202450" y="89730"/>
                  </a:cubicBezTo>
                  <a:cubicBezTo>
                    <a:pt x="206539" y="90186"/>
                    <a:pt x="209767" y="93414"/>
                    <a:pt x="210223" y="97503"/>
                  </a:cubicBezTo>
                  <a:cubicBezTo>
                    <a:pt x="210223" y="103218"/>
                    <a:pt x="211309" y="108933"/>
                    <a:pt x="205594" y="113162"/>
                  </a:cubicBezTo>
                  <a:cubicBezTo>
                    <a:pt x="157531" y="108247"/>
                    <a:pt x="111468" y="121734"/>
                    <a:pt x="64491" y="127335"/>
                  </a:cubicBezTo>
                  <a:cubicBezTo>
                    <a:pt x="43116" y="129735"/>
                    <a:pt x="20485" y="119448"/>
                    <a:pt x="-603" y="132307"/>
                  </a:cubicBezTo>
                  <a:close/>
                </a:path>
              </a:pathLst>
            </a:custGeom>
            <a:solidFill>
              <a:srgbClr val="FDD6C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29" name="任意多边形: 形状 192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D9A5651-BD47-414D-AEA3-0ABA882B84CD}"/>
                </a:ext>
              </a:extLst>
            </p:cNvPr>
            <p:cNvSpPr/>
            <p:nvPr/>
          </p:nvSpPr>
          <p:spPr>
            <a:xfrm>
              <a:off x="-8657452" y="6313722"/>
              <a:ext cx="211731" cy="153218"/>
            </a:xfrm>
            <a:custGeom>
              <a:avLst/>
              <a:gdLst>
                <a:gd name="connsiteX0" fmla="*/ 201613 w 211731"/>
                <a:gd name="connsiteY0" fmla="*/ 139216 h 153218"/>
                <a:gd name="connsiteX1" fmla="*/ 201613 w 211731"/>
                <a:gd name="connsiteY1" fmla="*/ 124128 h 153218"/>
                <a:gd name="connsiteX2" fmla="*/ 193612 w 211731"/>
                <a:gd name="connsiteY2" fmla="*/ 106983 h 153218"/>
                <a:gd name="connsiteX3" fmla="*/ 196013 w 211731"/>
                <a:gd name="connsiteY3" fmla="*/ 99668 h 153218"/>
                <a:gd name="connsiteX4" fmla="*/ 200527 w 211731"/>
                <a:gd name="connsiteY4" fmla="*/ 73436 h 153218"/>
                <a:gd name="connsiteX5" fmla="*/ 199841 w 211731"/>
                <a:gd name="connsiteY5" fmla="*/ 51661 h 153218"/>
                <a:gd name="connsiteX6" fmla="*/ 187268 w 211731"/>
                <a:gd name="connsiteY6" fmla="*/ 40688 h 153218"/>
                <a:gd name="connsiteX7" fmla="*/ 95828 w 211731"/>
                <a:gd name="connsiteY7" fmla="*/ 36460 h 153218"/>
                <a:gd name="connsiteX8" fmla="*/ 26620 w 211731"/>
                <a:gd name="connsiteY8" fmla="*/ 45604 h 153218"/>
                <a:gd name="connsiteX9" fmla="*/ 14732 w 211731"/>
                <a:gd name="connsiteY9" fmla="*/ 58056 h 153218"/>
                <a:gd name="connsiteX10" fmla="*/ 15190 w 211731"/>
                <a:gd name="connsiteY10" fmla="*/ 61092 h 153218"/>
                <a:gd name="connsiteX11" fmla="*/ 7360 w 211731"/>
                <a:gd name="connsiteY11" fmla="*/ 94581 h 153218"/>
                <a:gd name="connsiteX12" fmla="*/ 4274 w 211731"/>
                <a:gd name="connsiteY12" fmla="*/ 132529 h 153218"/>
                <a:gd name="connsiteX13" fmla="*/ -1441 w 211731"/>
                <a:gd name="connsiteY13" fmla="*/ 107497 h 153218"/>
                <a:gd name="connsiteX14" fmla="*/ 18161 w 211731"/>
                <a:gd name="connsiteY14" fmla="*/ 38460 h 153218"/>
                <a:gd name="connsiteX15" fmla="*/ 26563 w 211731"/>
                <a:gd name="connsiteY15" fmla="*/ 14057 h 153218"/>
                <a:gd name="connsiteX16" fmla="*/ 48166 w 211731"/>
                <a:gd name="connsiteY16" fmla="*/ 22173 h 153218"/>
                <a:gd name="connsiteX17" fmla="*/ 172352 w 211731"/>
                <a:gd name="connsiteY17" fmla="*/ 16914 h 153218"/>
                <a:gd name="connsiteX18" fmla="*/ 54680 w 211731"/>
                <a:gd name="connsiteY18" fmla="*/ 18515 h 153218"/>
                <a:gd name="connsiteX19" fmla="*/ 26105 w 211731"/>
                <a:gd name="connsiteY19" fmla="*/ 14571 h 153218"/>
                <a:gd name="connsiteX20" fmla="*/ 48565 w 211731"/>
                <a:gd name="connsiteY20" fmla="*/ 3998 h 153218"/>
                <a:gd name="connsiteX21" fmla="*/ 127432 w 211731"/>
                <a:gd name="connsiteY21" fmla="*/ 2513 h 153218"/>
                <a:gd name="connsiteX22" fmla="*/ 189840 w 211731"/>
                <a:gd name="connsiteY22" fmla="*/ -745 h 153218"/>
                <a:gd name="connsiteX23" fmla="*/ 202356 w 211731"/>
                <a:gd name="connsiteY23" fmla="*/ 152474 h 153218"/>
                <a:gd name="connsiteX24" fmla="*/ 201613 w 211731"/>
                <a:gd name="connsiteY24" fmla="*/ 139216 h 15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1731" h="153218">
                  <a:moveTo>
                    <a:pt x="201613" y="139216"/>
                  </a:moveTo>
                  <a:lnTo>
                    <a:pt x="201613" y="124128"/>
                  </a:lnTo>
                  <a:cubicBezTo>
                    <a:pt x="197095" y="119474"/>
                    <a:pt x="194277" y="113435"/>
                    <a:pt x="193612" y="106983"/>
                  </a:cubicBezTo>
                  <a:cubicBezTo>
                    <a:pt x="193719" y="104369"/>
                    <a:pt x="194550" y="101836"/>
                    <a:pt x="196013" y="99668"/>
                  </a:cubicBezTo>
                  <a:cubicBezTo>
                    <a:pt x="200927" y="91495"/>
                    <a:pt x="193440" y="81208"/>
                    <a:pt x="200527" y="73436"/>
                  </a:cubicBezTo>
                  <a:cubicBezTo>
                    <a:pt x="200961" y="66172"/>
                    <a:pt x="200731" y="58884"/>
                    <a:pt x="199841" y="51661"/>
                  </a:cubicBezTo>
                  <a:cubicBezTo>
                    <a:pt x="199132" y="45296"/>
                    <a:pt x="193671" y="40531"/>
                    <a:pt x="187268" y="40688"/>
                  </a:cubicBezTo>
                  <a:cubicBezTo>
                    <a:pt x="156864" y="37488"/>
                    <a:pt x="126346" y="39603"/>
                    <a:pt x="95828" y="36460"/>
                  </a:cubicBezTo>
                  <a:cubicBezTo>
                    <a:pt x="73311" y="34117"/>
                    <a:pt x="49651" y="41546"/>
                    <a:pt x="26620" y="45604"/>
                  </a:cubicBezTo>
                  <a:cubicBezTo>
                    <a:pt x="19899" y="45759"/>
                    <a:pt x="14577" y="51334"/>
                    <a:pt x="14732" y="58056"/>
                  </a:cubicBezTo>
                  <a:cubicBezTo>
                    <a:pt x="14756" y="59083"/>
                    <a:pt x="14910" y="60103"/>
                    <a:pt x="15190" y="61092"/>
                  </a:cubicBezTo>
                  <a:cubicBezTo>
                    <a:pt x="17990" y="73550"/>
                    <a:pt x="13418" y="83951"/>
                    <a:pt x="7360" y="94581"/>
                  </a:cubicBezTo>
                  <a:cubicBezTo>
                    <a:pt x="1302" y="105212"/>
                    <a:pt x="1988" y="117441"/>
                    <a:pt x="4274" y="132529"/>
                  </a:cubicBezTo>
                  <a:cubicBezTo>
                    <a:pt x="-2755" y="122814"/>
                    <a:pt x="2731" y="114241"/>
                    <a:pt x="-1441" y="107497"/>
                  </a:cubicBezTo>
                  <a:cubicBezTo>
                    <a:pt x="845" y="83323"/>
                    <a:pt x="-3956" y="57205"/>
                    <a:pt x="18161" y="38460"/>
                  </a:cubicBezTo>
                  <a:cubicBezTo>
                    <a:pt x="25534" y="32231"/>
                    <a:pt x="17133" y="19944"/>
                    <a:pt x="26563" y="14057"/>
                  </a:cubicBezTo>
                  <a:cubicBezTo>
                    <a:pt x="31298" y="21090"/>
                    <a:pt x="39970" y="24348"/>
                    <a:pt x="48166" y="22173"/>
                  </a:cubicBezTo>
                  <a:cubicBezTo>
                    <a:pt x="88456" y="13314"/>
                    <a:pt x="129375" y="27259"/>
                    <a:pt x="172352" y="16914"/>
                  </a:cubicBezTo>
                  <a:cubicBezTo>
                    <a:pt x="131318" y="16914"/>
                    <a:pt x="92971" y="14800"/>
                    <a:pt x="54680" y="18515"/>
                  </a:cubicBezTo>
                  <a:cubicBezTo>
                    <a:pt x="44736" y="19429"/>
                    <a:pt x="34735" y="22058"/>
                    <a:pt x="26105" y="14571"/>
                  </a:cubicBezTo>
                  <a:cubicBezTo>
                    <a:pt x="29820" y="3141"/>
                    <a:pt x="39650" y="4227"/>
                    <a:pt x="48565" y="3998"/>
                  </a:cubicBezTo>
                  <a:cubicBezTo>
                    <a:pt x="74854" y="3370"/>
                    <a:pt x="101143" y="3313"/>
                    <a:pt x="127432" y="2513"/>
                  </a:cubicBezTo>
                  <a:cubicBezTo>
                    <a:pt x="148235" y="1827"/>
                    <a:pt x="169037" y="398"/>
                    <a:pt x="189840" y="-745"/>
                  </a:cubicBezTo>
                  <a:cubicBezTo>
                    <a:pt x="222015" y="48062"/>
                    <a:pt x="208014" y="100582"/>
                    <a:pt x="202356" y="152474"/>
                  </a:cubicBezTo>
                  <a:cubicBezTo>
                    <a:pt x="198570" y="148980"/>
                    <a:pt x="198242" y="143111"/>
                    <a:pt x="201613" y="139216"/>
                  </a:cubicBezTo>
                  <a:close/>
                </a:path>
              </a:pathLst>
            </a:custGeom>
            <a:solidFill>
              <a:srgbClr val="55444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30" name="任意多边形: 形状 192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1589422-0914-4A01-BE9A-5502279BD4F9}"/>
                </a:ext>
              </a:extLst>
            </p:cNvPr>
            <p:cNvSpPr/>
            <p:nvPr/>
          </p:nvSpPr>
          <p:spPr>
            <a:xfrm>
              <a:off x="-8662196" y="6449274"/>
              <a:ext cx="208749" cy="93220"/>
            </a:xfrm>
            <a:custGeom>
              <a:avLst/>
              <a:gdLst>
                <a:gd name="connsiteX0" fmla="*/ 206357 w 208749"/>
                <a:gd name="connsiteY0" fmla="*/ 3664 h 93220"/>
                <a:gd name="connsiteX1" fmla="*/ 207157 w 208749"/>
                <a:gd name="connsiteY1" fmla="*/ 16637 h 93220"/>
                <a:gd name="connsiteX2" fmla="*/ 207157 w 208749"/>
                <a:gd name="connsiteY2" fmla="*/ 54585 h 93220"/>
                <a:gd name="connsiteX3" fmla="*/ 190012 w 208749"/>
                <a:gd name="connsiteY3" fmla="*/ 92189 h 93220"/>
                <a:gd name="connsiteX4" fmla="*/ 190355 w 208749"/>
                <a:gd name="connsiteY4" fmla="*/ 92475 h 93220"/>
                <a:gd name="connsiteX5" fmla="*/ 185612 w 208749"/>
                <a:gd name="connsiteY5" fmla="*/ 43898 h 93220"/>
                <a:gd name="connsiteX6" fmla="*/ 166523 w 208749"/>
                <a:gd name="connsiteY6" fmla="*/ 14580 h 93220"/>
                <a:gd name="connsiteX7" fmla="*/ 126518 w 208749"/>
                <a:gd name="connsiteY7" fmla="*/ 18752 h 93220"/>
                <a:gd name="connsiteX8" fmla="*/ 14905 w 208749"/>
                <a:gd name="connsiteY8" fmla="*/ 34697 h 93220"/>
                <a:gd name="connsiteX9" fmla="*/ 4275 w 208749"/>
                <a:gd name="connsiteY9" fmla="*/ 37726 h 93220"/>
                <a:gd name="connsiteX10" fmla="*/ -1441 w 208749"/>
                <a:gd name="connsiteY10" fmla="*/ 37725 h 93220"/>
                <a:gd name="connsiteX11" fmla="*/ -1441 w 208749"/>
                <a:gd name="connsiteY11" fmla="*/ 27038 h 93220"/>
                <a:gd name="connsiteX12" fmla="*/ 31706 w 208749"/>
                <a:gd name="connsiteY12" fmla="*/ 11665 h 93220"/>
                <a:gd name="connsiteX13" fmla="*/ 112288 w 208749"/>
                <a:gd name="connsiteY13" fmla="*/ 6464 h 93220"/>
                <a:gd name="connsiteX14" fmla="*/ 187554 w 208749"/>
                <a:gd name="connsiteY14" fmla="*/ 3093 h 93220"/>
                <a:gd name="connsiteX15" fmla="*/ 206357 w 208749"/>
                <a:gd name="connsiteY15" fmla="*/ 3664 h 93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8749" h="93220">
                  <a:moveTo>
                    <a:pt x="206357" y="3664"/>
                  </a:moveTo>
                  <a:cubicBezTo>
                    <a:pt x="206357" y="7950"/>
                    <a:pt x="206871" y="12294"/>
                    <a:pt x="207157" y="16637"/>
                  </a:cubicBezTo>
                  <a:cubicBezTo>
                    <a:pt x="207157" y="29267"/>
                    <a:pt x="207157" y="41954"/>
                    <a:pt x="207157" y="54585"/>
                  </a:cubicBezTo>
                  <a:cubicBezTo>
                    <a:pt x="208407" y="69255"/>
                    <a:pt x="201906" y="83513"/>
                    <a:pt x="190012" y="92189"/>
                  </a:cubicBezTo>
                  <a:lnTo>
                    <a:pt x="190355" y="92475"/>
                  </a:lnTo>
                  <a:cubicBezTo>
                    <a:pt x="177953" y="77330"/>
                    <a:pt x="190355" y="59785"/>
                    <a:pt x="185612" y="43898"/>
                  </a:cubicBezTo>
                  <a:cubicBezTo>
                    <a:pt x="192012" y="25781"/>
                    <a:pt x="184754" y="17552"/>
                    <a:pt x="166523" y="14580"/>
                  </a:cubicBezTo>
                  <a:cubicBezTo>
                    <a:pt x="153057" y="12290"/>
                    <a:pt x="139221" y="13732"/>
                    <a:pt x="126518" y="18752"/>
                  </a:cubicBezTo>
                  <a:cubicBezTo>
                    <a:pt x="90457" y="33096"/>
                    <a:pt x="52681" y="33553"/>
                    <a:pt x="14905" y="34697"/>
                  </a:cubicBezTo>
                  <a:cubicBezTo>
                    <a:pt x="12118" y="37466"/>
                    <a:pt x="8103" y="38610"/>
                    <a:pt x="4275" y="37726"/>
                  </a:cubicBezTo>
                  <a:lnTo>
                    <a:pt x="-1441" y="37725"/>
                  </a:lnTo>
                  <a:cubicBezTo>
                    <a:pt x="-1441" y="34182"/>
                    <a:pt x="-1441" y="30581"/>
                    <a:pt x="-1441" y="27038"/>
                  </a:cubicBezTo>
                  <a:cubicBezTo>
                    <a:pt x="4010" y="14152"/>
                    <a:pt x="18347" y="7502"/>
                    <a:pt x="31706" y="11665"/>
                  </a:cubicBezTo>
                  <a:cubicBezTo>
                    <a:pt x="58548" y="17179"/>
                    <a:pt x="86378" y="15384"/>
                    <a:pt x="112288" y="6464"/>
                  </a:cubicBezTo>
                  <a:cubicBezTo>
                    <a:pt x="136540" y="-1821"/>
                    <a:pt x="162658" y="-2991"/>
                    <a:pt x="187554" y="3093"/>
                  </a:cubicBezTo>
                  <a:cubicBezTo>
                    <a:pt x="193783" y="3961"/>
                    <a:pt x="200087" y="4153"/>
                    <a:pt x="206357" y="3664"/>
                  </a:cubicBezTo>
                  <a:close/>
                </a:path>
              </a:pathLst>
            </a:custGeom>
            <a:solidFill>
              <a:srgbClr val="52414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56" name="任意多边形: 形状 195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BD1F939-95CF-4377-9260-FCC891B3EE89}"/>
                </a:ext>
              </a:extLst>
            </p:cNvPr>
            <p:cNvSpPr/>
            <p:nvPr/>
          </p:nvSpPr>
          <p:spPr>
            <a:xfrm>
              <a:off x="-7180982" y="6377900"/>
              <a:ext cx="158705" cy="132087"/>
            </a:xfrm>
            <a:custGeom>
              <a:avLst/>
              <a:gdLst>
                <a:gd name="connsiteX0" fmla="*/ -1441 w 158705"/>
                <a:gd name="connsiteY0" fmla="*/ 11143 h 132087"/>
                <a:gd name="connsiteX1" fmla="*/ 157265 w 158705"/>
                <a:gd name="connsiteY1" fmla="*/ 342 h 132087"/>
                <a:gd name="connsiteX2" fmla="*/ 144520 w 158705"/>
                <a:gd name="connsiteY2" fmla="*/ 66979 h 132087"/>
                <a:gd name="connsiteX3" fmla="*/ 76626 w 158705"/>
                <a:gd name="connsiteY3" fmla="*/ 129844 h 132087"/>
                <a:gd name="connsiteX4" fmla="*/ 51308 w 158705"/>
                <a:gd name="connsiteY4" fmla="*/ 118985 h 132087"/>
                <a:gd name="connsiteX5" fmla="*/ -1441 w 158705"/>
                <a:gd name="connsiteY5" fmla="*/ 11143 h 132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705" h="132087">
                  <a:moveTo>
                    <a:pt x="-1441" y="11143"/>
                  </a:moveTo>
                  <a:cubicBezTo>
                    <a:pt x="50791" y="844"/>
                    <a:pt x="104119" y="-2785"/>
                    <a:pt x="157265" y="342"/>
                  </a:cubicBezTo>
                  <a:cubicBezTo>
                    <a:pt x="156592" y="23091"/>
                    <a:pt x="152290" y="45587"/>
                    <a:pt x="144520" y="66979"/>
                  </a:cubicBezTo>
                  <a:cubicBezTo>
                    <a:pt x="133947" y="99498"/>
                    <a:pt x="107316" y="117614"/>
                    <a:pt x="76626" y="129844"/>
                  </a:cubicBezTo>
                  <a:cubicBezTo>
                    <a:pt x="65539" y="134188"/>
                    <a:pt x="56509" y="128644"/>
                    <a:pt x="51308" y="118985"/>
                  </a:cubicBezTo>
                  <a:cubicBezTo>
                    <a:pt x="32220" y="83610"/>
                    <a:pt x="8389" y="50749"/>
                    <a:pt x="-1441" y="11143"/>
                  </a:cubicBezTo>
                  <a:close/>
                </a:path>
              </a:pathLst>
            </a:custGeom>
            <a:solidFill>
              <a:srgbClr val="C0E8E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6" name="任意多边形: 形状 196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BC40F6D-EE5F-4E38-A720-88BF1C987040}"/>
                </a:ext>
              </a:extLst>
            </p:cNvPr>
            <p:cNvSpPr/>
            <p:nvPr/>
          </p:nvSpPr>
          <p:spPr>
            <a:xfrm>
              <a:off x="-8034922" y="6508957"/>
              <a:ext cx="41108" cy="22620"/>
            </a:xfrm>
            <a:custGeom>
              <a:avLst/>
              <a:gdLst>
                <a:gd name="connsiteX0" fmla="*/ 1879 w 41108"/>
                <a:gd name="connsiteY0" fmla="*/ 21876 h 22620"/>
                <a:gd name="connsiteX1" fmla="*/ 13023 w 41108"/>
                <a:gd name="connsiteY1" fmla="*/ -241 h 22620"/>
                <a:gd name="connsiteX2" fmla="*/ 12451 w 41108"/>
                <a:gd name="connsiteY2" fmla="*/ -241 h 22620"/>
                <a:gd name="connsiteX3" fmla="*/ 28510 w 41108"/>
                <a:gd name="connsiteY3" fmla="*/ -698 h 22620"/>
                <a:gd name="connsiteX4" fmla="*/ 39598 w 41108"/>
                <a:gd name="connsiteY4" fmla="*/ 7646 h 22620"/>
                <a:gd name="connsiteX5" fmla="*/ 30088 w 41108"/>
                <a:gd name="connsiteY5" fmla="*/ 19600 h 22620"/>
                <a:gd name="connsiteX6" fmla="*/ 28168 w 41108"/>
                <a:gd name="connsiteY6" fmla="*/ 19647 h 22620"/>
                <a:gd name="connsiteX7" fmla="*/ 1421 w 41108"/>
                <a:gd name="connsiteY7" fmla="*/ 21305 h 22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108" h="22620">
                  <a:moveTo>
                    <a:pt x="1879" y="21876"/>
                  </a:moveTo>
                  <a:cubicBezTo>
                    <a:pt x="-8008" y="7646"/>
                    <a:pt x="6736" y="5817"/>
                    <a:pt x="13023" y="-241"/>
                  </a:cubicBezTo>
                  <a:lnTo>
                    <a:pt x="12451" y="-241"/>
                  </a:lnTo>
                  <a:cubicBezTo>
                    <a:pt x="17823" y="-241"/>
                    <a:pt x="23196" y="-927"/>
                    <a:pt x="28510" y="-698"/>
                  </a:cubicBezTo>
                  <a:cubicBezTo>
                    <a:pt x="33825" y="-470"/>
                    <a:pt x="39426" y="159"/>
                    <a:pt x="39598" y="7646"/>
                  </a:cubicBezTo>
                  <a:cubicBezTo>
                    <a:pt x="40273" y="13573"/>
                    <a:pt x="36015" y="18925"/>
                    <a:pt x="30088" y="19600"/>
                  </a:cubicBezTo>
                  <a:cubicBezTo>
                    <a:pt x="29451" y="19673"/>
                    <a:pt x="28808" y="19689"/>
                    <a:pt x="28168" y="19647"/>
                  </a:cubicBezTo>
                  <a:cubicBezTo>
                    <a:pt x="19252" y="20333"/>
                    <a:pt x="10337" y="20790"/>
                    <a:pt x="1421" y="21305"/>
                  </a:cubicBezTo>
                  <a:close/>
                </a:path>
              </a:pathLst>
            </a:custGeom>
            <a:solidFill>
              <a:srgbClr val="DAA59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67" name="任意多边形: 形状 196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311D33B-8EC4-4FE8-9B37-EFD064391E54}"/>
                </a:ext>
              </a:extLst>
            </p:cNvPr>
            <p:cNvSpPr/>
            <p:nvPr/>
          </p:nvSpPr>
          <p:spPr>
            <a:xfrm>
              <a:off x="-8049547" y="6531292"/>
              <a:ext cx="33432" cy="17429"/>
            </a:xfrm>
            <a:custGeom>
              <a:avLst/>
              <a:gdLst>
                <a:gd name="connsiteX0" fmla="*/ 16104 w 33432"/>
                <a:gd name="connsiteY0" fmla="*/ -745 h 17429"/>
                <a:gd name="connsiteX1" fmla="*/ 31992 w 33432"/>
                <a:gd name="connsiteY1" fmla="*/ 12686 h 17429"/>
                <a:gd name="connsiteX2" fmla="*/ -1441 w 33432"/>
                <a:gd name="connsiteY2" fmla="*/ 16115 h 17429"/>
                <a:gd name="connsiteX3" fmla="*/ 16504 w 33432"/>
                <a:gd name="connsiteY3" fmla="*/ -459 h 17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32" h="17429">
                  <a:moveTo>
                    <a:pt x="16104" y="-745"/>
                  </a:moveTo>
                  <a:cubicBezTo>
                    <a:pt x="18619" y="6742"/>
                    <a:pt x="31020" y="856"/>
                    <a:pt x="31992" y="12686"/>
                  </a:cubicBezTo>
                  <a:cubicBezTo>
                    <a:pt x="21648" y="18401"/>
                    <a:pt x="10389" y="16400"/>
                    <a:pt x="-1441" y="16115"/>
                  </a:cubicBezTo>
                  <a:cubicBezTo>
                    <a:pt x="-755" y="3542"/>
                    <a:pt x="7417" y="1027"/>
                    <a:pt x="16504" y="-459"/>
                  </a:cubicBezTo>
                  <a:close/>
                </a:path>
              </a:pathLst>
            </a:custGeom>
            <a:solidFill>
              <a:srgbClr val="DAA59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5" name="任意多边形: 形状 197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5DD51A7-3D9F-494F-AF60-1AAA03216486}"/>
                </a:ext>
              </a:extLst>
            </p:cNvPr>
            <p:cNvSpPr/>
            <p:nvPr/>
          </p:nvSpPr>
          <p:spPr>
            <a:xfrm>
              <a:off x="-8617676" y="8358949"/>
              <a:ext cx="108585" cy="9600"/>
            </a:xfrm>
            <a:custGeom>
              <a:avLst/>
              <a:gdLst>
                <a:gd name="connsiteX0" fmla="*/ 69368 w 108585"/>
                <a:gd name="connsiteY0" fmla="*/ 8856 h 9600"/>
                <a:gd name="connsiteX1" fmla="*/ -1441 w 108585"/>
                <a:gd name="connsiteY1" fmla="*/ -745 h 9600"/>
                <a:gd name="connsiteX2" fmla="*/ 107144 w 108585"/>
                <a:gd name="connsiteY2" fmla="*/ -745 h 9600"/>
                <a:gd name="connsiteX3" fmla="*/ 86742 w 108585"/>
                <a:gd name="connsiteY3" fmla="*/ 3828 h 9600"/>
                <a:gd name="connsiteX4" fmla="*/ 69368 w 108585"/>
                <a:gd name="connsiteY4" fmla="*/ 8856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585" h="9600">
                  <a:moveTo>
                    <a:pt x="69368" y="8856"/>
                  </a:moveTo>
                  <a:cubicBezTo>
                    <a:pt x="46508" y="2513"/>
                    <a:pt x="21591" y="6799"/>
                    <a:pt x="-1441" y="-745"/>
                  </a:cubicBezTo>
                  <a:lnTo>
                    <a:pt x="107144" y="-745"/>
                  </a:lnTo>
                  <a:cubicBezTo>
                    <a:pt x="101429" y="4970"/>
                    <a:pt x="93771" y="3313"/>
                    <a:pt x="86742" y="3828"/>
                  </a:cubicBezTo>
                  <a:cubicBezTo>
                    <a:pt x="80798" y="4513"/>
                    <a:pt x="74283" y="3027"/>
                    <a:pt x="69368" y="8856"/>
                  </a:cubicBezTo>
                  <a:close/>
                </a:path>
              </a:pathLst>
            </a:custGeom>
            <a:solidFill>
              <a:srgbClr val="7565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7" name="任意多边形: 形状 197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D4DD36F-6735-46C5-B0D2-34DE785F42CC}"/>
                </a:ext>
              </a:extLst>
            </p:cNvPr>
            <p:cNvSpPr/>
            <p:nvPr/>
          </p:nvSpPr>
          <p:spPr>
            <a:xfrm>
              <a:off x="-7309704" y="6696056"/>
              <a:ext cx="73467" cy="94228"/>
            </a:xfrm>
            <a:custGeom>
              <a:avLst/>
              <a:gdLst>
                <a:gd name="connsiteX0" fmla="*/ 14467 w 73467"/>
                <a:gd name="connsiteY0" fmla="*/ 31888 h 94228"/>
                <a:gd name="connsiteX1" fmla="*/ 1094 w 73467"/>
                <a:gd name="connsiteY1" fmla="*/ 32231 h 94228"/>
                <a:gd name="connsiteX2" fmla="*/ -792 w 73467"/>
                <a:gd name="connsiteY2" fmla="*/ -745 h 94228"/>
                <a:gd name="connsiteX3" fmla="*/ 6523 w 73467"/>
                <a:gd name="connsiteY3" fmla="*/ -745 h 94228"/>
                <a:gd name="connsiteX4" fmla="*/ 39899 w 73467"/>
                <a:gd name="connsiteY4" fmla="*/ 26058 h 94228"/>
                <a:gd name="connsiteX5" fmla="*/ 47386 w 73467"/>
                <a:gd name="connsiteY5" fmla="*/ 43203 h 94228"/>
                <a:gd name="connsiteX6" fmla="*/ 67102 w 73467"/>
                <a:gd name="connsiteY6" fmla="*/ 69150 h 94228"/>
                <a:gd name="connsiteX7" fmla="*/ 70074 w 73467"/>
                <a:gd name="connsiteY7" fmla="*/ 89381 h 94228"/>
                <a:gd name="connsiteX8" fmla="*/ 57787 w 73467"/>
                <a:gd name="connsiteY8" fmla="*/ 92695 h 94228"/>
                <a:gd name="connsiteX9" fmla="*/ 50586 w 73467"/>
                <a:gd name="connsiteY9" fmla="*/ 77208 h 94228"/>
                <a:gd name="connsiteX10" fmla="*/ 44871 w 73467"/>
                <a:gd name="connsiteY10" fmla="*/ 65778 h 94228"/>
                <a:gd name="connsiteX11" fmla="*/ 14467 w 73467"/>
                <a:gd name="connsiteY11" fmla="*/ 31888 h 9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467" h="94228">
                  <a:moveTo>
                    <a:pt x="14467" y="31888"/>
                  </a:moveTo>
                  <a:lnTo>
                    <a:pt x="1094" y="32231"/>
                  </a:lnTo>
                  <a:cubicBezTo>
                    <a:pt x="-4621" y="21543"/>
                    <a:pt x="1437" y="10170"/>
                    <a:pt x="-792" y="-745"/>
                  </a:cubicBezTo>
                  <a:lnTo>
                    <a:pt x="6523" y="-745"/>
                  </a:lnTo>
                  <a:cubicBezTo>
                    <a:pt x="19197" y="6068"/>
                    <a:pt x="30510" y="15154"/>
                    <a:pt x="39899" y="26058"/>
                  </a:cubicBezTo>
                  <a:cubicBezTo>
                    <a:pt x="39906" y="32565"/>
                    <a:pt x="42617" y="38775"/>
                    <a:pt x="47386" y="43203"/>
                  </a:cubicBezTo>
                  <a:cubicBezTo>
                    <a:pt x="54243" y="51604"/>
                    <a:pt x="60473" y="60348"/>
                    <a:pt x="67102" y="69150"/>
                  </a:cubicBezTo>
                  <a:cubicBezTo>
                    <a:pt x="72326" y="74560"/>
                    <a:pt x="73522" y="82697"/>
                    <a:pt x="70074" y="89381"/>
                  </a:cubicBezTo>
                  <a:cubicBezTo>
                    <a:pt x="67199" y="93138"/>
                    <a:pt x="62161" y="94497"/>
                    <a:pt x="57787" y="92695"/>
                  </a:cubicBezTo>
                  <a:cubicBezTo>
                    <a:pt x="48986" y="90581"/>
                    <a:pt x="51158" y="83151"/>
                    <a:pt x="50586" y="77208"/>
                  </a:cubicBezTo>
                  <a:cubicBezTo>
                    <a:pt x="50613" y="72705"/>
                    <a:pt x="48490" y="68458"/>
                    <a:pt x="44871" y="65778"/>
                  </a:cubicBezTo>
                  <a:cubicBezTo>
                    <a:pt x="29783" y="58577"/>
                    <a:pt x="28411" y="39546"/>
                    <a:pt x="14467" y="31888"/>
                  </a:cubicBezTo>
                  <a:close/>
                </a:path>
              </a:pathLst>
            </a:custGeom>
            <a:solidFill>
              <a:srgbClr val="A8DEE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8" name="任意多边形: 形状 197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3657C00-8B1D-43A3-B9DF-526B8F758F0D}"/>
                </a:ext>
              </a:extLst>
            </p:cNvPr>
            <p:cNvSpPr/>
            <p:nvPr/>
          </p:nvSpPr>
          <p:spPr>
            <a:xfrm>
              <a:off x="-7375292" y="6666566"/>
              <a:ext cx="73081" cy="64695"/>
            </a:xfrm>
            <a:custGeom>
              <a:avLst/>
              <a:gdLst>
                <a:gd name="connsiteX0" fmla="*/ 64796 w 73081"/>
                <a:gd name="connsiteY0" fmla="*/ 28859 h 64695"/>
                <a:gd name="connsiteX1" fmla="*/ 66682 w 73081"/>
                <a:gd name="connsiteY1" fmla="*/ 61834 h 64695"/>
                <a:gd name="connsiteX2" fmla="*/ 65939 w 73081"/>
                <a:gd name="connsiteY2" fmla="*/ 61320 h 64695"/>
                <a:gd name="connsiteX3" fmla="*/ 56996 w 73081"/>
                <a:gd name="connsiteY3" fmla="*/ 62721 h 64695"/>
                <a:gd name="connsiteX4" fmla="*/ 55595 w 73081"/>
                <a:gd name="connsiteY4" fmla="*/ 61320 h 64695"/>
                <a:gd name="connsiteX5" fmla="*/ 55595 w 73081"/>
                <a:gd name="connsiteY5" fmla="*/ 61320 h 64695"/>
                <a:gd name="connsiteX6" fmla="*/ 43136 w 73081"/>
                <a:gd name="connsiteY6" fmla="*/ 29030 h 64695"/>
                <a:gd name="connsiteX7" fmla="*/ -1441 w 73081"/>
                <a:gd name="connsiteY7" fmla="*/ -745 h 64695"/>
                <a:gd name="connsiteX8" fmla="*/ 64796 w 73081"/>
                <a:gd name="connsiteY8" fmla="*/ 28859 h 64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3081" h="64695">
                  <a:moveTo>
                    <a:pt x="64796" y="28859"/>
                  </a:moveTo>
                  <a:cubicBezTo>
                    <a:pt x="76226" y="39260"/>
                    <a:pt x="70797" y="50576"/>
                    <a:pt x="66682" y="61834"/>
                  </a:cubicBezTo>
                  <a:lnTo>
                    <a:pt x="65939" y="61320"/>
                  </a:lnTo>
                  <a:cubicBezTo>
                    <a:pt x="63857" y="64177"/>
                    <a:pt x="59852" y="64804"/>
                    <a:pt x="56996" y="62721"/>
                  </a:cubicBezTo>
                  <a:cubicBezTo>
                    <a:pt x="56459" y="62330"/>
                    <a:pt x="55987" y="61857"/>
                    <a:pt x="55595" y="61320"/>
                  </a:cubicBezTo>
                  <a:lnTo>
                    <a:pt x="55595" y="61320"/>
                  </a:lnTo>
                  <a:cubicBezTo>
                    <a:pt x="62396" y="46347"/>
                    <a:pt x="58395" y="36632"/>
                    <a:pt x="43136" y="29030"/>
                  </a:cubicBezTo>
                  <a:cubicBezTo>
                    <a:pt x="27308" y="20640"/>
                    <a:pt x="12372" y="10664"/>
                    <a:pt x="-1441" y="-745"/>
                  </a:cubicBezTo>
                  <a:cubicBezTo>
                    <a:pt x="23820" y="2227"/>
                    <a:pt x="42336" y="20058"/>
                    <a:pt x="64796" y="28859"/>
                  </a:cubicBezTo>
                  <a:close/>
                </a:path>
              </a:pathLst>
            </a:custGeom>
            <a:solidFill>
              <a:srgbClr val="4B525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79" name="任意多边形: 形状 197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1240982-46EA-4E35-B98E-45C60BB32B23}"/>
                </a:ext>
              </a:extLst>
            </p:cNvPr>
            <p:cNvSpPr/>
            <p:nvPr/>
          </p:nvSpPr>
          <p:spPr>
            <a:xfrm>
              <a:off x="-7354199" y="7037907"/>
              <a:ext cx="259970" cy="168228"/>
            </a:xfrm>
            <a:custGeom>
              <a:avLst/>
              <a:gdLst>
                <a:gd name="connsiteX0" fmla="*/ 226582 w 259970"/>
                <a:gd name="connsiteY0" fmla="*/ 17106 h 168228"/>
                <a:gd name="connsiteX1" fmla="*/ 226582 w 259970"/>
                <a:gd name="connsiteY1" fmla="*/ 17449 h 168228"/>
                <a:gd name="connsiteX2" fmla="*/ 248014 w 259970"/>
                <a:gd name="connsiteY2" fmla="*/ 81114 h 168228"/>
                <a:gd name="connsiteX3" fmla="*/ 258530 w 259970"/>
                <a:gd name="connsiteY3" fmla="*/ 155409 h 168228"/>
                <a:gd name="connsiteX4" fmla="*/ 138171 w 259970"/>
                <a:gd name="connsiteY4" fmla="*/ 161124 h 168228"/>
                <a:gd name="connsiteX5" fmla="*/ 59248 w 259970"/>
                <a:gd name="connsiteY5" fmla="*/ 166839 h 168228"/>
                <a:gd name="connsiteX6" fmla="*/ 33701 w 259970"/>
                <a:gd name="connsiteY6" fmla="*/ 148209 h 168228"/>
                <a:gd name="connsiteX7" fmla="*/ 24843 w 259970"/>
                <a:gd name="connsiteY7" fmla="*/ 80600 h 168228"/>
                <a:gd name="connsiteX8" fmla="*/ 11470 w 259970"/>
                <a:gd name="connsiteY8" fmla="*/ 25450 h 168228"/>
                <a:gd name="connsiteX9" fmla="*/ 8327 w 259970"/>
                <a:gd name="connsiteY9" fmla="*/ 2990 h 168228"/>
                <a:gd name="connsiteX10" fmla="*/ 33015 w 259970"/>
                <a:gd name="connsiteY10" fmla="*/ 361 h 168228"/>
                <a:gd name="connsiteX11" fmla="*/ 163318 w 259970"/>
                <a:gd name="connsiteY11" fmla="*/ -553 h 168228"/>
                <a:gd name="connsiteX12" fmla="*/ 199151 w 259970"/>
                <a:gd name="connsiteY12" fmla="*/ 8648 h 168228"/>
                <a:gd name="connsiteX13" fmla="*/ 202580 w 259970"/>
                <a:gd name="connsiteY13" fmla="*/ 8648 h 168228"/>
                <a:gd name="connsiteX14" fmla="*/ 226582 w 259970"/>
                <a:gd name="connsiteY14" fmla="*/ 17106 h 16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9970" h="168228">
                  <a:moveTo>
                    <a:pt x="226582" y="17106"/>
                  </a:moveTo>
                  <a:lnTo>
                    <a:pt x="226582" y="17449"/>
                  </a:lnTo>
                  <a:cubicBezTo>
                    <a:pt x="240870" y="36251"/>
                    <a:pt x="245557" y="58140"/>
                    <a:pt x="248014" y="81114"/>
                  </a:cubicBezTo>
                  <a:cubicBezTo>
                    <a:pt x="250643" y="105403"/>
                    <a:pt x="254815" y="129578"/>
                    <a:pt x="258530" y="155409"/>
                  </a:cubicBezTo>
                  <a:cubicBezTo>
                    <a:pt x="217953" y="157467"/>
                    <a:pt x="178062" y="160038"/>
                    <a:pt x="138171" y="161124"/>
                  </a:cubicBezTo>
                  <a:cubicBezTo>
                    <a:pt x="111768" y="161981"/>
                    <a:pt x="85479" y="163696"/>
                    <a:pt x="59248" y="166839"/>
                  </a:cubicBezTo>
                  <a:cubicBezTo>
                    <a:pt x="40159" y="169011"/>
                    <a:pt x="35587" y="166382"/>
                    <a:pt x="33701" y="148209"/>
                  </a:cubicBezTo>
                  <a:cubicBezTo>
                    <a:pt x="31301" y="125349"/>
                    <a:pt x="27986" y="103117"/>
                    <a:pt x="24843" y="80600"/>
                  </a:cubicBezTo>
                  <a:cubicBezTo>
                    <a:pt x="22100" y="61626"/>
                    <a:pt x="14499" y="44138"/>
                    <a:pt x="11470" y="25450"/>
                  </a:cubicBezTo>
                  <a:cubicBezTo>
                    <a:pt x="-475" y="19735"/>
                    <a:pt x="-8875" y="13049"/>
                    <a:pt x="8327" y="2990"/>
                  </a:cubicBezTo>
                  <a:cubicBezTo>
                    <a:pt x="16302" y="493"/>
                    <a:pt x="24693" y="-400"/>
                    <a:pt x="33015" y="361"/>
                  </a:cubicBezTo>
                  <a:cubicBezTo>
                    <a:pt x="76449" y="361"/>
                    <a:pt x="119884" y="-1296"/>
                    <a:pt x="163318" y="-553"/>
                  </a:cubicBezTo>
                  <a:cubicBezTo>
                    <a:pt x="175948" y="-553"/>
                    <a:pt x="188863" y="-896"/>
                    <a:pt x="199151" y="8648"/>
                  </a:cubicBezTo>
                  <a:cubicBezTo>
                    <a:pt x="200145" y="9473"/>
                    <a:pt x="201585" y="9473"/>
                    <a:pt x="202580" y="8648"/>
                  </a:cubicBezTo>
                  <a:cubicBezTo>
                    <a:pt x="210524" y="12591"/>
                    <a:pt x="221553" y="5790"/>
                    <a:pt x="226582" y="17106"/>
                  </a:cubicBezTo>
                  <a:close/>
                </a:path>
              </a:pathLst>
            </a:custGeom>
            <a:solidFill>
              <a:srgbClr val="FFD39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0" name="任意多边形: 形状 197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7342494-8FF1-4FB9-AFDF-450D6606DC3D}"/>
                </a:ext>
              </a:extLst>
            </p:cNvPr>
            <p:cNvSpPr/>
            <p:nvPr/>
          </p:nvSpPr>
          <p:spPr>
            <a:xfrm>
              <a:off x="-7452959" y="6943241"/>
              <a:ext cx="299579" cy="104457"/>
            </a:xfrm>
            <a:custGeom>
              <a:avLst/>
              <a:gdLst>
                <a:gd name="connsiteX0" fmla="*/ 298139 w 299579"/>
                <a:gd name="connsiteY0" fmla="*/ 103713 h 104457"/>
                <a:gd name="connsiteX1" fmla="*/ 127489 w 299579"/>
                <a:gd name="connsiteY1" fmla="*/ 103256 h 104457"/>
                <a:gd name="connsiteX2" fmla="*/ 155264 w 299579"/>
                <a:gd name="connsiteY2" fmla="*/ 93598 h 104457"/>
                <a:gd name="connsiteX3" fmla="*/ 155950 w 299579"/>
                <a:gd name="connsiteY3" fmla="*/ 91083 h 104457"/>
                <a:gd name="connsiteX4" fmla="*/ 118003 w 299579"/>
                <a:gd name="connsiteY4" fmla="*/ 53479 h 104457"/>
                <a:gd name="connsiteX5" fmla="*/ 113316 w 299579"/>
                <a:gd name="connsiteY5" fmla="*/ 40905 h 104457"/>
                <a:gd name="connsiteX6" fmla="*/ 71139 w 299579"/>
                <a:gd name="connsiteY6" fmla="*/ 36562 h 104457"/>
                <a:gd name="connsiteX7" fmla="*/ 3531 w 299579"/>
                <a:gd name="connsiteY7" fmla="*/ 77310 h 104457"/>
                <a:gd name="connsiteX8" fmla="*/ -1441 w 299579"/>
                <a:gd name="connsiteY8" fmla="*/ 71595 h 104457"/>
                <a:gd name="connsiteX9" fmla="*/ 48279 w 299579"/>
                <a:gd name="connsiteY9" fmla="*/ 24904 h 104457"/>
                <a:gd name="connsiteX10" fmla="*/ 85656 w 299579"/>
                <a:gd name="connsiteY10" fmla="*/ 12960 h 104457"/>
                <a:gd name="connsiteX11" fmla="*/ 45307 w 299579"/>
                <a:gd name="connsiteY11" fmla="*/ 14903 h 104457"/>
                <a:gd name="connsiteX12" fmla="*/ 46336 w 299579"/>
                <a:gd name="connsiteY12" fmla="*/ 9702 h 104457"/>
                <a:gd name="connsiteX13" fmla="*/ 89256 w 299579"/>
                <a:gd name="connsiteY13" fmla="*/ 44 h 104457"/>
                <a:gd name="connsiteX14" fmla="*/ 111030 w 299579"/>
                <a:gd name="connsiteY14" fmla="*/ 9587 h 104457"/>
                <a:gd name="connsiteX15" fmla="*/ 164465 w 299579"/>
                <a:gd name="connsiteY15" fmla="*/ 52222 h 104457"/>
                <a:gd name="connsiteX16" fmla="*/ 236359 w 299579"/>
                <a:gd name="connsiteY16" fmla="*/ 54393 h 104457"/>
                <a:gd name="connsiteX17" fmla="*/ 238360 w 299579"/>
                <a:gd name="connsiteY17" fmla="*/ 44278 h 104457"/>
                <a:gd name="connsiteX18" fmla="*/ 214471 w 299579"/>
                <a:gd name="connsiteY18" fmla="*/ 41306 h 104457"/>
                <a:gd name="connsiteX19" fmla="*/ 214471 w 299579"/>
                <a:gd name="connsiteY19" fmla="*/ 38391 h 104457"/>
                <a:gd name="connsiteX20" fmla="*/ 232531 w 299579"/>
                <a:gd name="connsiteY20" fmla="*/ 26675 h 104457"/>
                <a:gd name="connsiteX21" fmla="*/ 235560 w 299579"/>
                <a:gd name="connsiteY21" fmla="*/ 25932 h 104457"/>
                <a:gd name="connsiteX22" fmla="*/ 248761 w 299579"/>
                <a:gd name="connsiteY22" fmla="*/ 28047 h 104457"/>
                <a:gd name="connsiteX23" fmla="*/ 298139 w 299579"/>
                <a:gd name="connsiteY23" fmla="*/ 103713 h 104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9579" h="104457">
                  <a:moveTo>
                    <a:pt x="298139" y="103713"/>
                  </a:moveTo>
                  <a:lnTo>
                    <a:pt x="127489" y="103256"/>
                  </a:lnTo>
                  <a:cubicBezTo>
                    <a:pt x="131775" y="85712"/>
                    <a:pt x="145035" y="94055"/>
                    <a:pt x="155264" y="93598"/>
                  </a:cubicBezTo>
                  <a:cubicBezTo>
                    <a:pt x="158864" y="94284"/>
                    <a:pt x="155264" y="87540"/>
                    <a:pt x="155950" y="91083"/>
                  </a:cubicBezTo>
                  <a:cubicBezTo>
                    <a:pt x="131318" y="90569"/>
                    <a:pt x="116859" y="79653"/>
                    <a:pt x="118003" y="53479"/>
                  </a:cubicBezTo>
                  <a:cubicBezTo>
                    <a:pt x="122060" y="47306"/>
                    <a:pt x="119888" y="43306"/>
                    <a:pt x="113316" y="40905"/>
                  </a:cubicBezTo>
                  <a:cubicBezTo>
                    <a:pt x="100400" y="27361"/>
                    <a:pt x="87142" y="29475"/>
                    <a:pt x="71139" y="36562"/>
                  </a:cubicBezTo>
                  <a:cubicBezTo>
                    <a:pt x="46679" y="47363"/>
                    <a:pt x="28220" y="67423"/>
                    <a:pt x="3531" y="77310"/>
                  </a:cubicBezTo>
                  <a:cubicBezTo>
                    <a:pt x="1001" y="76387"/>
                    <a:pt x="-877" y="74229"/>
                    <a:pt x="-1441" y="71595"/>
                  </a:cubicBezTo>
                  <a:cubicBezTo>
                    <a:pt x="3816" y="44106"/>
                    <a:pt x="28848" y="36848"/>
                    <a:pt x="48279" y="24904"/>
                  </a:cubicBezTo>
                  <a:cubicBezTo>
                    <a:pt x="59783" y="18390"/>
                    <a:pt x="72507" y="14324"/>
                    <a:pt x="85656" y="12960"/>
                  </a:cubicBezTo>
                  <a:cubicBezTo>
                    <a:pt x="71425" y="11474"/>
                    <a:pt x="59023" y="28847"/>
                    <a:pt x="45307" y="14903"/>
                  </a:cubicBezTo>
                  <a:cubicBezTo>
                    <a:pt x="45593" y="13131"/>
                    <a:pt x="45936" y="11417"/>
                    <a:pt x="46336" y="9702"/>
                  </a:cubicBezTo>
                  <a:cubicBezTo>
                    <a:pt x="57252" y="-8415"/>
                    <a:pt x="74911" y="3244"/>
                    <a:pt x="89256" y="44"/>
                  </a:cubicBezTo>
                  <a:cubicBezTo>
                    <a:pt x="96343" y="3587"/>
                    <a:pt x="105715" y="1929"/>
                    <a:pt x="111030" y="9587"/>
                  </a:cubicBezTo>
                  <a:cubicBezTo>
                    <a:pt x="129661" y="22732"/>
                    <a:pt x="146349" y="38162"/>
                    <a:pt x="164465" y="52222"/>
                  </a:cubicBezTo>
                  <a:cubicBezTo>
                    <a:pt x="185777" y="67444"/>
                    <a:pt x="214168" y="68302"/>
                    <a:pt x="236359" y="54393"/>
                  </a:cubicBezTo>
                  <a:cubicBezTo>
                    <a:pt x="239617" y="52107"/>
                    <a:pt x="239332" y="47992"/>
                    <a:pt x="238360" y="44278"/>
                  </a:cubicBezTo>
                  <a:cubicBezTo>
                    <a:pt x="231560" y="34277"/>
                    <a:pt x="221901" y="46563"/>
                    <a:pt x="214471" y="41306"/>
                  </a:cubicBezTo>
                  <a:lnTo>
                    <a:pt x="214471" y="38391"/>
                  </a:lnTo>
                  <a:cubicBezTo>
                    <a:pt x="220529" y="34505"/>
                    <a:pt x="227959" y="32676"/>
                    <a:pt x="232531" y="26675"/>
                  </a:cubicBezTo>
                  <a:cubicBezTo>
                    <a:pt x="233319" y="25875"/>
                    <a:pt x="234491" y="25588"/>
                    <a:pt x="235560" y="25932"/>
                  </a:cubicBezTo>
                  <a:cubicBezTo>
                    <a:pt x="240018" y="26561"/>
                    <a:pt x="245961" y="25532"/>
                    <a:pt x="248761" y="28047"/>
                  </a:cubicBezTo>
                  <a:cubicBezTo>
                    <a:pt x="272136" y="48792"/>
                    <a:pt x="294710" y="70109"/>
                    <a:pt x="298139" y="103713"/>
                  </a:cubicBezTo>
                  <a:close/>
                </a:path>
              </a:pathLst>
            </a:custGeom>
            <a:solidFill>
              <a:srgbClr val="80501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1" name="任意多边形: 形状 198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3009247-1695-4669-A864-ACF82794466A}"/>
                </a:ext>
              </a:extLst>
            </p:cNvPr>
            <p:cNvSpPr/>
            <p:nvPr/>
          </p:nvSpPr>
          <p:spPr>
            <a:xfrm>
              <a:off x="-7189874" y="6838016"/>
              <a:ext cx="104469" cy="184822"/>
            </a:xfrm>
            <a:custGeom>
              <a:avLst/>
              <a:gdLst>
                <a:gd name="connsiteX0" fmla="*/ 1336 w 104469"/>
                <a:gd name="connsiteY0" fmla="*/ 125900 h 184822"/>
                <a:gd name="connsiteX1" fmla="*/ 5165 w 104469"/>
                <a:gd name="connsiteY1" fmla="*/ 129558 h 184822"/>
                <a:gd name="connsiteX2" fmla="*/ 38826 w 104469"/>
                <a:gd name="connsiteY2" fmla="*/ 135273 h 184822"/>
                <a:gd name="connsiteX3" fmla="*/ 58600 w 104469"/>
                <a:gd name="connsiteY3" fmla="*/ 76865 h 184822"/>
                <a:gd name="connsiteX4" fmla="*/ 77003 w 104469"/>
                <a:gd name="connsiteY4" fmla="*/ 28630 h 184822"/>
                <a:gd name="connsiteX5" fmla="*/ 99177 w 104469"/>
                <a:gd name="connsiteY5" fmla="*/ -745 h 184822"/>
                <a:gd name="connsiteX6" fmla="*/ 99177 w 104469"/>
                <a:gd name="connsiteY6" fmla="*/ 57034 h 184822"/>
                <a:gd name="connsiteX7" fmla="*/ 99805 w 104469"/>
                <a:gd name="connsiteY7" fmla="*/ 81094 h 184822"/>
                <a:gd name="connsiteX8" fmla="*/ 94090 w 104469"/>
                <a:gd name="connsiteY8" fmla="*/ 110412 h 184822"/>
                <a:gd name="connsiteX9" fmla="*/ 84317 w 104469"/>
                <a:gd name="connsiteY9" fmla="*/ 93267 h 184822"/>
                <a:gd name="connsiteX10" fmla="*/ 73517 w 104469"/>
                <a:gd name="connsiteY10" fmla="*/ 127557 h 184822"/>
                <a:gd name="connsiteX11" fmla="*/ 72373 w 104469"/>
                <a:gd name="connsiteY11" fmla="*/ 146816 h 184822"/>
                <a:gd name="connsiteX12" fmla="*/ 43798 w 104469"/>
                <a:gd name="connsiteY12" fmla="*/ 184078 h 184822"/>
                <a:gd name="connsiteX13" fmla="*/ 2879 w 104469"/>
                <a:gd name="connsiteY13" fmla="*/ 136758 h 184822"/>
                <a:gd name="connsiteX14" fmla="*/ 1336 w 104469"/>
                <a:gd name="connsiteY14" fmla="*/ 125900 h 184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469" h="184822">
                  <a:moveTo>
                    <a:pt x="1336" y="125900"/>
                  </a:moveTo>
                  <a:cubicBezTo>
                    <a:pt x="2593" y="127157"/>
                    <a:pt x="3679" y="129272"/>
                    <a:pt x="5165" y="129558"/>
                  </a:cubicBezTo>
                  <a:cubicBezTo>
                    <a:pt x="15566" y="131615"/>
                    <a:pt x="26082" y="133272"/>
                    <a:pt x="38826" y="135273"/>
                  </a:cubicBezTo>
                  <a:cubicBezTo>
                    <a:pt x="36140" y="111555"/>
                    <a:pt x="46484" y="94181"/>
                    <a:pt x="58600" y="76865"/>
                  </a:cubicBezTo>
                  <a:cubicBezTo>
                    <a:pt x="68544" y="62634"/>
                    <a:pt x="71973" y="45033"/>
                    <a:pt x="77003" y="28630"/>
                  </a:cubicBezTo>
                  <a:cubicBezTo>
                    <a:pt x="79852" y="16118"/>
                    <a:pt x="87924" y="5425"/>
                    <a:pt x="99177" y="-745"/>
                  </a:cubicBezTo>
                  <a:cubicBezTo>
                    <a:pt x="108492" y="18458"/>
                    <a:pt x="97805" y="37717"/>
                    <a:pt x="99177" y="57034"/>
                  </a:cubicBezTo>
                  <a:cubicBezTo>
                    <a:pt x="99691" y="64921"/>
                    <a:pt x="96262" y="73093"/>
                    <a:pt x="99805" y="81094"/>
                  </a:cubicBezTo>
                  <a:cubicBezTo>
                    <a:pt x="97919" y="90638"/>
                    <a:pt x="95976" y="100182"/>
                    <a:pt x="94090" y="110412"/>
                  </a:cubicBezTo>
                  <a:cubicBezTo>
                    <a:pt x="87061" y="106126"/>
                    <a:pt x="91518" y="96239"/>
                    <a:pt x="84317" y="93267"/>
                  </a:cubicBezTo>
                  <a:cubicBezTo>
                    <a:pt x="71002" y="101611"/>
                    <a:pt x="68373" y="113212"/>
                    <a:pt x="73517" y="127557"/>
                  </a:cubicBezTo>
                  <a:cubicBezTo>
                    <a:pt x="75859" y="134015"/>
                    <a:pt x="79232" y="140816"/>
                    <a:pt x="72373" y="146816"/>
                  </a:cubicBezTo>
                  <a:cubicBezTo>
                    <a:pt x="58771" y="155218"/>
                    <a:pt x="55228" y="171563"/>
                    <a:pt x="43798" y="184078"/>
                  </a:cubicBezTo>
                  <a:cubicBezTo>
                    <a:pt x="34534" y="164996"/>
                    <a:pt x="20424" y="148680"/>
                    <a:pt x="2879" y="136758"/>
                  </a:cubicBezTo>
                  <a:cubicBezTo>
                    <a:pt x="-2151" y="133729"/>
                    <a:pt x="-2950" y="129957"/>
                    <a:pt x="1336" y="125900"/>
                  </a:cubicBezTo>
                  <a:close/>
                </a:path>
              </a:pathLst>
            </a:custGeom>
            <a:solidFill>
              <a:srgbClr val="AD9F8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2" name="任意多边形: 形状 198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334FDDF-D17D-48BB-8DED-76509096C98F}"/>
                </a:ext>
              </a:extLst>
            </p:cNvPr>
            <p:cNvSpPr/>
            <p:nvPr/>
          </p:nvSpPr>
          <p:spPr>
            <a:xfrm>
              <a:off x="-7122424" y="6932027"/>
              <a:ext cx="33619" cy="86639"/>
            </a:xfrm>
            <a:custGeom>
              <a:avLst/>
              <a:gdLst>
                <a:gd name="connsiteX0" fmla="*/ 4639 w 33619"/>
                <a:gd name="connsiteY0" fmla="*/ 52748 h 86639"/>
                <a:gd name="connsiteX1" fmla="*/ -1076 w 33619"/>
                <a:gd name="connsiteY1" fmla="*/ 26801 h 86639"/>
                <a:gd name="connsiteX2" fmla="*/ 16697 w 33619"/>
                <a:gd name="connsiteY2" fmla="*/ -745 h 86639"/>
                <a:gd name="connsiteX3" fmla="*/ 11325 w 33619"/>
                <a:gd name="connsiteY3" fmla="*/ 32117 h 86639"/>
                <a:gd name="connsiteX4" fmla="*/ 30870 w 33619"/>
                <a:gd name="connsiteY4" fmla="*/ 68750 h 86639"/>
                <a:gd name="connsiteX5" fmla="*/ 22640 w 33619"/>
                <a:gd name="connsiteY5" fmla="*/ 85895 h 86639"/>
                <a:gd name="connsiteX6" fmla="*/ 5495 w 33619"/>
                <a:gd name="connsiteY6" fmla="*/ 59606 h 8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19" h="86639">
                  <a:moveTo>
                    <a:pt x="4639" y="52748"/>
                  </a:moveTo>
                  <a:cubicBezTo>
                    <a:pt x="2234" y="44216"/>
                    <a:pt x="326" y="35553"/>
                    <a:pt x="-1076" y="26801"/>
                  </a:cubicBezTo>
                  <a:cubicBezTo>
                    <a:pt x="-2562" y="13315"/>
                    <a:pt x="-48" y="1427"/>
                    <a:pt x="16697" y="-745"/>
                  </a:cubicBezTo>
                  <a:cubicBezTo>
                    <a:pt x="13840" y="10057"/>
                    <a:pt x="809" y="19144"/>
                    <a:pt x="11325" y="32117"/>
                  </a:cubicBezTo>
                  <a:cubicBezTo>
                    <a:pt x="21830" y="41739"/>
                    <a:pt x="28727" y="54665"/>
                    <a:pt x="30870" y="68750"/>
                  </a:cubicBezTo>
                  <a:cubicBezTo>
                    <a:pt x="32070" y="75779"/>
                    <a:pt x="35442" y="85209"/>
                    <a:pt x="22640" y="85895"/>
                  </a:cubicBezTo>
                  <a:cubicBezTo>
                    <a:pt x="16925" y="77380"/>
                    <a:pt x="15497" y="65721"/>
                    <a:pt x="5495" y="59606"/>
                  </a:cubicBezTo>
                  <a:close/>
                </a:path>
              </a:pathLst>
            </a:custGeom>
            <a:solidFill>
              <a:srgbClr val="3A262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83" name="任意多边形: 形状 198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680F56B-ED04-4B75-9A4D-C3B6BE123FCF}"/>
                </a:ext>
              </a:extLst>
            </p:cNvPr>
            <p:cNvSpPr/>
            <p:nvPr/>
          </p:nvSpPr>
          <p:spPr>
            <a:xfrm>
              <a:off x="-7149893" y="7041013"/>
              <a:ext cx="23717" cy="14744"/>
            </a:xfrm>
            <a:custGeom>
              <a:avLst/>
              <a:gdLst>
                <a:gd name="connsiteX0" fmla="*/ 22276 w 23717"/>
                <a:gd name="connsiteY0" fmla="*/ 14000 h 14744"/>
                <a:gd name="connsiteX1" fmla="*/ -1441 w 23717"/>
                <a:gd name="connsiteY1" fmla="*/ 6227 h 14744"/>
                <a:gd name="connsiteX2" fmla="*/ 6732 w 23717"/>
                <a:gd name="connsiteY2" fmla="*/ -745 h 14744"/>
                <a:gd name="connsiteX3" fmla="*/ 22276 w 23717"/>
                <a:gd name="connsiteY3" fmla="*/ 14000 h 1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717" h="14744">
                  <a:moveTo>
                    <a:pt x="22276" y="14000"/>
                  </a:moveTo>
                  <a:lnTo>
                    <a:pt x="-1441" y="6227"/>
                  </a:lnTo>
                  <a:lnTo>
                    <a:pt x="6732" y="-745"/>
                  </a:lnTo>
                  <a:cubicBezTo>
                    <a:pt x="13704" y="2341"/>
                    <a:pt x="21591" y="4342"/>
                    <a:pt x="22276" y="14000"/>
                  </a:cubicBezTo>
                  <a:close/>
                </a:path>
              </a:pathLst>
            </a:custGeom>
            <a:solidFill>
              <a:srgbClr val="80501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98" name="任意多边形: 形状 199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544F501-9698-41DC-A01B-651001923898}"/>
                </a:ext>
              </a:extLst>
            </p:cNvPr>
            <p:cNvSpPr/>
            <p:nvPr/>
          </p:nvSpPr>
          <p:spPr>
            <a:xfrm>
              <a:off x="-7897556" y="7376369"/>
              <a:ext cx="52548" cy="35376"/>
            </a:xfrm>
            <a:custGeom>
              <a:avLst/>
              <a:gdLst>
                <a:gd name="connsiteX0" fmla="*/ 7273 w 52548"/>
                <a:gd name="connsiteY0" fmla="*/ 14858 h 35376"/>
                <a:gd name="connsiteX1" fmla="*/ 2644 w 52548"/>
                <a:gd name="connsiteY1" fmla="*/ 8743 h 35376"/>
                <a:gd name="connsiteX2" fmla="*/ 7330 w 52548"/>
                <a:gd name="connsiteY2" fmla="*/ -745 h 35376"/>
                <a:gd name="connsiteX3" fmla="*/ 51107 w 52548"/>
                <a:gd name="connsiteY3" fmla="*/ 34632 h 35376"/>
                <a:gd name="connsiteX4" fmla="*/ 7273 w 52548"/>
                <a:gd name="connsiteY4" fmla="*/ 14858 h 35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548" h="35376">
                  <a:moveTo>
                    <a:pt x="7273" y="14858"/>
                  </a:moveTo>
                  <a:cubicBezTo>
                    <a:pt x="5888" y="12705"/>
                    <a:pt x="4340" y="10661"/>
                    <a:pt x="2644" y="8743"/>
                  </a:cubicBezTo>
                  <a:cubicBezTo>
                    <a:pt x="-5814" y="513"/>
                    <a:pt x="415" y="-230"/>
                    <a:pt x="7330" y="-745"/>
                  </a:cubicBezTo>
                  <a:cubicBezTo>
                    <a:pt x="16531" y="16400"/>
                    <a:pt x="39677" y="16858"/>
                    <a:pt x="51107" y="34632"/>
                  </a:cubicBezTo>
                  <a:cubicBezTo>
                    <a:pt x="32362" y="34403"/>
                    <a:pt x="23218" y="16858"/>
                    <a:pt x="7273" y="14858"/>
                  </a:cubicBezTo>
                  <a:close/>
                </a:path>
              </a:pathLst>
            </a:custGeom>
            <a:solidFill>
              <a:srgbClr val="89C0C6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0" name="任意多边形: 形状 199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976CF27-28DD-45CA-8070-CCADF13462A6}"/>
                </a:ext>
              </a:extLst>
            </p:cNvPr>
            <p:cNvSpPr/>
            <p:nvPr/>
          </p:nvSpPr>
          <p:spPr>
            <a:xfrm>
              <a:off x="-7453009" y="6990721"/>
              <a:ext cx="162928" cy="435426"/>
            </a:xfrm>
            <a:custGeom>
              <a:avLst/>
              <a:gdLst>
                <a:gd name="connsiteX0" fmla="*/ 121996 w 162928"/>
                <a:gd name="connsiteY0" fmla="*/ 798 h 435426"/>
                <a:gd name="connsiteX1" fmla="*/ 161487 w 162928"/>
                <a:gd name="connsiteY1" fmla="*/ 46518 h 435426"/>
                <a:gd name="connsiteX2" fmla="*/ 127197 w 162928"/>
                <a:gd name="connsiteY2" fmla="*/ 55662 h 435426"/>
                <a:gd name="connsiteX3" fmla="*/ 104794 w 162928"/>
                <a:gd name="connsiteY3" fmla="*/ 55662 h 435426"/>
                <a:gd name="connsiteX4" fmla="*/ 88278 w 162928"/>
                <a:gd name="connsiteY4" fmla="*/ 79094 h 435426"/>
                <a:gd name="connsiteX5" fmla="*/ 78848 w 162928"/>
                <a:gd name="connsiteY5" fmla="*/ 213110 h 435426"/>
                <a:gd name="connsiteX6" fmla="*/ 73819 w 162928"/>
                <a:gd name="connsiteY6" fmla="*/ 226084 h 435426"/>
                <a:gd name="connsiteX7" fmla="*/ 67304 w 162928"/>
                <a:gd name="connsiteY7" fmla="*/ 253458 h 435426"/>
                <a:gd name="connsiteX8" fmla="*/ 56503 w 162928"/>
                <a:gd name="connsiteY8" fmla="*/ 289006 h 435426"/>
                <a:gd name="connsiteX9" fmla="*/ 60675 w 162928"/>
                <a:gd name="connsiteY9" fmla="*/ 403306 h 435426"/>
                <a:gd name="connsiteX10" fmla="*/ 77820 w 162928"/>
                <a:gd name="connsiteY10" fmla="*/ 434682 h 435426"/>
                <a:gd name="connsiteX11" fmla="*/ 34499 w 162928"/>
                <a:gd name="connsiteY11" fmla="*/ 431881 h 435426"/>
                <a:gd name="connsiteX12" fmla="*/ 209 w 162928"/>
                <a:gd name="connsiteY12" fmla="*/ 396677 h 435426"/>
                <a:gd name="connsiteX13" fmla="*/ 3582 w 162928"/>
                <a:gd name="connsiteY13" fmla="*/ 382674 h 435426"/>
                <a:gd name="connsiteX14" fmla="*/ 23127 w 162928"/>
                <a:gd name="connsiteY14" fmla="*/ 343813 h 435426"/>
                <a:gd name="connsiteX15" fmla="*/ 19927 w 162928"/>
                <a:gd name="connsiteY15" fmla="*/ 229056 h 435426"/>
                <a:gd name="connsiteX16" fmla="*/ 27813 w 162928"/>
                <a:gd name="connsiteY16" fmla="*/ 95496 h 435426"/>
                <a:gd name="connsiteX17" fmla="*/ 66332 w 162928"/>
                <a:gd name="connsiteY17" fmla="*/ 26116 h 435426"/>
                <a:gd name="connsiteX18" fmla="*/ 118111 w 162928"/>
                <a:gd name="connsiteY18" fmla="*/ -745 h 43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2928" h="435426">
                  <a:moveTo>
                    <a:pt x="121996" y="798"/>
                  </a:moveTo>
                  <a:cubicBezTo>
                    <a:pt x="118568" y="29373"/>
                    <a:pt x="142742" y="34746"/>
                    <a:pt x="161487" y="46518"/>
                  </a:cubicBezTo>
                  <a:cubicBezTo>
                    <a:pt x="150800" y="55263"/>
                    <a:pt x="136055" y="45090"/>
                    <a:pt x="127197" y="55662"/>
                  </a:cubicBezTo>
                  <a:lnTo>
                    <a:pt x="104794" y="55662"/>
                  </a:lnTo>
                  <a:cubicBezTo>
                    <a:pt x="89307" y="56348"/>
                    <a:pt x="92736" y="70521"/>
                    <a:pt x="88278" y="79094"/>
                  </a:cubicBezTo>
                  <a:cubicBezTo>
                    <a:pt x="82056" y="123496"/>
                    <a:pt x="78904" y="168275"/>
                    <a:pt x="78848" y="213110"/>
                  </a:cubicBezTo>
                  <a:cubicBezTo>
                    <a:pt x="77419" y="217569"/>
                    <a:pt x="75191" y="221683"/>
                    <a:pt x="73819" y="226084"/>
                  </a:cubicBezTo>
                  <a:cubicBezTo>
                    <a:pt x="66561" y="234028"/>
                    <a:pt x="71419" y="244829"/>
                    <a:pt x="67304" y="253458"/>
                  </a:cubicBezTo>
                  <a:cubicBezTo>
                    <a:pt x="57874" y="263517"/>
                    <a:pt x="57531" y="276776"/>
                    <a:pt x="56503" y="289006"/>
                  </a:cubicBezTo>
                  <a:cubicBezTo>
                    <a:pt x="53214" y="327133"/>
                    <a:pt x="54616" y="365520"/>
                    <a:pt x="60675" y="403306"/>
                  </a:cubicBezTo>
                  <a:cubicBezTo>
                    <a:pt x="62846" y="416165"/>
                    <a:pt x="75476" y="422451"/>
                    <a:pt x="77820" y="434682"/>
                  </a:cubicBezTo>
                  <a:cubicBezTo>
                    <a:pt x="63418" y="433310"/>
                    <a:pt x="49245" y="434053"/>
                    <a:pt x="34499" y="431881"/>
                  </a:cubicBezTo>
                  <a:cubicBezTo>
                    <a:pt x="13183" y="428680"/>
                    <a:pt x="2325" y="417537"/>
                    <a:pt x="209" y="396677"/>
                  </a:cubicBezTo>
                  <a:cubicBezTo>
                    <a:pt x="-2648" y="390962"/>
                    <a:pt x="-1962" y="384047"/>
                    <a:pt x="3582" y="382674"/>
                  </a:cubicBezTo>
                  <a:cubicBezTo>
                    <a:pt x="26041" y="376959"/>
                    <a:pt x="23470" y="360158"/>
                    <a:pt x="23127" y="343813"/>
                  </a:cubicBezTo>
                  <a:cubicBezTo>
                    <a:pt x="22384" y="305522"/>
                    <a:pt x="27299" y="266775"/>
                    <a:pt x="19927" y="229056"/>
                  </a:cubicBezTo>
                  <a:cubicBezTo>
                    <a:pt x="11068" y="183336"/>
                    <a:pt x="24613" y="139901"/>
                    <a:pt x="27813" y="95496"/>
                  </a:cubicBezTo>
                  <a:cubicBezTo>
                    <a:pt x="36260" y="70189"/>
                    <a:pt x="49320" y="46666"/>
                    <a:pt x="66332" y="26116"/>
                  </a:cubicBezTo>
                  <a:cubicBezTo>
                    <a:pt x="80725" y="12474"/>
                    <a:pt x="98670" y="3164"/>
                    <a:pt x="118111" y="-745"/>
                  </a:cubicBezTo>
                  <a:close/>
                </a:path>
              </a:pathLst>
            </a:custGeom>
            <a:solidFill>
              <a:srgbClr val="DEA3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1" name="任意多边形: 形状 200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39994D0-1D3A-4729-BCF8-03B5AFDC251D}"/>
                </a:ext>
              </a:extLst>
            </p:cNvPr>
            <p:cNvSpPr/>
            <p:nvPr/>
          </p:nvSpPr>
          <p:spPr>
            <a:xfrm>
              <a:off x="-7553297" y="7019829"/>
              <a:ext cx="144044" cy="384486"/>
            </a:xfrm>
            <a:custGeom>
              <a:avLst/>
              <a:gdLst>
                <a:gd name="connsiteX0" fmla="*/ 136559 w 144044"/>
                <a:gd name="connsiteY0" fmla="*/ 59530 h 384486"/>
                <a:gd name="connsiteX1" fmla="*/ 130272 w 144044"/>
                <a:gd name="connsiteY1" fmla="*/ 122395 h 384486"/>
                <a:gd name="connsiteX2" fmla="*/ 129529 w 144044"/>
                <a:gd name="connsiteY2" fmla="*/ 130510 h 384486"/>
                <a:gd name="connsiteX3" fmla="*/ 125872 w 144044"/>
                <a:gd name="connsiteY3" fmla="*/ 203377 h 384486"/>
                <a:gd name="connsiteX4" fmla="*/ 129129 w 144044"/>
                <a:gd name="connsiteY4" fmla="*/ 329107 h 384486"/>
                <a:gd name="connsiteX5" fmla="*/ 109927 w 144044"/>
                <a:gd name="connsiteY5" fmla="*/ 356139 h 384486"/>
                <a:gd name="connsiteX6" fmla="*/ 101012 w 144044"/>
                <a:gd name="connsiteY6" fmla="*/ 367569 h 384486"/>
                <a:gd name="connsiteX7" fmla="*/ 95925 w 144044"/>
                <a:gd name="connsiteY7" fmla="*/ 383742 h 384486"/>
                <a:gd name="connsiteX8" fmla="*/ 56606 w 144044"/>
                <a:gd name="connsiteY8" fmla="*/ 356595 h 384486"/>
                <a:gd name="connsiteX9" fmla="*/ 8314 w 144044"/>
                <a:gd name="connsiteY9" fmla="*/ 355167 h 384486"/>
                <a:gd name="connsiteX10" fmla="*/ 79752 w 144044"/>
                <a:gd name="connsiteY10" fmla="*/ 344766 h 384486"/>
                <a:gd name="connsiteX11" fmla="*/ 118099 w 144044"/>
                <a:gd name="connsiteY11" fmla="*/ 307104 h 384486"/>
                <a:gd name="connsiteX12" fmla="*/ 118099 w 144044"/>
                <a:gd name="connsiteY12" fmla="*/ 189947 h 384486"/>
                <a:gd name="connsiteX13" fmla="*/ 96268 w 144044"/>
                <a:gd name="connsiteY13" fmla="*/ 169429 h 384486"/>
                <a:gd name="connsiteX14" fmla="*/ 89124 w 144044"/>
                <a:gd name="connsiteY14" fmla="*/ 163200 h 384486"/>
                <a:gd name="connsiteX15" fmla="*/ 32317 w 144044"/>
                <a:gd name="connsiteY15" fmla="*/ 168915 h 384486"/>
                <a:gd name="connsiteX16" fmla="*/ 2770 w 144044"/>
                <a:gd name="connsiteY16" fmla="*/ 128910 h 384486"/>
                <a:gd name="connsiteX17" fmla="*/ 15457 w 144044"/>
                <a:gd name="connsiteY17" fmla="*/ 124338 h 384486"/>
                <a:gd name="connsiteX18" fmla="*/ 63349 w 144044"/>
                <a:gd name="connsiteY18" fmla="*/ 79190 h 384486"/>
                <a:gd name="connsiteX19" fmla="*/ 79808 w 144044"/>
                <a:gd name="connsiteY19" fmla="*/ 18953 h 384486"/>
                <a:gd name="connsiteX20" fmla="*/ 101983 w 144044"/>
                <a:gd name="connsiteY20" fmla="*/ -535 h 384486"/>
                <a:gd name="connsiteX21" fmla="*/ 101983 w 144044"/>
                <a:gd name="connsiteY21" fmla="*/ -535 h 384486"/>
                <a:gd name="connsiteX22" fmla="*/ 100897 w 144044"/>
                <a:gd name="connsiteY22" fmla="*/ 25183 h 384486"/>
                <a:gd name="connsiteX23" fmla="*/ 86095 w 144044"/>
                <a:gd name="connsiteY23" fmla="*/ 103135 h 384486"/>
                <a:gd name="connsiteX24" fmla="*/ 94210 w 144044"/>
                <a:gd name="connsiteY24" fmla="*/ 119652 h 384486"/>
                <a:gd name="connsiteX25" fmla="*/ 111756 w 144044"/>
                <a:gd name="connsiteY25" fmla="*/ 107193 h 384486"/>
                <a:gd name="connsiteX26" fmla="*/ 117471 w 144044"/>
                <a:gd name="connsiteY26" fmla="*/ 66559 h 384486"/>
                <a:gd name="connsiteX27" fmla="*/ 132616 w 144044"/>
                <a:gd name="connsiteY27" fmla="*/ 30097 h 384486"/>
                <a:gd name="connsiteX28" fmla="*/ 140731 w 144044"/>
                <a:gd name="connsiteY28" fmla="*/ 31355 h 384486"/>
                <a:gd name="connsiteX29" fmla="*/ 136559 w 144044"/>
                <a:gd name="connsiteY29" fmla="*/ 59530 h 38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44044" h="384486">
                  <a:moveTo>
                    <a:pt x="136559" y="59530"/>
                  </a:moveTo>
                  <a:cubicBezTo>
                    <a:pt x="134425" y="80409"/>
                    <a:pt x="132330" y="101364"/>
                    <a:pt x="130272" y="122395"/>
                  </a:cubicBezTo>
                  <a:cubicBezTo>
                    <a:pt x="130272" y="125138"/>
                    <a:pt x="130901" y="128624"/>
                    <a:pt x="129529" y="130510"/>
                  </a:cubicBezTo>
                  <a:cubicBezTo>
                    <a:pt x="112384" y="153942"/>
                    <a:pt x="123814" y="179545"/>
                    <a:pt x="125872" y="203377"/>
                  </a:cubicBezTo>
                  <a:cubicBezTo>
                    <a:pt x="129872" y="245382"/>
                    <a:pt x="127929" y="287215"/>
                    <a:pt x="129129" y="329107"/>
                  </a:cubicBezTo>
                  <a:cubicBezTo>
                    <a:pt x="129529" y="343737"/>
                    <a:pt x="126729" y="354481"/>
                    <a:pt x="109927" y="356139"/>
                  </a:cubicBezTo>
                  <a:cubicBezTo>
                    <a:pt x="102840" y="356881"/>
                    <a:pt x="101755" y="362196"/>
                    <a:pt x="101012" y="367569"/>
                  </a:cubicBezTo>
                  <a:cubicBezTo>
                    <a:pt x="95297" y="371626"/>
                    <a:pt x="97639" y="378370"/>
                    <a:pt x="95925" y="383742"/>
                  </a:cubicBezTo>
                  <a:cubicBezTo>
                    <a:pt x="87581" y="357396"/>
                    <a:pt x="87581" y="357396"/>
                    <a:pt x="56606" y="356595"/>
                  </a:cubicBezTo>
                  <a:cubicBezTo>
                    <a:pt x="40546" y="356196"/>
                    <a:pt x="24430" y="355624"/>
                    <a:pt x="8314" y="355167"/>
                  </a:cubicBezTo>
                  <a:cubicBezTo>
                    <a:pt x="31174" y="346194"/>
                    <a:pt x="55463" y="345165"/>
                    <a:pt x="79752" y="344766"/>
                  </a:cubicBezTo>
                  <a:cubicBezTo>
                    <a:pt x="126158" y="344137"/>
                    <a:pt x="117642" y="345851"/>
                    <a:pt x="118099" y="307104"/>
                  </a:cubicBezTo>
                  <a:cubicBezTo>
                    <a:pt x="118556" y="268356"/>
                    <a:pt x="118099" y="228980"/>
                    <a:pt x="118099" y="189947"/>
                  </a:cubicBezTo>
                  <a:cubicBezTo>
                    <a:pt x="118099" y="171201"/>
                    <a:pt x="117642" y="171201"/>
                    <a:pt x="96268" y="169429"/>
                  </a:cubicBezTo>
                  <a:cubicBezTo>
                    <a:pt x="96268" y="164457"/>
                    <a:pt x="95125" y="162514"/>
                    <a:pt x="89124" y="163200"/>
                  </a:cubicBezTo>
                  <a:cubicBezTo>
                    <a:pt x="70208" y="165429"/>
                    <a:pt x="51233" y="167087"/>
                    <a:pt x="32317" y="168915"/>
                  </a:cubicBezTo>
                  <a:cubicBezTo>
                    <a:pt x="-202" y="172001"/>
                    <a:pt x="-7231" y="162114"/>
                    <a:pt x="2770" y="128910"/>
                  </a:cubicBezTo>
                  <a:cubicBezTo>
                    <a:pt x="6583" y="126413"/>
                    <a:pt x="10928" y="124847"/>
                    <a:pt x="15457" y="124338"/>
                  </a:cubicBezTo>
                  <a:cubicBezTo>
                    <a:pt x="56205" y="118623"/>
                    <a:pt x="56205" y="118623"/>
                    <a:pt x="63349" y="79190"/>
                  </a:cubicBezTo>
                  <a:cubicBezTo>
                    <a:pt x="66369" y="58517"/>
                    <a:pt x="71896" y="38289"/>
                    <a:pt x="79808" y="18953"/>
                  </a:cubicBezTo>
                  <a:cubicBezTo>
                    <a:pt x="84095" y="9466"/>
                    <a:pt x="87238" y="-2478"/>
                    <a:pt x="101983" y="-535"/>
                  </a:cubicBezTo>
                  <a:lnTo>
                    <a:pt x="101983" y="-535"/>
                  </a:lnTo>
                  <a:cubicBezTo>
                    <a:pt x="109412" y="8324"/>
                    <a:pt x="103298" y="16610"/>
                    <a:pt x="100897" y="25183"/>
                  </a:cubicBezTo>
                  <a:cubicBezTo>
                    <a:pt x="93605" y="50664"/>
                    <a:pt x="88652" y="76755"/>
                    <a:pt x="86095" y="103135"/>
                  </a:cubicBezTo>
                  <a:cubicBezTo>
                    <a:pt x="85410" y="110165"/>
                    <a:pt x="82780" y="118680"/>
                    <a:pt x="94210" y="119652"/>
                  </a:cubicBezTo>
                  <a:cubicBezTo>
                    <a:pt x="103354" y="120452"/>
                    <a:pt x="110555" y="118109"/>
                    <a:pt x="111756" y="107193"/>
                  </a:cubicBezTo>
                  <a:cubicBezTo>
                    <a:pt x="113242" y="93591"/>
                    <a:pt x="115699" y="80104"/>
                    <a:pt x="117471" y="66559"/>
                  </a:cubicBezTo>
                  <a:cubicBezTo>
                    <a:pt x="119242" y="53015"/>
                    <a:pt x="119014" y="38670"/>
                    <a:pt x="132616" y="30097"/>
                  </a:cubicBezTo>
                  <a:cubicBezTo>
                    <a:pt x="135384" y="29534"/>
                    <a:pt x="138263" y="29980"/>
                    <a:pt x="140731" y="31355"/>
                  </a:cubicBezTo>
                  <a:cubicBezTo>
                    <a:pt x="147017" y="41699"/>
                    <a:pt x="135359" y="49700"/>
                    <a:pt x="136559" y="59530"/>
                  </a:cubicBezTo>
                  <a:close/>
                </a:path>
              </a:pathLst>
            </a:custGeom>
            <a:solidFill>
              <a:srgbClr val="80501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07" name="任意多边形: 形状 200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2F4B393-BBC4-4280-90CD-E631DC80F983}"/>
                </a:ext>
              </a:extLst>
            </p:cNvPr>
            <p:cNvSpPr/>
            <p:nvPr/>
          </p:nvSpPr>
          <p:spPr>
            <a:xfrm>
              <a:off x="-8904358" y="7122851"/>
              <a:ext cx="6635" cy="50634"/>
            </a:xfrm>
            <a:custGeom>
              <a:avLst/>
              <a:gdLst>
                <a:gd name="connsiteX0" fmla="*/ 3720 w 6635"/>
                <a:gd name="connsiteY0" fmla="*/ 49890 h 50634"/>
                <a:gd name="connsiteX1" fmla="*/ 5 w 6635"/>
                <a:gd name="connsiteY1" fmla="*/ -745 h 50634"/>
                <a:gd name="connsiteX2" fmla="*/ 3720 w 6635"/>
                <a:gd name="connsiteY2" fmla="*/ 49890 h 50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35" h="50634">
                  <a:moveTo>
                    <a:pt x="3720" y="49890"/>
                  </a:moveTo>
                  <a:cubicBezTo>
                    <a:pt x="-4109" y="33488"/>
                    <a:pt x="-966" y="16286"/>
                    <a:pt x="5" y="-745"/>
                  </a:cubicBezTo>
                  <a:cubicBezTo>
                    <a:pt x="8635" y="15600"/>
                    <a:pt x="3949" y="32917"/>
                    <a:pt x="3720" y="49890"/>
                  </a:cubicBezTo>
                  <a:close/>
                </a:path>
              </a:pathLst>
            </a:custGeom>
            <a:solidFill>
              <a:srgbClr val="D4CA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5" name="任意多边形: 形状 201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12D44B7-A0D7-4833-B5FD-2E50087BD71F}"/>
                </a:ext>
              </a:extLst>
            </p:cNvPr>
            <p:cNvSpPr/>
            <p:nvPr/>
          </p:nvSpPr>
          <p:spPr>
            <a:xfrm>
              <a:off x="-7685559" y="6804632"/>
              <a:ext cx="274091" cy="187688"/>
            </a:xfrm>
            <a:custGeom>
              <a:avLst/>
              <a:gdLst>
                <a:gd name="connsiteX0" fmla="*/ 95771 w 274091"/>
                <a:gd name="connsiteY0" fmla="*/ 15666 h 187688"/>
                <a:gd name="connsiteX1" fmla="*/ 97074 w 274091"/>
                <a:gd name="connsiteY1" fmla="*/ 22164 h 187688"/>
                <a:gd name="connsiteX2" fmla="*/ 97600 w 274091"/>
                <a:gd name="connsiteY2" fmla="*/ 22466 h 187688"/>
                <a:gd name="connsiteX3" fmla="*/ 220416 w 274091"/>
                <a:gd name="connsiteY3" fmla="*/ 92247 h 187688"/>
                <a:gd name="connsiteX4" fmla="*/ 257563 w 274091"/>
                <a:gd name="connsiteY4" fmla="*/ 129394 h 187688"/>
                <a:gd name="connsiteX5" fmla="*/ 272651 w 274091"/>
                <a:gd name="connsiteY5" fmla="*/ 154769 h 187688"/>
                <a:gd name="connsiteX6" fmla="*/ 191212 w 274091"/>
                <a:gd name="connsiteY6" fmla="*/ 186944 h 187688"/>
                <a:gd name="connsiteX7" fmla="*/ 184640 w 274091"/>
                <a:gd name="connsiteY7" fmla="*/ 183287 h 187688"/>
                <a:gd name="connsiteX8" fmla="*/ 185040 w 274091"/>
                <a:gd name="connsiteY8" fmla="*/ 180658 h 187688"/>
                <a:gd name="connsiteX9" fmla="*/ 184297 w 274091"/>
                <a:gd name="connsiteY9" fmla="*/ 123508 h 187688"/>
                <a:gd name="connsiteX10" fmla="*/ 88513 w 274091"/>
                <a:gd name="connsiteY10" fmla="*/ 40983 h 187688"/>
                <a:gd name="connsiteX11" fmla="*/ 70854 w 274091"/>
                <a:gd name="connsiteY11" fmla="*/ 37497 h 187688"/>
                <a:gd name="connsiteX12" fmla="*/ 40164 w 274091"/>
                <a:gd name="connsiteY12" fmla="*/ 32353 h 187688"/>
                <a:gd name="connsiteX13" fmla="*/ 28106 w 274091"/>
                <a:gd name="connsiteY13" fmla="*/ 28638 h 187688"/>
                <a:gd name="connsiteX14" fmla="*/ -1441 w 274091"/>
                <a:gd name="connsiteY14" fmla="*/ 6979 h 187688"/>
                <a:gd name="connsiteX15" fmla="*/ 95771 w 274091"/>
                <a:gd name="connsiteY15" fmla="*/ 15666 h 18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4091" h="187688">
                  <a:moveTo>
                    <a:pt x="95771" y="15666"/>
                  </a:moveTo>
                  <a:cubicBezTo>
                    <a:pt x="94337" y="17820"/>
                    <a:pt x="94920" y="20729"/>
                    <a:pt x="97074" y="22164"/>
                  </a:cubicBezTo>
                  <a:cubicBezTo>
                    <a:pt x="97243" y="22276"/>
                    <a:pt x="97418" y="22377"/>
                    <a:pt x="97600" y="22466"/>
                  </a:cubicBezTo>
                  <a:cubicBezTo>
                    <a:pt x="138462" y="45898"/>
                    <a:pt x="178868" y="70129"/>
                    <a:pt x="220416" y="92247"/>
                  </a:cubicBezTo>
                  <a:cubicBezTo>
                    <a:pt x="237561" y="101219"/>
                    <a:pt x="250534" y="111106"/>
                    <a:pt x="257563" y="129394"/>
                  </a:cubicBezTo>
                  <a:cubicBezTo>
                    <a:pt x="260691" y="138847"/>
                    <a:pt x="265839" y="147506"/>
                    <a:pt x="272651" y="154769"/>
                  </a:cubicBezTo>
                  <a:cubicBezTo>
                    <a:pt x="249889" y="174337"/>
                    <a:pt x="221202" y="185671"/>
                    <a:pt x="191212" y="186944"/>
                  </a:cubicBezTo>
                  <a:lnTo>
                    <a:pt x="184640" y="183287"/>
                  </a:lnTo>
                  <a:cubicBezTo>
                    <a:pt x="184640" y="182429"/>
                    <a:pt x="184640" y="181229"/>
                    <a:pt x="185040" y="180658"/>
                  </a:cubicBezTo>
                  <a:cubicBezTo>
                    <a:pt x="206414" y="155055"/>
                    <a:pt x="207900" y="150026"/>
                    <a:pt x="184297" y="123508"/>
                  </a:cubicBezTo>
                  <a:cubicBezTo>
                    <a:pt x="156122" y="92018"/>
                    <a:pt x="128747" y="58871"/>
                    <a:pt x="88513" y="40983"/>
                  </a:cubicBezTo>
                  <a:cubicBezTo>
                    <a:pt x="82798" y="38469"/>
                    <a:pt x="77655" y="34240"/>
                    <a:pt x="70854" y="37497"/>
                  </a:cubicBezTo>
                  <a:lnTo>
                    <a:pt x="40164" y="32353"/>
                  </a:lnTo>
                  <a:cubicBezTo>
                    <a:pt x="37188" y="28908"/>
                    <a:pt x="32505" y="27465"/>
                    <a:pt x="28106" y="28638"/>
                  </a:cubicBezTo>
                  <a:cubicBezTo>
                    <a:pt x="10275" y="32068"/>
                    <a:pt x="2902" y="21781"/>
                    <a:pt x="-1441" y="6979"/>
                  </a:cubicBezTo>
                  <a:cubicBezTo>
                    <a:pt x="32278" y="-5022"/>
                    <a:pt x="64796" y="-3708"/>
                    <a:pt x="95771" y="15666"/>
                  </a:cubicBezTo>
                  <a:close/>
                </a:path>
              </a:pathLst>
            </a:custGeom>
            <a:solidFill>
              <a:srgbClr val="8C551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6" name="任意多边形: 形状 201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70E7488-842D-4551-93A0-CC4ABF8035A5}"/>
                </a:ext>
              </a:extLst>
            </p:cNvPr>
            <p:cNvSpPr/>
            <p:nvPr/>
          </p:nvSpPr>
          <p:spPr>
            <a:xfrm>
              <a:off x="-7555156" y="6954738"/>
              <a:ext cx="196209" cy="197374"/>
            </a:xfrm>
            <a:custGeom>
              <a:avLst/>
              <a:gdLst>
                <a:gd name="connsiteX0" fmla="*/ 60809 w 196209"/>
                <a:gd name="connsiteY0" fmla="*/ 36839 h 197374"/>
                <a:gd name="connsiteX1" fmla="*/ 142248 w 196209"/>
                <a:gd name="connsiteY1" fmla="*/ 4663 h 197374"/>
                <a:gd name="connsiteX2" fmla="*/ 147506 w 196209"/>
                <a:gd name="connsiteY2" fmla="*/ 3578 h 197374"/>
                <a:gd name="connsiteX3" fmla="*/ 194768 w 196209"/>
                <a:gd name="connsiteY3" fmla="*/ 434 h 197374"/>
                <a:gd name="connsiteX4" fmla="*/ 124360 w 196209"/>
                <a:gd name="connsiteY4" fmla="*/ 37639 h 197374"/>
                <a:gd name="connsiteX5" fmla="*/ 103785 w 196209"/>
                <a:gd name="connsiteY5" fmla="*/ 64385 h 197374"/>
                <a:gd name="connsiteX6" fmla="*/ 76296 w 196209"/>
                <a:gd name="connsiteY6" fmla="*/ 127250 h 197374"/>
                <a:gd name="connsiteX7" fmla="*/ 65266 w 196209"/>
                <a:gd name="connsiteY7" fmla="*/ 183085 h 197374"/>
                <a:gd name="connsiteX8" fmla="*/ 52362 w 196209"/>
                <a:gd name="connsiteY8" fmla="*/ 195553 h 197374"/>
                <a:gd name="connsiteX9" fmla="*/ 50807 w 196209"/>
                <a:gd name="connsiteY9" fmla="*/ 195430 h 197374"/>
                <a:gd name="connsiteX10" fmla="*/ 4573 w 196209"/>
                <a:gd name="connsiteY10" fmla="*/ 196630 h 197374"/>
                <a:gd name="connsiteX11" fmla="*/ 3430 w 196209"/>
                <a:gd name="connsiteY11" fmla="*/ 149367 h 197374"/>
                <a:gd name="connsiteX12" fmla="*/ 38063 w 196209"/>
                <a:gd name="connsiteY12" fmla="*/ 58612 h 197374"/>
                <a:gd name="connsiteX13" fmla="*/ 37606 w 196209"/>
                <a:gd name="connsiteY13" fmla="*/ 58956 h 197374"/>
                <a:gd name="connsiteX14" fmla="*/ 60809 w 196209"/>
                <a:gd name="connsiteY14" fmla="*/ 36839 h 19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6209" h="197374">
                  <a:moveTo>
                    <a:pt x="60809" y="36839"/>
                  </a:moveTo>
                  <a:cubicBezTo>
                    <a:pt x="87375" y="24699"/>
                    <a:pt x="114559" y="13960"/>
                    <a:pt x="142248" y="4663"/>
                  </a:cubicBezTo>
                  <a:cubicBezTo>
                    <a:pt x="144022" y="4417"/>
                    <a:pt x="145778" y="4054"/>
                    <a:pt x="147506" y="3578"/>
                  </a:cubicBezTo>
                  <a:cubicBezTo>
                    <a:pt x="162764" y="7292"/>
                    <a:pt x="176880" y="-4366"/>
                    <a:pt x="194768" y="434"/>
                  </a:cubicBezTo>
                  <a:cubicBezTo>
                    <a:pt x="168822" y="11293"/>
                    <a:pt x="144533" y="20951"/>
                    <a:pt x="124360" y="37639"/>
                  </a:cubicBezTo>
                  <a:cubicBezTo>
                    <a:pt x="115558" y="44840"/>
                    <a:pt x="104300" y="50669"/>
                    <a:pt x="103785" y="64385"/>
                  </a:cubicBezTo>
                  <a:cubicBezTo>
                    <a:pt x="82640" y="80044"/>
                    <a:pt x="82697" y="105247"/>
                    <a:pt x="76296" y="127250"/>
                  </a:cubicBezTo>
                  <a:cubicBezTo>
                    <a:pt x="71469" y="145615"/>
                    <a:pt x="67785" y="164263"/>
                    <a:pt x="65266" y="183085"/>
                  </a:cubicBezTo>
                  <a:cubicBezTo>
                    <a:pt x="65145" y="190091"/>
                    <a:pt x="59368" y="195673"/>
                    <a:pt x="52362" y="195553"/>
                  </a:cubicBezTo>
                  <a:cubicBezTo>
                    <a:pt x="51842" y="195543"/>
                    <a:pt x="51323" y="195502"/>
                    <a:pt x="50807" y="195430"/>
                  </a:cubicBezTo>
                  <a:cubicBezTo>
                    <a:pt x="35377" y="195430"/>
                    <a:pt x="20004" y="196173"/>
                    <a:pt x="4573" y="196630"/>
                  </a:cubicBezTo>
                  <a:cubicBezTo>
                    <a:pt x="-6229" y="181199"/>
                    <a:pt x="173" y="164511"/>
                    <a:pt x="3430" y="149367"/>
                  </a:cubicBezTo>
                  <a:cubicBezTo>
                    <a:pt x="10288" y="117534"/>
                    <a:pt x="19661" y="86502"/>
                    <a:pt x="38063" y="58612"/>
                  </a:cubicBezTo>
                  <a:lnTo>
                    <a:pt x="37606" y="58956"/>
                  </a:lnTo>
                  <a:cubicBezTo>
                    <a:pt x="46690" y="53144"/>
                    <a:pt x="54569" y="45634"/>
                    <a:pt x="60809" y="36839"/>
                  </a:cubicBezTo>
                  <a:close/>
                </a:path>
              </a:pathLst>
            </a:custGeom>
            <a:solidFill>
              <a:srgbClr val="DEA3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7" name="任意多边形: 形状 201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16059B3-19F9-44FB-BC07-A58689D36BF9}"/>
                </a:ext>
              </a:extLst>
            </p:cNvPr>
            <p:cNvSpPr/>
            <p:nvPr/>
          </p:nvSpPr>
          <p:spPr>
            <a:xfrm>
              <a:off x="-7613265" y="6838406"/>
              <a:ext cx="142922" cy="150028"/>
            </a:xfrm>
            <a:custGeom>
              <a:avLst/>
              <a:gdLst>
                <a:gd name="connsiteX0" fmla="*/ -1441 w 142922"/>
                <a:gd name="connsiteY0" fmla="*/ 3837 h 150028"/>
                <a:gd name="connsiteX1" fmla="*/ 13361 w 142922"/>
                <a:gd name="connsiteY1" fmla="*/ 751 h 150028"/>
                <a:gd name="connsiteX2" fmla="*/ 54509 w 142922"/>
                <a:gd name="connsiteY2" fmla="*/ 21782 h 150028"/>
                <a:gd name="connsiteX3" fmla="*/ 137091 w 142922"/>
                <a:gd name="connsiteY3" fmla="*/ 115679 h 150028"/>
                <a:gd name="connsiteX4" fmla="*/ 131376 w 142922"/>
                <a:gd name="connsiteY4" fmla="*/ 138539 h 150028"/>
                <a:gd name="connsiteX5" fmla="*/ 112402 w 142922"/>
                <a:gd name="connsiteY5" fmla="*/ 149284 h 150028"/>
                <a:gd name="connsiteX6" fmla="*/ 24277 w 142922"/>
                <a:gd name="connsiteY6" fmla="*/ 23211 h 150028"/>
                <a:gd name="connsiteX7" fmla="*/ -1441 w 142922"/>
                <a:gd name="connsiteY7" fmla="*/ 3837 h 150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922" h="150028">
                  <a:moveTo>
                    <a:pt x="-1441" y="3837"/>
                  </a:moveTo>
                  <a:cubicBezTo>
                    <a:pt x="2011" y="-774"/>
                    <a:pt x="8354" y="-2097"/>
                    <a:pt x="13361" y="751"/>
                  </a:cubicBezTo>
                  <a:cubicBezTo>
                    <a:pt x="27877" y="6123"/>
                    <a:pt x="43194" y="11210"/>
                    <a:pt x="54509" y="21782"/>
                  </a:cubicBezTo>
                  <a:cubicBezTo>
                    <a:pt x="85027" y="50357"/>
                    <a:pt x="116916" y="77789"/>
                    <a:pt x="137091" y="115679"/>
                  </a:cubicBezTo>
                  <a:cubicBezTo>
                    <a:pt x="142806" y="126538"/>
                    <a:pt x="144806" y="133454"/>
                    <a:pt x="131376" y="138539"/>
                  </a:cubicBezTo>
                  <a:cubicBezTo>
                    <a:pt x="124779" y="141619"/>
                    <a:pt x="118435" y="145211"/>
                    <a:pt x="112402" y="149284"/>
                  </a:cubicBezTo>
                  <a:cubicBezTo>
                    <a:pt x="88285" y="103564"/>
                    <a:pt x="61767" y="59558"/>
                    <a:pt x="24277" y="23211"/>
                  </a:cubicBezTo>
                  <a:cubicBezTo>
                    <a:pt x="16447" y="15896"/>
                    <a:pt x="9532" y="7209"/>
                    <a:pt x="-1441" y="3837"/>
                  </a:cubicBezTo>
                  <a:close/>
                </a:path>
              </a:pathLst>
            </a:custGeom>
            <a:solidFill>
              <a:srgbClr val="DBA15E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8" name="任意多边形: 形状 201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AEAD608-926D-4867-A45E-4062EB3AC4B2}"/>
                </a:ext>
              </a:extLst>
            </p:cNvPr>
            <p:cNvSpPr/>
            <p:nvPr/>
          </p:nvSpPr>
          <p:spPr>
            <a:xfrm>
              <a:off x="-8178706" y="6539636"/>
              <a:ext cx="81609" cy="58921"/>
            </a:xfrm>
            <a:custGeom>
              <a:avLst/>
              <a:gdLst>
                <a:gd name="connsiteX0" fmla="*/ 75368 w 81609"/>
                <a:gd name="connsiteY0" fmla="*/ 58177 h 58921"/>
                <a:gd name="connsiteX1" fmla="*/ -1441 w 81609"/>
                <a:gd name="connsiteY1" fmla="*/ -745 h 58921"/>
                <a:gd name="connsiteX2" fmla="*/ 80169 w 81609"/>
                <a:gd name="connsiteY2" fmla="*/ 52062 h 58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1609" h="58921">
                  <a:moveTo>
                    <a:pt x="75368" y="58177"/>
                  </a:moveTo>
                  <a:lnTo>
                    <a:pt x="-1441" y="-745"/>
                  </a:lnTo>
                  <a:cubicBezTo>
                    <a:pt x="29477" y="11771"/>
                    <a:pt x="64510" y="18458"/>
                    <a:pt x="80169" y="52062"/>
                  </a:cubicBezTo>
                  <a:close/>
                </a:path>
              </a:pathLst>
            </a:custGeom>
            <a:solidFill>
              <a:srgbClr val="EEECE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19" name="任意多边形: 形状 201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7640ADE-1B9F-44AB-A85D-EE8861FFE399}"/>
                </a:ext>
              </a:extLst>
            </p:cNvPr>
            <p:cNvSpPr/>
            <p:nvPr/>
          </p:nvSpPr>
          <p:spPr>
            <a:xfrm>
              <a:off x="-8656424" y="6480099"/>
              <a:ext cx="190848" cy="129812"/>
            </a:xfrm>
            <a:custGeom>
              <a:avLst/>
              <a:gdLst>
                <a:gd name="connsiteX0" fmla="*/ 186525 w 190848"/>
                <a:gd name="connsiteY0" fmla="*/ 11815 h 129812"/>
                <a:gd name="connsiteX1" fmla="*/ 184811 w 190848"/>
                <a:gd name="connsiteY1" fmla="*/ 61650 h 129812"/>
                <a:gd name="connsiteX2" fmla="*/ 151550 w 190848"/>
                <a:gd name="connsiteY2" fmla="*/ 112170 h 129812"/>
                <a:gd name="connsiteX3" fmla="*/ 118917 w 190848"/>
                <a:gd name="connsiteY3" fmla="*/ 123600 h 129812"/>
                <a:gd name="connsiteX4" fmla="*/ 81713 w 190848"/>
                <a:gd name="connsiteY4" fmla="*/ 126972 h 129812"/>
                <a:gd name="connsiteX5" fmla="*/ 8904 w 190848"/>
                <a:gd name="connsiteY5" fmla="*/ 85196 h 129812"/>
                <a:gd name="connsiteX6" fmla="*/ 3189 w 190848"/>
                <a:gd name="connsiteY6" fmla="*/ 68051 h 129812"/>
                <a:gd name="connsiteX7" fmla="*/ -1441 w 190848"/>
                <a:gd name="connsiteY7" fmla="*/ 6614 h 129812"/>
                <a:gd name="connsiteX8" fmla="*/ 3932 w 190848"/>
                <a:gd name="connsiteY8" fmla="*/ 1185 h 129812"/>
                <a:gd name="connsiteX9" fmla="*/ 41650 w 190848"/>
                <a:gd name="connsiteY9" fmla="*/ 1185 h 129812"/>
                <a:gd name="connsiteX10" fmla="*/ 59596 w 190848"/>
                <a:gd name="connsiteY10" fmla="*/ 9814 h 129812"/>
                <a:gd name="connsiteX11" fmla="*/ 48622 w 190848"/>
                <a:gd name="connsiteY11" fmla="*/ 26959 h 129812"/>
                <a:gd name="connsiteX12" fmla="*/ 23591 w 190848"/>
                <a:gd name="connsiteY12" fmla="*/ 37247 h 129812"/>
                <a:gd name="connsiteX13" fmla="*/ 104344 w 190848"/>
                <a:gd name="connsiteY13" fmla="*/ 11129 h 129812"/>
                <a:gd name="connsiteX14" fmla="*/ 186525 w 190848"/>
                <a:gd name="connsiteY14" fmla="*/ 11815 h 129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0848" h="129812">
                  <a:moveTo>
                    <a:pt x="186525" y="11815"/>
                  </a:moveTo>
                  <a:cubicBezTo>
                    <a:pt x="195041" y="28960"/>
                    <a:pt x="181668" y="44905"/>
                    <a:pt x="184811" y="61650"/>
                  </a:cubicBezTo>
                  <a:cubicBezTo>
                    <a:pt x="167152" y="74165"/>
                    <a:pt x="153779" y="89482"/>
                    <a:pt x="151550" y="112170"/>
                  </a:cubicBezTo>
                  <a:cubicBezTo>
                    <a:pt x="139491" y="112627"/>
                    <a:pt x="130519" y="121543"/>
                    <a:pt x="118917" y="123600"/>
                  </a:cubicBezTo>
                  <a:cubicBezTo>
                    <a:pt x="106458" y="126115"/>
                    <a:pt x="92799" y="132287"/>
                    <a:pt x="81713" y="126972"/>
                  </a:cubicBezTo>
                  <a:cubicBezTo>
                    <a:pt x="56566" y="114799"/>
                    <a:pt x="32906" y="99598"/>
                    <a:pt x="8904" y="85196"/>
                  </a:cubicBezTo>
                  <a:cubicBezTo>
                    <a:pt x="2732" y="81481"/>
                    <a:pt x="3189" y="74680"/>
                    <a:pt x="3189" y="68051"/>
                  </a:cubicBezTo>
                  <a:cubicBezTo>
                    <a:pt x="2102" y="47591"/>
                    <a:pt x="159" y="27131"/>
                    <a:pt x="-1441" y="6614"/>
                  </a:cubicBezTo>
                  <a:lnTo>
                    <a:pt x="3932" y="1185"/>
                  </a:lnTo>
                  <a:cubicBezTo>
                    <a:pt x="16504" y="-3844"/>
                    <a:pt x="29020" y="2728"/>
                    <a:pt x="41650" y="1185"/>
                  </a:cubicBezTo>
                  <a:cubicBezTo>
                    <a:pt x="48851" y="385"/>
                    <a:pt x="57309" y="1185"/>
                    <a:pt x="59596" y="9814"/>
                  </a:cubicBezTo>
                  <a:cubicBezTo>
                    <a:pt x="61882" y="18444"/>
                    <a:pt x="54681" y="22845"/>
                    <a:pt x="48622" y="26959"/>
                  </a:cubicBezTo>
                  <a:cubicBezTo>
                    <a:pt x="40893" y="31726"/>
                    <a:pt x="32438" y="35201"/>
                    <a:pt x="23591" y="37247"/>
                  </a:cubicBezTo>
                  <a:cubicBezTo>
                    <a:pt x="50851" y="29589"/>
                    <a:pt x="77598" y="20559"/>
                    <a:pt x="104344" y="11129"/>
                  </a:cubicBezTo>
                  <a:cubicBezTo>
                    <a:pt x="131090" y="1700"/>
                    <a:pt x="159151" y="-930"/>
                    <a:pt x="186525" y="11815"/>
                  </a:cubicBezTo>
                  <a:close/>
                </a:path>
              </a:pathLst>
            </a:custGeom>
            <a:solidFill>
              <a:srgbClr val="BDE7E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5" name="任意多边形: 形状 215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D150DBD-9753-44D9-94D6-126F4AFBCC9E}"/>
                </a:ext>
              </a:extLst>
            </p:cNvPr>
            <p:cNvSpPr/>
            <p:nvPr/>
          </p:nvSpPr>
          <p:spPr>
            <a:xfrm>
              <a:off x="-7865753" y="7340936"/>
              <a:ext cx="46576" cy="26226"/>
            </a:xfrm>
            <a:custGeom>
              <a:avLst/>
              <a:gdLst>
                <a:gd name="connsiteX0" fmla="*/ 2559 w 46576"/>
                <a:gd name="connsiteY0" fmla="*/ -745 h 26226"/>
                <a:gd name="connsiteX1" fmla="*/ 45136 w 46576"/>
                <a:gd name="connsiteY1" fmla="*/ 24573 h 26226"/>
                <a:gd name="connsiteX2" fmla="*/ -1441 w 46576"/>
                <a:gd name="connsiteY2" fmla="*/ 4342 h 26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576" h="26226">
                  <a:moveTo>
                    <a:pt x="2559" y="-745"/>
                  </a:moveTo>
                  <a:lnTo>
                    <a:pt x="45136" y="24573"/>
                  </a:lnTo>
                  <a:cubicBezTo>
                    <a:pt x="22904" y="29373"/>
                    <a:pt x="12332" y="14057"/>
                    <a:pt x="-1441" y="4342"/>
                  </a:cubicBezTo>
                  <a:close/>
                </a:path>
              </a:pathLst>
            </a:custGeom>
            <a:solidFill>
              <a:srgbClr val="48525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6" name="任意多边形: 形状 215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F464B8B-8DFA-40EE-B678-EFDD3D95DE67}"/>
                </a:ext>
              </a:extLst>
            </p:cNvPr>
            <p:cNvSpPr/>
            <p:nvPr/>
          </p:nvSpPr>
          <p:spPr>
            <a:xfrm>
              <a:off x="-7565830" y="7014095"/>
              <a:ext cx="125664" cy="180660"/>
            </a:xfrm>
            <a:custGeom>
              <a:avLst/>
              <a:gdLst>
                <a:gd name="connsiteX0" fmla="*/ 48736 w 125664"/>
                <a:gd name="connsiteY0" fmla="*/ -745 h 180660"/>
                <a:gd name="connsiteX1" fmla="*/ 20161 w 125664"/>
                <a:gd name="connsiteY1" fmla="*/ 78065 h 180660"/>
                <a:gd name="connsiteX2" fmla="*/ 15246 w 125664"/>
                <a:gd name="connsiteY2" fmla="*/ 137273 h 180660"/>
                <a:gd name="connsiteX3" fmla="*/ 48336 w 125664"/>
                <a:gd name="connsiteY3" fmla="*/ 169734 h 180660"/>
                <a:gd name="connsiteX4" fmla="*/ 123088 w 125664"/>
                <a:gd name="connsiteY4" fmla="*/ 157733 h 180660"/>
                <a:gd name="connsiteX5" fmla="*/ 108744 w 125664"/>
                <a:gd name="connsiteY5" fmla="*/ 174878 h 180660"/>
                <a:gd name="connsiteX6" fmla="*/ 47194 w 125664"/>
                <a:gd name="connsiteY6" fmla="*/ 178821 h 180660"/>
                <a:gd name="connsiteX7" fmla="*/ -1441 w 125664"/>
                <a:gd name="connsiteY7" fmla="*/ 169563 h 180660"/>
                <a:gd name="connsiteX8" fmla="*/ 6617 w 125664"/>
                <a:gd name="connsiteY8" fmla="*/ 152418 h 180660"/>
                <a:gd name="connsiteX9" fmla="*/ 42335 w 125664"/>
                <a:gd name="connsiteY9" fmla="*/ 3828 h 180660"/>
                <a:gd name="connsiteX10" fmla="*/ 48736 w 125664"/>
                <a:gd name="connsiteY10" fmla="*/ -745 h 18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5664" h="180660">
                  <a:moveTo>
                    <a:pt x="48736" y="-745"/>
                  </a:moveTo>
                  <a:cubicBezTo>
                    <a:pt x="39878" y="25716"/>
                    <a:pt x="25876" y="50233"/>
                    <a:pt x="20161" y="78065"/>
                  </a:cubicBezTo>
                  <a:cubicBezTo>
                    <a:pt x="15793" y="97479"/>
                    <a:pt x="14139" y="117405"/>
                    <a:pt x="15246" y="137273"/>
                  </a:cubicBezTo>
                  <a:cubicBezTo>
                    <a:pt x="15532" y="172306"/>
                    <a:pt x="14390" y="169791"/>
                    <a:pt x="48336" y="169734"/>
                  </a:cubicBezTo>
                  <a:cubicBezTo>
                    <a:pt x="73706" y="169398"/>
                    <a:pt x="98889" y="165354"/>
                    <a:pt x="123088" y="157733"/>
                  </a:cubicBezTo>
                  <a:cubicBezTo>
                    <a:pt x="128803" y="172248"/>
                    <a:pt x="111201" y="167620"/>
                    <a:pt x="108744" y="174878"/>
                  </a:cubicBezTo>
                  <a:cubicBezTo>
                    <a:pt x="88227" y="175963"/>
                    <a:pt x="67539" y="174535"/>
                    <a:pt x="47194" y="178821"/>
                  </a:cubicBezTo>
                  <a:cubicBezTo>
                    <a:pt x="29763" y="182536"/>
                    <a:pt x="14104" y="176135"/>
                    <a:pt x="-1441" y="169563"/>
                  </a:cubicBezTo>
                  <a:cubicBezTo>
                    <a:pt x="2731" y="164705"/>
                    <a:pt x="7989" y="162876"/>
                    <a:pt x="6617" y="152418"/>
                  </a:cubicBezTo>
                  <a:cubicBezTo>
                    <a:pt x="-527" y="98696"/>
                    <a:pt x="17475" y="50119"/>
                    <a:pt x="42335" y="3828"/>
                  </a:cubicBezTo>
                  <a:cubicBezTo>
                    <a:pt x="43479" y="1942"/>
                    <a:pt x="46565" y="856"/>
                    <a:pt x="48736" y="-745"/>
                  </a:cubicBezTo>
                  <a:close/>
                </a:path>
              </a:pathLst>
            </a:custGeom>
            <a:solidFill>
              <a:srgbClr val="46383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7" name="任意多边形: 形状 215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21FCFBC-6830-4A1D-9EA9-DA895091D8C9}"/>
                </a:ext>
              </a:extLst>
            </p:cNvPr>
            <p:cNvSpPr/>
            <p:nvPr/>
          </p:nvSpPr>
          <p:spPr>
            <a:xfrm>
              <a:off x="-7293796" y="6728688"/>
              <a:ext cx="30289" cy="40442"/>
            </a:xfrm>
            <a:custGeom>
              <a:avLst/>
              <a:gdLst>
                <a:gd name="connsiteX0" fmla="*/ -1441 w 30289"/>
                <a:gd name="connsiteY0" fmla="*/ -745 h 40442"/>
                <a:gd name="connsiteX1" fmla="*/ 28849 w 30289"/>
                <a:gd name="connsiteY1" fmla="*/ 32345 h 40442"/>
                <a:gd name="connsiteX2" fmla="*/ 22048 w 30289"/>
                <a:gd name="connsiteY2" fmla="*/ 37317 h 40442"/>
                <a:gd name="connsiteX3" fmla="*/ 7817 w 30289"/>
                <a:gd name="connsiteY3" fmla="*/ 15429 h 4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289" h="40442">
                  <a:moveTo>
                    <a:pt x="-1441" y="-745"/>
                  </a:moveTo>
                  <a:cubicBezTo>
                    <a:pt x="17647" y="2113"/>
                    <a:pt x="19247" y="20915"/>
                    <a:pt x="28849" y="32345"/>
                  </a:cubicBezTo>
                  <a:cubicBezTo>
                    <a:pt x="27420" y="35374"/>
                    <a:pt x="28220" y="43775"/>
                    <a:pt x="22048" y="37317"/>
                  </a:cubicBezTo>
                  <a:cubicBezTo>
                    <a:pt x="16548" y="30542"/>
                    <a:pt x="11778" y="23205"/>
                    <a:pt x="7817" y="15429"/>
                  </a:cubicBezTo>
                  <a:close/>
                </a:path>
              </a:pathLst>
            </a:custGeom>
            <a:solidFill>
              <a:srgbClr val="4B525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8" name="任意多边形: 形状 215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B1D3909-F562-4821-AA49-EDFEB4F20689}"/>
                </a:ext>
              </a:extLst>
            </p:cNvPr>
            <p:cNvSpPr/>
            <p:nvPr/>
          </p:nvSpPr>
          <p:spPr>
            <a:xfrm>
              <a:off x="-7318142" y="6728688"/>
              <a:ext cx="10344" cy="7385"/>
            </a:xfrm>
            <a:custGeom>
              <a:avLst/>
              <a:gdLst>
                <a:gd name="connsiteX0" fmla="*/ -1441 w 10344"/>
                <a:gd name="connsiteY0" fmla="*/ -745 h 7385"/>
                <a:gd name="connsiteX1" fmla="*/ 8904 w 10344"/>
                <a:gd name="connsiteY1" fmla="*/ -745 h 7385"/>
                <a:gd name="connsiteX2" fmla="*/ 559 w 10344"/>
                <a:gd name="connsiteY2" fmla="*/ 6399 h 7385"/>
                <a:gd name="connsiteX3" fmla="*/ -1441 w 10344"/>
                <a:gd name="connsiteY3" fmla="*/ -745 h 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44" h="7385">
                  <a:moveTo>
                    <a:pt x="-1441" y="-745"/>
                  </a:moveTo>
                  <a:lnTo>
                    <a:pt x="8904" y="-745"/>
                  </a:lnTo>
                  <a:cubicBezTo>
                    <a:pt x="7588" y="3427"/>
                    <a:pt x="5932" y="7713"/>
                    <a:pt x="559" y="6399"/>
                  </a:cubicBezTo>
                  <a:cubicBezTo>
                    <a:pt x="-698" y="6113"/>
                    <a:pt x="-927" y="1884"/>
                    <a:pt x="-1441" y="-745"/>
                  </a:cubicBezTo>
                  <a:close/>
                </a:path>
              </a:pathLst>
            </a:custGeom>
            <a:solidFill>
              <a:srgbClr val="72A6A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59" name="任意多边形: 形状 215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5EC49DE-AD6D-4136-9826-22697B2C597D}"/>
                </a:ext>
              </a:extLst>
            </p:cNvPr>
            <p:cNvSpPr/>
            <p:nvPr/>
          </p:nvSpPr>
          <p:spPr>
            <a:xfrm>
              <a:off x="-7340659" y="6953745"/>
              <a:ext cx="135697" cy="61634"/>
            </a:xfrm>
            <a:custGeom>
              <a:avLst/>
              <a:gdLst>
                <a:gd name="connsiteX0" fmla="*/ 126060 w 135697"/>
                <a:gd name="connsiteY0" fmla="*/ 33945 h 61634"/>
                <a:gd name="connsiteX1" fmla="*/ 127375 w 135697"/>
                <a:gd name="connsiteY1" fmla="*/ 52119 h 61634"/>
                <a:gd name="connsiteX2" fmla="*/ 47365 w 135697"/>
                <a:gd name="connsiteY2" fmla="*/ 45718 h 61634"/>
                <a:gd name="connsiteX3" fmla="*/ -1441 w 135697"/>
                <a:gd name="connsiteY3" fmla="*/ -745 h 61634"/>
                <a:gd name="connsiteX4" fmla="*/ 39592 w 135697"/>
                <a:gd name="connsiteY4" fmla="*/ 23830 h 61634"/>
                <a:gd name="connsiteX5" fmla="*/ 114231 w 135697"/>
                <a:gd name="connsiteY5" fmla="*/ 39489 h 61634"/>
                <a:gd name="connsiteX6" fmla="*/ 126060 w 135697"/>
                <a:gd name="connsiteY6" fmla="*/ 33945 h 6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697" h="61634">
                  <a:moveTo>
                    <a:pt x="126060" y="33945"/>
                  </a:moveTo>
                  <a:cubicBezTo>
                    <a:pt x="135947" y="39660"/>
                    <a:pt x="137490" y="46118"/>
                    <a:pt x="127375" y="52119"/>
                  </a:cubicBezTo>
                  <a:cubicBezTo>
                    <a:pt x="101748" y="65815"/>
                    <a:pt x="70488" y="63315"/>
                    <a:pt x="47365" y="45718"/>
                  </a:cubicBezTo>
                  <a:cubicBezTo>
                    <a:pt x="30220" y="31316"/>
                    <a:pt x="9703" y="20058"/>
                    <a:pt x="-1441" y="-745"/>
                  </a:cubicBezTo>
                  <a:cubicBezTo>
                    <a:pt x="15704" y="1941"/>
                    <a:pt x="28391" y="12286"/>
                    <a:pt x="39592" y="23830"/>
                  </a:cubicBezTo>
                  <a:cubicBezTo>
                    <a:pt x="61367" y="46232"/>
                    <a:pt x="85312" y="54005"/>
                    <a:pt x="114231" y="39489"/>
                  </a:cubicBezTo>
                  <a:cubicBezTo>
                    <a:pt x="118231" y="37603"/>
                    <a:pt x="123374" y="38403"/>
                    <a:pt x="126060" y="33945"/>
                  </a:cubicBezTo>
                  <a:close/>
                </a:path>
              </a:pathLst>
            </a:custGeom>
            <a:solidFill>
              <a:srgbClr val="EFC69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0" name="任意多边形: 形状 215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220DF03-85F9-4C36-A1F5-4D7A4D946533}"/>
                </a:ext>
              </a:extLst>
            </p:cNvPr>
            <p:cNvSpPr/>
            <p:nvPr/>
          </p:nvSpPr>
          <p:spPr>
            <a:xfrm>
              <a:off x="-7421698" y="6922255"/>
              <a:ext cx="59436" cy="31604"/>
            </a:xfrm>
            <a:custGeom>
              <a:avLst/>
              <a:gdLst>
                <a:gd name="connsiteX0" fmla="*/ 57995 w 59436"/>
                <a:gd name="connsiteY0" fmla="*/ 21201 h 31604"/>
                <a:gd name="connsiteX1" fmla="*/ 15075 w 59436"/>
                <a:gd name="connsiteY1" fmla="*/ 30859 h 31604"/>
                <a:gd name="connsiteX2" fmla="*/ -1441 w 59436"/>
                <a:gd name="connsiteY2" fmla="*/ -745 h 31604"/>
                <a:gd name="connsiteX3" fmla="*/ 57995 w 59436"/>
                <a:gd name="connsiteY3" fmla="*/ 21201 h 3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36" h="31604">
                  <a:moveTo>
                    <a:pt x="57995" y="21201"/>
                  </a:moveTo>
                  <a:cubicBezTo>
                    <a:pt x="44908" y="30002"/>
                    <a:pt x="28620" y="24287"/>
                    <a:pt x="15075" y="30859"/>
                  </a:cubicBezTo>
                  <a:cubicBezTo>
                    <a:pt x="9989" y="21201"/>
                    <a:pt x="4960" y="11543"/>
                    <a:pt x="-1441" y="-745"/>
                  </a:cubicBezTo>
                  <a:cubicBezTo>
                    <a:pt x="21133" y="3656"/>
                    <a:pt x="38450" y="15772"/>
                    <a:pt x="57995" y="21201"/>
                  </a:cubicBezTo>
                  <a:close/>
                </a:path>
              </a:pathLst>
            </a:custGeom>
            <a:solidFill>
              <a:srgbClr val="699AA0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1" name="任意多边形: 形状 216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E8886F2-5886-46AD-9473-EBB3B02BB21E}"/>
                </a:ext>
              </a:extLst>
            </p:cNvPr>
            <p:cNvSpPr/>
            <p:nvPr/>
          </p:nvSpPr>
          <p:spPr>
            <a:xfrm>
              <a:off x="-7288881" y="6972491"/>
              <a:ext cx="52013" cy="18092"/>
            </a:xfrm>
            <a:custGeom>
              <a:avLst/>
              <a:gdLst>
                <a:gd name="connsiteX0" fmla="*/ 50508 w 52013"/>
                <a:gd name="connsiteY0" fmla="*/ 9313 h 18092"/>
                <a:gd name="connsiteX1" fmla="*/ 50508 w 52013"/>
                <a:gd name="connsiteY1" fmla="*/ 12228 h 18092"/>
                <a:gd name="connsiteX2" fmla="*/ -1441 w 52013"/>
                <a:gd name="connsiteY2" fmla="*/ 226 h 18092"/>
                <a:gd name="connsiteX3" fmla="*/ 23877 w 52013"/>
                <a:gd name="connsiteY3" fmla="*/ 3655 h 18092"/>
                <a:gd name="connsiteX4" fmla="*/ 50508 w 52013"/>
                <a:gd name="connsiteY4" fmla="*/ 9313 h 18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13" h="18092">
                  <a:moveTo>
                    <a:pt x="50508" y="9313"/>
                  </a:moveTo>
                  <a:cubicBezTo>
                    <a:pt x="50594" y="10283"/>
                    <a:pt x="50594" y="11258"/>
                    <a:pt x="50508" y="12228"/>
                  </a:cubicBezTo>
                  <a:cubicBezTo>
                    <a:pt x="23762" y="20400"/>
                    <a:pt x="23762" y="20400"/>
                    <a:pt x="-1441" y="226"/>
                  </a:cubicBezTo>
                  <a:cubicBezTo>
                    <a:pt x="8389" y="-2974"/>
                    <a:pt x="15704" y="2683"/>
                    <a:pt x="23877" y="3655"/>
                  </a:cubicBezTo>
                  <a:cubicBezTo>
                    <a:pt x="32792" y="4798"/>
                    <a:pt x="41593" y="7369"/>
                    <a:pt x="50508" y="9313"/>
                  </a:cubicBezTo>
                  <a:close/>
                </a:path>
              </a:pathLst>
            </a:custGeom>
            <a:solidFill>
              <a:srgbClr val="C8915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64" name="任意多边形: 形状 216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46219D3-2337-4EE2-AA60-0F925B2778E3}"/>
                </a:ext>
              </a:extLst>
            </p:cNvPr>
            <p:cNvSpPr/>
            <p:nvPr/>
          </p:nvSpPr>
          <p:spPr>
            <a:xfrm>
              <a:off x="-6926699" y="6354527"/>
              <a:ext cx="17463" cy="23662"/>
            </a:xfrm>
            <a:custGeom>
              <a:avLst/>
              <a:gdLst>
                <a:gd name="connsiteX0" fmla="*/ 4194 w 17463"/>
                <a:gd name="connsiteY0" fmla="*/ -745 h 23662"/>
                <a:gd name="connsiteX1" fmla="*/ 15955 w 17463"/>
                <a:gd name="connsiteY1" fmla="*/ 13650 h 23662"/>
                <a:gd name="connsiteX2" fmla="*/ 15624 w 17463"/>
                <a:gd name="connsiteY2" fmla="*/ 15543 h 23662"/>
                <a:gd name="connsiteX3" fmla="*/ 9223 w 17463"/>
                <a:gd name="connsiteY3" fmla="*/ 22744 h 23662"/>
                <a:gd name="connsiteX4" fmla="*/ -1407 w 17463"/>
                <a:gd name="connsiteY4" fmla="*/ 3313 h 23662"/>
                <a:gd name="connsiteX5" fmla="*/ 4194 w 17463"/>
                <a:gd name="connsiteY5" fmla="*/ -745 h 23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63" h="23662">
                  <a:moveTo>
                    <a:pt x="4194" y="-745"/>
                  </a:moveTo>
                  <a:cubicBezTo>
                    <a:pt x="11417" y="-18"/>
                    <a:pt x="16683" y="6428"/>
                    <a:pt x="15955" y="13650"/>
                  </a:cubicBezTo>
                  <a:cubicBezTo>
                    <a:pt x="15891" y="14289"/>
                    <a:pt x="15780" y="14921"/>
                    <a:pt x="15624" y="15543"/>
                  </a:cubicBezTo>
                  <a:cubicBezTo>
                    <a:pt x="15224" y="19143"/>
                    <a:pt x="9909" y="23887"/>
                    <a:pt x="9223" y="22744"/>
                  </a:cubicBezTo>
                  <a:cubicBezTo>
                    <a:pt x="4951" y="16693"/>
                    <a:pt x="1385" y="10174"/>
                    <a:pt x="-1407" y="3313"/>
                  </a:cubicBezTo>
                  <a:cubicBezTo>
                    <a:pt x="-1864" y="2913"/>
                    <a:pt x="2365" y="512"/>
                    <a:pt x="4194" y="-745"/>
                  </a:cubicBezTo>
                  <a:close/>
                </a:path>
              </a:pathLst>
            </a:custGeom>
            <a:solidFill>
              <a:srgbClr val="5E3C3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0" name="任意多边形: 形状 227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16A8CCE-C8AB-424C-B1A1-444B38881FDA}"/>
                </a:ext>
              </a:extLst>
            </p:cNvPr>
            <p:cNvSpPr/>
            <p:nvPr/>
          </p:nvSpPr>
          <p:spPr>
            <a:xfrm>
              <a:off x="-7070092" y="6742889"/>
              <a:ext cx="245356" cy="517636"/>
            </a:xfrm>
            <a:custGeom>
              <a:avLst/>
              <a:gdLst>
                <a:gd name="connsiteX0" fmla="*/ 228225 w 245356"/>
                <a:gd name="connsiteY0" fmla="*/ 95297 h 517636"/>
                <a:gd name="connsiteX1" fmla="*/ 233140 w 245356"/>
                <a:gd name="connsiteY1" fmla="*/ 1856 h 517636"/>
                <a:gd name="connsiteX2" fmla="*/ 242970 w 245356"/>
                <a:gd name="connsiteY2" fmla="*/ 7571 h 517636"/>
                <a:gd name="connsiteX3" fmla="*/ 243370 w 245356"/>
                <a:gd name="connsiteY3" fmla="*/ 65064 h 517636"/>
                <a:gd name="connsiteX4" fmla="*/ 217767 w 245356"/>
                <a:gd name="connsiteY4" fmla="*/ 287949 h 517636"/>
                <a:gd name="connsiteX5" fmla="*/ 157645 w 245356"/>
                <a:gd name="connsiteY5" fmla="*/ 398992 h 517636"/>
                <a:gd name="connsiteX6" fmla="*/ 28315 w 245356"/>
                <a:gd name="connsiteY6" fmla="*/ 504033 h 517636"/>
                <a:gd name="connsiteX7" fmla="*/ -260 w 245356"/>
                <a:gd name="connsiteY7" fmla="*/ 516892 h 517636"/>
                <a:gd name="connsiteX8" fmla="*/ 8027 w 245356"/>
                <a:gd name="connsiteY8" fmla="*/ 501232 h 517636"/>
                <a:gd name="connsiteX9" fmla="*/ 104782 w 245356"/>
                <a:gd name="connsiteY9" fmla="*/ 435682 h 517636"/>
                <a:gd name="connsiteX10" fmla="*/ 142386 w 245356"/>
                <a:gd name="connsiteY10" fmla="*/ 399848 h 517636"/>
                <a:gd name="connsiteX11" fmla="*/ 205651 w 245356"/>
                <a:gd name="connsiteY11" fmla="*/ 287949 h 517636"/>
                <a:gd name="connsiteX12" fmla="*/ 228225 w 245356"/>
                <a:gd name="connsiteY12" fmla="*/ 95297 h 517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5356" h="517636">
                  <a:moveTo>
                    <a:pt x="228225" y="95297"/>
                  </a:moveTo>
                  <a:cubicBezTo>
                    <a:pt x="234341" y="64378"/>
                    <a:pt x="232855" y="33060"/>
                    <a:pt x="233140" y="1856"/>
                  </a:cubicBezTo>
                  <a:cubicBezTo>
                    <a:pt x="240398" y="-3859"/>
                    <a:pt x="242799" y="656"/>
                    <a:pt x="242970" y="7571"/>
                  </a:cubicBezTo>
                  <a:cubicBezTo>
                    <a:pt x="243370" y="26717"/>
                    <a:pt x="244627" y="45976"/>
                    <a:pt x="243370" y="65064"/>
                  </a:cubicBezTo>
                  <a:cubicBezTo>
                    <a:pt x="239242" y="139799"/>
                    <a:pt x="230692" y="214225"/>
                    <a:pt x="217767" y="287949"/>
                  </a:cubicBezTo>
                  <a:cubicBezTo>
                    <a:pt x="210519" y="330580"/>
                    <a:pt x="189382" y="369619"/>
                    <a:pt x="157645" y="398992"/>
                  </a:cubicBezTo>
                  <a:cubicBezTo>
                    <a:pt x="116897" y="436996"/>
                    <a:pt x="77635" y="477001"/>
                    <a:pt x="28315" y="504033"/>
                  </a:cubicBezTo>
                  <a:cubicBezTo>
                    <a:pt x="18999" y="509062"/>
                    <a:pt x="10427" y="516092"/>
                    <a:pt x="-260" y="516892"/>
                  </a:cubicBezTo>
                  <a:cubicBezTo>
                    <a:pt x="-5118" y="506262"/>
                    <a:pt x="6484" y="506834"/>
                    <a:pt x="8027" y="501232"/>
                  </a:cubicBezTo>
                  <a:cubicBezTo>
                    <a:pt x="43886" y="485248"/>
                    <a:pt x="76640" y="463057"/>
                    <a:pt x="104782" y="435682"/>
                  </a:cubicBezTo>
                  <a:cubicBezTo>
                    <a:pt x="117069" y="423509"/>
                    <a:pt x="129299" y="411165"/>
                    <a:pt x="142386" y="399848"/>
                  </a:cubicBezTo>
                  <a:cubicBezTo>
                    <a:pt x="175950" y="371127"/>
                    <a:pt x="198345" y="331516"/>
                    <a:pt x="205651" y="287949"/>
                  </a:cubicBezTo>
                  <a:cubicBezTo>
                    <a:pt x="217747" y="224350"/>
                    <a:pt x="225291" y="159969"/>
                    <a:pt x="228225" y="95297"/>
                  </a:cubicBezTo>
                  <a:close/>
                </a:path>
              </a:pathLst>
            </a:custGeom>
            <a:solidFill>
              <a:srgbClr val="341F1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1" name="任意多边形: 形状 228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D30FB5B-2A60-4E14-8D26-74C1488723FF}"/>
                </a:ext>
              </a:extLst>
            </p:cNvPr>
            <p:cNvSpPr/>
            <p:nvPr/>
          </p:nvSpPr>
          <p:spPr>
            <a:xfrm>
              <a:off x="-6994159" y="7112697"/>
              <a:ext cx="229393" cy="154552"/>
            </a:xfrm>
            <a:custGeom>
              <a:avLst/>
              <a:gdLst>
                <a:gd name="connsiteX0" fmla="*/ -1441 w 229393"/>
                <a:gd name="connsiteY0" fmla="*/ 151313 h 154552"/>
                <a:gd name="connsiteX1" fmla="*/ 74740 w 229393"/>
                <a:gd name="connsiteY1" fmla="*/ 131654 h 154552"/>
                <a:gd name="connsiteX2" fmla="*/ 106686 w 229393"/>
                <a:gd name="connsiteY2" fmla="*/ 118281 h 154552"/>
                <a:gd name="connsiteX3" fmla="*/ 173210 w 229393"/>
                <a:gd name="connsiteY3" fmla="*/ 39413 h 154552"/>
                <a:gd name="connsiteX4" fmla="*/ 206185 w 229393"/>
                <a:gd name="connsiteY4" fmla="*/ 3466 h 154552"/>
                <a:gd name="connsiteX5" fmla="*/ 224016 w 229393"/>
                <a:gd name="connsiteY5" fmla="*/ 1409 h 154552"/>
                <a:gd name="connsiteX6" fmla="*/ 224473 w 229393"/>
                <a:gd name="connsiteY6" fmla="*/ 18553 h 154552"/>
                <a:gd name="connsiteX7" fmla="*/ 167323 w 229393"/>
                <a:gd name="connsiteY7" fmla="*/ 111136 h 154552"/>
                <a:gd name="connsiteX8" fmla="*/ 146520 w 229393"/>
                <a:gd name="connsiteY8" fmla="*/ 122566 h 154552"/>
                <a:gd name="connsiteX9" fmla="*/ 44393 w 229393"/>
                <a:gd name="connsiteY9" fmla="*/ 151142 h 154552"/>
                <a:gd name="connsiteX10" fmla="*/ -1441 w 229393"/>
                <a:gd name="connsiteY10" fmla="*/ 151313 h 154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393" h="154552">
                  <a:moveTo>
                    <a:pt x="-1441" y="151313"/>
                  </a:moveTo>
                  <a:cubicBezTo>
                    <a:pt x="22735" y="140719"/>
                    <a:pt x="48456" y="134081"/>
                    <a:pt x="74740" y="131654"/>
                  </a:cubicBezTo>
                  <a:cubicBezTo>
                    <a:pt x="86601" y="130963"/>
                    <a:pt x="97870" y="126246"/>
                    <a:pt x="106686" y="118281"/>
                  </a:cubicBezTo>
                  <a:cubicBezTo>
                    <a:pt x="131262" y="94049"/>
                    <a:pt x="156693" y="70503"/>
                    <a:pt x="173210" y="39413"/>
                  </a:cubicBezTo>
                  <a:cubicBezTo>
                    <a:pt x="181097" y="24611"/>
                    <a:pt x="193955" y="14210"/>
                    <a:pt x="206185" y="3466"/>
                  </a:cubicBezTo>
                  <a:cubicBezTo>
                    <a:pt x="210942" y="-1253"/>
                    <a:pt x="218310" y="-2102"/>
                    <a:pt x="224016" y="1409"/>
                  </a:cubicBezTo>
                  <a:cubicBezTo>
                    <a:pt x="230988" y="6038"/>
                    <a:pt x="227103" y="12496"/>
                    <a:pt x="224473" y="18553"/>
                  </a:cubicBezTo>
                  <a:cubicBezTo>
                    <a:pt x="208979" y="51473"/>
                    <a:pt x="189807" y="82532"/>
                    <a:pt x="167323" y="111136"/>
                  </a:cubicBezTo>
                  <a:cubicBezTo>
                    <a:pt x="161952" y="117277"/>
                    <a:pt x="154584" y="121325"/>
                    <a:pt x="146520" y="122566"/>
                  </a:cubicBezTo>
                  <a:cubicBezTo>
                    <a:pt x="112230" y="131996"/>
                    <a:pt x="77940" y="139712"/>
                    <a:pt x="44393" y="151142"/>
                  </a:cubicBezTo>
                  <a:cubicBezTo>
                    <a:pt x="29649" y="156399"/>
                    <a:pt x="13818" y="152456"/>
                    <a:pt x="-1441" y="151313"/>
                  </a:cubicBezTo>
                  <a:close/>
                </a:path>
              </a:pathLst>
            </a:custGeom>
            <a:solidFill>
              <a:srgbClr val="D8CDBB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2" name="任意多边形: 形状 228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6842693-ED57-4945-A526-6993FD30BAC1}"/>
                </a:ext>
              </a:extLst>
            </p:cNvPr>
            <p:cNvSpPr/>
            <p:nvPr/>
          </p:nvSpPr>
          <p:spPr>
            <a:xfrm>
              <a:off x="-6787732" y="6869334"/>
              <a:ext cx="33814" cy="133673"/>
            </a:xfrm>
            <a:custGeom>
              <a:avLst/>
              <a:gdLst>
                <a:gd name="connsiteX0" fmla="*/ 6389 w 33814"/>
                <a:gd name="connsiteY0" fmla="*/ 132929 h 133673"/>
                <a:gd name="connsiteX1" fmla="*/ -1441 w 33814"/>
                <a:gd name="connsiteY1" fmla="*/ -745 h 133673"/>
                <a:gd name="connsiteX2" fmla="*/ 11075 w 33814"/>
                <a:gd name="connsiteY2" fmla="*/ 15029 h 133673"/>
                <a:gd name="connsiteX3" fmla="*/ 27134 w 33814"/>
                <a:gd name="connsiteY3" fmla="*/ 61435 h 133673"/>
                <a:gd name="connsiteX4" fmla="*/ 6389 w 33814"/>
                <a:gd name="connsiteY4" fmla="*/ 132929 h 13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4" h="133673">
                  <a:moveTo>
                    <a:pt x="6389" y="132929"/>
                  </a:moveTo>
                  <a:cubicBezTo>
                    <a:pt x="4274" y="85609"/>
                    <a:pt x="9589" y="43718"/>
                    <a:pt x="-1441" y="-745"/>
                  </a:cubicBezTo>
                  <a:cubicBezTo>
                    <a:pt x="5027" y="2192"/>
                    <a:pt x="9686" y="8062"/>
                    <a:pt x="11075" y="15029"/>
                  </a:cubicBezTo>
                  <a:cubicBezTo>
                    <a:pt x="15604" y="30770"/>
                    <a:pt x="20964" y="46261"/>
                    <a:pt x="27134" y="61435"/>
                  </a:cubicBezTo>
                  <a:cubicBezTo>
                    <a:pt x="39650" y="89495"/>
                    <a:pt x="28563" y="110069"/>
                    <a:pt x="6389" y="132929"/>
                  </a:cubicBezTo>
                  <a:close/>
                </a:path>
              </a:pathLst>
            </a:custGeom>
            <a:solidFill>
              <a:srgbClr val="D5CBB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3" name="任意多边形: 形状 228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0C4875B-E0B6-41A5-8611-87449B4567B2}"/>
                </a:ext>
              </a:extLst>
            </p:cNvPr>
            <p:cNvSpPr/>
            <p:nvPr/>
          </p:nvSpPr>
          <p:spPr>
            <a:xfrm>
              <a:off x="-7121333" y="7201919"/>
              <a:ext cx="17047" cy="26145"/>
            </a:xfrm>
            <a:custGeom>
              <a:avLst/>
              <a:gdLst>
                <a:gd name="connsiteX0" fmla="*/ 9834 w 17047"/>
                <a:gd name="connsiteY0" fmla="*/ 25401 h 26145"/>
                <a:gd name="connsiteX1" fmla="*/ 4 w 17047"/>
                <a:gd name="connsiteY1" fmla="*/ 8256 h 26145"/>
                <a:gd name="connsiteX2" fmla="*/ 15606 w 17047"/>
                <a:gd name="connsiteY2" fmla="*/ 3169 h 26145"/>
                <a:gd name="connsiteX3" fmla="*/ 9834 w 17047"/>
                <a:gd name="connsiteY3" fmla="*/ 25401 h 26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047" h="26145">
                  <a:moveTo>
                    <a:pt x="9834" y="25401"/>
                  </a:moveTo>
                  <a:cubicBezTo>
                    <a:pt x="-2111" y="24829"/>
                    <a:pt x="-2968" y="16828"/>
                    <a:pt x="4" y="8256"/>
                  </a:cubicBezTo>
                  <a:cubicBezTo>
                    <a:pt x="2461" y="1283"/>
                    <a:pt x="7205" y="-5117"/>
                    <a:pt x="15606" y="3169"/>
                  </a:cubicBezTo>
                  <a:cubicBezTo>
                    <a:pt x="10234" y="9799"/>
                    <a:pt x="10405" y="17514"/>
                    <a:pt x="9834" y="25401"/>
                  </a:cubicBezTo>
                  <a:close/>
                </a:path>
              </a:pathLst>
            </a:custGeom>
            <a:solidFill>
              <a:srgbClr val="382018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4" name="任意多边形: 形状 228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972F641-B29C-4BD5-AA93-7307B360EE3D}"/>
                </a:ext>
              </a:extLst>
            </p:cNvPr>
            <p:cNvSpPr/>
            <p:nvPr/>
          </p:nvSpPr>
          <p:spPr>
            <a:xfrm>
              <a:off x="-7377349" y="7044185"/>
              <a:ext cx="44813" cy="172963"/>
            </a:xfrm>
            <a:custGeom>
              <a:avLst/>
              <a:gdLst>
                <a:gd name="connsiteX0" fmla="*/ 9646 w 44813"/>
                <a:gd name="connsiteY0" fmla="*/ 14714 h 172963"/>
                <a:gd name="connsiteX1" fmla="*/ 29477 w 44813"/>
                <a:gd name="connsiteY1" fmla="*/ 2083 h 172963"/>
                <a:gd name="connsiteX2" fmla="*/ 34849 w 44813"/>
                <a:gd name="connsiteY2" fmla="*/ 19571 h 172963"/>
                <a:gd name="connsiteX3" fmla="*/ 37421 w 44813"/>
                <a:gd name="connsiteY3" fmla="*/ 76721 h 172963"/>
                <a:gd name="connsiteX4" fmla="*/ 43136 w 44813"/>
                <a:gd name="connsiteY4" fmla="*/ 157474 h 172963"/>
                <a:gd name="connsiteX5" fmla="*/ 32849 w 44813"/>
                <a:gd name="connsiteY5" fmla="*/ 169876 h 172963"/>
                <a:gd name="connsiteX6" fmla="*/ -1441 w 44813"/>
                <a:gd name="connsiteY6" fmla="*/ 172219 h 172963"/>
                <a:gd name="connsiteX7" fmla="*/ -1441 w 44813"/>
                <a:gd name="connsiteY7" fmla="*/ 160789 h 172963"/>
                <a:gd name="connsiteX8" fmla="*/ 4960 w 44813"/>
                <a:gd name="connsiteY8" fmla="*/ 63120 h 172963"/>
                <a:gd name="connsiteX9" fmla="*/ 9646 w 44813"/>
                <a:gd name="connsiteY9" fmla="*/ 14714 h 17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13" h="172963">
                  <a:moveTo>
                    <a:pt x="9646" y="14714"/>
                  </a:moveTo>
                  <a:cubicBezTo>
                    <a:pt x="13532" y="6198"/>
                    <a:pt x="14789" y="-6432"/>
                    <a:pt x="29477" y="2083"/>
                  </a:cubicBezTo>
                  <a:cubicBezTo>
                    <a:pt x="19305" y="11570"/>
                    <a:pt x="36106" y="12827"/>
                    <a:pt x="34849" y="19571"/>
                  </a:cubicBezTo>
                  <a:cubicBezTo>
                    <a:pt x="25877" y="39002"/>
                    <a:pt x="34849" y="58376"/>
                    <a:pt x="37421" y="76721"/>
                  </a:cubicBezTo>
                  <a:cubicBezTo>
                    <a:pt x="40736" y="103696"/>
                    <a:pt x="38849" y="130842"/>
                    <a:pt x="43136" y="157474"/>
                  </a:cubicBezTo>
                  <a:cubicBezTo>
                    <a:pt x="44679" y="167075"/>
                    <a:pt x="38392" y="167418"/>
                    <a:pt x="32849" y="169876"/>
                  </a:cubicBezTo>
                  <a:cubicBezTo>
                    <a:pt x="21419" y="174848"/>
                    <a:pt x="9589" y="166218"/>
                    <a:pt x="-1441" y="172219"/>
                  </a:cubicBezTo>
                  <a:cubicBezTo>
                    <a:pt x="-1441" y="168333"/>
                    <a:pt x="-1441" y="164504"/>
                    <a:pt x="-1441" y="160789"/>
                  </a:cubicBezTo>
                  <a:cubicBezTo>
                    <a:pt x="8846" y="128842"/>
                    <a:pt x="330" y="95638"/>
                    <a:pt x="4960" y="63120"/>
                  </a:cubicBezTo>
                  <a:cubicBezTo>
                    <a:pt x="6960" y="47346"/>
                    <a:pt x="10961" y="31173"/>
                    <a:pt x="9646" y="14714"/>
                  </a:cubicBezTo>
                  <a:close/>
                </a:path>
              </a:pathLst>
            </a:custGeom>
            <a:solidFill>
              <a:srgbClr val="DA7F24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6" name="任意多边形: 形状 228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F11382A-0FDB-4AA2-826F-4E8A6E725BDB}"/>
                </a:ext>
              </a:extLst>
            </p:cNvPr>
            <p:cNvSpPr/>
            <p:nvPr/>
          </p:nvSpPr>
          <p:spPr>
            <a:xfrm>
              <a:off x="-7109773" y="6964889"/>
              <a:ext cx="147161" cy="69548"/>
            </a:xfrm>
            <a:custGeom>
              <a:avLst/>
              <a:gdLst>
                <a:gd name="connsiteX0" fmla="*/ 9875 w 147161"/>
                <a:gd name="connsiteY0" fmla="*/ 53320 h 69548"/>
                <a:gd name="connsiteX1" fmla="*/ 12961 w 147161"/>
                <a:gd name="connsiteY1" fmla="*/ 37432 h 69548"/>
                <a:gd name="connsiteX2" fmla="*/ -1441 w 147161"/>
                <a:gd name="connsiteY2" fmla="*/ -745 h 69548"/>
                <a:gd name="connsiteX3" fmla="*/ 92914 w 147161"/>
                <a:gd name="connsiteY3" fmla="*/ 3199 h 69548"/>
                <a:gd name="connsiteX4" fmla="*/ 128575 w 147161"/>
                <a:gd name="connsiteY4" fmla="*/ 18629 h 69548"/>
                <a:gd name="connsiteX5" fmla="*/ 145720 w 147161"/>
                <a:gd name="connsiteY5" fmla="*/ 53434 h 69548"/>
                <a:gd name="connsiteX6" fmla="*/ 105715 w 147161"/>
                <a:gd name="connsiteY6" fmla="*/ 60120 h 69548"/>
                <a:gd name="connsiteX7" fmla="*/ 30049 w 147161"/>
                <a:gd name="connsiteY7" fmla="*/ 26802 h 69548"/>
                <a:gd name="connsiteX8" fmla="*/ 35764 w 147161"/>
                <a:gd name="connsiteY8" fmla="*/ 53091 h 69548"/>
                <a:gd name="connsiteX9" fmla="*/ 32906 w 147161"/>
                <a:gd name="connsiteY9" fmla="*/ 67835 h 69548"/>
                <a:gd name="connsiteX10" fmla="*/ 20219 w 147161"/>
                <a:gd name="connsiteY10" fmla="*/ 65035 h 69548"/>
                <a:gd name="connsiteX11" fmla="*/ 9875 w 147161"/>
                <a:gd name="connsiteY11" fmla="*/ 53319 h 6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7161" h="69548">
                  <a:moveTo>
                    <a:pt x="9875" y="53320"/>
                  </a:moveTo>
                  <a:cubicBezTo>
                    <a:pt x="19305" y="49662"/>
                    <a:pt x="14676" y="43090"/>
                    <a:pt x="12961" y="37432"/>
                  </a:cubicBezTo>
                  <a:cubicBezTo>
                    <a:pt x="9075" y="24344"/>
                    <a:pt x="-127" y="13315"/>
                    <a:pt x="-1441" y="-745"/>
                  </a:cubicBezTo>
                  <a:cubicBezTo>
                    <a:pt x="29649" y="9143"/>
                    <a:pt x="61424" y="5371"/>
                    <a:pt x="92914" y="3199"/>
                  </a:cubicBezTo>
                  <a:cubicBezTo>
                    <a:pt x="112230" y="1885"/>
                    <a:pt x="119260" y="2799"/>
                    <a:pt x="128575" y="18629"/>
                  </a:cubicBezTo>
                  <a:cubicBezTo>
                    <a:pt x="134919" y="29488"/>
                    <a:pt x="140005" y="41489"/>
                    <a:pt x="145720" y="53434"/>
                  </a:cubicBezTo>
                  <a:cubicBezTo>
                    <a:pt x="133262" y="64464"/>
                    <a:pt x="120860" y="65378"/>
                    <a:pt x="105715" y="60120"/>
                  </a:cubicBezTo>
                  <a:cubicBezTo>
                    <a:pt x="80112" y="51205"/>
                    <a:pt x="54280" y="43604"/>
                    <a:pt x="30049" y="26802"/>
                  </a:cubicBezTo>
                  <a:cubicBezTo>
                    <a:pt x="25591" y="38232"/>
                    <a:pt x="33935" y="45090"/>
                    <a:pt x="35764" y="53091"/>
                  </a:cubicBezTo>
                  <a:cubicBezTo>
                    <a:pt x="36850" y="58292"/>
                    <a:pt x="38450" y="64521"/>
                    <a:pt x="32906" y="67835"/>
                  </a:cubicBezTo>
                  <a:cubicBezTo>
                    <a:pt x="28448" y="70636"/>
                    <a:pt x="24277" y="66635"/>
                    <a:pt x="20219" y="65035"/>
                  </a:cubicBezTo>
                  <a:cubicBezTo>
                    <a:pt x="14909" y="63283"/>
                    <a:pt x="10955" y="58805"/>
                    <a:pt x="9875" y="53319"/>
                  </a:cubicBezTo>
                  <a:close/>
                </a:path>
              </a:pathLst>
            </a:custGeom>
            <a:solidFill>
              <a:srgbClr val="B2A48C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87" name="任意多边形: 形状 228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0D2F4E2-D862-452C-B8B1-097BFDE0E805}"/>
                </a:ext>
              </a:extLst>
            </p:cNvPr>
            <p:cNvSpPr/>
            <p:nvPr/>
          </p:nvSpPr>
          <p:spPr>
            <a:xfrm>
              <a:off x="-7095105" y="6739718"/>
              <a:ext cx="21169" cy="180307"/>
            </a:xfrm>
            <a:custGeom>
              <a:avLst/>
              <a:gdLst>
                <a:gd name="connsiteX0" fmla="*/ 4923 w 21169"/>
                <a:gd name="connsiteY0" fmla="*/ 179563 h 180307"/>
                <a:gd name="connsiteX1" fmla="*/ 1494 w 21169"/>
                <a:gd name="connsiteY1" fmla="*/ 121727 h 180307"/>
                <a:gd name="connsiteX2" fmla="*/ 4408 w 21169"/>
                <a:gd name="connsiteY2" fmla="*/ 97725 h 180307"/>
                <a:gd name="connsiteX3" fmla="*/ 18524 w 21169"/>
                <a:gd name="connsiteY3" fmla="*/ -745 h 180307"/>
                <a:gd name="connsiteX4" fmla="*/ 4923 w 21169"/>
                <a:gd name="connsiteY4" fmla="*/ 179563 h 180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69" h="180307">
                  <a:moveTo>
                    <a:pt x="4923" y="179563"/>
                  </a:moveTo>
                  <a:cubicBezTo>
                    <a:pt x="-6964" y="160989"/>
                    <a:pt x="1436" y="141044"/>
                    <a:pt x="1494" y="121727"/>
                  </a:cubicBezTo>
                  <a:cubicBezTo>
                    <a:pt x="1494" y="113783"/>
                    <a:pt x="6008" y="106068"/>
                    <a:pt x="4408" y="97725"/>
                  </a:cubicBezTo>
                  <a:cubicBezTo>
                    <a:pt x="7380" y="64692"/>
                    <a:pt x="9037" y="31431"/>
                    <a:pt x="18524" y="-745"/>
                  </a:cubicBezTo>
                  <a:cubicBezTo>
                    <a:pt x="22810" y="60119"/>
                    <a:pt x="15038" y="119670"/>
                    <a:pt x="4923" y="179563"/>
                  </a:cubicBezTo>
                  <a:close/>
                </a:path>
              </a:pathLst>
            </a:custGeom>
            <a:solidFill>
              <a:srgbClr val="5A4842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5" name="任意多边形: 形状 229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CF0086F-C0E7-4D57-AC3D-4329C380ACDB}"/>
                </a:ext>
              </a:extLst>
            </p:cNvPr>
            <p:cNvSpPr/>
            <p:nvPr/>
          </p:nvSpPr>
          <p:spPr>
            <a:xfrm>
              <a:off x="-8622134" y="6413295"/>
              <a:ext cx="57493" cy="30994"/>
            </a:xfrm>
            <a:custGeom>
              <a:avLst/>
              <a:gdLst>
                <a:gd name="connsiteX0" fmla="*/ 56052 w 57493"/>
                <a:gd name="connsiteY0" fmla="*/ 10496 h 30994"/>
                <a:gd name="connsiteX1" fmla="*/ 12275 w 57493"/>
                <a:gd name="connsiteY1" fmla="*/ 27641 h 30994"/>
                <a:gd name="connsiteX2" fmla="*/ 11761 w 57493"/>
                <a:gd name="connsiteY2" fmla="*/ 9810 h 30994"/>
                <a:gd name="connsiteX3" fmla="*/ -1441 w 57493"/>
                <a:gd name="connsiteY3" fmla="*/ 1295 h 30994"/>
                <a:gd name="connsiteX4" fmla="*/ 56052 w 57493"/>
                <a:gd name="connsiteY4" fmla="*/ 10496 h 3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93" h="30994">
                  <a:moveTo>
                    <a:pt x="56052" y="10496"/>
                  </a:moveTo>
                  <a:cubicBezTo>
                    <a:pt x="42050" y="22498"/>
                    <a:pt x="31535" y="36042"/>
                    <a:pt x="12275" y="27641"/>
                  </a:cubicBezTo>
                  <a:cubicBezTo>
                    <a:pt x="24677" y="15411"/>
                    <a:pt x="24734" y="15297"/>
                    <a:pt x="11761" y="9810"/>
                  </a:cubicBezTo>
                  <a:cubicBezTo>
                    <a:pt x="7704" y="8096"/>
                    <a:pt x="2788" y="8267"/>
                    <a:pt x="-1441" y="1295"/>
                  </a:cubicBezTo>
                  <a:cubicBezTo>
                    <a:pt x="19362" y="-4763"/>
                    <a:pt x="36279" y="3981"/>
                    <a:pt x="56052" y="10496"/>
                  </a:cubicBezTo>
                  <a:close/>
                </a:path>
              </a:pathLst>
            </a:custGeom>
            <a:solidFill>
              <a:srgbClr val="3C2625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6" name="任意多边形: 形状 229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D55544F-B23B-4C28-91B0-ADCC40590A6B}"/>
                </a:ext>
              </a:extLst>
            </p:cNvPr>
            <p:cNvSpPr/>
            <p:nvPr/>
          </p:nvSpPr>
          <p:spPr>
            <a:xfrm>
              <a:off x="-8623391" y="6384512"/>
              <a:ext cx="72237" cy="18809"/>
            </a:xfrm>
            <a:custGeom>
              <a:avLst/>
              <a:gdLst>
                <a:gd name="connsiteX0" fmla="*/ 70797 w 72237"/>
                <a:gd name="connsiteY0" fmla="*/ 17676 h 18809"/>
                <a:gd name="connsiteX1" fmla="*/ -1441 w 72237"/>
                <a:gd name="connsiteY1" fmla="*/ 531 h 18809"/>
                <a:gd name="connsiteX2" fmla="*/ 70797 w 72237"/>
                <a:gd name="connsiteY2" fmla="*/ 17676 h 18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237" h="18809">
                  <a:moveTo>
                    <a:pt x="70797" y="17676"/>
                  </a:moveTo>
                  <a:cubicBezTo>
                    <a:pt x="44736" y="20304"/>
                    <a:pt x="21990" y="9046"/>
                    <a:pt x="-1441" y="531"/>
                  </a:cubicBezTo>
                  <a:cubicBezTo>
                    <a:pt x="23962" y="-3646"/>
                    <a:pt x="49980" y="2529"/>
                    <a:pt x="70797" y="17676"/>
                  </a:cubicBezTo>
                  <a:close/>
                </a:path>
              </a:pathLst>
            </a:custGeom>
            <a:solidFill>
              <a:srgbClr val="4C333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7" name="任意多边形: 形状 229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A3C773E-99E1-4FF0-89E1-142B5E949A3B}"/>
                </a:ext>
              </a:extLst>
            </p:cNvPr>
            <p:cNvSpPr/>
            <p:nvPr/>
          </p:nvSpPr>
          <p:spPr>
            <a:xfrm>
              <a:off x="-8477820" y="6387616"/>
              <a:ext cx="24411" cy="32387"/>
            </a:xfrm>
            <a:custGeom>
              <a:avLst/>
              <a:gdLst>
                <a:gd name="connsiteX0" fmla="*/ 20952 w 24411"/>
                <a:gd name="connsiteY0" fmla="*/ -745 h 32387"/>
                <a:gd name="connsiteX1" fmla="*/ 16266 w 24411"/>
                <a:gd name="connsiteY1" fmla="*/ 29088 h 32387"/>
                <a:gd name="connsiteX2" fmla="*/ 189 w 24411"/>
                <a:gd name="connsiteY2" fmla="*/ 27414 h 32387"/>
                <a:gd name="connsiteX3" fmla="*/ -193 w 24411"/>
                <a:gd name="connsiteY3" fmla="*/ 26916 h 32387"/>
                <a:gd name="connsiteX4" fmla="*/ 3121 w 24411"/>
                <a:gd name="connsiteY4" fmla="*/ 17315 h 32387"/>
                <a:gd name="connsiteX5" fmla="*/ 1121 w 24411"/>
                <a:gd name="connsiteY5" fmla="*/ 6857 h 32387"/>
                <a:gd name="connsiteX6" fmla="*/ 20952 w 24411"/>
                <a:gd name="connsiteY6" fmla="*/ -745 h 3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411" h="32387">
                  <a:moveTo>
                    <a:pt x="20952" y="-745"/>
                  </a:moveTo>
                  <a:cubicBezTo>
                    <a:pt x="21466" y="9485"/>
                    <a:pt x="27353" y="20630"/>
                    <a:pt x="16266" y="29088"/>
                  </a:cubicBezTo>
                  <a:cubicBezTo>
                    <a:pt x="11364" y="33065"/>
                    <a:pt x="4166" y="32316"/>
                    <a:pt x="189" y="27414"/>
                  </a:cubicBezTo>
                  <a:cubicBezTo>
                    <a:pt x="57" y="27251"/>
                    <a:pt x="-70" y="27085"/>
                    <a:pt x="-193" y="26916"/>
                  </a:cubicBezTo>
                  <a:cubicBezTo>
                    <a:pt x="9122" y="21201"/>
                    <a:pt x="9522" y="20687"/>
                    <a:pt x="3121" y="17315"/>
                  </a:cubicBezTo>
                  <a:cubicBezTo>
                    <a:pt x="-3279" y="13943"/>
                    <a:pt x="-1965" y="10572"/>
                    <a:pt x="1121" y="6857"/>
                  </a:cubicBezTo>
                  <a:cubicBezTo>
                    <a:pt x="6151" y="856"/>
                    <a:pt x="13637" y="170"/>
                    <a:pt x="20952" y="-745"/>
                  </a:cubicBezTo>
                  <a:close/>
                </a:path>
              </a:pathLst>
            </a:custGeom>
            <a:solidFill>
              <a:srgbClr val="9B817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8" name="任意多边形: 形状 229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4DC366D-3B25-4665-93AA-B574B5BC37C7}"/>
                </a:ext>
              </a:extLst>
            </p:cNvPr>
            <p:cNvSpPr/>
            <p:nvPr/>
          </p:nvSpPr>
          <p:spPr>
            <a:xfrm>
              <a:off x="-8485945" y="6415278"/>
              <a:ext cx="27557" cy="24793"/>
            </a:xfrm>
            <a:custGeom>
              <a:avLst/>
              <a:gdLst>
                <a:gd name="connsiteX0" fmla="*/ 7875 w 27557"/>
                <a:gd name="connsiteY0" fmla="*/ -745 h 24793"/>
                <a:gd name="connsiteX1" fmla="*/ 24334 w 27557"/>
                <a:gd name="connsiteY1" fmla="*/ 1427 h 24793"/>
                <a:gd name="connsiteX2" fmla="*/ 24905 w 27557"/>
                <a:gd name="connsiteY2" fmla="*/ 5656 h 24793"/>
                <a:gd name="connsiteX3" fmla="*/ 19933 w 27557"/>
                <a:gd name="connsiteY3" fmla="*/ 22801 h 24793"/>
                <a:gd name="connsiteX4" fmla="*/ 19933 w 27557"/>
                <a:gd name="connsiteY4" fmla="*/ 22801 h 24793"/>
                <a:gd name="connsiteX5" fmla="*/ -1441 w 27557"/>
                <a:gd name="connsiteY5" fmla="*/ 5085 h 24793"/>
                <a:gd name="connsiteX6" fmla="*/ 7875 w 27557"/>
                <a:gd name="connsiteY6" fmla="*/ -745 h 24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557" h="24793">
                  <a:moveTo>
                    <a:pt x="7875" y="-745"/>
                  </a:moveTo>
                  <a:lnTo>
                    <a:pt x="24334" y="1427"/>
                  </a:lnTo>
                  <a:cubicBezTo>
                    <a:pt x="24440" y="2847"/>
                    <a:pt x="24631" y="4259"/>
                    <a:pt x="24905" y="5656"/>
                  </a:cubicBezTo>
                  <a:cubicBezTo>
                    <a:pt x="28506" y="12800"/>
                    <a:pt x="23248" y="17429"/>
                    <a:pt x="19933" y="22801"/>
                  </a:cubicBezTo>
                  <a:lnTo>
                    <a:pt x="19933" y="22801"/>
                  </a:lnTo>
                  <a:cubicBezTo>
                    <a:pt x="3302" y="28516"/>
                    <a:pt x="3874" y="13200"/>
                    <a:pt x="-1441" y="5085"/>
                  </a:cubicBezTo>
                  <a:cubicBezTo>
                    <a:pt x="-755" y="-687"/>
                    <a:pt x="4217" y="341"/>
                    <a:pt x="7875" y="-745"/>
                  </a:cubicBezTo>
                  <a:close/>
                </a:path>
              </a:pathLst>
            </a:custGeom>
            <a:solidFill>
              <a:srgbClr val="27100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99" name="任意多边形: 形状 229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220BAFE-8650-40CA-BE5C-7C46B3250D96}"/>
                </a:ext>
              </a:extLst>
            </p:cNvPr>
            <p:cNvSpPr/>
            <p:nvPr/>
          </p:nvSpPr>
          <p:spPr>
            <a:xfrm>
              <a:off x="-8486116" y="6421050"/>
              <a:ext cx="21374" cy="21822"/>
            </a:xfrm>
            <a:custGeom>
              <a:avLst/>
              <a:gdLst>
                <a:gd name="connsiteX0" fmla="*/ -1441 w 21374"/>
                <a:gd name="connsiteY0" fmla="*/ -745 h 21822"/>
                <a:gd name="connsiteX1" fmla="*/ 9303 w 21374"/>
                <a:gd name="connsiteY1" fmla="*/ 10685 h 21822"/>
                <a:gd name="connsiteX2" fmla="*/ 19933 w 21374"/>
                <a:gd name="connsiteY2" fmla="*/ 16800 h 21822"/>
                <a:gd name="connsiteX3" fmla="*/ -1441 w 21374"/>
                <a:gd name="connsiteY3" fmla="*/ -745 h 21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74" h="21822">
                  <a:moveTo>
                    <a:pt x="-1441" y="-745"/>
                  </a:moveTo>
                  <a:cubicBezTo>
                    <a:pt x="3671" y="1264"/>
                    <a:pt x="7614" y="5459"/>
                    <a:pt x="9303" y="10685"/>
                  </a:cubicBezTo>
                  <a:cubicBezTo>
                    <a:pt x="10846" y="16400"/>
                    <a:pt x="15418" y="16400"/>
                    <a:pt x="19933" y="16800"/>
                  </a:cubicBezTo>
                  <a:cubicBezTo>
                    <a:pt x="2616" y="24916"/>
                    <a:pt x="-12" y="22744"/>
                    <a:pt x="-1441" y="-745"/>
                  </a:cubicBezTo>
                  <a:close/>
                </a:path>
              </a:pathLst>
            </a:custGeom>
            <a:solidFill>
              <a:srgbClr val="9B817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0" name="任意多边形: 形状 229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F6DAA9F-E1CC-44AD-9561-8891DAFBBD1A}"/>
                </a:ext>
              </a:extLst>
            </p:cNvPr>
            <p:cNvSpPr/>
            <p:nvPr/>
          </p:nvSpPr>
          <p:spPr>
            <a:xfrm>
              <a:off x="-8464571" y="6421450"/>
              <a:ext cx="11229" cy="17145"/>
            </a:xfrm>
            <a:custGeom>
              <a:avLst/>
              <a:gdLst>
                <a:gd name="connsiteX0" fmla="*/ -1441 w 11229"/>
                <a:gd name="connsiteY0" fmla="*/ 16400 h 17145"/>
                <a:gd name="connsiteX1" fmla="*/ 3531 w 11229"/>
                <a:gd name="connsiteY1" fmla="*/ -745 h 17145"/>
                <a:gd name="connsiteX2" fmla="*/ 8732 w 11229"/>
                <a:gd name="connsiteY2" fmla="*/ 16400 h 1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9" h="17145">
                  <a:moveTo>
                    <a:pt x="-1441" y="16400"/>
                  </a:moveTo>
                  <a:lnTo>
                    <a:pt x="3531" y="-745"/>
                  </a:lnTo>
                  <a:cubicBezTo>
                    <a:pt x="11303" y="3027"/>
                    <a:pt x="10217" y="9543"/>
                    <a:pt x="8732" y="16400"/>
                  </a:cubicBezTo>
                  <a:close/>
                </a:path>
              </a:pathLst>
            </a:custGeom>
            <a:solidFill>
              <a:srgbClr val="9B817D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1" name="任意多边形: 形状 230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BCA4C1B-27B2-4D82-973E-749AAF1029C2}"/>
                </a:ext>
              </a:extLst>
            </p:cNvPr>
            <p:cNvSpPr/>
            <p:nvPr/>
          </p:nvSpPr>
          <p:spPr>
            <a:xfrm>
              <a:off x="-8629849" y="6322227"/>
              <a:ext cx="165235" cy="22581"/>
            </a:xfrm>
            <a:custGeom>
              <a:avLst/>
              <a:gdLst>
                <a:gd name="connsiteX0" fmla="*/ -1441 w 165235"/>
                <a:gd name="connsiteY0" fmla="*/ 5667 h 22581"/>
                <a:gd name="connsiteX1" fmla="*/ 146349 w 165235"/>
                <a:gd name="connsiteY1" fmla="*/ -677 h 22581"/>
                <a:gd name="connsiteX2" fmla="*/ 157150 w 165235"/>
                <a:gd name="connsiteY2" fmla="*/ 580 h 22581"/>
                <a:gd name="connsiteX3" fmla="*/ 163723 w 165235"/>
                <a:gd name="connsiteY3" fmla="*/ 11496 h 22581"/>
                <a:gd name="connsiteX4" fmla="*/ 155881 w 165235"/>
                <a:gd name="connsiteY4" fmla="*/ 19875 h 22581"/>
                <a:gd name="connsiteX5" fmla="*/ 154808 w 165235"/>
                <a:gd name="connsiteY5" fmla="*/ 19840 h 22581"/>
                <a:gd name="connsiteX6" fmla="*/ 138577 w 165235"/>
                <a:gd name="connsiteY6" fmla="*/ 18011 h 22581"/>
                <a:gd name="connsiteX7" fmla="*/ 111774 w 165235"/>
                <a:gd name="connsiteY7" fmla="*/ 19154 h 22581"/>
                <a:gd name="connsiteX8" fmla="*/ 101316 w 165235"/>
                <a:gd name="connsiteY8" fmla="*/ 21668 h 22581"/>
                <a:gd name="connsiteX9" fmla="*/ 9360 w 165235"/>
                <a:gd name="connsiteY9" fmla="*/ 21669 h 22581"/>
                <a:gd name="connsiteX10" fmla="*/ -927 w 165235"/>
                <a:gd name="connsiteY10" fmla="*/ 4981 h 2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5235" h="22581">
                  <a:moveTo>
                    <a:pt x="-1441" y="5667"/>
                  </a:moveTo>
                  <a:cubicBezTo>
                    <a:pt x="47537" y="-2734"/>
                    <a:pt x="97086" y="1552"/>
                    <a:pt x="146349" y="-677"/>
                  </a:cubicBezTo>
                  <a:cubicBezTo>
                    <a:pt x="149996" y="-923"/>
                    <a:pt x="153657" y="-497"/>
                    <a:pt x="157150" y="580"/>
                  </a:cubicBezTo>
                  <a:cubicBezTo>
                    <a:pt x="161574" y="2294"/>
                    <a:pt x="164277" y="6784"/>
                    <a:pt x="163723" y="11496"/>
                  </a:cubicBezTo>
                  <a:cubicBezTo>
                    <a:pt x="163871" y="15976"/>
                    <a:pt x="160360" y="19727"/>
                    <a:pt x="155881" y="19875"/>
                  </a:cubicBezTo>
                  <a:cubicBezTo>
                    <a:pt x="155523" y="19887"/>
                    <a:pt x="155164" y="19875"/>
                    <a:pt x="154808" y="19840"/>
                  </a:cubicBezTo>
                  <a:cubicBezTo>
                    <a:pt x="149350" y="19774"/>
                    <a:pt x="143913" y="19162"/>
                    <a:pt x="138577" y="18011"/>
                  </a:cubicBezTo>
                  <a:cubicBezTo>
                    <a:pt x="129777" y="15296"/>
                    <a:pt x="120310" y="15699"/>
                    <a:pt x="111774" y="19154"/>
                  </a:cubicBezTo>
                  <a:cubicBezTo>
                    <a:pt x="108622" y="21028"/>
                    <a:pt x="104976" y="21905"/>
                    <a:pt x="101316" y="21668"/>
                  </a:cubicBezTo>
                  <a:cubicBezTo>
                    <a:pt x="70625" y="14982"/>
                    <a:pt x="40050" y="18297"/>
                    <a:pt x="9360" y="21669"/>
                  </a:cubicBezTo>
                  <a:cubicBezTo>
                    <a:pt x="-4984" y="23326"/>
                    <a:pt x="-412" y="12353"/>
                    <a:pt x="-927" y="4981"/>
                  </a:cubicBezTo>
                  <a:close/>
                </a:path>
              </a:pathLst>
            </a:custGeom>
            <a:solidFill>
              <a:srgbClr val="EFE7D9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2" name="任意多边形: 形状 230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2F77579-8CBA-4187-84E7-B19E6B232583}"/>
                </a:ext>
              </a:extLst>
            </p:cNvPr>
            <p:cNvSpPr/>
            <p:nvPr/>
          </p:nvSpPr>
          <p:spPr>
            <a:xfrm>
              <a:off x="-8651108" y="6454726"/>
              <a:ext cx="188039" cy="72794"/>
            </a:xfrm>
            <a:custGeom>
              <a:avLst/>
              <a:gdLst>
                <a:gd name="connsiteX0" fmla="*/ 181210 w 188039"/>
                <a:gd name="connsiteY0" fmla="*/ 37188 h 72794"/>
                <a:gd name="connsiteX1" fmla="*/ 159436 w 188039"/>
                <a:gd name="connsiteY1" fmla="*/ 37759 h 72794"/>
                <a:gd name="connsiteX2" fmla="*/ 72625 w 188039"/>
                <a:gd name="connsiteY2" fmla="*/ 54905 h 72794"/>
                <a:gd name="connsiteX3" fmla="*/ 2731 w 188039"/>
                <a:gd name="connsiteY3" fmla="*/ 72050 h 72794"/>
                <a:gd name="connsiteX4" fmla="*/ 52566 w 188039"/>
                <a:gd name="connsiteY4" fmla="*/ 37188 h 72794"/>
                <a:gd name="connsiteX5" fmla="*/ -1441 w 188039"/>
                <a:gd name="connsiteY5" fmla="*/ 27187 h 72794"/>
                <a:gd name="connsiteX6" fmla="*/ 4274 w 188039"/>
                <a:gd name="connsiteY6" fmla="*/ 17529 h 72794"/>
                <a:gd name="connsiteX7" fmla="*/ 20162 w 188039"/>
                <a:gd name="connsiteY7" fmla="*/ 20900 h 72794"/>
                <a:gd name="connsiteX8" fmla="*/ 81541 w 188039"/>
                <a:gd name="connsiteY8" fmla="*/ 16271 h 72794"/>
                <a:gd name="connsiteX9" fmla="*/ 133547 w 188039"/>
                <a:gd name="connsiteY9" fmla="*/ 670 h 72794"/>
                <a:gd name="connsiteX10" fmla="*/ 186239 w 188039"/>
                <a:gd name="connsiteY10" fmla="*/ 11128 h 72794"/>
                <a:gd name="connsiteX11" fmla="*/ 181210 w 188039"/>
                <a:gd name="connsiteY11" fmla="*/ 37188 h 7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039" h="72794">
                  <a:moveTo>
                    <a:pt x="181210" y="37188"/>
                  </a:moveTo>
                  <a:cubicBezTo>
                    <a:pt x="173972" y="37835"/>
                    <a:pt x="166699" y="38025"/>
                    <a:pt x="159436" y="37759"/>
                  </a:cubicBezTo>
                  <a:cubicBezTo>
                    <a:pt x="128747" y="34845"/>
                    <a:pt x="100572" y="42217"/>
                    <a:pt x="72625" y="54905"/>
                  </a:cubicBezTo>
                  <a:cubicBezTo>
                    <a:pt x="52508" y="63763"/>
                    <a:pt x="30448" y="67821"/>
                    <a:pt x="2731" y="72050"/>
                  </a:cubicBezTo>
                  <a:cubicBezTo>
                    <a:pt x="18562" y="53362"/>
                    <a:pt x="38907" y="51990"/>
                    <a:pt x="52566" y="37188"/>
                  </a:cubicBezTo>
                  <a:cubicBezTo>
                    <a:pt x="34049" y="27987"/>
                    <a:pt x="14161" y="37874"/>
                    <a:pt x="-1441" y="27187"/>
                  </a:cubicBezTo>
                  <a:cubicBezTo>
                    <a:pt x="-1098" y="23072"/>
                    <a:pt x="-2927" y="17128"/>
                    <a:pt x="4274" y="17529"/>
                  </a:cubicBezTo>
                  <a:cubicBezTo>
                    <a:pt x="9589" y="17529"/>
                    <a:pt x="14789" y="20100"/>
                    <a:pt x="20162" y="20900"/>
                  </a:cubicBezTo>
                  <a:cubicBezTo>
                    <a:pt x="40907" y="23987"/>
                    <a:pt x="61138" y="24958"/>
                    <a:pt x="81541" y="16271"/>
                  </a:cubicBezTo>
                  <a:cubicBezTo>
                    <a:pt x="98533" y="9988"/>
                    <a:pt x="115903" y="4777"/>
                    <a:pt x="133547" y="670"/>
                  </a:cubicBezTo>
                  <a:cubicBezTo>
                    <a:pt x="152864" y="-5045"/>
                    <a:pt x="168351" y="8213"/>
                    <a:pt x="186239" y="11128"/>
                  </a:cubicBezTo>
                  <a:cubicBezTo>
                    <a:pt x="188126" y="20786"/>
                    <a:pt x="182010" y="28502"/>
                    <a:pt x="181210" y="37188"/>
                  </a:cubicBezTo>
                  <a:close/>
                </a:path>
              </a:pathLst>
            </a:custGeom>
            <a:solidFill>
              <a:srgbClr val="AEDADF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09" name="任意多边形: 形状 230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2F87F92-BFC0-4441-88EB-49793B97ECFA}"/>
                </a:ext>
              </a:extLst>
            </p:cNvPr>
            <p:cNvSpPr/>
            <p:nvPr/>
          </p:nvSpPr>
          <p:spPr>
            <a:xfrm>
              <a:off x="-7476072" y="6964556"/>
              <a:ext cx="143035" cy="184431"/>
            </a:xfrm>
            <a:custGeom>
              <a:avLst/>
              <a:gdLst>
                <a:gd name="connsiteX0" fmla="*/ 57162 w 143035"/>
                <a:gd name="connsiteY0" fmla="*/ 87314 h 184431"/>
                <a:gd name="connsiteX1" fmla="*/ 40989 w 143035"/>
                <a:gd name="connsiteY1" fmla="*/ 166638 h 184431"/>
                <a:gd name="connsiteX2" fmla="*/ 39732 w 143035"/>
                <a:gd name="connsiteY2" fmla="*/ 180640 h 184431"/>
                <a:gd name="connsiteX3" fmla="*/ 12871 w 143035"/>
                <a:gd name="connsiteY3" fmla="*/ 183383 h 184431"/>
                <a:gd name="connsiteX4" fmla="*/ -559 w 143035"/>
                <a:gd name="connsiteY4" fmla="*/ 168409 h 184431"/>
                <a:gd name="connsiteX5" fmla="*/ 24530 w 143035"/>
                <a:gd name="connsiteY5" fmla="*/ 54453 h 184431"/>
                <a:gd name="connsiteX6" fmla="*/ 101453 w 143035"/>
                <a:gd name="connsiteY6" fmla="*/ 5418 h 184431"/>
                <a:gd name="connsiteX7" fmla="*/ 138658 w 143035"/>
                <a:gd name="connsiteY7" fmla="*/ 15876 h 184431"/>
                <a:gd name="connsiteX8" fmla="*/ 141253 w 143035"/>
                <a:gd name="connsiteY8" fmla="*/ 21974 h 184431"/>
                <a:gd name="connsiteX9" fmla="*/ 141172 w 143035"/>
                <a:gd name="connsiteY9" fmla="*/ 22163 h 184431"/>
                <a:gd name="connsiteX10" fmla="*/ 57162 w 143035"/>
                <a:gd name="connsiteY10" fmla="*/ 87314 h 18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3035" h="184431">
                  <a:moveTo>
                    <a:pt x="57162" y="87314"/>
                  </a:moveTo>
                  <a:cubicBezTo>
                    <a:pt x="43389" y="112060"/>
                    <a:pt x="47560" y="140406"/>
                    <a:pt x="40989" y="166638"/>
                  </a:cubicBezTo>
                  <a:cubicBezTo>
                    <a:pt x="40194" y="171264"/>
                    <a:pt x="39773" y="175947"/>
                    <a:pt x="39732" y="180640"/>
                  </a:cubicBezTo>
                  <a:cubicBezTo>
                    <a:pt x="30302" y="181611"/>
                    <a:pt x="21615" y="182640"/>
                    <a:pt x="12871" y="183383"/>
                  </a:cubicBezTo>
                  <a:cubicBezTo>
                    <a:pt x="-1074" y="184583"/>
                    <a:pt x="-2960" y="182754"/>
                    <a:pt x="-559" y="168409"/>
                  </a:cubicBezTo>
                  <a:cubicBezTo>
                    <a:pt x="5841" y="130005"/>
                    <a:pt x="8870" y="90857"/>
                    <a:pt x="24530" y="54453"/>
                  </a:cubicBezTo>
                  <a:cubicBezTo>
                    <a:pt x="47410" y="34134"/>
                    <a:pt x="73375" y="17582"/>
                    <a:pt x="101453" y="5418"/>
                  </a:cubicBezTo>
                  <a:cubicBezTo>
                    <a:pt x="122370" y="-4183"/>
                    <a:pt x="123742" y="-3898"/>
                    <a:pt x="138658" y="15876"/>
                  </a:cubicBezTo>
                  <a:cubicBezTo>
                    <a:pt x="141058" y="16844"/>
                    <a:pt x="142221" y="19574"/>
                    <a:pt x="141253" y="21974"/>
                  </a:cubicBezTo>
                  <a:cubicBezTo>
                    <a:pt x="141227" y="22038"/>
                    <a:pt x="141201" y="22101"/>
                    <a:pt x="141172" y="22163"/>
                  </a:cubicBezTo>
                  <a:cubicBezTo>
                    <a:pt x="108883" y="38336"/>
                    <a:pt x="77393" y="55595"/>
                    <a:pt x="57162" y="87314"/>
                  </a:cubicBezTo>
                  <a:close/>
                </a:path>
              </a:pathLst>
            </a:custGeom>
            <a:solidFill>
              <a:srgbClr val="DE802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0" name="任意多边形: 形状 230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C02A17F-B766-4565-9BAE-480273E69444}"/>
                </a:ext>
              </a:extLst>
            </p:cNvPr>
            <p:cNvSpPr/>
            <p:nvPr/>
          </p:nvSpPr>
          <p:spPr>
            <a:xfrm>
              <a:off x="-7335915" y="6981121"/>
              <a:ext cx="13503" cy="11142"/>
            </a:xfrm>
            <a:custGeom>
              <a:avLst/>
              <a:gdLst>
                <a:gd name="connsiteX0" fmla="*/ -812 w 13503"/>
                <a:gd name="connsiteY0" fmla="*/ 4397 h 11142"/>
                <a:gd name="connsiteX1" fmla="*/ -1441 w 13503"/>
                <a:gd name="connsiteY1" fmla="*/ -689 h 11142"/>
                <a:gd name="connsiteX2" fmla="*/ 9989 w 13503"/>
                <a:gd name="connsiteY2" fmla="*/ 3997 h 11142"/>
                <a:gd name="connsiteX3" fmla="*/ 5189 w 13503"/>
                <a:gd name="connsiteY3" fmla="*/ 10398 h 11142"/>
                <a:gd name="connsiteX4" fmla="*/ 5189 w 13503"/>
                <a:gd name="connsiteY4" fmla="*/ 10398 h 11142"/>
                <a:gd name="connsiteX5" fmla="*/ -812 w 13503"/>
                <a:gd name="connsiteY5" fmla="*/ 4397 h 1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3" h="11142">
                  <a:moveTo>
                    <a:pt x="-812" y="4397"/>
                  </a:moveTo>
                  <a:cubicBezTo>
                    <a:pt x="-678" y="2677"/>
                    <a:pt x="-893" y="947"/>
                    <a:pt x="-1441" y="-689"/>
                  </a:cubicBezTo>
                  <a:cubicBezTo>
                    <a:pt x="2905" y="-1086"/>
                    <a:pt x="7172" y="664"/>
                    <a:pt x="9989" y="3997"/>
                  </a:cubicBezTo>
                  <a:cubicBezTo>
                    <a:pt x="15704" y="11141"/>
                    <a:pt x="8103" y="9256"/>
                    <a:pt x="5189" y="10398"/>
                  </a:cubicBezTo>
                  <a:lnTo>
                    <a:pt x="5189" y="10398"/>
                  </a:lnTo>
                  <a:cubicBezTo>
                    <a:pt x="2960" y="8798"/>
                    <a:pt x="-469" y="8112"/>
                    <a:pt x="-812" y="4397"/>
                  </a:cubicBezTo>
                  <a:close/>
                </a:path>
              </a:pathLst>
            </a:custGeom>
            <a:solidFill>
              <a:srgbClr val="DEA36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1" name="任意多边形: 形状 2310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0447BAE-3FF3-475D-B58A-240BD450B33D}"/>
                </a:ext>
              </a:extLst>
            </p:cNvPr>
            <p:cNvSpPr/>
            <p:nvPr/>
          </p:nvSpPr>
          <p:spPr>
            <a:xfrm>
              <a:off x="-7379710" y="7059644"/>
              <a:ext cx="16723" cy="146189"/>
            </a:xfrm>
            <a:custGeom>
              <a:avLst/>
              <a:gdLst>
                <a:gd name="connsiteX0" fmla="*/ 12007 w 16723"/>
                <a:gd name="connsiteY0" fmla="*/ -745 h 146189"/>
                <a:gd name="connsiteX1" fmla="*/ 14864 w 16723"/>
                <a:gd name="connsiteY1" fmla="*/ 12171 h 146189"/>
                <a:gd name="connsiteX2" fmla="*/ 10178 w 16723"/>
                <a:gd name="connsiteY2" fmla="*/ 121442 h 146189"/>
                <a:gd name="connsiteX3" fmla="*/ 634 w 16723"/>
                <a:gd name="connsiteY3" fmla="*/ 145445 h 146189"/>
                <a:gd name="connsiteX4" fmla="*/ 12007 w 16723"/>
                <a:gd name="connsiteY4" fmla="*/ -745 h 14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23" h="146189">
                  <a:moveTo>
                    <a:pt x="12007" y="-745"/>
                  </a:moveTo>
                  <a:cubicBezTo>
                    <a:pt x="14896" y="2891"/>
                    <a:pt x="15950" y="7655"/>
                    <a:pt x="14864" y="12171"/>
                  </a:cubicBezTo>
                  <a:cubicBezTo>
                    <a:pt x="9149" y="48404"/>
                    <a:pt x="11206" y="84980"/>
                    <a:pt x="10178" y="121442"/>
                  </a:cubicBezTo>
                  <a:cubicBezTo>
                    <a:pt x="10178" y="130758"/>
                    <a:pt x="10178" y="139959"/>
                    <a:pt x="634" y="145445"/>
                  </a:cubicBezTo>
                  <a:cubicBezTo>
                    <a:pt x="-4852" y="96010"/>
                    <a:pt x="1091" y="47432"/>
                    <a:pt x="12007" y="-745"/>
                  </a:cubicBezTo>
                  <a:close/>
                </a:path>
              </a:pathLst>
            </a:custGeom>
            <a:solidFill>
              <a:srgbClr val="4B251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2" name="任意多边形: 形状 231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E31FEFF-2EEC-4EB6-B9A5-A52B10BE8C40}"/>
                </a:ext>
              </a:extLst>
            </p:cNvPr>
            <p:cNvSpPr/>
            <p:nvPr/>
          </p:nvSpPr>
          <p:spPr>
            <a:xfrm>
              <a:off x="-7417411" y="6986263"/>
              <a:ext cx="88296" cy="66408"/>
            </a:xfrm>
            <a:custGeom>
              <a:avLst/>
              <a:gdLst>
                <a:gd name="connsiteX0" fmla="*/ 80684 w 88296"/>
                <a:gd name="connsiteY0" fmla="*/ -745 h 66408"/>
                <a:gd name="connsiteX1" fmla="*/ 86856 w 88296"/>
                <a:gd name="connsiteY1" fmla="*/ 5428 h 66408"/>
                <a:gd name="connsiteX2" fmla="*/ 36906 w 88296"/>
                <a:gd name="connsiteY2" fmla="*/ 32288 h 66408"/>
                <a:gd name="connsiteX3" fmla="*/ 3245 w 88296"/>
                <a:gd name="connsiteY3" fmla="*/ 65664 h 66408"/>
                <a:gd name="connsiteX4" fmla="*/ -1441 w 88296"/>
                <a:gd name="connsiteY4" fmla="*/ 65664 h 66408"/>
                <a:gd name="connsiteX5" fmla="*/ 31649 w 88296"/>
                <a:gd name="connsiteY5" fmla="*/ 22401 h 66408"/>
                <a:gd name="connsiteX6" fmla="*/ 80684 w 88296"/>
                <a:gd name="connsiteY6" fmla="*/ -745 h 6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296" h="66408">
                  <a:moveTo>
                    <a:pt x="80684" y="-745"/>
                  </a:moveTo>
                  <a:cubicBezTo>
                    <a:pt x="83713" y="342"/>
                    <a:pt x="86399" y="1827"/>
                    <a:pt x="86856" y="5428"/>
                  </a:cubicBezTo>
                  <a:cubicBezTo>
                    <a:pt x="71026" y="15943"/>
                    <a:pt x="51994" y="20401"/>
                    <a:pt x="36906" y="32288"/>
                  </a:cubicBezTo>
                  <a:cubicBezTo>
                    <a:pt x="22619" y="40347"/>
                    <a:pt x="16504" y="56577"/>
                    <a:pt x="3245" y="65664"/>
                  </a:cubicBezTo>
                  <a:lnTo>
                    <a:pt x="-1441" y="65664"/>
                  </a:lnTo>
                  <a:cubicBezTo>
                    <a:pt x="-1441" y="42804"/>
                    <a:pt x="16447" y="33146"/>
                    <a:pt x="31649" y="22401"/>
                  </a:cubicBezTo>
                  <a:cubicBezTo>
                    <a:pt x="46573" y="11978"/>
                    <a:pt x="63151" y="4152"/>
                    <a:pt x="80684" y="-745"/>
                  </a:cubicBezTo>
                  <a:close/>
                </a:path>
              </a:pathLst>
            </a:custGeom>
            <a:solidFill>
              <a:srgbClr val="7D4417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13" name="任意多边形: 形状 231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87AFF35-0F20-4DE0-AE5F-A7827FB73D2D}"/>
                </a:ext>
              </a:extLst>
            </p:cNvPr>
            <p:cNvSpPr/>
            <p:nvPr/>
          </p:nvSpPr>
          <p:spPr>
            <a:xfrm>
              <a:off x="-7416256" y="7019296"/>
              <a:ext cx="37134" cy="60807"/>
            </a:xfrm>
            <a:custGeom>
              <a:avLst/>
              <a:gdLst>
                <a:gd name="connsiteX0" fmla="*/ 2032 w 37134"/>
                <a:gd name="connsiteY0" fmla="*/ 32631 h 60807"/>
                <a:gd name="connsiteX1" fmla="*/ 35694 w 37134"/>
                <a:gd name="connsiteY1" fmla="*/ -745 h 60807"/>
                <a:gd name="connsiteX2" fmla="*/ -711 w 37134"/>
                <a:gd name="connsiteY2" fmla="*/ 60063 h 60807"/>
                <a:gd name="connsiteX3" fmla="*/ 2032 w 37134"/>
                <a:gd name="connsiteY3" fmla="*/ 32631 h 6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134" h="60807">
                  <a:moveTo>
                    <a:pt x="2032" y="32631"/>
                  </a:moveTo>
                  <a:cubicBezTo>
                    <a:pt x="7292" y="16777"/>
                    <a:pt x="19795" y="4380"/>
                    <a:pt x="35694" y="-745"/>
                  </a:cubicBezTo>
                  <a:cubicBezTo>
                    <a:pt x="19520" y="17143"/>
                    <a:pt x="11462" y="39832"/>
                    <a:pt x="-711" y="60063"/>
                  </a:cubicBezTo>
                  <a:cubicBezTo>
                    <a:pt x="-3568" y="50519"/>
                    <a:pt x="2947" y="41946"/>
                    <a:pt x="2032" y="32631"/>
                  </a:cubicBezTo>
                  <a:close/>
                </a:path>
              </a:pathLst>
            </a:custGeom>
            <a:solidFill>
              <a:srgbClr val="DE8021"/>
            </a:solidFill>
            <a:ln w="57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81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圆: 空心 232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54D5599-D322-4DA2-A2CD-2AEC3760C486}"/>
              </a:ext>
            </a:extLst>
          </p:cNvPr>
          <p:cNvSpPr/>
          <p:nvPr/>
        </p:nvSpPr>
        <p:spPr>
          <a:xfrm>
            <a:off x="-2602974" y="3146915"/>
            <a:ext cx="6078419" cy="6078419"/>
          </a:xfrm>
          <a:prstGeom prst="donut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晨检工作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CD0BD24-8C34-43C6-A9E5-55D518922233}"/>
              </a:ext>
            </a:extLst>
          </p:cNvPr>
          <p:cNvGrpSpPr/>
          <p:nvPr/>
        </p:nvGrpSpPr>
        <p:grpSpPr>
          <a:xfrm>
            <a:off x="5727699" y="2250456"/>
            <a:ext cx="6228081" cy="3057655"/>
            <a:chOff x="5727699" y="2250456"/>
            <a:chExt cx="6228081" cy="3057655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C816A1D4-0C1B-4EDC-89B1-F9259E486F17}"/>
                </a:ext>
              </a:extLst>
            </p:cNvPr>
            <p:cNvSpPr txBox="1"/>
            <p:nvPr/>
          </p:nvSpPr>
          <p:spPr>
            <a:xfrm>
              <a:off x="5727700" y="2250456"/>
              <a:ext cx="622808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cs typeface="+mn-ea"/>
                  <a:sym typeface="+mn-lt"/>
                </a:rPr>
                <a:t>坚持全日观察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3E59669-F43B-466E-9083-138493482484}"/>
                </a:ext>
              </a:extLst>
            </p:cNvPr>
            <p:cNvSpPr txBox="1"/>
            <p:nvPr/>
          </p:nvSpPr>
          <p:spPr>
            <a:xfrm>
              <a:off x="5727699" y="2953620"/>
              <a:ext cx="5651501" cy="23544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班内老师每天要坚持晨检和午检，对有异常情况的幼儿要及时处理。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班内保教人员（配班老师）要认真做好全日观察。及时发现幼儿异常情况。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注意幼儿一日生活中的情绪、饮食、睡眠、大小便是否正常。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对有需要特别照顾的婴幼儿如：喂药、轻微感冒、新插班生要给与适当照顾。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195FA4E-787E-489F-A246-4651D506B5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799" y="1576804"/>
            <a:ext cx="4354258" cy="435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因病缺勤病因追查与登记制度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8" name="文本框 52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2797CE2-E6A6-4FEC-82DE-F5EA490397EA}"/>
              </a:ext>
            </a:extLst>
          </p:cNvPr>
          <p:cNvSpPr txBox="1"/>
          <p:nvPr/>
        </p:nvSpPr>
        <p:spPr>
          <a:xfrm>
            <a:off x="5326330" y="2057502"/>
            <a:ext cx="59817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班主任应当密切关注本班幼儿的出勤情况，认真落实晨检、午检制度，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对于因病缺勤的幼儿，班主任要认真登记记录进行病因追踪。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保健医接到报告后应及时追查幼儿的患病情况和可能的病因。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对因病请假的幼儿，在治疗后返园，确定无传染性后方可进园。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在同一个班级，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天内有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例或者连续</a:t>
            </a:r>
            <a:r>
              <a:rPr lang="en-US" altLang="zh-CN" sz="1600" dirty="0">
                <a:cs typeface="+mn-ea"/>
                <a:sym typeface="+mn-lt"/>
              </a:rPr>
              <a:t>3</a:t>
            </a:r>
            <a:r>
              <a:rPr lang="zh-CN" altLang="en-US" sz="1600" dirty="0">
                <a:cs typeface="+mn-ea"/>
                <a:sym typeface="+mn-lt"/>
              </a:rPr>
              <a:t>天有多个幼儿（</a:t>
            </a:r>
            <a:r>
              <a:rPr lang="en-US" altLang="zh-CN" sz="1600" dirty="0">
                <a:cs typeface="+mn-ea"/>
                <a:sym typeface="+mn-lt"/>
              </a:rPr>
              <a:t>5</a:t>
            </a:r>
            <a:r>
              <a:rPr lang="zh-CN" altLang="en-US" sz="1600" dirty="0">
                <a:cs typeface="+mn-ea"/>
                <a:sym typeface="+mn-lt"/>
              </a:rPr>
              <a:t>例以上）患病缺勤，并有相似症状（如发热、皮疹、腹泻、呕吐、黄疸等）或者共同用餐、饮水史时，疫情报告人应当在</a:t>
            </a:r>
            <a:r>
              <a:rPr lang="en-US" altLang="zh-CN" sz="1600" dirty="0">
                <a:cs typeface="+mn-ea"/>
                <a:sym typeface="+mn-lt"/>
              </a:rPr>
              <a:t>24</a:t>
            </a:r>
            <a:r>
              <a:rPr lang="zh-CN" altLang="en-US" sz="1600" dirty="0">
                <a:cs typeface="+mn-ea"/>
                <a:sym typeface="+mn-lt"/>
              </a:rPr>
              <a:t>小时内报出相关信息。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5F7D0F6-6A2D-4755-86AB-265C11400280}"/>
              </a:ext>
            </a:extLst>
          </p:cNvPr>
          <p:cNvGrpSpPr/>
          <p:nvPr/>
        </p:nvGrpSpPr>
        <p:grpSpPr>
          <a:xfrm>
            <a:off x="1041253" y="1818639"/>
            <a:ext cx="3926143" cy="3920489"/>
            <a:chOff x="1041253" y="1818639"/>
            <a:chExt cx="3926143" cy="3920489"/>
          </a:xfrm>
        </p:grpSpPr>
        <p:grpSp>
          <p:nvGrpSpPr>
            <p:cNvPr id="2763" name="组合 276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205582D-92C6-43A2-8F81-A041FB1A2591}"/>
                </a:ext>
              </a:extLst>
            </p:cNvPr>
            <p:cNvGrpSpPr/>
            <p:nvPr/>
          </p:nvGrpSpPr>
          <p:grpSpPr>
            <a:xfrm>
              <a:off x="1041253" y="1818639"/>
              <a:ext cx="3926143" cy="3920489"/>
              <a:chOff x="3437673" y="3039184"/>
              <a:chExt cx="3324319" cy="3319532"/>
            </a:xfrm>
            <a:gradFill flip="none" rotWithShape="1">
              <a:gsLst>
                <a:gs pos="0">
                  <a:srgbClr val="2E7538"/>
                </a:gs>
                <a:gs pos="50000">
                  <a:srgbClr val="53AA3D"/>
                </a:gs>
                <a:gs pos="100000">
                  <a:srgbClr val="8EC54D"/>
                </a:gs>
              </a:gsLst>
              <a:lin ang="13500000" scaled="1"/>
              <a:tileRect/>
            </a:gradFill>
          </p:grpSpPr>
          <p:sp>
            <p:nvSpPr>
              <p:cNvPr id="15" name="任意多边形: 形状 1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0DC1E41-CDF9-48B8-A22A-F6124CDB7C3F}"/>
                  </a:ext>
                </a:extLst>
              </p:cNvPr>
              <p:cNvSpPr/>
              <p:nvPr/>
            </p:nvSpPr>
            <p:spPr>
              <a:xfrm>
                <a:off x="3529115" y="3039184"/>
                <a:ext cx="1773146" cy="1383381"/>
              </a:xfrm>
              <a:custGeom>
                <a:avLst/>
                <a:gdLst>
                  <a:gd name="connsiteX0" fmla="*/ 1534360 w 1773146"/>
                  <a:gd name="connsiteY0" fmla="*/ 591427 h 1383381"/>
                  <a:gd name="connsiteX1" fmla="*/ 1534360 w 1773146"/>
                  <a:gd name="connsiteY1" fmla="*/ 833362 h 1383381"/>
                  <a:gd name="connsiteX2" fmla="*/ 1473399 w 1773146"/>
                  <a:gd name="connsiteY2" fmla="*/ 905942 h 1383381"/>
                  <a:gd name="connsiteX3" fmla="*/ 886469 w 1773146"/>
                  <a:gd name="connsiteY3" fmla="*/ 1330663 h 1383381"/>
                  <a:gd name="connsiteX4" fmla="*/ 793886 w 1773146"/>
                  <a:gd name="connsiteY4" fmla="*/ 1369620 h 1383381"/>
                  <a:gd name="connsiteX5" fmla="*/ 675012 w 1773146"/>
                  <a:gd name="connsiteY5" fmla="*/ 1332282 h 1383381"/>
                  <a:gd name="connsiteX6" fmla="*/ 652916 w 1773146"/>
                  <a:gd name="connsiteY6" fmla="*/ 1294182 h 1383381"/>
                  <a:gd name="connsiteX7" fmla="*/ 519566 w 1773146"/>
                  <a:gd name="connsiteY7" fmla="*/ 1033959 h 1383381"/>
                  <a:gd name="connsiteX8" fmla="*/ 246387 w 1773146"/>
                  <a:gd name="connsiteY8" fmla="*/ 1163213 h 1383381"/>
                  <a:gd name="connsiteX9" fmla="*/ 206955 w 1773146"/>
                  <a:gd name="connsiteY9" fmla="*/ 1179596 h 1383381"/>
                  <a:gd name="connsiteX10" fmla="*/ 17504 w 1773146"/>
                  <a:gd name="connsiteY10" fmla="*/ 1118350 h 1383381"/>
                  <a:gd name="connsiteX11" fmla="*/ 1500 w 1773146"/>
                  <a:gd name="connsiteY11" fmla="*/ 1085965 h 1383381"/>
                  <a:gd name="connsiteX12" fmla="*/ 1507308 w 1773146"/>
                  <a:gd name="connsiteY12" fmla="*/ -1028 h 1383381"/>
                  <a:gd name="connsiteX13" fmla="*/ 1533979 w 1773146"/>
                  <a:gd name="connsiteY13" fmla="*/ 28690 h 1383381"/>
                  <a:gd name="connsiteX14" fmla="*/ 1533979 w 1773146"/>
                  <a:gd name="connsiteY14" fmla="*/ 303581 h 1383381"/>
                  <a:gd name="connsiteX15" fmla="*/ 1567793 w 1773146"/>
                  <a:gd name="connsiteY15" fmla="*/ 328728 h 1383381"/>
                  <a:gd name="connsiteX16" fmla="*/ 1730955 w 1773146"/>
                  <a:gd name="connsiteY16" fmla="*/ 365589 h 1383381"/>
                  <a:gd name="connsiteX17" fmla="*/ 1759530 w 1773146"/>
                  <a:gd name="connsiteY17" fmla="*/ 521037 h 1383381"/>
                  <a:gd name="connsiteX18" fmla="*/ 1623608 w 1773146"/>
                  <a:gd name="connsiteY18" fmla="*/ 615525 h 1383381"/>
                  <a:gd name="connsiteX19" fmla="*/ 1534360 w 1773146"/>
                  <a:gd name="connsiteY19" fmla="*/ 591427 h 1383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73146" h="1383381">
                    <a:moveTo>
                      <a:pt x="1534360" y="591427"/>
                    </a:moveTo>
                    <a:lnTo>
                      <a:pt x="1534360" y="833362"/>
                    </a:lnTo>
                    <a:cubicBezTo>
                      <a:pt x="1534360" y="896894"/>
                      <a:pt x="1534360" y="896227"/>
                      <a:pt x="1473399" y="905942"/>
                    </a:cubicBezTo>
                    <a:cubicBezTo>
                      <a:pt x="1206699" y="948520"/>
                      <a:pt x="1009055" y="1088251"/>
                      <a:pt x="886469" y="1330663"/>
                    </a:cubicBezTo>
                    <a:cubicBezTo>
                      <a:pt x="856178" y="1390574"/>
                      <a:pt x="856845" y="1390574"/>
                      <a:pt x="793886" y="1369620"/>
                    </a:cubicBezTo>
                    <a:cubicBezTo>
                      <a:pt x="754452" y="1356475"/>
                      <a:pt x="715019" y="1343331"/>
                      <a:pt x="675012" y="1332282"/>
                    </a:cubicBezTo>
                    <a:cubicBezTo>
                      <a:pt x="653107" y="1326185"/>
                      <a:pt x="645486" y="1316280"/>
                      <a:pt x="652916" y="1294182"/>
                    </a:cubicBezTo>
                    <a:cubicBezTo>
                      <a:pt x="693397" y="1172262"/>
                      <a:pt x="613767" y="1063963"/>
                      <a:pt x="519566" y="1033959"/>
                    </a:cubicBezTo>
                    <a:cubicBezTo>
                      <a:pt x="415268" y="1000622"/>
                      <a:pt x="291536" y="1039008"/>
                      <a:pt x="246387" y="1163213"/>
                    </a:cubicBezTo>
                    <a:cubicBezTo>
                      <a:pt x="237816" y="1186835"/>
                      <a:pt x="227337" y="1186645"/>
                      <a:pt x="206955" y="1179596"/>
                    </a:cubicBezTo>
                    <a:cubicBezTo>
                      <a:pt x="144280" y="1157879"/>
                      <a:pt x="81035" y="1137782"/>
                      <a:pt x="17504" y="1118350"/>
                    </a:cubicBezTo>
                    <a:cubicBezTo>
                      <a:pt x="-1546" y="1112540"/>
                      <a:pt x="-5930" y="1105777"/>
                      <a:pt x="1500" y="1085965"/>
                    </a:cubicBezTo>
                    <a:cubicBezTo>
                      <a:pt x="236404" y="451679"/>
                      <a:pt x="831319" y="22230"/>
                      <a:pt x="1507308" y="-1028"/>
                    </a:cubicBezTo>
                    <a:cubicBezTo>
                      <a:pt x="1533120" y="-1980"/>
                      <a:pt x="1534074" y="10021"/>
                      <a:pt x="1533979" y="28690"/>
                    </a:cubicBezTo>
                    <a:cubicBezTo>
                      <a:pt x="1533979" y="120321"/>
                      <a:pt x="1534548" y="211951"/>
                      <a:pt x="1533979" y="303581"/>
                    </a:cubicBezTo>
                    <a:cubicBezTo>
                      <a:pt x="1533979" y="330823"/>
                      <a:pt x="1535692" y="341681"/>
                      <a:pt x="1567793" y="328728"/>
                    </a:cubicBezTo>
                    <a:cubicBezTo>
                      <a:pt x="1628943" y="304058"/>
                      <a:pt x="1684379" y="319203"/>
                      <a:pt x="1730955" y="365589"/>
                    </a:cubicBezTo>
                    <a:cubicBezTo>
                      <a:pt x="1771120" y="406817"/>
                      <a:pt x="1782408" y="468221"/>
                      <a:pt x="1759530" y="521037"/>
                    </a:cubicBezTo>
                    <a:cubicBezTo>
                      <a:pt x="1734194" y="580665"/>
                      <a:pt x="1685902" y="609715"/>
                      <a:pt x="1623608" y="615525"/>
                    </a:cubicBezTo>
                    <a:cubicBezTo>
                      <a:pt x="1594175" y="618193"/>
                      <a:pt x="1566649" y="603714"/>
                      <a:pt x="1534360" y="5914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任意多边形: 形状 1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30FC6D6E-5A1B-4E78-9F05-CA8C43904E91}"/>
                  </a:ext>
                </a:extLst>
              </p:cNvPr>
              <p:cNvSpPr/>
              <p:nvPr/>
            </p:nvSpPr>
            <p:spPr>
              <a:xfrm>
                <a:off x="4161282" y="5330595"/>
                <a:ext cx="1885241" cy="1028121"/>
              </a:xfrm>
              <a:custGeom>
                <a:avLst/>
                <a:gdLst>
                  <a:gd name="connsiteX0" fmla="*/ 190864 w 1885241"/>
                  <a:gd name="connsiteY0" fmla="*/ 451999 h 1028121"/>
                  <a:gd name="connsiteX1" fmla="*/ 47989 w 1885241"/>
                  <a:gd name="connsiteY1" fmla="*/ 288265 h 1028121"/>
                  <a:gd name="connsiteX2" fmla="*/ 171814 w 1885241"/>
                  <a:gd name="connsiteY2" fmla="*/ 150725 h 1028121"/>
                  <a:gd name="connsiteX3" fmla="*/ 334884 w 1885241"/>
                  <a:gd name="connsiteY3" fmla="*/ 243211 h 1028121"/>
                  <a:gd name="connsiteX4" fmla="*/ 356696 w 1885241"/>
                  <a:gd name="connsiteY4" fmla="*/ 222352 h 1028121"/>
                  <a:gd name="connsiteX5" fmla="*/ 506715 w 1885241"/>
                  <a:gd name="connsiteY5" fmla="*/ 13945 h 1028121"/>
                  <a:gd name="connsiteX6" fmla="*/ 546624 w 1885241"/>
                  <a:gd name="connsiteY6" fmla="*/ 5753 h 1028121"/>
                  <a:gd name="connsiteX7" fmla="*/ 1330913 w 1885241"/>
                  <a:gd name="connsiteY7" fmla="*/ 6324 h 1028121"/>
                  <a:gd name="connsiteX8" fmla="*/ 1372918 w 1885241"/>
                  <a:gd name="connsiteY8" fmla="*/ 15849 h 1028121"/>
                  <a:gd name="connsiteX9" fmla="*/ 1462261 w 1885241"/>
                  <a:gd name="connsiteY9" fmla="*/ 140437 h 1028121"/>
                  <a:gd name="connsiteX10" fmla="*/ 1455976 w 1885241"/>
                  <a:gd name="connsiteY10" fmla="*/ 201016 h 1028121"/>
                  <a:gd name="connsiteX11" fmla="*/ 1396921 w 1885241"/>
                  <a:gd name="connsiteY11" fmla="*/ 443713 h 1028121"/>
                  <a:gd name="connsiteX12" fmla="*/ 1602946 w 1885241"/>
                  <a:gd name="connsiteY12" fmla="*/ 576110 h 1028121"/>
                  <a:gd name="connsiteX13" fmla="*/ 1719341 w 1885241"/>
                  <a:gd name="connsiteY13" fmla="*/ 536772 h 1028121"/>
                  <a:gd name="connsiteX14" fmla="*/ 1753251 w 1885241"/>
                  <a:gd name="connsiteY14" fmla="*/ 540487 h 1028121"/>
                  <a:gd name="connsiteX15" fmla="*/ 1876313 w 1885241"/>
                  <a:gd name="connsiteY15" fmla="*/ 711174 h 1028121"/>
                  <a:gd name="connsiteX16" fmla="*/ 1868981 w 1885241"/>
                  <a:gd name="connsiteY16" fmla="*/ 742988 h 1028121"/>
                  <a:gd name="connsiteX17" fmla="*/ 742933 w 1885241"/>
                  <a:gd name="connsiteY17" fmla="*/ 1015403 h 1028121"/>
                  <a:gd name="connsiteX18" fmla="*/ 20368 w 1885241"/>
                  <a:gd name="connsiteY18" fmla="*/ 750798 h 1028121"/>
                  <a:gd name="connsiteX19" fmla="*/ 9699 w 1885241"/>
                  <a:gd name="connsiteY19" fmla="*/ 700411 h 1028121"/>
                  <a:gd name="connsiteX20" fmla="*/ 190864 w 1885241"/>
                  <a:gd name="connsiteY20" fmla="*/ 451999 h 1028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85241" h="1028121">
                    <a:moveTo>
                      <a:pt x="190864" y="451999"/>
                    </a:moveTo>
                    <a:cubicBezTo>
                      <a:pt x="86089" y="414947"/>
                      <a:pt x="41608" y="363512"/>
                      <a:pt x="47989" y="288265"/>
                    </a:cubicBezTo>
                    <a:cubicBezTo>
                      <a:pt x="52798" y="219430"/>
                      <a:pt x="103860" y="162712"/>
                      <a:pt x="171814" y="150725"/>
                    </a:cubicBezTo>
                    <a:cubicBezTo>
                      <a:pt x="241252" y="138056"/>
                      <a:pt x="299925" y="171393"/>
                      <a:pt x="334884" y="243211"/>
                    </a:cubicBezTo>
                    <a:cubicBezTo>
                      <a:pt x="347646" y="242163"/>
                      <a:pt x="350790" y="230448"/>
                      <a:pt x="356696" y="222352"/>
                    </a:cubicBezTo>
                    <a:cubicBezTo>
                      <a:pt x="406988" y="153105"/>
                      <a:pt x="457469" y="83953"/>
                      <a:pt x="506715" y="13945"/>
                    </a:cubicBezTo>
                    <a:cubicBezTo>
                      <a:pt x="518907" y="-3486"/>
                      <a:pt x="527860" y="-5105"/>
                      <a:pt x="546624" y="5753"/>
                    </a:cubicBezTo>
                    <a:cubicBezTo>
                      <a:pt x="807704" y="158153"/>
                      <a:pt x="1069641" y="156343"/>
                      <a:pt x="1330913" y="6324"/>
                    </a:cubicBezTo>
                    <a:cubicBezTo>
                      <a:pt x="1350915" y="-5105"/>
                      <a:pt x="1360440" y="-3201"/>
                      <a:pt x="1372918" y="15849"/>
                    </a:cubicBezTo>
                    <a:cubicBezTo>
                      <a:pt x="1401493" y="58331"/>
                      <a:pt x="1430068" y="101003"/>
                      <a:pt x="1462261" y="140437"/>
                    </a:cubicBezTo>
                    <a:cubicBezTo>
                      <a:pt x="1483218" y="166059"/>
                      <a:pt x="1482360" y="179394"/>
                      <a:pt x="1455976" y="201016"/>
                    </a:cubicBezTo>
                    <a:cubicBezTo>
                      <a:pt x="1383966" y="259975"/>
                      <a:pt x="1362439" y="356273"/>
                      <a:pt x="1396921" y="443713"/>
                    </a:cubicBezTo>
                    <a:cubicBezTo>
                      <a:pt x="1428163" y="523151"/>
                      <a:pt x="1515507" y="579444"/>
                      <a:pt x="1602946" y="576110"/>
                    </a:cubicBezTo>
                    <a:cubicBezTo>
                      <a:pt x="1644855" y="575207"/>
                      <a:pt x="1685478" y="561477"/>
                      <a:pt x="1719341" y="536772"/>
                    </a:cubicBezTo>
                    <a:cubicBezTo>
                      <a:pt x="1733724" y="526199"/>
                      <a:pt x="1741916" y="524294"/>
                      <a:pt x="1753251" y="540487"/>
                    </a:cubicBezTo>
                    <a:cubicBezTo>
                      <a:pt x="1793446" y="597637"/>
                      <a:pt x="1834118" y="654787"/>
                      <a:pt x="1876313" y="711174"/>
                    </a:cubicBezTo>
                    <a:cubicBezTo>
                      <a:pt x="1889077" y="727938"/>
                      <a:pt x="1883077" y="733748"/>
                      <a:pt x="1868981" y="742988"/>
                    </a:cubicBezTo>
                    <a:cubicBezTo>
                      <a:pt x="1526081" y="966826"/>
                      <a:pt x="1151652" y="1062266"/>
                      <a:pt x="742933" y="1015403"/>
                    </a:cubicBezTo>
                    <a:cubicBezTo>
                      <a:pt x="480712" y="985304"/>
                      <a:pt x="241443" y="893103"/>
                      <a:pt x="20368" y="750798"/>
                    </a:cubicBezTo>
                    <a:cubicBezTo>
                      <a:pt x="-3159" y="735654"/>
                      <a:pt x="-10207" y="726415"/>
                      <a:pt x="9699" y="700411"/>
                    </a:cubicBezTo>
                    <a:cubicBezTo>
                      <a:pt x="72088" y="618877"/>
                      <a:pt x="130573" y="535248"/>
                      <a:pt x="190864" y="4519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任意多边形: 形状 1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D071AE8-7BBE-4C38-A1FA-B6D5587E3EA1}"/>
                  </a:ext>
                </a:extLst>
              </p:cNvPr>
              <p:cNvSpPr/>
              <p:nvPr/>
            </p:nvSpPr>
            <p:spPr>
              <a:xfrm>
                <a:off x="5574671" y="4220299"/>
                <a:ext cx="1187321" cy="1796055"/>
              </a:xfrm>
              <a:custGeom>
                <a:avLst/>
                <a:gdLst>
                  <a:gd name="connsiteX0" fmla="*/ 173650 w 1187321"/>
                  <a:gd name="connsiteY0" fmla="*/ 1318551 h 1796055"/>
                  <a:gd name="connsiteX1" fmla="*/ 7916 w 1187321"/>
                  <a:gd name="connsiteY1" fmla="*/ 1091569 h 1796055"/>
                  <a:gd name="connsiteX2" fmla="*/ 13249 w 1187321"/>
                  <a:gd name="connsiteY2" fmla="*/ 1046230 h 1796055"/>
                  <a:gd name="connsiteX3" fmla="*/ 275472 w 1187321"/>
                  <a:gd name="connsiteY3" fmla="*/ 434059 h 1796055"/>
                  <a:gd name="connsiteX4" fmla="*/ 254422 w 1187321"/>
                  <a:gd name="connsiteY4" fmla="*/ 304329 h 1796055"/>
                  <a:gd name="connsiteX5" fmla="*/ 273472 w 1187321"/>
                  <a:gd name="connsiteY5" fmla="*/ 267657 h 1796055"/>
                  <a:gd name="connsiteX6" fmla="*/ 439018 w 1187321"/>
                  <a:gd name="connsiteY6" fmla="*/ 212983 h 1796055"/>
                  <a:gd name="connsiteX7" fmla="*/ 468639 w 1187321"/>
                  <a:gd name="connsiteY7" fmla="*/ 229461 h 1796055"/>
                  <a:gd name="connsiteX8" fmla="*/ 662188 w 1187321"/>
                  <a:gd name="connsiteY8" fmla="*/ 374337 h 1796055"/>
                  <a:gd name="connsiteX9" fmla="*/ 880214 w 1187321"/>
                  <a:gd name="connsiteY9" fmla="*/ 114018 h 1796055"/>
                  <a:gd name="connsiteX10" fmla="*/ 910220 w 1187321"/>
                  <a:gd name="connsiteY10" fmla="*/ 61537 h 1796055"/>
                  <a:gd name="connsiteX11" fmla="*/ 1092813 w 1187321"/>
                  <a:gd name="connsiteY11" fmla="*/ 1815 h 1796055"/>
                  <a:gd name="connsiteX12" fmla="*/ 1120721 w 1187321"/>
                  <a:gd name="connsiteY12" fmla="*/ 17721 h 1796055"/>
                  <a:gd name="connsiteX13" fmla="*/ 1150533 w 1187321"/>
                  <a:gd name="connsiteY13" fmla="*/ 811343 h 1796055"/>
                  <a:gd name="connsiteX14" fmla="*/ 626660 w 1187321"/>
                  <a:gd name="connsiteY14" fmla="*/ 1720030 h 1796055"/>
                  <a:gd name="connsiteX15" fmla="*/ 549602 w 1187321"/>
                  <a:gd name="connsiteY15" fmla="*/ 1782799 h 1796055"/>
                  <a:gd name="connsiteX16" fmla="*/ 505977 w 1187321"/>
                  <a:gd name="connsiteY16" fmla="*/ 1777180 h 1796055"/>
                  <a:gd name="connsiteX17" fmla="*/ 333099 w 1187321"/>
                  <a:gd name="connsiteY17" fmla="*/ 1538006 h 1796055"/>
                  <a:gd name="connsiteX18" fmla="*/ 322337 w 1187321"/>
                  <a:gd name="connsiteY18" fmla="*/ 1524386 h 1796055"/>
                  <a:gd name="connsiteX19" fmla="*/ 141362 w 1187321"/>
                  <a:gd name="connsiteY19" fmla="*/ 1616682 h 1796055"/>
                  <a:gd name="connsiteX20" fmla="*/ 31443 w 1187321"/>
                  <a:gd name="connsiteY20" fmla="*/ 1468950 h 1796055"/>
                  <a:gd name="connsiteX21" fmla="*/ 173650 w 1187321"/>
                  <a:gd name="connsiteY21" fmla="*/ 1318551 h 179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87321" h="1796055">
                    <a:moveTo>
                      <a:pt x="173650" y="1318551"/>
                    </a:moveTo>
                    <a:cubicBezTo>
                      <a:pt x="118214" y="1242351"/>
                      <a:pt x="63922" y="1166151"/>
                      <a:pt x="7916" y="1091569"/>
                    </a:cubicBezTo>
                    <a:cubicBezTo>
                      <a:pt x="-6371" y="1072519"/>
                      <a:pt x="-5515" y="1062994"/>
                      <a:pt x="13249" y="1046230"/>
                    </a:cubicBezTo>
                    <a:cubicBezTo>
                      <a:pt x="198700" y="884305"/>
                      <a:pt x="283665" y="678947"/>
                      <a:pt x="275472" y="434059"/>
                    </a:cubicBezTo>
                    <a:cubicBezTo>
                      <a:pt x="274119" y="390085"/>
                      <a:pt x="267042" y="346475"/>
                      <a:pt x="254422" y="304329"/>
                    </a:cubicBezTo>
                    <a:cubicBezTo>
                      <a:pt x="247851" y="282707"/>
                      <a:pt x="253755" y="273943"/>
                      <a:pt x="273472" y="267657"/>
                    </a:cubicBezTo>
                    <a:cubicBezTo>
                      <a:pt x="328908" y="250226"/>
                      <a:pt x="384342" y="232796"/>
                      <a:pt x="439018" y="212983"/>
                    </a:cubicBezTo>
                    <a:cubicBezTo>
                      <a:pt x="458828" y="205839"/>
                      <a:pt x="462258" y="214126"/>
                      <a:pt x="468639" y="229461"/>
                    </a:cubicBezTo>
                    <a:cubicBezTo>
                      <a:pt x="504358" y="315186"/>
                      <a:pt x="566747" y="367860"/>
                      <a:pt x="662188" y="374337"/>
                    </a:cubicBezTo>
                    <a:cubicBezTo>
                      <a:pt x="802301" y="383862"/>
                      <a:pt x="915268" y="249655"/>
                      <a:pt x="880214" y="114018"/>
                    </a:cubicBezTo>
                    <a:cubicBezTo>
                      <a:pt x="872024" y="82396"/>
                      <a:pt x="878787" y="70299"/>
                      <a:pt x="910220" y="61537"/>
                    </a:cubicBezTo>
                    <a:cubicBezTo>
                      <a:pt x="971846" y="44296"/>
                      <a:pt x="1032328" y="22769"/>
                      <a:pt x="1092813" y="1815"/>
                    </a:cubicBezTo>
                    <a:cubicBezTo>
                      <a:pt x="1110531" y="-4377"/>
                      <a:pt x="1115293" y="-1329"/>
                      <a:pt x="1120721" y="17721"/>
                    </a:cubicBezTo>
                    <a:cubicBezTo>
                      <a:pt x="1195328" y="275856"/>
                      <a:pt x="1205564" y="548338"/>
                      <a:pt x="1150533" y="811343"/>
                    </a:cubicBezTo>
                    <a:cubicBezTo>
                      <a:pt x="1076812" y="1172627"/>
                      <a:pt x="898027" y="1472760"/>
                      <a:pt x="626660" y="1720030"/>
                    </a:cubicBezTo>
                    <a:cubicBezTo>
                      <a:pt x="602180" y="1742318"/>
                      <a:pt x="572747" y="1759368"/>
                      <a:pt x="549602" y="1782799"/>
                    </a:cubicBezTo>
                    <a:cubicBezTo>
                      <a:pt x="529220" y="1803468"/>
                      <a:pt x="519027" y="1795276"/>
                      <a:pt x="505977" y="1777180"/>
                    </a:cubicBezTo>
                    <a:cubicBezTo>
                      <a:pt x="448827" y="1697360"/>
                      <a:pt x="391202" y="1617636"/>
                      <a:pt x="333099" y="1538006"/>
                    </a:cubicBezTo>
                    <a:cubicBezTo>
                      <a:pt x="329860" y="1533434"/>
                      <a:pt x="326146" y="1529148"/>
                      <a:pt x="322337" y="1524386"/>
                    </a:cubicBezTo>
                    <a:cubicBezTo>
                      <a:pt x="262329" y="1610111"/>
                      <a:pt x="207274" y="1637829"/>
                      <a:pt x="141362" y="1616682"/>
                    </a:cubicBezTo>
                    <a:cubicBezTo>
                      <a:pt x="69448" y="1593633"/>
                      <a:pt x="30871" y="1541816"/>
                      <a:pt x="31443" y="1468950"/>
                    </a:cubicBezTo>
                    <a:cubicBezTo>
                      <a:pt x="32299" y="1392750"/>
                      <a:pt x="73543" y="1348269"/>
                      <a:pt x="173650" y="13185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任意多边形: 形状 1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7ECB8937-0696-4C9E-9A73-26388876FBDD}"/>
                  </a:ext>
                </a:extLst>
              </p:cNvPr>
              <p:cNvSpPr/>
              <p:nvPr/>
            </p:nvSpPr>
            <p:spPr>
              <a:xfrm>
                <a:off x="3437673" y="4130218"/>
                <a:ext cx="1177296" cy="1884581"/>
              </a:xfrm>
              <a:custGeom>
                <a:avLst/>
                <a:gdLst>
                  <a:gd name="connsiteX0" fmla="*/ 926380 w 1177296"/>
                  <a:gd name="connsiteY0" fmla="*/ 727690 h 1884581"/>
                  <a:gd name="connsiteX1" fmla="*/ 1130309 w 1177296"/>
                  <a:gd name="connsiteY1" fmla="*/ 1099165 h 1884581"/>
                  <a:gd name="connsiteX2" fmla="*/ 1141836 w 1177296"/>
                  <a:gd name="connsiteY2" fmla="*/ 1225466 h 1884581"/>
                  <a:gd name="connsiteX3" fmla="*/ 1076017 w 1177296"/>
                  <a:gd name="connsiteY3" fmla="*/ 1316620 h 1884581"/>
                  <a:gd name="connsiteX4" fmla="*/ 1038871 w 1177296"/>
                  <a:gd name="connsiteY4" fmla="*/ 1322144 h 1884581"/>
                  <a:gd name="connsiteX5" fmla="*/ 756741 w 1177296"/>
                  <a:gd name="connsiteY5" fmla="*/ 1357006 h 1884581"/>
                  <a:gd name="connsiteX6" fmla="*/ 770189 w 1177296"/>
                  <a:gd name="connsiteY6" fmla="*/ 1653049 h 1884581"/>
                  <a:gd name="connsiteX7" fmla="*/ 777505 w 1177296"/>
                  <a:gd name="connsiteY7" fmla="*/ 1659425 h 1884581"/>
                  <a:gd name="connsiteX8" fmla="*/ 783982 w 1177296"/>
                  <a:gd name="connsiteY8" fmla="*/ 1719337 h 1884581"/>
                  <a:gd name="connsiteX9" fmla="*/ 679207 w 1177296"/>
                  <a:gd name="connsiteY9" fmla="*/ 1864498 h 1884581"/>
                  <a:gd name="connsiteX10" fmla="*/ 635581 w 1177296"/>
                  <a:gd name="connsiteY10" fmla="*/ 1874023 h 1884581"/>
                  <a:gd name="connsiteX11" fmla="*/ 174856 w 1177296"/>
                  <a:gd name="connsiteY11" fmla="*/ 1308524 h 1884581"/>
                  <a:gd name="connsiteX12" fmla="*/ 38743 w 1177296"/>
                  <a:gd name="connsiteY12" fmla="*/ 919428 h 1884581"/>
                  <a:gd name="connsiteX13" fmla="*/ 1978 w 1177296"/>
                  <a:gd name="connsiteY13" fmla="*/ 466895 h 1884581"/>
                  <a:gd name="connsiteX14" fmla="*/ 67035 w 1177296"/>
                  <a:gd name="connsiteY14" fmla="*/ 105802 h 1884581"/>
                  <a:gd name="connsiteX15" fmla="*/ 96563 w 1177296"/>
                  <a:gd name="connsiteY15" fmla="*/ 92181 h 1884581"/>
                  <a:gd name="connsiteX16" fmla="*/ 360882 w 1177296"/>
                  <a:gd name="connsiteY16" fmla="*/ 182574 h 1884581"/>
                  <a:gd name="connsiteX17" fmla="*/ 398982 w 1177296"/>
                  <a:gd name="connsiteY17" fmla="*/ 154856 h 1884581"/>
                  <a:gd name="connsiteX18" fmla="*/ 533569 w 1177296"/>
                  <a:gd name="connsiteY18" fmla="*/ -782 h 1884581"/>
                  <a:gd name="connsiteX19" fmla="*/ 695494 w 1177296"/>
                  <a:gd name="connsiteY19" fmla="*/ 142093 h 1884581"/>
                  <a:gd name="connsiteX20" fmla="*/ 659203 w 1177296"/>
                  <a:gd name="connsiteY20" fmla="*/ 241629 h 1884581"/>
                  <a:gd name="connsiteX21" fmla="*/ 667682 w 1177296"/>
                  <a:gd name="connsiteY21" fmla="*/ 280681 h 1884581"/>
                  <a:gd name="connsiteX22" fmla="*/ 852370 w 1177296"/>
                  <a:gd name="connsiteY22" fmla="*/ 340974 h 1884581"/>
                  <a:gd name="connsiteX23" fmla="*/ 885708 w 1177296"/>
                  <a:gd name="connsiteY23" fmla="*/ 352500 h 1884581"/>
                  <a:gd name="connsiteX24" fmla="*/ 922189 w 1177296"/>
                  <a:gd name="connsiteY24" fmla="*/ 421175 h 1884581"/>
                  <a:gd name="connsiteX25" fmla="*/ 913904 w 1177296"/>
                  <a:gd name="connsiteY25" fmla="*/ 669872 h 1884581"/>
                  <a:gd name="connsiteX26" fmla="*/ 926380 w 1177296"/>
                  <a:gd name="connsiteY26" fmla="*/ 727690 h 1884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177296" h="1884581">
                    <a:moveTo>
                      <a:pt x="926380" y="727690"/>
                    </a:moveTo>
                    <a:cubicBezTo>
                      <a:pt x="956773" y="868716"/>
                      <a:pt x="1027646" y="997814"/>
                      <a:pt x="1130309" y="1099165"/>
                    </a:cubicBezTo>
                    <a:cubicBezTo>
                      <a:pt x="1188317" y="1157362"/>
                      <a:pt x="1188317" y="1157933"/>
                      <a:pt x="1141836" y="1225466"/>
                    </a:cubicBezTo>
                    <a:cubicBezTo>
                      <a:pt x="1120501" y="1256327"/>
                      <a:pt x="1096974" y="1285568"/>
                      <a:pt x="1076017" y="1316620"/>
                    </a:cubicBezTo>
                    <a:cubicBezTo>
                      <a:pt x="1064397" y="1333765"/>
                      <a:pt x="1055253" y="1332622"/>
                      <a:pt x="1038871" y="1322144"/>
                    </a:cubicBezTo>
                    <a:cubicBezTo>
                      <a:pt x="942479" y="1260042"/>
                      <a:pt x="831321" y="1273948"/>
                      <a:pt x="756741" y="1357006"/>
                    </a:cubicBezTo>
                    <a:cubicBezTo>
                      <a:pt x="678704" y="1442469"/>
                      <a:pt x="684727" y="1575012"/>
                      <a:pt x="770189" y="1653049"/>
                    </a:cubicBezTo>
                    <a:cubicBezTo>
                      <a:pt x="772578" y="1655231"/>
                      <a:pt x="775017" y="1657356"/>
                      <a:pt x="777505" y="1659425"/>
                    </a:cubicBezTo>
                    <a:cubicBezTo>
                      <a:pt x="802650" y="1680474"/>
                      <a:pt x="803413" y="1694477"/>
                      <a:pt x="783982" y="1719337"/>
                    </a:cubicBezTo>
                    <a:cubicBezTo>
                      <a:pt x="747121" y="1766295"/>
                      <a:pt x="713972" y="1816206"/>
                      <a:pt x="679207" y="1864498"/>
                    </a:cubicBezTo>
                    <a:cubicBezTo>
                      <a:pt x="667968" y="1880024"/>
                      <a:pt x="660157" y="1893073"/>
                      <a:pt x="635581" y="1874023"/>
                    </a:cubicBezTo>
                    <a:cubicBezTo>
                      <a:pt x="441886" y="1722109"/>
                      <a:pt x="284493" y="1528923"/>
                      <a:pt x="174856" y="1308524"/>
                    </a:cubicBezTo>
                    <a:cubicBezTo>
                      <a:pt x="113155" y="1185128"/>
                      <a:pt x="67416" y="1054378"/>
                      <a:pt x="38743" y="919428"/>
                    </a:cubicBezTo>
                    <a:cubicBezTo>
                      <a:pt x="5980" y="769789"/>
                      <a:pt x="-9833" y="618723"/>
                      <a:pt x="1978" y="466895"/>
                    </a:cubicBezTo>
                    <a:cubicBezTo>
                      <a:pt x="11503" y="345165"/>
                      <a:pt x="24839" y="222579"/>
                      <a:pt x="67035" y="105802"/>
                    </a:cubicBezTo>
                    <a:cubicBezTo>
                      <a:pt x="73892" y="86752"/>
                      <a:pt x="79608" y="86180"/>
                      <a:pt x="96563" y="92181"/>
                    </a:cubicBezTo>
                    <a:cubicBezTo>
                      <a:pt x="184383" y="123043"/>
                      <a:pt x="272680" y="152665"/>
                      <a:pt x="360882" y="182574"/>
                    </a:cubicBezTo>
                    <a:cubicBezTo>
                      <a:pt x="386313" y="191146"/>
                      <a:pt x="400886" y="191146"/>
                      <a:pt x="398982" y="154856"/>
                    </a:cubicBezTo>
                    <a:cubicBezTo>
                      <a:pt x="395170" y="68559"/>
                      <a:pt x="454416" y="3599"/>
                      <a:pt x="533569" y="-782"/>
                    </a:cubicBezTo>
                    <a:cubicBezTo>
                      <a:pt x="628059" y="-6021"/>
                      <a:pt x="685304" y="58368"/>
                      <a:pt x="695494" y="142093"/>
                    </a:cubicBezTo>
                    <a:cubicBezTo>
                      <a:pt x="700433" y="179213"/>
                      <a:pt x="686876" y="216399"/>
                      <a:pt x="659203" y="241629"/>
                    </a:cubicBezTo>
                    <a:cubicBezTo>
                      <a:pt x="637297" y="261631"/>
                      <a:pt x="641774" y="272394"/>
                      <a:pt x="667682" y="280681"/>
                    </a:cubicBezTo>
                    <a:cubicBezTo>
                      <a:pt x="729276" y="300620"/>
                      <a:pt x="790839" y="320718"/>
                      <a:pt x="852370" y="340974"/>
                    </a:cubicBezTo>
                    <a:cubicBezTo>
                      <a:pt x="863516" y="344593"/>
                      <a:pt x="874660" y="348594"/>
                      <a:pt x="885708" y="352500"/>
                    </a:cubicBezTo>
                    <a:cubicBezTo>
                      <a:pt x="934096" y="369549"/>
                      <a:pt x="933333" y="369359"/>
                      <a:pt x="922189" y="421175"/>
                    </a:cubicBezTo>
                    <a:cubicBezTo>
                      <a:pt x="904567" y="503471"/>
                      <a:pt x="912092" y="586814"/>
                      <a:pt x="913904" y="669872"/>
                    </a:cubicBezTo>
                    <a:cubicBezTo>
                      <a:pt x="917427" y="689113"/>
                      <a:pt x="918094" y="709210"/>
                      <a:pt x="926380" y="72769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8F853D1-7DB1-465B-A1B4-2041CE488FD1}"/>
                  </a:ext>
                </a:extLst>
              </p:cNvPr>
              <p:cNvSpPr/>
              <p:nvPr/>
            </p:nvSpPr>
            <p:spPr>
              <a:xfrm>
                <a:off x="5130450" y="3039540"/>
                <a:ext cx="1531458" cy="1491778"/>
              </a:xfrm>
              <a:custGeom>
                <a:avLst/>
                <a:gdLst>
                  <a:gd name="connsiteX0" fmla="*/ 82090 w 1531458"/>
                  <a:gd name="connsiteY0" fmla="*/ 1854 h 1491778"/>
                  <a:gd name="connsiteX1" fmla="*/ 406799 w 1531458"/>
                  <a:gd name="connsiteY1" fmla="*/ 56337 h 1491778"/>
                  <a:gd name="connsiteX2" fmla="*/ 863999 w 1531458"/>
                  <a:gd name="connsiteY2" fmla="*/ 260172 h 1491778"/>
                  <a:gd name="connsiteX3" fmla="*/ 1336249 w 1531458"/>
                  <a:gd name="connsiteY3" fmla="*/ 719562 h 1491778"/>
                  <a:gd name="connsiteX4" fmla="*/ 1526081 w 1531458"/>
                  <a:gd name="connsiteY4" fmla="*/ 1090276 h 1491778"/>
                  <a:gd name="connsiteX5" fmla="*/ 1510078 w 1531458"/>
                  <a:gd name="connsiteY5" fmla="*/ 1120757 h 1491778"/>
                  <a:gd name="connsiteX6" fmla="*/ 1257761 w 1531458"/>
                  <a:gd name="connsiteY6" fmla="*/ 1203814 h 1491778"/>
                  <a:gd name="connsiteX7" fmla="*/ 1236329 w 1531458"/>
                  <a:gd name="connsiteY7" fmla="*/ 1254011 h 1491778"/>
                  <a:gd name="connsiteX8" fmla="*/ 1243568 w 1531458"/>
                  <a:gd name="connsiteY8" fmla="*/ 1417841 h 1491778"/>
                  <a:gd name="connsiteX9" fmla="*/ 1088027 w 1531458"/>
                  <a:gd name="connsiteY9" fmla="*/ 1488421 h 1491778"/>
                  <a:gd name="connsiteX10" fmla="*/ 969822 w 1531458"/>
                  <a:gd name="connsiteY10" fmla="*/ 1368882 h 1491778"/>
                  <a:gd name="connsiteX11" fmla="*/ 965153 w 1531458"/>
                  <a:gd name="connsiteY11" fmla="*/ 1340879 h 1491778"/>
                  <a:gd name="connsiteX12" fmla="*/ 918386 w 1531458"/>
                  <a:gd name="connsiteY12" fmla="*/ 1315066 h 1491778"/>
                  <a:gd name="connsiteX13" fmla="*/ 703215 w 1531458"/>
                  <a:gd name="connsiteY13" fmla="*/ 1385932 h 1491778"/>
                  <a:gd name="connsiteX14" fmla="*/ 660544 w 1531458"/>
                  <a:gd name="connsiteY14" fmla="*/ 1366882 h 1491778"/>
                  <a:gd name="connsiteX15" fmla="*/ 240111 w 1531458"/>
                  <a:gd name="connsiteY15" fmla="*/ 958069 h 1491778"/>
                  <a:gd name="connsiteX16" fmla="*/ 26657 w 1531458"/>
                  <a:gd name="connsiteY16" fmla="*/ 910444 h 1491778"/>
                  <a:gd name="connsiteX17" fmla="*/ -1921 w 1531458"/>
                  <a:gd name="connsiteY17" fmla="*/ 882632 h 1491778"/>
                  <a:gd name="connsiteX18" fmla="*/ -1921 w 1531458"/>
                  <a:gd name="connsiteY18" fmla="*/ 707657 h 1491778"/>
                  <a:gd name="connsiteX19" fmla="*/ 25989 w 1531458"/>
                  <a:gd name="connsiteY19" fmla="*/ 680796 h 1491778"/>
                  <a:gd name="connsiteX20" fmla="*/ 193437 w 1531458"/>
                  <a:gd name="connsiteY20" fmla="*/ 594500 h 1491778"/>
                  <a:gd name="connsiteX21" fmla="*/ 222775 w 1531458"/>
                  <a:gd name="connsiteY21" fmla="*/ 392856 h 1491778"/>
                  <a:gd name="connsiteX22" fmla="*/ 65136 w 1531458"/>
                  <a:gd name="connsiteY22" fmla="*/ 259506 h 1491778"/>
                  <a:gd name="connsiteX23" fmla="*/ -1539 w 1531458"/>
                  <a:gd name="connsiteY23" fmla="*/ 182639 h 1491778"/>
                  <a:gd name="connsiteX24" fmla="*/ -1539 w 1531458"/>
                  <a:gd name="connsiteY24" fmla="*/ 32715 h 1491778"/>
                  <a:gd name="connsiteX25" fmla="*/ 32370 w 1531458"/>
                  <a:gd name="connsiteY25" fmla="*/ 997 h 1491778"/>
                  <a:gd name="connsiteX26" fmla="*/ 82090 w 1531458"/>
                  <a:gd name="connsiteY26" fmla="*/ 1854 h 149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31458" h="1491778">
                    <a:moveTo>
                      <a:pt x="82090" y="1854"/>
                    </a:moveTo>
                    <a:cubicBezTo>
                      <a:pt x="191786" y="9868"/>
                      <a:pt x="300493" y="28109"/>
                      <a:pt x="406799" y="56337"/>
                    </a:cubicBezTo>
                    <a:cubicBezTo>
                      <a:pt x="568942" y="99892"/>
                      <a:pt x="723228" y="168677"/>
                      <a:pt x="863999" y="260172"/>
                    </a:cubicBezTo>
                    <a:cubicBezTo>
                      <a:pt x="1051224" y="379332"/>
                      <a:pt x="1211966" y="535697"/>
                      <a:pt x="1336249" y="719562"/>
                    </a:cubicBezTo>
                    <a:cubicBezTo>
                      <a:pt x="1414326" y="834979"/>
                      <a:pt x="1478070" y="959464"/>
                      <a:pt x="1526081" y="1090276"/>
                    </a:cubicBezTo>
                    <a:cubicBezTo>
                      <a:pt x="1533509" y="1110660"/>
                      <a:pt x="1529318" y="1114660"/>
                      <a:pt x="1510078" y="1120757"/>
                    </a:cubicBezTo>
                    <a:cubicBezTo>
                      <a:pt x="1425592" y="1147235"/>
                      <a:pt x="1342058" y="1176573"/>
                      <a:pt x="1257761" y="1203814"/>
                    </a:cubicBezTo>
                    <a:cubicBezTo>
                      <a:pt x="1216424" y="1217150"/>
                      <a:pt x="1211852" y="1223912"/>
                      <a:pt x="1236329" y="1254011"/>
                    </a:cubicBezTo>
                    <a:cubicBezTo>
                      <a:pt x="1274429" y="1300589"/>
                      <a:pt x="1271571" y="1371645"/>
                      <a:pt x="1243568" y="1417841"/>
                    </a:cubicBezTo>
                    <a:cubicBezTo>
                      <a:pt x="1212708" y="1468799"/>
                      <a:pt x="1142605" y="1499565"/>
                      <a:pt x="1088027" y="1488421"/>
                    </a:cubicBezTo>
                    <a:cubicBezTo>
                      <a:pt x="1028521" y="1475331"/>
                      <a:pt x="982243" y="1428531"/>
                      <a:pt x="969822" y="1368882"/>
                    </a:cubicBezTo>
                    <a:cubicBezTo>
                      <a:pt x="968011" y="1359357"/>
                      <a:pt x="966297" y="1350309"/>
                      <a:pt x="965153" y="1340879"/>
                    </a:cubicBezTo>
                    <a:cubicBezTo>
                      <a:pt x="960486" y="1300683"/>
                      <a:pt x="960676" y="1300969"/>
                      <a:pt x="918386" y="1315066"/>
                    </a:cubicBezTo>
                    <a:cubicBezTo>
                      <a:pt x="846758" y="1339005"/>
                      <a:pt x="775034" y="1362628"/>
                      <a:pt x="703215" y="1385932"/>
                    </a:cubicBezTo>
                    <a:cubicBezTo>
                      <a:pt x="684165" y="1392124"/>
                      <a:pt x="671973" y="1393076"/>
                      <a:pt x="660544" y="1366882"/>
                    </a:cubicBezTo>
                    <a:cubicBezTo>
                      <a:pt x="576246" y="1173906"/>
                      <a:pt x="438801" y="1034936"/>
                      <a:pt x="240111" y="958069"/>
                    </a:cubicBezTo>
                    <a:cubicBezTo>
                      <a:pt x="171718" y="931686"/>
                      <a:pt x="99778" y="915635"/>
                      <a:pt x="26657" y="910444"/>
                    </a:cubicBezTo>
                    <a:cubicBezTo>
                      <a:pt x="7604" y="909110"/>
                      <a:pt x="-1921" y="902824"/>
                      <a:pt x="-1921" y="882632"/>
                    </a:cubicBezTo>
                    <a:cubicBezTo>
                      <a:pt x="-1349" y="824339"/>
                      <a:pt x="-1063" y="765950"/>
                      <a:pt x="-1921" y="707657"/>
                    </a:cubicBezTo>
                    <a:cubicBezTo>
                      <a:pt x="-1921" y="686416"/>
                      <a:pt x="7604" y="681653"/>
                      <a:pt x="25989" y="680796"/>
                    </a:cubicBezTo>
                    <a:cubicBezTo>
                      <a:pt x="94759" y="677463"/>
                      <a:pt x="151814" y="650792"/>
                      <a:pt x="193437" y="594500"/>
                    </a:cubicBezTo>
                    <a:cubicBezTo>
                      <a:pt x="239253" y="532492"/>
                      <a:pt x="249920" y="462864"/>
                      <a:pt x="222775" y="392856"/>
                    </a:cubicBezTo>
                    <a:cubicBezTo>
                      <a:pt x="195628" y="322847"/>
                      <a:pt x="144480" y="271889"/>
                      <a:pt x="65136" y="259506"/>
                    </a:cubicBezTo>
                    <a:cubicBezTo>
                      <a:pt x="-1539" y="249409"/>
                      <a:pt x="-1539" y="249981"/>
                      <a:pt x="-1539" y="182639"/>
                    </a:cubicBezTo>
                    <a:cubicBezTo>
                      <a:pt x="-1539" y="132633"/>
                      <a:pt x="-777" y="82627"/>
                      <a:pt x="-1539" y="32715"/>
                    </a:cubicBezTo>
                    <a:cubicBezTo>
                      <a:pt x="-2111" y="7759"/>
                      <a:pt x="2177" y="-6718"/>
                      <a:pt x="32370" y="997"/>
                    </a:cubicBezTo>
                    <a:cubicBezTo>
                      <a:pt x="45609" y="4712"/>
                      <a:pt x="60564" y="1854"/>
                      <a:pt x="82090" y="18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25" name="文本框 52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CF4FE4AC-0C7A-4147-BA27-B3DA06A5BEC5}"/>
                </a:ext>
              </a:extLst>
            </p:cNvPr>
            <p:cNvSpPr txBox="1"/>
            <p:nvPr/>
          </p:nvSpPr>
          <p:spPr>
            <a:xfrm>
              <a:off x="2205402" y="3388031"/>
              <a:ext cx="167016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追查登记</a:t>
              </a:r>
              <a:endParaRPr lang="en-US" altLang="zh-CN" sz="2400" dirty="0">
                <a:cs typeface="+mn-ea"/>
                <a:sym typeface="+mn-lt"/>
              </a:endParaRPr>
            </a:p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制度</a:t>
              </a:r>
            </a:p>
          </p:txBody>
        </p:sp>
        <p:grpSp>
          <p:nvGrpSpPr>
            <p:cNvPr id="529" name="组合 52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C40E83B-24A6-497C-9AF1-BDFC285BB4F6}"/>
                </a:ext>
              </a:extLst>
            </p:cNvPr>
            <p:cNvGrpSpPr/>
            <p:nvPr/>
          </p:nvGrpSpPr>
          <p:grpSpPr>
            <a:xfrm>
              <a:off x="3829537" y="2542085"/>
              <a:ext cx="247749" cy="308440"/>
              <a:chOff x="4743451" y="4854576"/>
              <a:chExt cx="473075" cy="588963"/>
            </a:xfrm>
          </p:grpSpPr>
          <p:sp>
            <p:nvSpPr>
              <p:cNvPr id="530" name="Freeform 6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241FBD25-EA5B-40BF-986D-F0B10D693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1238" y="5011738"/>
                <a:ext cx="344488" cy="274638"/>
              </a:xfrm>
              <a:custGeom>
                <a:avLst/>
                <a:gdLst>
                  <a:gd name="T0" fmla="*/ 247 w 434"/>
                  <a:gd name="T1" fmla="*/ 0 h 345"/>
                  <a:gd name="T2" fmla="*/ 247 w 434"/>
                  <a:gd name="T3" fmla="*/ 0 h 345"/>
                  <a:gd name="T4" fmla="*/ 270 w 434"/>
                  <a:gd name="T5" fmla="*/ 2 h 345"/>
                  <a:gd name="T6" fmla="*/ 290 w 434"/>
                  <a:gd name="T7" fmla="*/ 3 h 345"/>
                  <a:gd name="T8" fmla="*/ 310 w 434"/>
                  <a:gd name="T9" fmla="*/ 8 h 345"/>
                  <a:gd name="T10" fmla="*/ 328 w 434"/>
                  <a:gd name="T11" fmla="*/ 13 h 345"/>
                  <a:gd name="T12" fmla="*/ 344 w 434"/>
                  <a:gd name="T13" fmla="*/ 20 h 345"/>
                  <a:gd name="T14" fmla="*/ 359 w 434"/>
                  <a:gd name="T15" fmla="*/ 30 h 345"/>
                  <a:gd name="T16" fmla="*/ 373 w 434"/>
                  <a:gd name="T17" fmla="*/ 39 h 345"/>
                  <a:gd name="T18" fmla="*/ 385 w 434"/>
                  <a:gd name="T19" fmla="*/ 49 h 345"/>
                  <a:gd name="T20" fmla="*/ 396 w 434"/>
                  <a:gd name="T21" fmla="*/ 62 h 345"/>
                  <a:gd name="T22" fmla="*/ 406 w 434"/>
                  <a:gd name="T23" fmla="*/ 75 h 345"/>
                  <a:gd name="T24" fmla="*/ 414 w 434"/>
                  <a:gd name="T25" fmla="*/ 88 h 345"/>
                  <a:gd name="T26" fmla="*/ 421 w 434"/>
                  <a:gd name="T27" fmla="*/ 105 h 345"/>
                  <a:gd name="T28" fmla="*/ 426 w 434"/>
                  <a:gd name="T29" fmla="*/ 120 h 345"/>
                  <a:gd name="T30" fmla="*/ 431 w 434"/>
                  <a:gd name="T31" fmla="*/ 138 h 345"/>
                  <a:gd name="T32" fmla="*/ 432 w 434"/>
                  <a:gd name="T33" fmla="*/ 154 h 345"/>
                  <a:gd name="T34" fmla="*/ 434 w 434"/>
                  <a:gd name="T35" fmla="*/ 174 h 345"/>
                  <a:gd name="T36" fmla="*/ 434 w 434"/>
                  <a:gd name="T37" fmla="*/ 174 h 345"/>
                  <a:gd name="T38" fmla="*/ 432 w 434"/>
                  <a:gd name="T39" fmla="*/ 192 h 345"/>
                  <a:gd name="T40" fmla="*/ 429 w 434"/>
                  <a:gd name="T41" fmla="*/ 210 h 345"/>
                  <a:gd name="T42" fmla="*/ 424 w 434"/>
                  <a:gd name="T43" fmla="*/ 228 h 345"/>
                  <a:gd name="T44" fmla="*/ 418 w 434"/>
                  <a:gd name="T45" fmla="*/ 244 h 345"/>
                  <a:gd name="T46" fmla="*/ 409 w 434"/>
                  <a:gd name="T47" fmla="*/ 259 h 345"/>
                  <a:gd name="T48" fmla="*/ 400 w 434"/>
                  <a:gd name="T49" fmla="*/ 273 h 345"/>
                  <a:gd name="T50" fmla="*/ 390 w 434"/>
                  <a:gd name="T51" fmla="*/ 286 h 345"/>
                  <a:gd name="T52" fmla="*/ 377 w 434"/>
                  <a:gd name="T53" fmla="*/ 298 h 345"/>
                  <a:gd name="T54" fmla="*/ 364 w 434"/>
                  <a:gd name="T55" fmla="*/ 309 h 345"/>
                  <a:gd name="T56" fmla="*/ 349 w 434"/>
                  <a:gd name="T57" fmla="*/ 318 h 345"/>
                  <a:gd name="T58" fmla="*/ 334 w 434"/>
                  <a:gd name="T59" fmla="*/ 326 h 345"/>
                  <a:gd name="T60" fmla="*/ 318 w 434"/>
                  <a:gd name="T61" fmla="*/ 332 h 345"/>
                  <a:gd name="T62" fmla="*/ 301 w 434"/>
                  <a:gd name="T63" fmla="*/ 339 h 345"/>
                  <a:gd name="T64" fmla="*/ 283 w 434"/>
                  <a:gd name="T65" fmla="*/ 342 h 345"/>
                  <a:gd name="T66" fmla="*/ 267 w 434"/>
                  <a:gd name="T67" fmla="*/ 345 h 345"/>
                  <a:gd name="T68" fmla="*/ 249 w 434"/>
                  <a:gd name="T69" fmla="*/ 345 h 345"/>
                  <a:gd name="T70" fmla="*/ 0 w 434"/>
                  <a:gd name="T71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4" h="345">
                    <a:moveTo>
                      <a:pt x="247" y="0"/>
                    </a:moveTo>
                    <a:lnTo>
                      <a:pt x="247" y="0"/>
                    </a:lnTo>
                    <a:lnTo>
                      <a:pt x="270" y="2"/>
                    </a:lnTo>
                    <a:lnTo>
                      <a:pt x="290" y="3"/>
                    </a:lnTo>
                    <a:lnTo>
                      <a:pt x="310" y="8"/>
                    </a:lnTo>
                    <a:lnTo>
                      <a:pt x="328" y="13"/>
                    </a:lnTo>
                    <a:lnTo>
                      <a:pt x="344" y="20"/>
                    </a:lnTo>
                    <a:lnTo>
                      <a:pt x="359" y="30"/>
                    </a:lnTo>
                    <a:lnTo>
                      <a:pt x="373" y="39"/>
                    </a:lnTo>
                    <a:lnTo>
                      <a:pt x="385" y="49"/>
                    </a:lnTo>
                    <a:lnTo>
                      <a:pt x="396" y="62"/>
                    </a:lnTo>
                    <a:lnTo>
                      <a:pt x="406" y="75"/>
                    </a:lnTo>
                    <a:lnTo>
                      <a:pt x="414" y="88"/>
                    </a:lnTo>
                    <a:lnTo>
                      <a:pt x="421" y="105"/>
                    </a:lnTo>
                    <a:lnTo>
                      <a:pt x="426" y="120"/>
                    </a:lnTo>
                    <a:lnTo>
                      <a:pt x="431" y="138"/>
                    </a:lnTo>
                    <a:lnTo>
                      <a:pt x="432" y="154"/>
                    </a:lnTo>
                    <a:lnTo>
                      <a:pt x="434" y="174"/>
                    </a:lnTo>
                    <a:lnTo>
                      <a:pt x="434" y="174"/>
                    </a:lnTo>
                    <a:lnTo>
                      <a:pt x="432" y="192"/>
                    </a:lnTo>
                    <a:lnTo>
                      <a:pt x="429" y="210"/>
                    </a:lnTo>
                    <a:lnTo>
                      <a:pt x="424" y="228"/>
                    </a:lnTo>
                    <a:lnTo>
                      <a:pt x="418" y="244"/>
                    </a:lnTo>
                    <a:lnTo>
                      <a:pt x="409" y="259"/>
                    </a:lnTo>
                    <a:lnTo>
                      <a:pt x="400" y="273"/>
                    </a:lnTo>
                    <a:lnTo>
                      <a:pt x="390" y="286"/>
                    </a:lnTo>
                    <a:lnTo>
                      <a:pt x="377" y="298"/>
                    </a:lnTo>
                    <a:lnTo>
                      <a:pt x="364" y="309"/>
                    </a:lnTo>
                    <a:lnTo>
                      <a:pt x="349" y="318"/>
                    </a:lnTo>
                    <a:lnTo>
                      <a:pt x="334" y="326"/>
                    </a:lnTo>
                    <a:lnTo>
                      <a:pt x="318" y="332"/>
                    </a:lnTo>
                    <a:lnTo>
                      <a:pt x="301" y="339"/>
                    </a:lnTo>
                    <a:lnTo>
                      <a:pt x="283" y="342"/>
                    </a:lnTo>
                    <a:lnTo>
                      <a:pt x="267" y="345"/>
                    </a:lnTo>
                    <a:lnTo>
                      <a:pt x="249" y="345"/>
                    </a:lnTo>
                    <a:lnTo>
                      <a:pt x="0" y="345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1" name="Rectangle 7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2EE5ABA-0385-4302-AC1F-393207B1E5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9026" y="4911726"/>
                <a:ext cx="120650" cy="2540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2" name="Rectangle 7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9FFA9EC-E9E9-4C2F-A6D2-99CDB4C2C3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0301" y="4854576"/>
                <a:ext cx="36513" cy="5715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3" name="Line 7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E26A220-D3A4-4607-8E6F-A4842E4F9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9026" y="5286376"/>
                <a:ext cx="0" cy="155575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4" name="Line 7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5656464-0E47-4A16-BE10-7807791131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4276" y="5286376"/>
                <a:ext cx="44450" cy="15716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5" name="Line 7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79A0F7B-1493-421E-8E68-CBF8AABD9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43451" y="5441951"/>
                <a:ext cx="473075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36" name="组合 53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9608ABF-7C7D-4E92-B31F-66DB33294DF5}"/>
                </a:ext>
              </a:extLst>
            </p:cNvPr>
            <p:cNvGrpSpPr/>
            <p:nvPr/>
          </p:nvGrpSpPr>
          <p:grpSpPr>
            <a:xfrm>
              <a:off x="2051598" y="2458331"/>
              <a:ext cx="307608" cy="225303"/>
              <a:chOff x="6523038" y="4914901"/>
              <a:chExt cx="587375" cy="430213"/>
            </a:xfrm>
          </p:grpSpPr>
          <p:sp>
            <p:nvSpPr>
              <p:cNvPr id="537" name="Freeform 7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BE60150-B9C0-4F49-9871-292479E284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3038" y="5168901"/>
                <a:ext cx="587375" cy="176213"/>
              </a:xfrm>
              <a:custGeom>
                <a:avLst/>
                <a:gdLst>
                  <a:gd name="T0" fmla="*/ 494 w 740"/>
                  <a:gd name="T1" fmla="*/ 0 h 223"/>
                  <a:gd name="T2" fmla="*/ 740 w 740"/>
                  <a:gd name="T3" fmla="*/ 0 h 223"/>
                  <a:gd name="T4" fmla="*/ 740 w 740"/>
                  <a:gd name="T5" fmla="*/ 223 h 223"/>
                  <a:gd name="T6" fmla="*/ 0 w 740"/>
                  <a:gd name="T7" fmla="*/ 223 h 223"/>
                  <a:gd name="T8" fmla="*/ 0 w 740"/>
                  <a:gd name="T9" fmla="*/ 0 h 223"/>
                  <a:gd name="T10" fmla="*/ 97 w 740"/>
                  <a:gd name="T11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0" h="223">
                    <a:moveTo>
                      <a:pt x="494" y="0"/>
                    </a:moveTo>
                    <a:lnTo>
                      <a:pt x="740" y="0"/>
                    </a:lnTo>
                    <a:lnTo>
                      <a:pt x="740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97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8" name="Freeform 7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A4F4E63-89A3-45A8-80D3-2E9976220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1776" y="4914901"/>
                <a:ext cx="352425" cy="350838"/>
              </a:xfrm>
              <a:custGeom>
                <a:avLst/>
                <a:gdLst>
                  <a:gd name="T0" fmla="*/ 443 w 443"/>
                  <a:gd name="T1" fmla="*/ 223 h 444"/>
                  <a:gd name="T2" fmla="*/ 440 w 443"/>
                  <a:gd name="T3" fmla="*/ 267 h 444"/>
                  <a:gd name="T4" fmla="*/ 427 w 443"/>
                  <a:gd name="T5" fmla="*/ 308 h 444"/>
                  <a:gd name="T6" fmla="*/ 406 w 443"/>
                  <a:gd name="T7" fmla="*/ 347 h 444"/>
                  <a:gd name="T8" fmla="*/ 379 w 443"/>
                  <a:gd name="T9" fmla="*/ 380 h 444"/>
                  <a:gd name="T10" fmla="*/ 347 w 443"/>
                  <a:gd name="T11" fmla="*/ 406 h 444"/>
                  <a:gd name="T12" fmla="*/ 309 w 443"/>
                  <a:gd name="T13" fmla="*/ 427 h 444"/>
                  <a:gd name="T14" fmla="*/ 267 w 443"/>
                  <a:gd name="T15" fmla="*/ 441 h 444"/>
                  <a:gd name="T16" fmla="*/ 222 w 443"/>
                  <a:gd name="T17" fmla="*/ 444 h 444"/>
                  <a:gd name="T18" fmla="*/ 199 w 443"/>
                  <a:gd name="T19" fmla="*/ 444 h 444"/>
                  <a:gd name="T20" fmla="*/ 155 w 443"/>
                  <a:gd name="T21" fmla="*/ 434 h 444"/>
                  <a:gd name="T22" fmla="*/ 116 w 443"/>
                  <a:gd name="T23" fmla="*/ 418 h 444"/>
                  <a:gd name="T24" fmla="*/ 80 w 443"/>
                  <a:gd name="T25" fmla="*/ 393 h 444"/>
                  <a:gd name="T26" fmla="*/ 51 w 443"/>
                  <a:gd name="T27" fmla="*/ 364 h 444"/>
                  <a:gd name="T28" fmla="*/ 26 w 443"/>
                  <a:gd name="T29" fmla="*/ 328 h 444"/>
                  <a:gd name="T30" fmla="*/ 10 w 443"/>
                  <a:gd name="T31" fmla="*/ 288 h 444"/>
                  <a:gd name="T32" fmla="*/ 1 w 443"/>
                  <a:gd name="T33" fmla="*/ 246 h 444"/>
                  <a:gd name="T34" fmla="*/ 0 w 443"/>
                  <a:gd name="T35" fmla="*/ 223 h 444"/>
                  <a:gd name="T36" fmla="*/ 5 w 443"/>
                  <a:gd name="T37" fmla="*/ 177 h 444"/>
                  <a:gd name="T38" fmla="*/ 18 w 443"/>
                  <a:gd name="T39" fmla="*/ 136 h 444"/>
                  <a:gd name="T40" fmla="*/ 37 w 443"/>
                  <a:gd name="T41" fmla="*/ 98 h 444"/>
                  <a:gd name="T42" fmla="*/ 65 w 443"/>
                  <a:gd name="T43" fmla="*/ 66 h 444"/>
                  <a:gd name="T44" fmla="*/ 98 w 443"/>
                  <a:gd name="T45" fmla="*/ 38 h 444"/>
                  <a:gd name="T46" fmla="*/ 136 w 443"/>
                  <a:gd name="T47" fmla="*/ 18 h 444"/>
                  <a:gd name="T48" fmla="*/ 177 w 443"/>
                  <a:gd name="T49" fmla="*/ 5 h 444"/>
                  <a:gd name="T50" fmla="*/ 222 w 443"/>
                  <a:gd name="T51" fmla="*/ 0 h 444"/>
                  <a:gd name="T52" fmla="*/ 245 w 443"/>
                  <a:gd name="T53" fmla="*/ 2 h 444"/>
                  <a:gd name="T54" fmla="*/ 288 w 443"/>
                  <a:gd name="T55" fmla="*/ 10 h 444"/>
                  <a:gd name="T56" fmla="*/ 327 w 443"/>
                  <a:gd name="T57" fmla="*/ 26 h 444"/>
                  <a:gd name="T58" fmla="*/ 363 w 443"/>
                  <a:gd name="T59" fmla="*/ 51 h 444"/>
                  <a:gd name="T60" fmla="*/ 393 w 443"/>
                  <a:gd name="T61" fmla="*/ 80 h 444"/>
                  <a:gd name="T62" fmla="*/ 417 w 443"/>
                  <a:gd name="T63" fmla="*/ 117 h 444"/>
                  <a:gd name="T64" fmla="*/ 433 w 443"/>
                  <a:gd name="T65" fmla="*/ 156 h 444"/>
                  <a:gd name="T66" fmla="*/ 443 w 443"/>
                  <a:gd name="T67" fmla="*/ 200 h 444"/>
                  <a:gd name="T68" fmla="*/ 443 w 443"/>
                  <a:gd name="T69" fmla="*/ 223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3" h="444">
                    <a:moveTo>
                      <a:pt x="443" y="223"/>
                    </a:moveTo>
                    <a:lnTo>
                      <a:pt x="443" y="223"/>
                    </a:lnTo>
                    <a:lnTo>
                      <a:pt x="443" y="246"/>
                    </a:lnTo>
                    <a:lnTo>
                      <a:pt x="440" y="267"/>
                    </a:lnTo>
                    <a:lnTo>
                      <a:pt x="433" y="288"/>
                    </a:lnTo>
                    <a:lnTo>
                      <a:pt x="427" y="308"/>
                    </a:lnTo>
                    <a:lnTo>
                      <a:pt x="417" y="328"/>
                    </a:lnTo>
                    <a:lnTo>
                      <a:pt x="406" y="347"/>
                    </a:lnTo>
                    <a:lnTo>
                      <a:pt x="393" y="364"/>
                    </a:lnTo>
                    <a:lnTo>
                      <a:pt x="379" y="380"/>
                    </a:lnTo>
                    <a:lnTo>
                      <a:pt x="363" y="393"/>
                    </a:lnTo>
                    <a:lnTo>
                      <a:pt x="347" y="406"/>
                    </a:lnTo>
                    <a:lnTo>
                      <a:pt x="327" y="418"/>
                    </a:lnTo>
                    <a:lnTo>
                      <a:pt x="309" y="427"/>
                    </a:lnTo>
                    <a:lnTo>
                      <a:pt x="288" y="434"/>
                    </a:lnTo>
                    <a:lnTo>
                      <a:pt x="267" y="441"/>
                    </a:lnTo>
                    <a:lnTo>
                      <a:pt x="245" y="444"/>
                    </a:lnTo>
                    <a:lnTo>
                      <a:pt x="222" y="444"/>
                    </a:lnTo>
                    <a:lnTo>
                      <a:pt x="222" y="444"/>
                    </a:lnTo>
                    <a:lnTo>
                      <a:pt x="199" y="444"/>
                    </a:lnTo>
                    <a:lnTo>
                      <a:pt x="177" y="441"/>
                    </a:lnTo>
                    <a:lnTo>
                      <a:pt x="155" y="434"/>
                    </a:lnTo>
                    <a:lnTo>
                      <a:pt x="136" y="427"/>
                    </a:lnTo>
                    <a:lnTo>
                      <a:pt x="116" y="418"/>
                    </a:lnTo>
                    <a:lnTo>
                      <a:pt x="98" y="406"/>
                    </a:lnTo>
                    <a:lnTo>
                      <a:pt x="80" y="393"/>
                    </a:lnTo>
                    <a:lnTo>
                      <a:pt x="65" y="380"/>
                    </a:lnTo>
                    <a:lnTo>
                      <a:pt x="51" y="364"/>
                    </a:lnTo>
                    <a:lnTo>
                      <a:pt x="37" y="347"/>
                    </a:lnTo>
                    <a:lnTo>
                      <a:pt x="26" y="328"/>
                    </a:lnTo>
                    <a:lnTo>
                      <a:pt x="18" y="308"/>
                    </a:lnTo>
                    <a:lnTo>
                      <a:pt x="10" y="288"/>
                    </a:lnTo>
                    <a:lnTo>
                      <a:pt x="5" y="267"/>
                    </a:lnTo>
                    <a:lnTo>
                      <a:pt x="1" y="246"/>
                    </a:lnTo>
                    <a:lnTo>
                      <a:pt x="0" y="223"/>
                    </a:lnTo>
                    <a:lnTo>
                      <a:pt x="0" y="223"/>
                    </a:lnTo>
                    <a:lnTo>
                      <a:pt x="1" y="200"/>
                    </a:lnTo>
                    <a:lnTo>
                      <a:pt x="5" y="177"/>
                    </a:lnTo>
                    <a:lnTo>
                      <a:pt x="10" y="156"/>
                    </a:lnTo>
                    <a:lnTo>
                      <a:pt x="18" y="136"/>
                    </a:lnTo>
                    <a:lnTo>
                      <a:pt x="26" y="117"/>
                    </a:lnTo>
                    <a:lnTo>
                      <a:pt x="37" y="98"/>
                    </a:lnTo>
                    <a:lnTo>
                      <a:pt x="51" y="80"/>
                    </a:lnTo>
                    <a:lnTo>
                      <a:pt x="65" y="66"/>
                    </a:lnTo>
                    <a:lnTo>
                      <a:pt x="80" y="51"/>
                    </a:lnTo>
                    <a:lnTo>
                      <a:pt x="98" y="38"/>
                    </a:lnTo>
                    <a:lnTo>
                      <a:pt x="116" y="26"/>
                    </a:lnTo>
                    <a:lnTo>
                      <a:pt x="136" y="18"/>
                    </a:lnTo>
                    <a:lnTo>
                      <a:pt x="155" y="10"/>
                    </a:lnTo>
                    <a:lnTo>
                      <a:pt x="177" y="5"/>
                    </a:lnTo>
                    <a:lnTo>
                      <a:pt x="199" y="2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45" y="2"/>
                    </a:lnTo>
                    <a:lnTo>
                      <a:pt x="267" y="5"/>
                    </a:lnTo>
                    <a:lnTo>
                      <a:pt x="288" y="10"/>
                    </a:lnTo>
                    <a:lnTo>
                      <a:pt x="309" y="18"/>
                    </a:lnTo>
                    <a:lnTo>
                      <a:pt x="327" y="26"/>
                    </a:lnTo>
                    <a:lnTo>
                      <a:pt x="347" y="38"/>
                    </a:lnTo>
                    <a:lnTo>
                      <a:pt x="363" y="51"/>
                    </a:lnTo>
                    <a:lnTo>
                      <a:pt x="379" y="66"/>
                    </a:lnTo>
                    <a:lnTo>
                      <a:pt x="393" y="80"/>
                    </a:lnTo>
                    <a:lnTo>
                      <a:pt x="406" y="98"/>
                    </a:lnTo>
                    <a:lnTo>
                      <a:pt x="417" y="117"/>
                    </a:lnTo>
                    <a:lnTo>
                      <a:pt x="427" y="136"/>
                    </a:lnTo>
                    <a:lnTo>
                      <a:pt x="433" y="156"/>
                    </a:lnTo>
                    <a:lnTo>
                      <a:pt x="440" y="177"/>
                    </a:lnTo>
                    <a:lnTo>
                      <a:pt x="443" y="200"/>
                    </a:lnTo>
                    <a:lnTo>
                      <a:pt x="443" y="223"/>
                    </a:lnTo>
                    <a:lnTo>
                      <a:pt x="443" y="223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39" name="Freeform 7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891BA0B-37E9-482F-B69D-AEC7B18FC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1" y="5030788"/>
                <a:ext cx="117475" cy="119063"/>
              </a:xfrm>
              <a:custGeom>
                <a:avLst/>
                <a:gdLst>
                  <a:gd name="T0" fmla="*/ 147 w 147"/>
                  <a:gd name="T1" fmla="*/ 75 h 149"/>
                  <a:gd name="T2" fmla="*/ 147 w 147"/>
                  <a:gd name="T3" fmla="*/ 75 h 149"/>
                  <a:gd name="T4" fmla="*/ 145 w 147"/>
                  <a:gd name="T5" fmla="*/ 90 h 149"/>
                  <a:gd name="T6" fmla="*/ 140 w 147"/>
                  <a:gd name="T7" fmla="*/ 103 h 149"/>
                  <a:gd name="T8" fmla="*/ 134 w 147"/>
                  <a:gd name="T9" fmla="*/ 116 h 149"/>
                  <a:gd name="T10" fmla="*/ 126 w 147"/>
                  <a:gd name="T11" fmla="*/ 127 h 149"/>
                  <a:gd name="T12" fmla="*/ 114 w 147"/>
                  <a:gd name="T13" fmla="*/ 135 h 149"/>
                  <a:gd name="T14" fmla="*/ 101 w 147"/>
                  <a:gd name="T15" fmla="*/ 142 h 149"/>
                  <a:gd name="T16" fmla="*/ 88 w 147"/>
                  <a:gd name="T17" fmla="*/ 147 h 149"/>
                  <a:gd name="T18" fmla="*/ 73 w 147"/>
                  <a:gd name="T19" fmla="*/ 149 h 149"/>
                  <a:gd name="T20" fmla="*/ 73 w 147"/>
                  <a:gd name="T21" fmla="*/ 149 h 149"/>
                  <a:gd name="T22" fmla="*/ 59 w 147"/>
                  <a:gd name="T23" fmla="*/ 147 h 149"/>
                  <a:gd name="T24" fmla="*/ 44 w 147"/>
                  <a:gd name="T25" fmla="*/ 142 h 149"/>
                  <a:gd name="T26" fmla="*/ 31 w 147"/>
                  <a:gd name="T27" fmla="*/ 135 h 149"/>
                  <a:gd name="T28" fmla="*/ 21 w 147"/>
                  <a:gd name="T29" fmla="*/ 127 h 149"/>
                  <a:gd name="T30" fmla="*/ 11 w 147"/>
                  <a:gd name="T31" fmla="*/ 116 h 149"/>
                  <a:gd name="T32" fmla="*/ 5 w 147"/>
                  <a:gd name="T33" fmla="*/ 103 h 149"/>
                  <a:gd name="T34" fmla="*/ 0 w 147"/>
                  <a:gd name="T35" fmla="*/ 90 h 149"/>
                  <a:gd name="T36" fmla="*/ 0 w 147"/>
                  <a:gd name="T37" fmla="*/ 75 h 149"/>
                  <a:gd name="T38" fmla="*/ 0 w 147"/>
                  <a:gd name="T39" fmla="*/ 75 h 149"/>
                  <a:gd name="T40" fmla="*/ 0 w 147"/>
                  <a:gd name="T41" fmla="*/ 60 h 149"/>
                  <a:gd name="T42" fmla="*/ 5 w 147"/>
                  <a:gd name="T43" fmla="*/ 45 h 149"/>
                  <a:gd name="T44" fmla="*/ 11 w 147"/>
                  <a:gd name="T45" fmla="*/ 32 h 149"/>
                  <a:gd name="T46" fmla="*/ 21 w 147"/>
                  <a:gd name="T47" fmla="*/ 23 h 149"/>
                  <a:gd name="T48" fmla="*/ 31 w 147"/>
                  <a:gd name="T49" fmla="*/ 13 h 149"/>
                  <a:gd name="T50" fmla="*/ 44 w 147"/>
                  <a:gd name="T51" fmla="*/ 6 h 149"/>
                  <a:gd name="T52" fmla="*/ 59 w 147"/>
                  <a:gd name="T53" fmla="*/ 1 h 149"/>
                  <a:gd name="T54" fmla="*/ 73 w 147"/>
                  <a:gd name="T55" fmla="*/ 0 h 149"/>
                  <a:gd name="T56" fmla="*/ 73 w 147"/>
                  <a:gd name="T57" fmla="*/ 0 h 149"/>
                  <a:gd name="T58" fmla="*/ 88 w 147"/>
                  <a:gd name="T59" fmla="*/ 1 h 149"/>
                  <a:gd name="T60" fmla="*/ 101 w 147"/>
                  <a:gd name="T61" fmla="*/ 6 h 149"/>
                  <a:gd name="T62" fmla="*/ 114 w 147"/>
                  <a:gd name="T63" fmla="*/ 13 h 149"/>
                  <a:gd name="T64" fmla="*/ 126 w 147"/>
                  <a:gd name="T65" fmla="*/ 23 h 149"/>
                  <a:gd name="T66" fmla="*/ 134 w 147"/>
                  <a:gd name="T67" fmla="*/ 32 h 149"/>
                  <a:gd name="T68" fmla="*/ 140 w 147"/>
                  <a:gd name="T69" fmla="*/ 45 h 149"/>
                  <a:gd name="T70" fmla="*/ 145 w 147"/>
                  <a:gd name="T71" fmla="*/ 60 h 149"/>
                  <a:gd name="T72" fmla="*/ 147 w 147"/>
                  <a:gd name="T73" fmla="*/ 75 h 149"/>
                  <a:gd name="T74" fmla="*/ 147 w 147"/>
                  <a:gd name="T75" fmla="*/ 7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7" h="149">
                    <a:moveTo>
                      <a:pt x="147" y="75"/>
                    </a:moveTo>
                    <a:lnTo>
                      <a:pt x="147" y="75"/>
                    </a:lnTo>
                    <a:lnTo>
                      <a:pt x="145" y="90"/>
                    </a:lnTo>
                    <a:lnTo>
                      <a:pt x="140" y="103"/>
                    </a:lnTo>
                    <a:lnTo>
                      <a:pt x="134" y="116"/>
                    </a:lnTo>
                    <a:lnTo>
                      <a:pt x="126" y="127"/>
                    </a:lnTo>
                    <a:lnTo>
                      <a:pt x="114" y="135"/>
                    </a:lnTo>
                    <a:lnTo>
                      <a:pt x="101" y="142"/>
                    </a:lnTo>
                    <a:lnTo>
                      <a:pt x="88" y="147"/>
                    </a:lnTo>
                    <a:lnTo>
                      <a:pt x="73" y="149"/>
                    </a:lnTo>
                    <a:lnTo>
                      <a:pt x="73" y="149"/>
                    </a:lnTo>
                    <a:lnTo>
                      <a:pt x="59" y="147"/>
                    </a:lnTo>
                    <a:lnTo>
                      <a:pt x="44" y="142"/>
                    </a:lnTo>
                    <a:lnTo>
                      <a:pt x="31" y="135"/>
                    </a:lnTo>
                    <a:lnTo>
                      <a:pt x="21" y="127"/>
                    </a:lnTo>
                    <a:lnTo>
                      <a:pt x="11" y="116"/>
                    </a:lnTo>
                    <a:lnTo>
                      <a:pt x="5" y="103"/>
                    </a:lnTo>
                    <a:lnTo>
                      <a:pt x="0" y="9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60"/>
                    </a:lnTo>
                    <a:lnTo>
                      <a:pt x="5" y="45"/>
                    </a:lnTo>
                    <a:lnTo>
                      <a:pt x="11" y="32"/>
                    </a:lnTo>
                    <a:lnTo>
                      <a:pt x="21" y="23"/>
                    </a:lnTo>
                    <a:lnTo>
                      <a:pt x="31" y="13"/>
                    </a:lnTo>
                    <a:lnTo>
                      <a:pt x="44" y="6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8" y="1"/>
                    </a:lnTo>
                    <a:lnTo>
                      <a:pt x="101" y="6"/>
                    </a:lnTo>
                    <a:lnTo>
                      <a:pt x="114" y="13"/>
                    </a:lnTo>
                    <a:lnTo>
                      <a:pt x="126" y="23"/>
                    </a:lnTo>
                    <a:lnTo>
                      <a:pt x="134" y="32"/>
                    </a:lnTo>
                    <a:lnTo>
                      <a:pt x="140" y="45"/>
                    </a:lnTo>
                    <a:lnTo>
                      <a:pt x="145" y="60"/>
                    </a:lnTo>
                    <a:lnTo>
                      <a:pt x="147" y="75"/>
                    </a:lnTo>
                    <a:lnTo>
                      <a:pt x="147" y="75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40" name="组合 539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C6DEDBB8-F2AD-4194-BEA5-A029AD2ACEA6}"/>
                </a:ext>
              </a:extLst>
            </p:cNvPr>
            <p:cNvGrpSpPr/>
            <p:nvPr/>
          </p:nvGrpSpPr>
          <p:grpSpPr>
            <a:xfrm>
              <a:off x="1475261" y="3989363"/>
              <a:ext cx="307608" cy="282667"/>
              <a:chOff x="8359776" y="4865688"/>
              <a:chExt cx="587375" cy="539750"/>
            </a:xfrm>
          </p:grpSpPr>
          <p:sp>
            <p:nvSpPr>
              <p:cNvPr id="541" name="Freeform 9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8CC76F8-06E8-41A5-B8DE-02222E431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9776" y="4973638"/>
                <a:ext cx="587375" cy="431800"/>
              </a:xfrm>
              <a:custGeom>
                <a:avLst/>
                <a:gdLst>
                  <a:gd name="T0" fmla="*/ 740 w 740"/>
                  <a:gd name="T1" fmla="*/ 445 h 543"/>
                  <a:gd name="T2" fmla="*/ 740 w 740"/>
                  <a:gd name="T3" fmla="*/ 445 h 543"/>
                  <a:gd name="T4" fmla="*/ 740 w 740"/>
                  <a:gd name="T5" fmla="*/ 455 h 543"/>
                  <a:gd name="T6" fmla="*/ 738 w 740"/>
                  <a:gd name="T7" fmla="*/ 464 h 543"/>
                  <a:gd name="T8" fmla="*/ 732 w 740"/>
                  <a:gd name="T9" fmla="*/ 482 h 543"/>
                  <a:gd name="T10" fmla="*/ 723 w 740"/>
                  <a:gd name="T11" fmla="*/ 499 h 543"/>
                  <a:gd name="T12" fmla="*/ 710 w 740"/>
                  <a:gd name="T13" fmla="*/ 514 h 543"/>
                  <a:gd name="T14" fmla="*/ 696 w 740"/>
                  <a:gd name="T15" fmla="*/ 527 h 543"/>
                  <a:gd name="T16" fmla="*/ 679 w 740"/>
                  <a:gd name="T17" fmla="*/ 535 h 543"/>
                  <a:gd name="T18" fmla="*/ 661 w 740"/>
                  <a:gd name="T19" fmla="*/ 541 h 543"/>
                  <a:gd name="T20" fmla="*/ 651 w 740"/>
                  <a:gd name="T21" fmla="*/ 543 h 543"/>
                  <a:gd name="T22" fmla="*/ 642 w 740"/>
                  <a:gd name="T23" fmla="*/ 543 h 543"/>
                  <a:gd name="T24" fmla="*/ 98 w 740"/>
                  <a:gd name="T25" fmla="*/ 543 h 543"/>
                  <a:gd name="T26" fmla="*/ 98 w 740"/>
                  <a:gd name="T27" fmla="*/ 543 h 543"/>
                  <a:gd name="T28" fmla="*/ 88 w 740"/>
                  <a:gd name="T29" fmla="*/ 543 h 543"/>
                  <a:gd name="T30" fmla="*/ 79 w 740"/>
                  <a:gd name="T31" fmla="*/ 541 h 543"/>
                  <a:gd name="T32" fmla="*/ 61 w 740"/>
                  <a:gd name="T33" fmla="*/ 535 h 543"/>
                  <a:gd name="T34" fmla="*/ 44 w 740"/>
                  <a:gd name="T35" fmla="*/ 527 h 543"/>
                  <a:gd name="T36" fmla="*/ 30 w 740"/>
                  <a:gd name="T37" fmla="*/ 514 h 543"/>
                  <a:gd name="T38" fmla="*/ 16 w 740"/>
                  <a:gd name="T39" fmla="*/ 499 h 543"/>
                  <a:gd name="T40" fmla="*/ 8 w 740"/>
                  <a:gd name="T41" fmla="*/ 482 h 543"/>
                  <a:gd name="T42" fmla="*/ 2 w 740"/>
                  <a:gd name="T43" fmla="*/ 464 h 543"/>
                  <a:gd name="T44" fmla="*/ 0 w 740"/>
                  <a:gd name="T45" fmla="*/ 455 h 543"/>
                  <a:gd name="T46" fmla="*/ 0 w 740"/>
                  <a:gd name="T47" fmla="*/ 445 h 543"/>
                  <a:gd name="T48" fmla="*/ 0 w 740"/>
                  <a:gd name="T49" fmla="*/ 98 h 543"/>
                  <a:gd name="T50" fmla="*/ 0 w 740"/>
                  <a:gd name="T51" fmla="*/ 98 h 543"/>
                  <a:gd name="T52" fmla="*/ 0 w 740"/>
                  <a:gd name="T53" fmla="*/ 88 h 543"/>
                  <a:gd name="T54" fmla="*/ 2 w 740"/>
                  <a:gd name="T55" fmla="*/ 78 h 543"/>
                  <a:gd name="T56" fmla="*/ 8 w 740"/>
                  <a:gd name="T57" fmla="*/ 60 h 543"/>
                  <a:gd name="T58" fmla="*/ 16 w 740"/>
                  <a:gd name="T59" fmla="*/ 44 h 543"/>
                  <a:gd name="T60" fmla="*/ 30 w 740"/>
                  <a:gd name="T61" fmla="*/ 29 h 543"/>
                  <a:gd name="T62" fmla="*/ 44 w 740"/>
                  <a:gd name="T63" fmla="*/ 16 h 543"/>
                  <a:gd name="T64" fmla="*/ 61 w 740"/>
                  <a:gd name="T65" fmla="*/ 8 h 543"/>
                  <a:gd name="T66" fmla="*/ 79 w 740"/>
                  <a:gd name="T67" fmla="*/ 1 h 543"/>
                  <a:gd name="T68" fmla="*/ 88 w 740"/>
                  <a:gd name="T69" fmla="*/ 0 h 543"/>
                  <a:gd name="T70" fmla="*/ 98 w 740"/>
                  <a:gd name="T71" fmla="*/ 0 h 543"/>
                  <a:gd name="T72" fmla="*/ 642 w 740"/>
                  <a:gd name="T73" fmla="*/ 0 h 543"/>
                  <a:gd name="T74" fmla="*/ 642 w 740"/>
                  <a:gd name="T75" fmla="*/ 0 h 543"/>
                  <a:gd name="T76" fmla="*/ 651 w 740"/>
                  <a:gd name="T77" fmla="*/ 0 h 543"/>
                  <a:gd name="T78" fmla="*/ 661 w 740"/>
                  <a:gd name="T79" fmla="*/ 1 h 543"/>
                  <a:gd name="T80" fmla="*/ 679 w 740"/>
                  <a:gd name="T81" fmla="*/ 8 h 543"/>
                  <a:gd name="T82" fmla="*/ 696 w 740"/>
                  <a:gd name="T83" fmla="*/ 16 h 543"/>
                  <a:gd name="T84" fmla="*/ 710 w 740"/>
                  <a:gd name="T85" fmla="*/ 29 h 543"/>
                  <a:gd name="T86" fmla="*/ 723 w 740"/>
                  <a:gd name="T87" fmla="*/ 44 h 543"/>
                  <a:gd name="T88" fmla="*/ 732 w 740"/>
                  <a:gd name="T89" fmla="*/ 60 h 543"/>
                  <a:gd name="T90" fmla="*/ 738 w 740"/>
                  <a:gd name="T91" fmla="*/ 78 h 543"/>
                  <a:gd name="T92" fmla="*/ 740 w 740"/>
                  <a:gd name="T93" fmla="*/ 88 h 543"/>
                  <a:gd name="T94" fmla="*/ 740 w 740"/>
                  <a:gd name="T95" fmla="*/ 98 h 543"/>
                  <a:gd name="T96" fmla="*/ 740 w 740"/>
                  <a:gd name="T97" fmla="*/ 445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0" h="543">
                    <a:moveTo>
                      <a:pt x="740" y="445"/>
                    </a:moveTo>
                    <a:lnTo>
                      <a:pt x="740" y="445"/>
                    </a:lnTo>
                    <a:lnTo>
                      <a:pt x="740" y="455"/>
                    </a:lnTo>
                    <a:lnTo>
                      <a:pt x="738" y="464"/>
                    </a:lnTo>
                    <a:lnTo>
                      <a:pt x="732" y="482"/>
                    </a:lnTo>
                    <a:lnTo>
                      <a:pt x="723" y="499"/>
                    </a:lnTo>
                    <a:lnTo>
                      <a:pt x="710" y="514"/>
                    </a:lnTo>
                    <a:lnTo>
                      <a:pt x="696" y="527"/>
                    </a:lnTo>
                    <a:lnTo>
                      <a:pt x="679" y="535"/>
                    </a:lnTo>
                    <a:lnTo>
                      <a:pt x="661" y="541"/>
                    </a:lnTo>
                    <a:lnTo>
                      <a:pt x="651" y="543"/>
                    </a:lnTo>
                    <a:lnTo>
                      <a:pt x="642" y="543"/>
                    </a:lnTo>
                    <a:lnTo>
                      <a:pt x="98" y="543"/>
                    </a:lnTo>
                    <a:lnTo>
                      <a:pt x="98" y="543"/>
                    </a:lnTo>
                    <a:lnTo>
                      <a:pt x="88" y="543"/>
                    </a:lnTo>
                    <a:lnTo>
                      <a:pt x="79" y="541"/>
                    </a:lnTo>
                    <a:lnTo>
                      <a:pt x="61" y="535"/>
                    </a:lnTo>
                    <a:lnTo>
                      <a:pt x="44" y="527"/>
                    </a:lnTo>
                    <a:lnTo>
                      <a:pt x="30" y="514"/>
                    </a:lnTo>
                    <a:lnTo>
                      <a:pt x="16" y="499"/>
                    </a:lnTo>
                    <a:lnTo>
                      <a:pt x="8" y="482"/>
                    </a:lnTo>
                    <a:lnTo>
                      <a:pt x="2" y="464"/>
                    </a:lnTo>
                    <a:lnTo>
                      <a:pt x="0" y="455"/>
                    </a:lnTo>
                    <a:lnTo>
                      <a:pt x="0" y="44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88"/>
                    </a:lnTo>
                    <a:lnTo>
                      <a:pt x="2" y="78"/>
                    </a:lnTo>
                    <a:lnTo>
                      <a:pt x="8" y="60"/>
                    </a:lnTo>
                    <a:lnTo>
                      <a:pt x="16" y="44"/>
                    </a:lnTo>
                    <a:lnTo>
                      <a:pt x="30" y="29"/>
                    </a:lnTo>
                    <a:lnTo>
                      <a:pt x="44" y="16"/>
                    </a:lnTo>
                    <a:lnTo>
                      <a:pt x="61" y="8"/>
                    </a:lnTo>
                    <a:lnTo>
                      <a:pt x="79" y="1"/>
                    </a:lnTo>
                    <a:lnTo>
                      <a:pt x="88" y="0"/>
                    </a:lnTo>
                    <a:lnTo>
                      <a:pt x="98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51" y="0"/>
                    </a:lnTo>
                    <a:lnTo>
                      <a:pt x="661" y="1"/>
                    </a:lnTo>
                    <a:lnTo>
                      <a:pt x="679" y="8"/>
                    </a:lnTo>
                    <a:lnTo>
                      <a:pt x="696" y="16"/>
                    </a:lnTo>
                    <a:lnTo>
                      <a:pt x="710" y="29"/>
                    </a:lnTo>
                    <a:lnTo>
                      <a:pt x="723" y="44"/>
                    </a:lnTo>
                    <a:lnTo>
                      <a:pt x="732" y="60"/>
                    </a:lnTo>
                    <a:lnTo>
                      <a:pt x="738" y="78"/>
                    </a:lnTo>
                    <a:lnTo>
                      <a:pt x="740" y="88"/>
                    </a:lnTo>
                    <a:lnTo>
                      <a:pt x="740" y="98"/>
                    </a:lnTo>
                    <a:lnTo>
                      <a:pt x="740" y="445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2" name="Freeform 10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EDE9000-BA20-433A-B2D1-519FD38F6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9163" y="4865688"/>
                <a:ext cx="234950" cy="106363"/>
              </a:xfrm>
              <a:custGeom>
                <a:avLst/>
                <a:gdLst>
                  <a:gd name="T0" fmla="*/ 0 w 296"/>
                  <a:gd name="T1" fmla="*/ 136 h 136"/>
                  <a:gd name="T2" fmla="*/ 0 w 296"/>
                  <a:gd name="T3" fmla="*/ 136 h 136"/>
                  <a:gd name="T4" fmla="*/ 0 w 296"/>
                  <a:gd name="T5" fmla="*/ 121 h 136"/>
                  <a:gd name="T6" fmla="*/ 3 w 296"/>
                  <a:gd name="T7" fmla="*/ 106 h 136"/>
                  <a:gd name="T8" fmla="*/ 7 w 296"/>
                  <a:gd name="T9" fmla="*/ 93 h 136"/>
                  <a:gd name="T10" fmla="*/ 11 w 296"/>
                  <a:gd name="T11" fmla="*/ 80 h 136"/>
                  <a:gd name="T12" fmla="*/ 18 w 296"/>
                  <a:gd name="T13" fmla="*/ 69 h 136"/>
                  <a:gd name="T14" fmla="*/ 25 w 296"/>
                  <a:gd name="T15" fmla="*/ 57 h 136"/>
                  <a:gd name="T16" fmla="*/ 34 w 296"/>
                  <a:gd name="T17" fmla="*/ 48 h 136"/>
                  <a:gd name="T18" fmla="*/ 43 w 296"/>
                  <a:gd name="T19" fmla="*/ 38 h 136"/>
                  <a:gd name="T20" fmla="*/ 54 w 296"/>
                  <a:gd name="T21" fmla="*/ 30 h 136"/>
                  <a:gd name="T22" fmla="*/ 65 w 296"/>
                  <a:gd name="T23" fmla="*/ 21 h 136"/>
                  <a:gd name="T24" fmla="*/ 77 w 296"/>
                  <a:gd name="T25" fmla="*/ 15 h 136"/>
                  <a:gd name="T26" fmla="*/ 90 w 296"/>
                  <a:gd name="T27" fmla="*/ 10 h 136"/>
                  <a:gd name="T28" fmla="*/ 103 w 296"/>
                  <a:gd name="T29" fmla="*/ 7 h 136"/>
                  <a:gd name="T30" fmla="*/ 118 w 296"/>
                  <a:gd name="T31" fmla="*/ 3 h 136"/>
                  <a:gd name="T32" fmla="*/ 133 w 296"/>
                  <a:gd name="T33" fmla="*/ 2 h 136"/>
                  <a:gd name="T34" fmla="*/ 147 w 296"/>
                  <a:gd name="T35" fmla="*/ 0 h 136"/>
                  <a:gd name="T36" fmla="*/ 147 w 296"/>
                  <a:gd name="T37" fmla="*/ 0 h 136"/>
                  <a:gd name="T38" fmla="*/ 164 w 296"/>
                  <a:gd name="T39" fmla="*/ 2 h 136"/>
                  <a:gd name="T40" fmla="*/ 178 w 296"/>
                  <a:gd name="T41" fmla="*/ 3 h 136"/>
                  <a:gd name="T42" fmla="*/ 191 w 296"/>
                  <a:gd name="T43" fmla="*/ 7 h 136"/>
                  <a:gd name="T44" fmla="*/ 206 w 296"/>
                  <a:gd name="T45" fmla="*/ 10 h 136"/>
                  <a:gd name="T46" fmla="*/ 219 w 296"/>
                  <a:gd name="T47" fmla="*/ 15 h 136"/>
                  <a:gd name="T48" fmla="*/ 231 w 296"/>
                  <a:gd name="T49" fmla="*/ 21 h 136"/>
                  <a:gd name="T50" fmla="*/ 242 w 296"/>
                  <a:gd name="T51" fmla="*/ 30 h 136"/>
                  <a:gd name="T52" fmla="*/ 252 w 296"/>
                  <a:gd name="T53" fmla="*/ 38 h 136"/>
                  <a:gd name="T54" fmla="*/ 262 w 296"/>
                  <a:gd name="T55" fmla="*/ 48 h 136"/>
                  <a:gd name="T56" fmla="*/ 270 w 296"/>
                  <a:gd name="T57" fmla="*/ 57 h 136"/>
                  <a:gd name="T58" fmla="*/ 278 w 296"/>
                  <a:gd name="T59" fmla="*/ 69 h 136"/>
                  <a:gd name="T60" fmla="*/ 285 w 296"/>
                  <a:gd name="T61" fmla="*/ 80 h 136"/>
                  <a:gd name="T62" fmla="*/ 290 w 296"/>
                  <a:gd name="T63" fmla="*/ 93 h 136"/>
                  <a:gd name="T64" fmla="*/ 293 w 296"/>
                  <a:gd name="T65" fmla="*/ 106 h 136"/>
                  <a:gd name="T66" fmla="*/ 295 w 296"/>
                  <a:gd name="T67" fmla="*/ 121 h 136"/>
                  <a:gd name="T68" fmla="*/ 296 w 296"/>
                  <a:gd name="T6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6" h="136">
                    <a:moveTo>
                      <a:pt x="0" y="136"/>
                    </a:moveTo>
                    <a:lnTo>
                      <a:pt x="0" y="136"/>
                    </a:lnTo>
                    <a:lnTo>
                      <a:pt x="0" y="121"/>
                    </a:lnTo>
                    <a:lnTo>
                      <a:pt x="3" y="106"/>
                    </a:lnTo>
                    <a:lnTo>
                      <a:pt x="7" y="93"/>
                    </a:lnTo>
                    <a:lnTo>
                      <a:pt x="11" y="80"/>
                    </a:lnTo>
                    <a:lnTo>
                      <a:pt x="18" y="69"/>
                    </a:lnTo>
                    <a:lnTo>
                      <a:pt x="25" y="57"/>
                    </a:lnTo>
                    <a:lnTo>
                      <a:pt x="34" y="48"/>
                    </a:lnTo>
                    <a:lnTo>
                      <a:pt x="43" y="38"/>
                    </a:lnTo>
                    <a:lnTo>
                      <a:pt x="54" y="30"/>
                    </a:lnTo>
                    <a:lnTo>
                      <a:pt x="65" y="21"/>
                    </a:lnTo>
                    <a:lnTo>
                      <a:pt x="77" y="15"/>
                    </a:lnTo>
                    <a:lnTo>
                      <a:pt x="90" y="10"/>
                    </a:lnTo>
                    <a:lnTo>
                      <a:pt x="103" y="7"/>
                    </a:lnTo>
                    <a:lnTo>
                      <a:pt x="118" y="3"/>
                    </a:lnTo>
                    <a:lnTo>
                      <a:pt x="133" y="2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64" y="2"/>
                    </a:lnTo>
                    <a:lnTo>
                      <a:pt x="178" y="3"/>
                    </a:lnTo>
                    <a:lnTo>
                      <a:pt x="191" y="7"/>
                    </a:lnTo>
                    <a:lnTo>
                      <a:pt x="206" y="10"/>
                    </a:lnTo>
                    <a:lnTo>
                      <a:pt x="219" y="15"/>
                    </a:lnTo>
                    <a:lnTo>
                      <a:pt x="231" y="21"/>
                    </a:lnTo>
                    <a:lnTo>
                      <a:pt x="242" y="30"/>
                    </a:lnTo>
                    <a:lnTo>
                      <a:pt x="252" y="38"/>
                    </a:lnTo>
                    <a:lnTo>
                      <a:pt x="262" y="48"/>
                    </a:lnTo>
                    <a:lnTo>
                      <a:pt x="270" y="57"/>
                    </a:lnTo>
                    <a:lnTo>
                      <a:pt x="278" y="69"/>
                    </a:lnTo>
                    <a:lnTo>
                      <a:pt x="285" y="80"/>
                    </a:lnTo>
                    <a:lnTo>
                      <a:pt x="290" y="93"/>
                    </a:lnTo>
                    <a:lnTo>
                      <a:pt x="293" y="106"/>
                    </a:lnTo>
                    <a:lnTo>
                      <a:pt x="295" y="121"/>
                    </a:lnTo>
                    <a:lnTo>
                      <a:pt x="296" y="136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3" name="Freeform 10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B8CFF0D-864F-4D2A-9335-F9068BCC0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5988" y="5072063"/>
                <a:ext cx="234950" cy="234950"/>
              </a:xfrm>
              <a:custGeom>
                <a:avLst/>
                <a:gdLst>
                  <a:gd name="T0" fmla="*/ 294 w 294"/>
                  <a:gd name="T1" fmla="*/ 98 h 295"/>
                  <a:gd name="T2" fmla="*/ 196 w 294"/>
                  <a:gd name="T3" fmla="*/ 98 h 295"/>
                  <a:gd name="T4" fmla="*/ 196 w 294"/>
                  <a:gd name="T5" fmla="*/ 0 h 295"/>
                  <a:gd name="T6" fmla="*/ 98 w 294"/>
                  <a:gd name="T7" fmla="*/ 0 h 295"/>
                  <a:gd name="T8" fmla="*/ 98 w 294"/>
                  <a:gd name="T9" fmla="*/ 98 h 295"/>
                  <a:gd name="T10" fmla="*/ 0 w 294"/>
                  <a:gd name="T11" fmla="*/ 98 h 295"/>
                  <a:gd name="T12" fmla="*/ 0 w 294"/>
                  <a:gd name="T13" fmla="*/ 196 h 295"/>
                  <a:gd name="T14" fmla="*/ 98 w 294"/>
                  <a:gd name="T15" fmla="*/ 196 h 295"/>
                  <a:gd name="T16" fmla="*/ 98 w 294"/>
                  <a:gd name="T17" fmla="*/ 295 h 295"/>
                  <a:gd name="T18" fmla="*/ 196 w 294"/>
                  <a:gd name="T19" fmla="*/ 295 h 295"/>
                  <a:gd name="T20" fmla="*/ 196 w 294"/>
                  <a:gd name="T21" fmla="*/ 196 h 295"/>
                  <a:gd name="T22" fmla="*/ 294 w 294"/>
                  <a:gd name="T23" fmla="*/ 196 h 295"/>
                  <a:gd name="T24" fmla="*/ 294 w 294"/>
                  <a:gd name="T25" fmla="*/ 9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4" h="295">
                    <a:moveTo>
                      <a:pt x="294" y="98"/>
                    </a:moveTo>
                    <a:lnTo>
                      <a:pt x="196" y="98"/>
                    </a:lnTo>
                    <a:lnTo>
                      <a:pt x="196" y="0"/>
                    </a:lnTo>
                    <a:lnTo>
                      <a:pt x="98" y="0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196"/>
                    </a:lnTo>
                    <a:lnTo>
                      <a:pt x="98" y="196"/>
                    </a:lnTo>
                    <a:lnTo>
                      <a:pt x="98" y="295"/>
                    </a:lnTo>
                    <a:lnTo>
                      <a:pt x="196" y="295"/>
                    </a:lnTo>
                    <a:lnTo>
                      <a:pt x="196" y="196"/>
                    </a:lnTo>
                    <a:lnTo>
                      <a:pt x="294" y="196"/>
                    </a:lnTo>
                    <a:lnTo>
                      <a:pt x="294" y="98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44" name="组合 54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5DDFDDC-19E1-4AD7-B444-5BF332EA407E}"/>
                </a:ext>
              </a:extLst>
            </p:cNvPr>
            <p:cNvGrpSpPr/>
            <p:nvPr/>
          </p:nvGrpSpPr>
          <p:grpSpPr>
            <a:xfrm>
              <a:off x="2721353" y="4982733"/>
              <a:ext cx="298539" cy="298539"/>
              <a:chOff x="9023350" y="2390775"/>
              <a:chExt cx="519113" cy="519113"/>
            </a:xfrm>
          </p:grpSpPr>
          <p:sp>
            <p:nvSpPr>
              <p:cNvPr id="545" name="Freeform 1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6FEC5B8-4839-4E72-B851-3AEEF6BDF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6375" y="2438400"/>
                <a:ext cx="398463" cy="398463"/>
              </a:xfrm>
              <a:custGeom>
                <a:avLst/>
                <a:gdLst>
                  <a:gd name="T0" fmla="*/ 183 w 504"/>
                  <a:gd name="T1" fmla="*/ 504 h 504"/>
                  <a:gd name="T2" fmla="*/ 0 w 504"/>
                  <a:gd name="T3" fmla="*/ 321 h 504"/>
                  <a:gd name="T4" fmla="*/ 321 w 504"/>
                  <a:gd name="T5" fmla="*/ 0 h 504"/>
                  <a:gd name="T6" fmla="*/ 504 w 504"/>
                  <a:gd name="T7" fmla="*/ 183 h 504"/>
                  <a:gd name="T8" fmla="*/ 183 w 504"/>
                  <a:gd name="T9" fmla="*/ 504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504">
                    <a:moveTo>
                      <a:pt x="183" y="504"/>
                    </a:moveTo>
                    <a:lnTo>
                      <a:pt x="0" y="321"/>
                    </a:lnTo>
                    <a:lnTo>
                      <a:pt x="321" y="0"/>
                    </a:lnTo>
                    <a:lnTo>
                      <a:pt x="504" y="183"/>
                    </a:lnTo>
                    <a:lnTo>
                      <a:pt x="183" y="5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6" name="Line 1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9A05C9D-079A-49BE-A9D1-DFCE7DC68C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23400" y="2390775"/>
                <a:ext cx="119063" cy="11906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7" name="Line 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0ABE0FE-9B82-41AE-A5D4-46E0F9F1D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88463" y="2451100"/>
                <a:ext cx="195263" cy="193675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8" name="Line 2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2B59E17B-6464-4D93-A408-806D0972F8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28138" y="2582863"/>
                <a:ext cx="122238" cy="12223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49" name="Freeform 2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23339C5-0D96-4DC5-B727-8CB85752A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3675" y="2728913"/>
                <a:ext cx="120650" cy="120650"/>
              </a:xfrm>
              <a:custGeom>
                <a:avLst/>
                <a:gdLst>
                  <a:gd name="T0" fmla="*/ 153 w 153"/>
                  <a:gd name="T1" fmla="*/ 92 h 153"/>
                  <a:gd name="T2" fmla="*/ 91 w 153"/>
                  <a:gd name="T3" fmla="*/ 153 h 153"/>
                  <a:gd name="T4" fmla="*/ 0 w 153"/>
                  <a:gd name="T5" fmla="*/ 62 h 153"/>
                  <a:gd name="T6" fmla="*/ 61 w 153"/>
                  <a:gd name="T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53">
                    <a:moveTo>
                      <a:pt x="153" y="92"/>
                    </a:moveTo>
                    <a:lnTo>
                      <a:pt x="91" y="153"/>
                    </a:lnTo>
                    <a:lnTo>
                      <a:pt x="0" y="62"/>
                    </a:lnTo>
                    <a:lnTo>
                      <a:pt x="61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0" name="Line 2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FE726B22-89DA-4A68-B533-01A4EEDE9E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23350" y="2813050"/>
                <a:ext cx="96838" cy="9683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51" name="组合 55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4A54BD4-F7B3-4CD1-B5E7-67D16265D4EF}"/>
                </a:ext>
              </a:extLst>
            </p:cNvPr>
            <p:cNvGrpSpPr/>
            <p:nvPr/>
          </p:nvGrpSpPr>
          <p:grpSpPr>
            <a:xfrm>
              <a:off x="4157974" y="4075821"/>
              <a:ext cx="293974" cy="288496"/>
              <a:chOff x="7434263" y="2397125"/>
              <a:chExt cx="511175" cy="501650"/>
            </a:xfrm>
          </p:grpSpPr>
          <p:sp>
            <p:nvSpPr>
              <p:cNvPr id="552" name="Freeform 4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03CF2A5-CD4F-4874-BD77-A1CBB448F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4263" y="2397125"/>
                <a:ext cx="376238" cy="376238"/>
              </a:xfrm>
              <a:custGeom>
                <a:avLst/>
                <a:gdLst>
                  <a:gd name="T0" fmla="*/ 475 w 475"/>
                  <a:gd name="T1" fmla="*/ 237 h 475"/>
                  <a:gd name="T2" fmla="*/ 470 w 475"/>
                  <a:gd name="T3" fmla="*/ 284 h 475"/>
                  <a:gd name="T4" fmla="*/ 456 w 475"/>
                  <a:gd name="T5" fmla="*/ 329 h 475"/>
                  <a:gd name="T6" fmla="*/ 435 w 475"/>
                  <a:gd name="T7" fmla="*/ 370 h 475"/>
                  <a:gd name="T8" fmla="*/ 406 w 475"/>
                  <a:gd name="T9" fmla="*/ 405 h 475"/>
                  <a:gd name="T10" fmla="*/ 370 w 475"/>
                  <a:gd name="T11" fmla="*/ 433 h 475"/>
                  <a:gd name="T12" fmla="*/ 330 w 475"/>
                  <a:gd name="T13" fmla="*/ 456 h 475"/>
                  <a:gd name="T14" fmla="*/ 286 w 475"/>
                  <a:gd name="T15" fmla="*/ 469 h 475"/>
                  <a:gd name="T16" fmla="*/ 237 w 475"/>
                  <a:gd name="T17" fmla="*/ 475 h 475"/>
                  <a:gd name="T18" fmla="*/ 213 w 475"/>
                  <a:gd name="T19" fmla="*/ 473 h 475"/>
                  <a:gd name="T20" fmla="*/ 167 w 475"/>
                  <a:gd name="T21" fmla="*/ 463 h 475"/>
                  <a:gd name="T22" fmla="*/ 124 w 475"/>
                  <a:gd name="T23" fmla="*/ 446 h 475"/>
                  <a:gd name="T24" fmla="*/ 87 w 475"/>
                  <a:gd name="T25" fmla="*/ 420 h 475"/>
                  <a:gd name="T26" fmla="*/ 54 w 475"/>
                  <a:gd name="T27" fmla="*/ 387 h 475"/>
                  <a:gd name="T28" fmla="*/ 29 w 475"/>
                  <a:gd name="T29" fmla="*/ 350 h 475"/>
                  <a:gd name="T30" fmla="*/ 11 w 475"/>
                  <a:gd name="T31" fmla="*/ 307 h 475"/>
                  <a:gd name="T32" fmla="*/ 1 w 475"/>
                  <a:gd name="T33" fmla="*/ 262 h 475"/>
                  <a:gd name="T34" fmla="*/ 0 w 475"/>
                  <a:gd name="T35" fmla="*/ 237 h 475"/>
                  <a:gd name="T36" fmla="*/ 6 w 475"/>
                  <a:gd name="T37" fmla="*/ 189 h 475"/>
                  <a:gd name="T38" fmla="*/ 19 w 475"/>
                  <a:gd name="T39" fmla="*/ 144 h 475"/>
                  <a:gd name="T40" fmla="*/ 41 w 475"/>
                  <a:gd name="T41" fmla="*/ 104 h 475"/>
                  <a:gd name="T42" fmla="*/ 70 w 475"/>
                  <a:gd name="T43" fmla="*/ 68 h 475"/>
                  <a:gd name="T44" fmla="*/ 106 w 475"/>
                  <a:gd name="T45" fmla="*/ 40 h 475"/>
                  <a:gd name="T46" fmla="*/ 146 w 475"/>
                  <a:gd name="T47" fmla="*/ 18 h 475"/>
                  <a:gd name="T48" fmla="*/ 190 w 475"/>
                  <a:gd name="T49" fmla="*/ 4 h 475"/>
                  <a:gd name="T50" fmla="*/ 237 w 475"/>
                  <a:gd name="T51" fmla="*/ 0 h 475"/>
                  <a:gd name="T52" fmla="*/ 262 w 475"/>
                  <a:gd name="T53" fmla="*/ 1 h 475"/>
                  <a:gd name="T54" fmla="*/ 309 w 475"/>
                  <a:gd name="T55" fmla="*/ 10 h 475"/>
                  <a:gd name="T56" fmla="*/ 350 w 475"/>
                  <a:gd name="T57" fmla="*/ 28 h 475"/>
                  <a:gd name="T58" fmla="*/ 389 w 475"/>
                  <a:gd name="T59" fmla="*/ 54 h 475"/>
                  <a:gd name="T60" fmla="*/ 420 w 475"/>
                  <a:gd name="T61" fmla="*/ 86 h 475"/>
                  <a:gd name="T62" fmla="*/ 446 w 475"/>
                  <a:gd name="T63" fmla="*/ 124 h 475"/>
                  <a:gd name="T64" fmla="*/ 465 w 475"/>
                  <a:gd name="T65" fmla="*/ 166 h 475"/>
                  <a:gd name="T66" fmla="*/ 473 w 475"/>
                  <a:gd name="T67" fmla="*/ 213 h 475"/>
                  <a:gd name="T68" fmla="*/ 475 w 475"/>
                  <a:gd name="T69" fmla="*/ 237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475">
                    <a:moveTo>
                      <a:pt x="475" y="237"/>
                    </a:moveTo>
                    <a:lnTo>
                      <a:pt x="475" y="237"/>
                    </a:lnTo>
                    <a:lnTo>
                      <a:pt x="473" y="262"/>
                    </a:lnTo>
                    <a:lnTo>
                      <a:pt x="470" y="284"/>
                    </a:lnTo>
                    <a:lnTo>
                      <a:pt x="465" y="307"/>
                    </a:lnTo>
                    <a:lnTo>
                      <a:pt x="456" y="329"/>
                    </a:lnTo>
                    <a:lnTo>
                      <a:pt x="446" y="350"/>
                    </a:lnTo>
                    <a:lnTo>
                      <a:pt x="435" y="370"/>
                    </a:lnTo>
                    <a:lnTo>
                      <a:pt x="420" y="387"/>
                    </a:lnTo>
                    <a:lnTo>
                      <a:pt x="406" y="405"/>
                    </a:lnTo>
                    <a:lnTo>
                      <a:pt x="389" y="420"/>
                    </a:lnTo>
                    <a:lnTo>
                      <a:pt x="370" y="433"/>
                    </a:lnTo>
                    <a:lnTo>
                      <a:pt x="350" y="446"/>
                    </a:lnTo>
                    <a:lnTo>
                      <a:pt x="330" y="456"/>
                    </a:lnTo>
                    <a:lnTo>
                      <a:pt x="309" y="463"/>
                    </a:lnTo>
                    <a:lnTo>
                      <a:pt x="286" y="469"/>
                    </a:lnTo>
                    <a:lnTo>
                      <a:pt x="262" y="473"/>
                    </a:lnTo>
                    <a:lnTo>
                      <a:pt x="237" y="475"/>
                    </a:lnTo>
                    <a:lnTo>
                      <a:pt x="237" y="475"/>
                    </a:lnTo>
                    <a:lnTo>
                      <a:pt x="213" y="473"/>
                    </a:lnTo>
                    <a:lnTo>
                      <a:pt x="190" y="469"/>
                    </a:lnTo>
                    <a:lnTo>
                      <a:pt x="167" y="463"/>
                    </a:lnTo>
                    <a:lnTo>
                      <a:pt x="146" y="456"/>
                    </a:lnTo>
                    <a:lnTo>
                      <a:pt x="124" y="446"/>
                    </a:lnTo>
                    <a:lnTo>
                      <a:pt x="106" y="433"/>
                    </a:lnTo>
                    <a:lnTo>
                      <a:pt x="87" y="420"/>
                    </a:lnTo>
                    <a:lnTo>
                      <a:pt x="70" y="405"/>
                    </a:lnTo>
                    <a:lnTo>
                      <a:pt x="54" y="387"/>
                    </a:lnTo>
                    <a:lnTo>
                      <a:pt x="41" y="370"/>
                    </a:lnTo>
                    <a:lnTo>
                      <a:pt x="29" y="350"/>
                    </a:lnTo>
                    <a:lnTo>
                      <a:pt x="19" y="329"/>
                    </a:lnTo>
                    <a:lnTo>
                      <a:pt x="11" y="307"/>
                    </a:lnTo>
                    <a:lnTo>
                      <a:pt x="6" y="284"/>
                    </a:lnTo>
                    <a:lnTo>
                      <a:pt x="1" y="262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1" y="213"/>
                    </a:lnTo>
                    <a:lnTo>
                      <a:pt x="6" y="189"/>
                    </a:lnTo>
                    <a:lnTo>
                      <a:pt x="11" y="166"/>
                    </a:lnTo>
                    <a:lnTo>
                      <a:pt x="19" y="144"/>
                    </a:lnTo>
                    <a:lnTo>
                      <a:pt x="29" y="124"/>
                    </a:lnTo>
                    <a:lnTo>
                      <a:pt x="41" y="104"/>
                    </a:lnTo>
                    <a:lnTo>
                      <a:pt x="54" y="86"/>
                    </a:lnTo>
                    <a:lnTo>
                      <a:pt x="70" y="68"/>
                    </a:lnTo>
                    <a:lnTo>
                      <a:pt x="87" y="54"/>
                    </a:lnTo>
                    <a:lnTo>
                      <a:pt x="106" y="40"/>
                    </a:lnTo>
                    <a:lnTo>
                      <a:pt x="124" y="28"/>
                    </a:lnTo>
                    <a:lnTo>
                      <a:pt x="146" y="18"/>
                    </a:lnTo>
                    <a:lnTo>
                      <a:pt x="167" y="10"/>
                    </a:lnTo>
                    <a:lnTo>
                      <a:pt x="190" y="4"/>
                    </a:lnTo>
                    <a:lnTo>
                      <a:pt x="213" y="1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62" y="1"/>
                    </a:lnTo>
                    <a:lnTo>
                      <a:pt x="286" y="4"/>
                    </a:lnTo>
                    <a:lnTo>
                      <a:pt x="309" y="10"/>
                    </a:lnTo>
                    <a:lnTo>
                      <a:pt x="330" y="18"/>
                    </a:lnTo>
                    <a:lnTo>
                      <a:pt x="350" y="28"/>
                    </a:lnTo>
                    <a:lnTo>
                      <a:pt x="370" y="40"/>
                    </a:lnTo>
                    <a:lnTo>
                      <a:pt x="389" y="54"/>
                    </a:lnTo>
                    <a:lnTo>
                      <a:pt x="406" y="68"/>
                    </a:lnTo>
                    <a:lnTo>
                      <a:pt x="420" y="86"/>
                    </a:lnTo>
                    <a:lnTo>
                      <a:pt x="435" y="104"/>
                    </a:lnTo>
                    <a:lnTo>
                      <a:pt x="446" y="124"/>
                    </a:lnTo>
                    <a:lnTo>
                      <a:pt x="456" y="144"/>
                    </a:lnTo>
                    <a:lnTo>
                      <a:pt x="465" y="166"/>
                    </a:lnTo>
                    <a:lnTo>
                      <a:pt x="470" y="189"/>
                    </a:lnTo>
                    <a:lnTo>
                      <a:pt x="473" y="213"/>
                    </a:lnTo>
                    <a:lnTo>
                      <a:pt x="475" y="237"/>
                    </a:lnTo>
                    <a:lnTo>
                      <a:pt x="475" y="237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3" name="Freeform 5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88820660-F646-4555-9B2C-7558220B5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0338" y="2733675"/>
                <a:ext cx="165100" cy="165100"/>
              </a:xfrm>
              <a:custGeom>
                <a:avLst/>
                <a:gdLst>
                  <a:gd name="T0" fmla="*/ 207 w 207"/>
                  <a:gd name="T1" fmla="*/ 130 h 207"/>
                  <a:gd name="T2" fmla="*/ 130 w 207"/>
                  <a:gd name="T3" fmla="*/ 207 h 207"/>
                  <a:gd name="T4" fmla="*/ 0 w 207"/>
                  <a:gd name="T5" fmla="*/ 75 h 207"/>
                  <a:gd name="T6" fmla="*/ 76 w 207"/>
                  <a:gd name="T7" fmla="*/ 0 h 207"/>
                  <a:gd name="T8" fmla="*/ 207 w 207"/>
                  <a:gd name="T9" fmla="*/ 13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130"/>
                    </a:moveTo>
                    <a:lnTo>
                      <a:pt x="130" y="207"/>
                    </a:lnTo>
                    <a:lnTo>
                      <a:pt x="0" y="75"/>
                    </a:lnTo>
                    <a:lnTo>
                      <a:pt x="76" y="0"/>
                    </a:lnTo>
                    <a:lnTo>
                      <a:pt x="207" y="13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4" name="Line 5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754097B-9285-4031-B895-5677521D18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761288" y="2713038"/>
                <a:ext cx="49213" cy="5080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55" name="Freeform 5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9E2FF71-7639-4ED6-B3F8-E87C59B6E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13" y="2465388"/>
                <a:ext cx="238125" cy="239713"/>
              </a:xfrm>
              <a:custGeom>
                <a:avLst/>
                <a:gdLst>
                  <a:gd name="T0" fmla="*/ 302 w 302"/>
                  <a:gd name="T1" fmla="*/ 151 h 301"/>
                  <a:gd name="T2" fmla="*/ 299 w 302"/>
                  <a:gd name="T3" fmla="*/ 181 h 301"/>
                  <a:gd name="T4" fmla="*/ 290 w 302"/>
                  <a:gd name="T5" fmla="*/ 210 h 301"/>
                  <a:gd name="T6" fmla="*/ 276 w 302"/>
                  <a:gd name="T7" fmla="*/ 236 h 301"/>
                  <a:gd name="T8" fmla="*/ 258 w 302"/>
                  <a:gd name="T9" fmla="*/ 257 h 301"/>
                  <a:gd name="T10" fmla="*/ 235 w 302"/>
                  <a:gd name="T11" fmla="*/ 276 h 301"/>
                  <a:gd name="T12" fmla="*/ 209 w 302"/>
                  <a:gd name="T13" fmla="*/ 290 h 301"/>
                  <a:gd name="T14" fmla="*/ 182 w 302"/>
                  <a:gd name="T15" fmla="*/ 299 h 301"/>
                  <a:gd name="T16" fmla="*/ 150 w 302"/>
                  <a:gd name="T17" fmla="*/ 301 h 301"/>
                  <a:gd name="T18" fmla="*/ 135 w 302"/>
                  <a:gd name="T19" fmla="*/ 301 h 301"/>
                  <a:gd name="T20" fmla="*/ 106 w 302"/>
                  <a:gd name="T21" fmla="*/ 296 h 301"/>
                  <a:gd name="T22" fmla="*/ 79 w 302"/>
                  <a:gd name="T23" fmla="*/ 284 h 301"/>
                  <a:gd name="T24" fmla="*/ 55 w 302"/>
                  <a:gd name="T25" fmla="*/ 267 h 301"/>
                  <a:gd name="T26" fmla="*/ 34 w 302"/>
                  <a:gd name="T27" fmla="*/ 247 h 301"/>
                  <a:gd name="T28" fmla="*/ 17 w 302"/>
                  <a:gd name="T29" fmla="*/ 223 h 301"/>
                  <a:gd name="T30" fmla="*/ 6 w 302"/>
                  <a:gd name="T31" fmla="*/ 196 h 301"/>
                  <a:gd name="T32" fmla="*/ 0 w 302"/>
                  <a:gd name="T33" fmla="*/ 167 h 301"/>
                  <a:gd name="T34" fmla="*/ 0 w 302"/>
                  <a:gd name="T35" fmla="*/ 151 h 301"/>
                  <a:gd name="T36" fmla="*/ 3 w 302"/>
                  <a:gd name="T37" fmla="*/ 121 h 301"/>
                  <a:gd name="T38" fmla="*/ 12 w 302"/>
                  <a:gd name="T39" fmla="*/ 93 h 301"/>
                  <a:gd name="T40" fmla="*/ 26 w 302"/>
                  <a:gd name="T41" fmla="*/ 67 h 301"/>
                  <a:gd name="T42" fmla="*/ 45 w 302"/>
                  <a:gd name="T43" fmla="*/ 44 h 301"/>
                  <a:gd name="T44" fmla="*/ 66 w 302"/>
                  <a:gd name="T45" fmla="*/ 25 h 301"/>
                  <a:gd name="T46" fmla="*/ 92 w 302"/>
                  <a:gd name="T47" fmla="*/ 13 h 301"/>
                  <a:gd name="T48" fmla="*/ 120 w 302"/>
                  <a:gd name="T49" fmla="*/ 3 h 301"/>
                  <a:gd name="T50" fmla="*/ 150 w 302"/>
                  <a:gd name="T51" fmla="*/ 0 h 301"/>
                  <a:gd name="T52" fmla="*/ 166 w 302"/>
                  <a:gd name="T53" fmla="*/ 1 h 301"/>
                  <a:gd name="T54" fmla="*/ 196 w 302"/>
                  <a:gd name="T55" fmla="*/ 7 h 301"/>
                  <a:gd name="T56" fmla="*/ 223 w 302"/>
                  <a:gd name="T57" fmla="*/ 18 h 301"/>
                  <a:gd name="T58" fmla="*/ 246 w 302"/>
                  <a:gd name="T59" fmla="*/ 34 h 301"/>
                  <a:gd name="T60" fmla="*/ 268 w 302"/>
                  <a:gd name="T61" fmla="*/ 55 h 301"/>
                  <a:gd name="T62" fmla="*/ 283 w 302"/>
                  <a:gd name="T63" fmla="*/ 78 h 301"/>
                  <a:gd name="T64" fmla="*/ 295 w 302"/>
                  <a:gd name="T65" fmla="*/ 105 h 301"/>
                  <a:gd name="T66" fmla="*/ 300 w 302"/>
                  <a:gd name="T67" fmla="*/ 135 h 301"/>
                  <a:gd name="T68" fmla="*/ 302 w 302"/>
                  <a:gd name="T69" fmla="*/ 15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2" h="301">
                    <a:moveTo>
                      <a:pt x="302" y="151"/>
                    </a:moveTo>
                    <a:lnTo>
                      <a:pt x="302" y="151"/>
                    </a:lnTo>
                    <a:lnTo>
                      <a:pt x="300" y="167"/>
                    </a:lnTo>
                    <a:lnTo>
                      <a:pt x="299" y="181"/>
                    </a:lnTo>
                    <a:lnTo>
                      <a:pt x="295" y="196"/>
                    </a:lnTo>
                    <a:lnTo>
                      <a:pt x="290" y="210"/>
                    </a:lnTo>
                    <a:lnTo>
                      <a:pt x="283" y="223"/>
                    </a:lnTo>
                    <a:lnTo>
                      <a:pt x="276" y="236"/>
                    </a:lnTo>
                    <a:lnTo>
                      <a:pt x="268" y="247"/>
                    </a:lnTo>
                    <a:lnTo>
                      <a:pt x="258" y="257"/>
                    </a:lnTo>
                    <a:lnTo>
                      <a:pt x="246" y="267"/>
                    </a:lnTo>
                    <a:lnTo>
                      <a:pt x="235" y="276"/>
                    </a:lnTo>
                    <a:lnTo>
                      <a:pt x="223" y="284"/>
                    </a:lnTo>
                    <a:lnTo>
                      <a:pt x="209" y="290"/>
                    </a:lnTo>
                    <a:lnTo>
                      <a:pt x="196" y="296"/>
                    </a:lnTo>
                    <a:lnTo>
                      <a:pt x="182" y="299"/>
                    </a:lnTo>
                    <a:lnTo>
                      <a:pt x="166" y="301"/>
                    </a:lnTo>
                    <a:lnTo>
                      <a:pt x="150" y="301"/>
                    </a:lnTo>
                    <a:lnTo>
                      <a:pt x="150" y="301"/>
                    </a:lnTo>
                    <a:lnTo>
                      <a:pt x="135" y="301"/>
                    </a:lnTo>
                    <a:lnTo>
                      <a:pt x="120" y="299"/>
                    </a:lnTo>
                    <a:lnTo>
                      <a:pt x="106" y="296"/>
                    </a:lnTo>
                    <a:lnTo>
                      <a:pt x="92" y="290"/>
                    </a:lnTo>
                    <a:lnTo>
                      <a:pt x="79" y="284"/>
                    </a:lnTo>
                    <a:lnTo>
                      <a:pt x="66" y="276"/>
                    </a:lnTo>
                    <a:lnTo>
                      <a:pt x="55" y="267"/>
                    </a:lnTo>
                    <a:lnTo>
                      <a:pt x="45" y="257"/>
                    </a:lnTo>
                    <a:lnTo>
                      <a:pt x="34" y="247"/>
                    </a:lnTo>
                    <a:lnTo>
                      <a:pt x="26" y="236"/>
                    </a:lnTo>
                    <a:lnTo>
                      <a:pt x="17" y="223"/>
                    </a:lnTo>
                    <a:lnTo>
                      <a:pt x="12" y="210"/>
                    </a:lnTo>
                    <a:lnTo>
                      <a:pt x="6" y="196"/>
                    </a:lnTo>
                    <a:lnTo>
                      <a:pt x="3" y="181"/>
                    </a:lnTo>
                    <a:lnTo>
                      <a:pt x="0" y="167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35"/>
                    </a:lnTo>
                    <a:lnTo>
                      <a:pt x="3" y="121"/>
                    </a:lnTo>
                    <a:lnTo>
                      <a:pt x="6" y="105"/>
                    </a:lnTo>
                    <a:lnTo>
                      <a:pt x="12" y="93"/>
                    </a:lnTo>
                    <a:lnTo>
                      <a:pt x="17" y="78"/>
                    </a:lnTo>
                    <a:lnTo>
                      <a:pt x="26" y="67"/>
                    </a:lnTo>
                    <a:lnTo>
                      <a:pt x="34" y="55"/>
                    </a:lnTo>
                    <a:lnTo>
                      <a:pt x="45" y="44"/>
                    </a:lnTo>
                    <a:lnTo>
                      <a:pt x="55" y="34"/>
                    </a:lnTo>
                    <a:lnTo>
                      <a:pt x="66" y="25"/>
                    </a:lnTo>
                    <a:lnTo>
                      <a:pt x="79" y="18"/>
                    </a:lnTo>
                    <a:lnTo>
                      <a:pt x="92" y="13"/>
                    </a:lnTo>
                    <a:lnTo>
                      <a:pt x="106" y="7"/>
                    </a:lnTo>
                    <a:lnTo>
                      <a:pt x="120" y="3"/>
                    </a:lnTo>
                    <a:lnTo>
                      <a:pt x="135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66" y="1"/>
                    </a:lnTo>
                    <a:lnTo>
                      <a:pt x="182" y="3"/>
                    </a:lnTo>
                    <a:lnTo>
                      <a:pt x="196" y="7"/>
                    </a:lnTo>
                    <a:lnTo>
                      <a:pt x="209" y="13"/>
                    </a:lnTo>
                    <a:lnTo>
                      <a:pt x="223" y="18"/>
                    </a:lnTo>
                    <a:lnTo>
                      <a:pt x="235" y="25"/>
                    </a:lnTo>
                    <a:lnTo>
                      <a:pt x="246" y="34"/>
                    </a:lnTo>
                    <a:lnTo>
                      <a:pt x="258" y="44"/>
                    </a:lnTo>
                    <a:lnTo>
                      <a:pt x="268" y="55"/>
                    </a:lnTo>
                    <a:lnTo>
                      <a:pt x="276" y="67"/>
                    </a:lnTo>
                    <a:lnTo>
                      <a:pt x="283" y="78"/>
                    </a:lnTo>
                    <a:lnTo>
                      <a:pt x="290" y="93"/>
                    </a:lnTo>
                    <a:lnTo>
                      <a:pt x="295" y="105"/>
                    </a:lnTo>
                    <a:lnTo>
                      <a:pt x="299" y="121"/>
                    </a:lnTo>
                    <a:lnTo>
                      <a:pt x="300" y="135"/>
                    </a:lnTo>
                    <a:lnTo>
                      <a:pt x="302" y="151"/>
                    </a:lnTo>
                    <a:lnTo>
                      <a:pt x="302" y="151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7750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因病缺勤病因追查与登记制度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79B47D8-6C7E-45DC-AF6F-C0CA3F56A79A}"/>
              </a:ext>
            </a:extLst>
          </p:cNvPr>
          <p:cNvGrpSpPr/>
          <p:nvPr/>
        </p:nvGrpSpPr>
        <p:grpSpPr>
          <a:xfrm>
            <a:off x="1041253" y="1752271"/>
            <a:ext cx="4722399" cy="1655580"/>
            <a:chOff x="1041253" y="1752271"/>
            <a:chExt cx="4722399" cy="1655580"/>
          </a:xfrm>
        </p:grpSpPr>
        <p:sp>
          <p:nvSpPr>
            <p:cNvPr id="3206" name="矩形 320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E571CD43-62B9-47FE-BE66-D8CF45347A46}"/>
                </a:ext>
              </a:extLst>
            </p:cNvPr>
            <p:cNvSpPr/>
            <p:nvPr/>
          </p:nvSpPr>
          <p:spPr>
            <a:xfrm>
              <a:off x="1041253" y="1752271"/>
              <a:ext cx="4722399" cy="16555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3" name="文本框 58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2C4E0035-BBE8-4B59-B630-3078E54798A8}"/>
                </a:ext>
              </a:extLst>
            </p:cNvPr>
            <p:cNvSpPr txBox="1"/>
            <p:nvPr/>
          </p:nvSpPr>
          <p:spPr>
            <a:xfrm>
              <a:off x="2077197" y="2322516"/>
              <a:ext cx="155065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机械法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313AD21-3D9F-4A05-BBEB-E06CEC0C4DAC}"/>
              </a:ext>
            </a:extLst>
          </p:cNvPr>
          <p:cNvGrpSpPr/>
          <p:nvPr/>
        </p:nvGrpSpPr>
        <p:grpSpPr>
          <a:xfrm>
            <a:off x="1041253" y="4152129"/>
            <a:ext cx="4623915" cy="1655580"/>
            <a:chOff x="1041253" y="4152129"/>
            <a:chExt cx="4623915" cy="1655580"/>
          </a:xfrm>
        </p:grpSpPr>
        <p:sp>
          <p:nvSpPr>
            <p:cNvPr id="610" name="矩形 609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AE8F004F-68B0-4E6F-810D-FF66851434C6}"/>
                </a:ext>
              </a:extLst>
            </p:cNvPr>
            <p:cNvSpPr/>
            <p:nvPr/>
          </p:nvSpPr>
          <p:spPr>
            <a:xfrm>
              <a:off x="1041253" y="4152129"/>
              <a:ext cx="4623915" cy="16555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4" name="文本框 58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E8F5589A-0CC1-4DAE-AD7F-C65B8C60150E}"/>
                </a:ext>
              </a:extLst>
            </p:cNvPr>
            <p:cNvSpPr txBox="1"/>
            <p:nvPr/>
          </p:nvSpPr>
          <p:spPr>
            <a:xfrm>
              <a:off x="1694027" y="4710150"/>
              <a:ext cx="231699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紫外线消毒法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B268FDF-8880-40B6-837D-213778FBB8AC}"/>
              </a:ext>
            </a:extLst>
          </p:cNvPr>
          <p:cNvGrpSpPr/>
          <p:nvPr/>
        </p:nvGrpSpPr>
        <p:grpSpPr>
          <a:xfrm>
            <a:off x="6475760" y="1752271"/>
            <a:ext cx="4646193" cy="1655580"/>
            <a:chOff x="6475760" y="1752271"/>
            <a:chExt cx="4646193" cy="1655580"/>
          </a:xfrm>
        </p:grpSpPr>
        <p:sp>
          <p:nvSpPr>
            <p:cNvPr id="609" name="矩形 60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357F7AA-81E0-449E-96DF-D92BB11CC3A5}"/>
                </a:ext>
              </a:extLst>
            </p:cNvPr>
            <p:cNvSpPr/>
            <p:nvPr/>
          </p:nvSpPr>
          <p:spPr>
            <a:xfrm>
              <a:off x="6475760" y="1752271"/>
              <a:ext cx="4646193" cy="16555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5" name="文本框 58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D9049D0-AEC3-4193-ACB7-319E37764848}"/>
                </a:ext>
              </a:extLst>
            </p:cNvPr>
            <p:cNvSpPr txBox="1"/>
            <p:nvPr/>
          </p:nvSpPr>
          <p:spPr>
            <a:xfrm>
              <a:off x="8188324" y="2332894"/>
              <a:ext cx="20256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紫外线消毒灯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A099EFE-6FBB-400E-B996-DF755F86460E}"/>
              </a:ext>
            </a:extLst>
          </p:cNvPr>
          <p:cNvGrpSpPr/>
          <p:nvPr/>
        </p:nvGrpSpPr>
        <p:grpSpPr>
          <a:xfrm>
            <a:off x="6474227" y="4152129"/>
            <a:ext cx="4647726" cy="1655580"/>
            <a:chOff x="6474227" y="4152129"/>
            <a:chExt cx="4647726" cy="1655580"/>
          </a:xfrm>
        </p:grpSpPr>
        <p:sp>
          <p:nvSpPr>
            <p:cNvPr id="611" name="矩形 61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F88C1F4-FF53-47F7-8A0F-098172D04247}"/>
                </a:ext>
              </a:extLst>
            </p:cNvPr>
            <p:cNvSpPr/>
            <p:nvPr/>
          </p:nvSpPr>
          <p:spPr>
            <a:xfrm>
              <a:off x="6474227" y="4152129"/>
              <a:ext cx="4647726" cy="165558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6" name="文本框 58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7BB91C3-26C0-4411-A14C-7DB9F988F5D1}"/>
                </a:ext>
              </a:extLst>
            </p:cNvPr>
            <p:cNvSpPr txBox="1"/>
            <p:nvPr/>
          </p:nvSpPr>
          <p:spPr>
            <a:xfrm>
              <a:off x="8351793" y="4740226"/>
              <a:ext cx="169871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400" dirty="0">
                  <a:cs typeface="+mn-ea"/>
                  <a:sym typeface="+mn-lt"/>
                </a:rPr>
                <a:t>煮沸法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27CAC3C-E15D-4C7D-AC89-60B6845F233D}"/>
              </a:ext>
            </a:extLst>
          </p:cNvPr>
          <p:cNvGrpSpPr/>
          <p:nvPr/>
        </p:nvGrpSpPr>
        <p:grpSpPr>
          <a:xfrm>
            <a:off x="4434603" y="2133382"/>
            <a:ext cx="3322793" cy="3321468"/>
            <a:chOff x="4434603" y="2133382"/>
            <a:chExt cx="3322793" cy="3321468"/>
          </a:xfrm>
        </p:grpSpPr>
        <p:grpSp>
          <p:nvGrpSpPr>
            <p:cNvPr id="3203" name="组合 320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E06C8E38-6C39-4892-B2E2-9A2B9EF413EB}"/>
                </a:ext>
              </a:extLst>
            </p:cNvPr>
            <p:cNvGrpSpPr/>
            <p:nvPr/>
          </p:nvGrpSpPr>
          <p:grpSpPr>
            <a:xfrm>
              <a:off x="4434603" y="2133382"/>
              <a:ext cx="3322793" cy="3321468"/>
              <a:chOff x="4439622" y="2610902"/>
              <a:chExt cx="3322793" cy="3321468"/>
            </a:xfrm>
            <a:gradFill>
              <a:gsLst>
                <a:gs pos="0">
                  <a:srgbClr val="2E7538"/>
                </a:gs>
                <a:gs pos="50000">
                  <a:srgbClr val="53AA3D"/>
                </a:gs>
                <a:gs pos="100000">
                  <a:srgbClr val="8EC54D"/>
                </a:gs>
              </a:gsLst>
              <a:lin ang="13500000" scaled="1"/>
            </a:gradFill>
          </p:grpSpPr>
          <p:sp>
            <p:nvSpPr>
              <p:cNvPr id="13" name="任意多边形: 形状 1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2CD94717-1FAB-40EE-AE02-34210C439C81}"/>
                  </a:ext>
                </a:extLst>
              </p:cNvPr>
              <p:cNvSpPr/>
              <p:nvPr/>
            </p:nvSpPr>
            <p:spPr>
              <a:xfrm>
                <a:off x="4439847" y="4068625"/>
                <a:ext cx="1629815" cy="1863531"/>
              </a:xfrm>
              <a:custGeom>
                <a:avLst/>
                <a:gdLst>
                  <a:gd name="connsiteX0" fmla="*/ 338544 w 1629815"/>
                  <a:gd name="connsiteY0" fmla="*/ 232122 h 1863531"/>
                  <a:gd name="connsiteX1" fmla="*/ 386932 w 1629815"/>
                  <a:gd name="connsiteY1" fmla="*/ 22572 h 1863531"/>
                  <a:gd name="connsiteX2" fmla="*/ 562954 w 1629815"/>
                  <a:gd name="connsiteY2" fmla="*/ 33907 h 1863531"/>
                  <a:gd name="connsiteX3" fmla="*/ 593719 w 1629815"/>
                  <a:gd name="connsiteY3" fmla="*/ 236122 h 1863531"/>
                  <a:gd name="connsiteX4" fmla="*/ 865468 w 1629815"/>
                  <a:gd name="connsiteY4" fmla="*/ 235456 h 1863531"/>
                  <a:gd name="connsiteX5" fmla="*/ 911090 w 1629815"/>
                  <a:gd name="connsiteY5" fmla="*/ 275842 h 1863531"/>
                  <a:gd name="connsiteX6" fmla="*/ 1398105 w 1629815"/>
                  <a:gd name="connsiteY6" fmla="*/ 907254 h 1863531"/>
                  <a:gd name="connsiteX7" fmla="*/ 1581557 w 1629815"/>
                  <a:gd name="connsiteY7" fmla="*/ 948783 h 1863531"/>
                  <a:gd name="connsiteX8" fmla="*/ 1627372 w 1629815"/>
                  <a:gd name="connsiteY8" fmla="*/ 998503 h 1863531"/>
                  <a:gd name="connsiteX9" fmla="*/ 1626419 w 1629815"/>
                  <a:gd name="connsiteY9" fmla="*/ 1123376 h 1863531"/>
                  <a:gd name="connsiteX10" fmla="*/ 1576413 w 1629815"/>
                  <a:gd name="connsiteY10" fmla="*/ 1181955 h 1863531"/>
                  <a:gd name="connsiteX11" fmla="*/ 1394089 w 1629815"/>
                  <a:gd name="connsiteY11" fmla="*/ 1421870 h 1863531"/>
                  <a:gd name="connsiteX12" fmla="*/ 1597463 w 1629815"/>
                  <a:gd name="connsiteY12" fmla="*/ 1606007 h 1863531"/>
                  <a:gd name="connsiteX13" fmla="*/ 1626991 w 1629815"/>
                  <a:gd name="connsiteY13" fmla="*/ 1638203 h 1863531"/>
                  <a:gd name="connsiteX14" fmla="*/ 1626991 w 1629815"/>
                  <a:gd name="connsiteY14" fmla="*/ 1830893 h 1863531"/>
                  <a:gd name="connsiteX15" fmla="*/ 1595844 w 1629815"/>
                  <a:gd name="connsiteY15" fmla="*/ 1862326 h 1863531"/>
                  <a:gd name="connsiteX16" fmla="*/ 1054538 w 1629815"/>
                  <a:gd name="connsiteY16" fmla="*/ 1748026 h 1863531"/>
                  <a:gd name="connsiteX17" fmla="*/ 107086 w 1629815"/>
                  <a:gd name="connsiteY17" fmla="*/ 795526 h 1863531"/>
                  <a:gd name="connsiteX18" fmla="*/ -1784 w 1629815"/>
                  <a:gd name="connsiteY18" fmla="*/ 267364 h 1863531"/>
                  <a:gd name="connsiteX19" fmla="*/ 28982 w 1629815"/>
                  <a:gd name="connsiteY19" fmla="*/ 234979 h 1863531"/>
                  <a:gd name="connsiteX20" fmla="*/ 300349 w 1629815"/>
                  <a:gd name="connsiteY20" fmla="*/ 234979 h 1863531"/>
                  <a:gd name="connsiteX21" fmla="*/ 338544 w 1629815"/>
                  <a:gd name="connsiteY21" fmla="*/ 232122 h 1863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29815" h="1863531">
                    <a:moveTo>
                      <a:pt x="338544" y="232122"/>
                    </a:moveTo>
                    <a:cubicBezTo>
                      <a:pt x="309397" y="124394"/>
                      <a:pt x="323112" y="65149"/>
                      <a:pt x="386932" y="22572"/>
                    </a:cubicBezTo>
                    <a:cubicBezTo>
                      <a:pt x="441721" y="-12744"/>
                      <a:pt x="513147" y="-8144"/>
                      <a:pt x="562954" y="33907"/>
                    </a:cubicBezTo>
                    <a:cubicBezTo>
                      <a:pt x="620104" y="81532"/>
                      <a:pt x="629629" y="143349"/>
                      <a:pt x="593719" y="236122"/>
                    </a:cubicBezTo>
                    <a:cubicBezTo>
                      <a:pt x="684872" y="236122"/>
                      <a:pt x="775264" y="237360"/>
                      <a:pt x="865468" y="235456"/>
                    </a:cubicBezTo>
                    <a:cubicBezTo>
                      <a:pt x="896612" y="234884"/>
                      <a:pt x="907186" y="244981"/>
                      <a:pt x="911090" y="275842"/>
                    </a:cubicBezTo>
                    <a:cubicBezTo>
                      <a:pt x="949190" y="581975"/>
                      <a:pt x="1114450" y="790764"/>
                      <a:pt x="1398105" y="907254"/>
                    </a:cubicBezTo>
                    <a:cubicBezTo>
                      <a:pt x="1456432" y="931482"/>
                      <a:pt x="1518481" y="945529"/>
                      <a:pt x="1581557" y="948783"/>
                    </a:cubicBezTo>
                    <a:cubicBezTo>
                      <a:pt x="1615845" y="950403"/>
                      <a:pt x="1630991" y="960690"/>
                      <a:pt x="1627372" y="998503"/>
                    </a:cubicBezTo>
                    <a:cubicBezTo>
                      <a:pt x="1623370" y="1039746"/>
                      <a:pt x="1626514" y="1081752"/>
                      <a:pt x="1626419" y="1123376"/>
                    </a:cubicBezTo>
                    <a:cubicBezTo>
                      <a:pt x="1626419" y="1175097"/>
                      <a:pt x="1626419" y="1175097"/>
                      <a:pt x="1576413" y="1181955"/>
                    </a:cubicBezTo>
                    <a:cubicBezTo>
                      <a:pt x="1459815" y="1197859"/>
                      <a:pt x="1378185" y="1305272"/>
                      <a:pt x="1394089" y="1421870"/>
                    </a:cubicBezTo>
                    <a:cubicBezTo>
                      <a:pt x="1408093" y="1524533"/>
                      <a:pt x="1493918" y="1602241"/>
                      <a:pt x="1597463" y="1606007"/>
                    </a:cubicBezTo>
                    <a:cubicBezTo>
                      <a:pt x="1623942" y="1607342"/>
                      <a:pt x="1627563" y="1615057"/>
                      <a:pt x="1626991" y="1638203"/>
                    </a:cubicBezTo>
                    <a:cubicBezTo>
                      <a:pt x="1625466" y="1702401"/>
                      <a:pt x="1625275" y="1766695"/>
                      <a:pt x="1626991" y="1830893"/>
                    </a:cubicBezTo>
                    <a:cubicBezTo>
                      <a:pt x="1627751" y="1855754"/>
                      <a:pt x="1621466" y="1863565"/>
                      <a:pt x="1595844" y="1862326"/>
                    </a:cubicBezTo>
                    <a:cubicBezTo>
                      <a:pt x="1409248" y="1852801"/>
                      <a:pt x="1227892" y="1818510"/>
                      <a:pt x="1054538" y="1748026"/>
                    </a:cubicBezTo>
                    <a:cubicBezTo>
                      <a:pt x="603688" y="1565527"/>
                      <a:pt x="287870" y="1248027"/>
                      <a:pt x="107086" y="795526"/>
                    </a:cubicBezTo>
                    <a:cubicBezTo>
                      <a:pt x="39839" y="626267"/>
                      <a:pt x="7074" y="449196"/>
                      <a:pt x="-1784" y="267364"/>
                    </a:cubicBezTo>
                    <a:cubicBezTo>
                      <a:pt x="-3024" y="242409"/>
                      <a:pt x="3930" y="234694"/>
                      <a:pt x="28982" y="234979"/>
                    </a:cubicBezTo>
                    <a:cubicBezTo>
                      <a:pt x="119469" y="236217"/>
                      <a:pt x="209957" y="235551"/>
                      <a:pt x="300349" y="234979"/>
                    </a:cubicBezTo>
                    <a:cubicBezTo>
                      <a:pt x="313113" y="235837"/>
                      <a:pt x="326447" y="239075"/>
                      <a:pt x="338544" y="23212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82E8CB05-1AD2-482E-A75C-DBCB663208B3}"/>
                  </a:ext>
                </a:extLst>
              </p:cNvPr>
              <p:cNvSpPr/>
              <p:nvPr/>
            </p:nvSpPr>
            <p:spPr>
              <a:xfrm>
                <a:off x="5897792" y="4302055"/>
                <a:ext cx="1863078" cy="1630315"/>
              </a:xfrm>
              <a:custGeom>
                <a:avLst/>
                <a:gdLst>
                  <a:gd name="connsiteX0" fmla="*/ 233054 w 1863078"/>
                  <a:gd name="connsiteY0" fmla="*/ 1454589 h 1630315"/>
                  <a:gd name="connsiteX1" fmla="*/ 233054 w 1863078"/>
                  <a:gd name="connsiteY1" fmla="*/ 1318857 h 1630315"/>
                  <a:gd name="connsiteX2" fmla="*/ 201621 w 1863078"/>
                  <a:gd name="connsiteY2" fmla="*/ 1296854 h 1630315"/>
                  <a:gd name="connsiteX3" fmla="*/ 9979 w 1863078"/>
                  <a:gd name="connsiteY3" fmla="*/ 1217797 h 1630315"/>
                  <a:gd name="connsiteX4" fmla="*/ 88228 w 1863078"/>
                  <a:gd name="connsiteY4" fmla="*/ 1023352 h 1630315"/>
                  <a:gd name="connsiteX5" fmla="*/ 207337 w 1863078"/>
                  <a:gd name="connsiteY5" fmla="*/ 1024630 h 1630315"/>
                  <a:gd name="connsiteX6" fmla="*/ 233054 w 1863078"/>
                  <a:gd name="connsiteY6" fmla="*/ 1007390 h 1630315"/>
                  <a:gd name="connsiteX7" fmla="*/ 232291 w 1863078"/>
                  <a:gd name="connsiteY7" fmla="*/ 753740 h 1630315"/>
                  <a:gd name="connsiteX8" fmla="*/ 265915 w 1863078"/>
                  <a:gd name="connsiteY8" fmla="*/ 716401 h 1630315"/>
                  <a:gd name="connsiteX9" fmla="*/ 808840 w 1863078"/>
                  <a:gd name="connsiteY9" fmla="*/ 409886 h 1630315"/>
                  <a:gd name="connsiteX10" fmla="*/ 946380 w 1863078"/>
                  <a:gd name="connsiteY10" fmla="*/ 52032 h 1630315"/>
                  <a:gd name="connsiteX11" fmla="*/ 1004198 w 1863078"/>
                  <a:gd name="connsiteY11" fmla="*/ 26 h 1630315"/>
                  <a:gd name="connsiteX12" fmla="*/ 1143454 w 1863078"/>
                  <a:gd name="connsiteY12" fmla="*/ -641 h 1630315"/>
                  <a:gd name="connsiteX13" fmla="*/ 1177743 w 1863078"/>
                  <a:gd name="connsiteY13" fmla="*/ 29840 h 1630315"/>
                  <a:gd name="connsiteX14" fmla="*/ 1317190 w 1863078"/>
                  <a:gd name="connsiteY14" fmla="*/ 222435 h 1630315"/>
                  <a:gd name="connsiteX15" fmla="*/ 1602940 w 1863078"/>
                  <a:gd name="connsiteY15" fmla="*/ 38411 h 1630315"/>
                  <a:gd name="connsiteX16" fmla="*/ 1643040 w 1863078"/>
                  <a:gd name="connsiteY16" fmla="*/ -927 h 1630315"/>
                  <a:gd name="connsiteX17" fmla="*/ 1825157 w 1863078"/>
                  <a:gd name="connsiteY17" fmla="*/ -927 h 1630315"/>
                  <a:gd name="connsiteX18" fmla="*/ 1860971 w 1863078"/>
                  <a:gd name="connsiteY18" fmla="*/ 37173 h 1630315"/>
                  <a:gd name="connsiteX19" fmla="*/ 1673138 w 1863078"/>
                  <a:gd name="connsiteY19" fmla="*/ 736594 h 1630315"/>
                  <a:gd name="connsiteX20" fmla="*/ 864371 w 1863078"/>
                  <a:gd name="connsiteY20" fmla="*/ 1491355 h 1630315"/>
                  <a:gd name="connsiteX21" fmla="*/ 270868 w 1863078"/>
                  <a:gd name="connsiteY21" fmla="*/ 1629086 h 1630315"/>
                  <a:gd name="connsiteX22" fmla="*/ 231624 w 1863078"/>
                  <a:gd name="connsiteY22" fmla="*/ 1589939 h 1630315"/>
                  <a:gd name="connsiteX23" fmla="*/ 233054 w 1863078"/>
                  <a:gd name="connsiteY23" fmla="*/ 1454589 h 1630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863078" h="1630315">
                    <a:moveTo>
                      <a:pt x="233054" y="1454589"/>
                    </a:moveTo>
                    <a:cubicBezTo>
                      <a:pt x="233054" y="1409345"/>
                      <a:pt x="232005" y="1364006"/>
                      <a:pt x="233054" y="1318857"/>
                    </a:cubicBezTo>
                    <a:cubicBezTo>
                      <a:pt x="233912" y="1292473"/>
                      <a:pt x="233054" y="1283139"/>
                      <a:pt x="201621" y="1296854"/>
                    </a:cubicBezTo>
                    <a:cubicBezTo>
                      <a:pt x="125421" y="1330287"/>
                      <a:pt x="41982" y="1293902"/>
                      <a:pt x="9979" y="1217797"/>
                    </a:cubicBezTo>
                    <a:cubicBezTo>
                      <a:pt x="-22107" y="1142495"/>
                      <a:pt x="12926" y="1055439"/>
                      <a:pt x="88228" y="1023352"/>
                    </a:cubicBezTo>
                    <a:cubicBezTo>
                      <a:pt x="126363" y="1007103"/>
                      <a:pt x="169560" y="1007566"/>
                      <a:pt x="207337" y="1024630"/>
                    </a:cubicBezTo>
                    <a:cubicBezTo>
                      <a:pt x="229624" y="1034917"/>
                      <a:pt x="233245" y="1028726"/>
                      <a:pt x="233054" y="1007390"/>
                    </a:cubicBezTo>
                    <a:cubicBezTo>
                      <a:pt x="232387" y="922808"/>
                      <a:pt x="233817" y="838322"/>
                      <a:pt x="232291" y="753740"/>
                    </a:cubicBezTo>
                    <a:cubicBezTo>
                      <a:pt x="231719" y="727546"/>
                      <a:pt x="240484" y="718496"/>
                      <a:pt x="265915" y="716401"/>
                    </a:cubicBezTo>
                    <a:cubicBezTo>
                      <a:pt x="493752" y="697351"/>
                      <a:pt x="673585" y="591052"/>
                      <a:pt x="808840" y="409886"/>
                    </a:cubicBezTo>
                    <a:cubicBezTo>
                      <a:pt x="886631" y="305468"/>
                      <a:pt x="934211" y="181671"/>
                      <a:pt x="946380" y="52032"/>
                    </a:cubicBezTo>
                    <a:cubicBezTo>
                      <a:pt x="951810" y="-69"/>
                      <a:pt x="951715" y="-69"/>
                      <a:pt x="1004198" y="26"/>
                    </a:cubicBezTo>
                    <a:cubicBezTo>
                      <a:pt x="1050586" y="26"/>
                      <a:pt x="1097067" y="1265"/>
                      <a:pt x="1143454" y="-641"/>
                    </a:cubicBezTo>
                    <a:cubicBezTo>
                      <a:pt x="1167362" y="-1593"/>
                      <a:pt x="1176029" y="4693"/>
                      <a:pt x="1177743" y="29840"/>
                    </a:cubicBezTo>
                    <a:cubicBezTo>
                      <a:pt x="1183840" y="122518"/>
                      <a:pt x="1228989" y="188525"/>
                      <a:pt x="1317190" y="222435"/>
                    </a:cubicBezTo>
                    <a:cubicBezTo>
                      <a:pt x="1448919" y="273012"/>
                      <a:pt x="1595892" y="179382"/>
                      <a:pt x="1602940" y="38411"/>
                    </a:cubicBezTo>
                    <a:cubicBezTo>
                      <a:pt x="1604463" y="8504"/>
                      <a:pt x="1610654" y="-2546"/>
                      <a:pt x="1643040" y="-927"/>
                    </a:cubicBezTo>
                    <a:cubicBezTo>
                      <a:pt x="1703618" y="2122"/>
                      <a:pt x="1764579" y="1740"/>
                      <a:pt x="1825157" y="-927"/>
                    </a:cubicBezTo>
                    <a:cubicBezTo>
                      <a:pt x="1856113" y="-2164"/>
                      <a:pt x="1862401" y="8598"/>
                      <a:pt x="1860971" y="37173"/>
                    </a:cubicBezTo>
                    <a:cubicBezTo>
                      <a:pt x="1848209" y="283871"/>
                      <a:pt x="1789057" y="517901"/>
                      <a:pt x="1673138" y="736594"/>
                    </a:cubicBezTo>
                    <a:cubicBezTo>
                      <a:pt x="1490640" y="1081209"/>
                      <a:pt x="1221050" y="1332796"/>
                      <a:pt x="864371" y="1491355"/>
                    </a:cubicBezTo>
                    <a:cubicBezTo>
                      <a:pt x="676874" y="1573927"/>
                      <a:pt x="475567" y="1620644"/>
                      <a:pt x="270868" y="1629086"/>
                    </a:cubicBezTo>
                    <a:cubicBezTo>
                      <a:pt x="239244" y="1630515"/>
                      <a:pt x="229433" y="1621942"/>
                      <a:pt x="231624" y="1589939"/>
                    </a:cubicBezTo>
                    <a:cubicBezTo>
                      <a:pt x="235340" y="1544790"/>
                      <a:pt x="233149" y="1499451"/>
                      <a:pt x="233054" y="145458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6E97F71B-6E20-449D-B4E5-7E81D58D117A}"/>
                  </a:ext>
                </a:extLst>
              </p:cNvPr>
              <p:cNvSpPr/>
              <p:nvPr/>
            </p:nvSpPr>
            <p:spPr>
              <a:xfrm>
                <a:off x="4439622" y="2611876"/>
                <a:ext cx="1865296" cy="1627494"/>
              </a:xfrm>
              <a:custGeom>
                <a:avLst/>
                <a:gdLst>
                  <a:gd name="connsiteX0" fmla="*/ 1491294 w 1865296"/>
                  <a:gd name="connsiteY0" fmla="*/ 5041 h 1627494"/>
                  <a:gd name="connsiteX1" fmla="*/ 1597878 w 1865296"/>
                  <a:gd name="connsiteY1" fmla="*/ -388 h 1627494"/>
                  <a:gd name="connsiteX2" fmla="*/ 1627025 w 1865296"/>
                  <a:gd name="connsiteY2" fmla="*/ 28949 h 1627494"/>
                  <a:gd name="connsiteX3" fmla="*/ 1627025 w 1865296"/>
                  <a:gd name="connsiteY3" fmla="*/ 299840 h 1627494"/>
                  <a:gd name="connsiteX4" fmla="*/ 1666172 w 1865296"/>
                  <a:gd name="connsiteY4" fmla="*/ 327082 h 1627494"/>
                  <a:gd name="connsiteX5" fmla="*/ 1851681 w 1865296"/>
                  <a:gd name="connsiteY5" fmla="*/ 413098 h 1627494"/>
                  <a:gd name="connsiteX6" fmla="*/ 1857148 w 1865296"/>
                  <a:gd name="connsiteY6" fmla="*/ 431857 h 1627494"/>
                  <a:gd name="connsiteX7" fmla="*/ 1856481 w 1865296"/>
                  <a:gd name="connsiteY7" fmla="*/ 504819 h 1627494"/>
                  <a:gd name="connsiteX8" fmla="*/ 1626930 w 1865296"/>
                  <a:gd name="connsiteY8" fmla="*/ 594734 h 1627494"/>
                  <a:gd name="connsiteX9" fmla="*/ 1626930 w 1865296"/>
                  <a:gd name="connsiteY9" fmla="*/ 834002 h 1627494"/>
                  <a:gd name="connsiteX10" fmla="*/ 1626930 w 1865296"/>
                  <a:gd name="connsiteY10" fmla="*/ 855338 h 1627494"/>
                  <a:gd name="connsiteX11" fmla="*/ 1581972 w 1865296"/>
                  <a:gd name="connsiteY11" fmla="*/ 908201 h 1627494"/>
                  <a:gd name="connsiteX12" fmla="*/ 944655 w 1865296"/>
                  <a:gd name="connsiteY12" fmla="*/ 1422551 h 1627494"/>
                  <a:gd name="connsiteX13" fmla="*/ 912555 w 1865296"/>
                  <a:gd name="connsiteY13" fmla="*/ 1592669 h 1627494"/>
                  <a:gd name="connsiteX14" fmla="*/ 879217 w 1865296"/>
                  <a:gd name="connsiteY14" fmla="*/ 1626102 h 1627494"/>
                  <a:gd name="connsiteX15" fmla="*/ 711481 w 1865296"/>
                  <a:gd name="connsiteY15" fmla="*/ 1626102 h 1627494"/>
                  <a:gd name="connsiteX16" fmla="*/ 682906 w 1865296"/>
                  <a:gd name="connsiteY16" fmla="*/ 1597527 h 1627494"/>
                  <a:gd name="connsiteX17" fmla="*/ 563178 w 1865296"/>
                  <a:gd name="connsiteY17" fmla="*/ 1411789 h 1627494"/>
                  <a:gd name="connsiteX18" fmla="*/ 256093 w 1865296"/>
                  <a:gd name="connsiteY18" fmla="*/ 1590763 h 1627494"/>
                  <a:gd name="connsiteX19" fmla="*/ 222183 w 1865296"/>
                  <a:gd name="connsiteY19" fmla="*/ 1626387 h 1627494"/>
                  <a:gd name="connsiteX20" fmla="*/ 25872 w 1865296"/>
                  <a:gd name="connsiteY20" fmla="*/ 1626387 h 1627494"/>
                  <a:gd name="connsiteX21" fmla="*/ -1845 w 1865296"/>
                  <a:gd name="connsiteY21" fmla="*/ 1597050 h 1627494"/>
                  <a:gd name="connsiteX22" fmla="*/ 31874 w 1865296"/>
                  <a:gd name="connsiteY22" fmla="*/ 1325492 h 1627494"/>
                  <a:gd name="connsiteX23" fmla="*/ 267617 w 1865296"/>
                  <a:gd name="connsiteY23" fmla="*/ 751039 h 1627494"/>
                  <a:gd name="connsiteX24" fmla="*/ 697196 w 1865296"/>
                  <a:gd name="connsiteY24" fmla="*/ 304316 h 1627494"/>
                  <a:gd name="connsiteX25" fmla="*/ 1094960 w 1865296"/>
                  <a:gd name="connsiteY25" fmla="*/ 96004 h 1627494"/>
                  <a:gd name="connsiteX26" fmla="*/ 1425096 w 1865296"/>
                  <a:gd name="connsiteY26" fmla="*/ 17138 h 1627494"/>
                  <a:gd name="connsiteX27" fmla="*/ 1491294 w 1865296"/>
                  <a:gd name="connsiteY27" fmla="*/ 5041 h 1627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5296" h="1627494">
                    <a:moveTo>
                      <a:pt x="1491294" y="5041"/>
                    </a:moveTo>
                    <a:cubicBezTo>
                      <a:pt x="1526822" y="3517"/>
                      <a:pt x="1562731" y="4375"/>
                      <a:pt x="1597878" y="-388"/>
                    </a:cubicBezTo>
                    <a:cubicBezTo>
                      <a:pt x="1625216" y="-4198"/>
                      <a:pt x="1627121" y="7995"/>
                      <a:pt x="1627025" y="28949"/>
                    </a:cubicBezTo>
                    <a:cubicBezTo>
                      <a:pt x="1626358" y="119246"/>
                      <a:pt x="1627025" y="209924"/>
                      <a:pt x="1627025" y="299840"/>
                    </a:cubicBezTo>
                    <a:cubicBezTo>
                      <a:pt x="1627025" y="342322"/>
                      <a:pt x="1627025" y="342322"/>
                      <a:pt x="1666172" y="327082"/>
                    </a:cubicBezTo>
                    <a:cubicBezTo>
                      <a:pt x="1741151" y="299608"/>
                      <a:pt x="1824206" y="338119"/>
                      <a:pt x="1851681" y="413098"/>
                    </a:cubicBezTo>
                    <a:cubicBezTo>
                      <a:pt x="1853925" y="419221"/>
                      <a:pt x="1855751" y="425488"/>
                      <a:pt x="1857148" y="431857"/>
                    </a:cubicBezTo>
                    <a:cubicBezTo>
                      <a:pt x="1865676" y="455472"/>
                      <a:pt x="1865439" y="481363"/>
                      <a:pt x="1856481" y="504819"/>
                    </a:cubicBezTo>
                    <a:cubicBezTo>
                      <a:pt x="1829717" y="602830"/>
                      <a:pt x="1745802" y="636834"/>
                      <a:pt x="1626930" y="594734"/>
                    </a:cubicBezTo>
                    <a:lnTo>
                      <a:pt x="1626930" y="834002"/>
                    </a:lnTo>
                    <a:cubicBezTo>
                      <a:pt x="1626309" y="841101"/>
                      <a:pt x="1626309" y="848240"/>
                      <a:pt x="1626930" y="855338"/>
                    </a:cubicBezTo>
                    <a:cubicBezTo>
                      <a:pt x="1633120" y="891438"/>
                      <a:pt x="1621500" y="902963"/>
                      <a:pt x="1581972" y="908201"/>
                    </a:cubicBezTo>
                    <a:cubicBezTo>
                      <a:pt x="1287746" y="941509"/>
                      <a:pt x="1039333" y="1141989"/>
                      <a:pt x="944655" y="1422551"/>
                    </a:cubicBezTo>
                    <a:cubicBezTo>
                      <a:pt x="925603" y="1476654"/>
                      <a:pt x="910174" y="1533708"/>
                      <a:pt x="912555" y="1592669"/>
                    </a:cubicBezTo>
                    <a:cubicBezTo>
                      <a:pt x="913506" y="1617529"/>
                      <a:pt x="903030" y="1626482"/>
                      <a:pt x="879217" y="1626102"/>
                    </a:cubicBezTo>
                    <a:cubicBezTo>
                      <a:pt x="823304" y="1625244"/>
                      <a:pt x="767394" y="1624863"/>
                      <a:pt x="711481" y="1626102"/>
                    </a:cubicBezTo>
                    <a:cubicBezTo>
                      <a:pt x="689385" y="1626102"/>
                      <a:pt x="684718" y="1618291"/>
                      <a:pt x="682906" y="1597527"/>
                    </a:cubicBezTo>
                    <a:cubicBezTo>
                      <a:pt x="675097" y="1515611"/>
                      <a:pt x="640616" y="1449222"/>
                      <a:pt x="563178" y="1411789"/>
                    </a:cubicBezTo>
                    <a:cubicBezTo>
                      <a:pt x="417350" y="1341495"/>
                      <a:pt x="266283" y="1443316"/>
                      <a:pt x="256093" y="1590763"/>
                    </a:cubicBezTo>
                    <a:cubicBezTo>
                      <a:pt x="254376" y="1615719"/>
                      <a:pt x="249900" y="1627054"/>
                      <a:pt x="222183" y="1626387"/>
                    </a:cubicBezTo>
                    <a:cubicBezTo>
                      <a:pt x="156840" y="1624577"/>
                      <a:pt x="91310" y="1625053"/>
                      <a:pt x="25872" y="1626387"/>
                    </a:cubicBezTo>
                    <a:cubicBezTo>
                      <a:pt x="3585" y="1626387"/>
                      <a:pt x="-2703" y="1618291"/>
                      <a:pt x="-1845" y="1597050"/>
                    </a:cubicBezTo>
                    <a:cubicBezTo>
                      <a:pt x="2843" y="1505837"/>
                      <a:pt x="14112" y="1415082"/>
                      <a:pt x="31874" y="1325492"/>
                    </a:cubicBezTo>
                    <a:cubicBezTo>
                      <a:pt x="73157" y="1120743"/>
                      <a:pt x="153173" y="925764"/>
                      <a:pt x="267617" y="751039"/>
                    </a:cubicBezTo>
                    <a:cubicBezTo>
                      <a:pt x="381524" y="576506"/>
                      <a:pt x="527250" y="424962"/>
                      <a:pt x="697196" y="304316"/>
                    </a:cubicBezTo>
                    <a:cubicBezTo>
                      <a:pt x="819412" y="216653"/>
                      <a:pt x="953299" y="146535"/>
                      <a:pt x="1094960" y="96004"/>
                    </a:cubicBezTo>
                    <a:cubicBezTo>
                      <a:pt x="1201733" y="57905"/>
                      <a:pt x="1310891" y="25902"/>
                      <a:pt x="1425096" y="17138"/>
                    </a:cubicBezTo>
                    <a:cubicBezTo>
                      <a:pt x="1445573" y="4565"/>
                      <a:pt x="1470625" y="17520"/>
                      <a:pt x="1491294" y="50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2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29FC178-60B3-4262-B4C9-235F0137FEB3}"/>
                  </a:ext>
                </a:extLst>
              </p:cNvPr>
              <p:cNvSpPr/>
              <p:nvPr/>
            </p:nvSpPr>
            <p:spPr>
              <a:xfrm>
                <a:off x="6132516" y="2610902"/>
                <a:ext cx="1629899" cy="1864660"/>
              </a:xfrm>
              <a:custGeom>
                <a:avLst/>
                <a:gdLst>
                  <a:gd name="connsiteX0" fmla="*/ 1280679 w 1629899"/>
                  <a:gd name="connsiteY0" fmla="*/ 1629458 h 1864660"/>
                  <a:gd name="connsiteX1" fmla="*/ 1306208 w 1629899"/>
                  <a:gd name="connsiteY1" fmla="*/ 1721754 h 1864660"/>
                  <a:gd name="connsiteX2" fmla="*/ 1187715 w 1629899"/>
                  <a:gd name="connsiteY2" fmla="*/ 1859867 h 1864660"/>
                  <a:gd name="connsiteX3" fmla="*/ 1031124 w 1629899"/>
                  <a:gd name="connsiteY3" fmla="*/ 1793192 h 1864660"/>
                  <a:gd name="connsiteX4" fmla="*/ 1022934 w 1629899"/>
                  <a:gd name="connsiteY4" fmla="*/ 1651174 h 1864660"/>
                  <a:gd name="connsiteX5" fmla="*/ 1005693 w 1629899"/>
                  <a:gd name="connsiteY5" fmla="*/ 1627076 h 1864660"/>
                  <a:gd name="connsiteX6" fmla="*/ 759280 w 1629899"/>
                  <a:gd name="connsiteY6" fmla="*/ 1627933 h 1864660"/>
                  <a:gd name="connsiteX7" fmla="*/ 714609 w 1629899"/>
                  <a:gd name="connsiteY7" fmla="*/ 1589833 h 1864660"/>
                  <a:gd name="connsiteX8" fmla="*/ 619359 w 1629899"/>
                  <a:gd name="connsiteY8" fmla="*/ 1287701 h 1864660"/>
                  <a:gd name="connsiteX9" fmla="*/ 173019 w 1629899"/>
                  <a:gd name="connsiteY9" fmla="*/ 936703 h 1864660"/>
                  <a:gd name="connsiteX10" fmla="*/ 30144 w 1629899"/>
                  <a:gd name="connsiteY10" fmla="*/ 912986 h 1864660"/>
                  <a:gd name="connsiteX11" fmla="*/ -1766 w 1629899"/>
                  <a:gd name="connsiteY11" fmla="*/ 877267 h 1864660"/>
                  <a:gd name="connsiteX12" fmla="*/ -1766 w 1629899"/>
                  <a:gd name="connsiteY12" fmla="*/ 716581 h 1864660"/>
                  <a:gd name="connsiteX13" fmla="*/ 29667 w 1629899"/>
                  <a:gd name="connsiteY13" fmla="*/ 682482 h 1864660"/>
                  <a:gd name="connsiteX14" fmla="*/ 235405 w 1629899"/>
                  <a:gd name="connsiteY14" fmla="*/ 456072 h 1864660"/>
                  <a:gd name="connsiteX15" fmla="*/ 35380 w 1629899"/>
                  <a:gd name="connsiteY15" fmla="*/ 256047 h 1864660"/>
                  <a:gd name="connsiteX16" fmla="*/ -1862 w 1629899"/>
                  <a:gd name="connsiteY16" fmla="*/ 214328 h 1864660"/>
                  <a:gd name="connsiteX17" fmla="*/ -1862 w 1629899"/>
                  <a:gd name="connsiteY17" fmla="*/ 28686 h 1864660"/>
                  <a:gd name="connsiteX18" fmla="*/ 29857 w 1629899"/>
                  <a:gd name="connsiteY18" fmla="*/ -937 h 1864660"/>
                  <a:gd name="connsiteX19" fmla="*/ 315607 w 1629899"/>
                  <a:gd name="connsiteY19" fmla="*/ 34020 h 1864660"/>
                  <a:gd name="connsiteX20" fmla="*/ 569352 w 1629899"/>
                  <a:gd name="connsiteY20" fmla="*/ 110220 h 1864660"/>
                  <a:gd name="connsiteX21" fmla="*/ 1190859 w 1629899"/>
                  <a:gd name="connsiteY21" fmla="*/ 535607 h 1864660"/>
                  <a:gd name="connsiteX22" fmla="*/ 1508423 w 1629899"/>
                  <a:gd name="connsiteY22" fmla="*/ 1039860 h 1864660"/>
                  <a:gd name="connsiteX23" fmla="*/ 1599864 w 1629899"/>
                  <a:gd name="connsiteY23" fmla="*/ 1352376 h 1864660"/>
                  <a:gd name="connsiteX24" fmla="*/ 1627676 w 1629899"/>
                  <a:gd name="connsiteY24" fmla="*/ 1592405 h 1864660"/>
                  <a:gd name="connsiteX25" fmla="*/ 1593671 w 1629899"/>
                  <a:gd name="connsiteY25" fmla="*/ 1626981 h 1864660"/>
                  <a:gd name="connsiteX26" fmla="*/ 1297252 w 1629899"/>
                  <a:gd name="connsiteY26" fmla="*/ 1626981 h 1864660"/>
                  <a:gd name="connsiteX27" fmla="*/ 1280679 w 1629899"/>
                  <a:gd name="connsiteY27" fmla="*/ 1629458 h 186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29899" h="1864660">
                    <a:moveTo>
                      <a:pt x="1280679" y="1629458"/>
                    </a:moveTo>
                    <a:cubicBezTo>
                      <a:pt x="1292111" y="1660508"/>
                      <a:pt x="1308112" y="1687845"/>
                      <a:pt x="1306208" y="1721754"/>
                    </a:cubicBezTo>
                    <a:cubicBezTo>
                      <a:pt x="1302682" y="1784144"/>
                      <a:pt x="1256297" y="1841008"/>
                      <a:pt x="1187715" y="1859867"/>
                    </a:cubicBezTo>
                    <a:cubicBezTo>
                      <a:pt x="1133327" y="1874821"/>
                      <a:pt x="1060843" y="1843007"/>
                      <a:pt x="1031124" y="1793192"/>
                    </a:cubicBezTo>
                    <a:cubicBezTo>
                      <a:pt x="1003693" y="1746805"/>
                      <a:pt x="997596" y="1698608"/>
                      <a:pt x="1022934" y="1651174"/>
                    </a:cubicBezTo>
                    <a:cubicBezTo>
                      <a:pt x="1037887" y="1623266"/>
                      <a:pt x="1021504" y="1627171"/>
                      <a:pt x="1005693" y="1627076"/>
                    </a:cubicBezTo>
                    <a:cubicBezTo>
                      <a:pt x="923491" y="1627076"/>
                      <a:pt x="841387" y="1625743"/>
                      <a:pt x="759280" y="1627933"/>
                    </a:cubicBezTo>
                    <a:cubicBezTo>
                      <a:pt x="729468" y="1628790"/>
                      <a:pt x="718039" y="1620313"/>
                      <a:pt x="714609" y="1589833"/>
                    </a:cubicBezTo>
                    <a:cubicBezTo>
                      <a:pt x="702321" y="1483153"/>
                      <a:pt x="673841" y="1380283"/>
                      <a:pt x="619359" y="1287701"/>
                    </a:cubicBezTo>
                    <a:cubicBezTo>
                      <a:pt x="516488" y="1112821"/>
                      <a:pt x="366851" y="995854"/>
                      <a:pt x="173019" y="936703"/>
                    </a:cubicBezTo>
                    <a:cubicBezTo>
                      <a:pt x="126477" y="923269"/>
                      <a:pt x="78529" y="915309"/>
                      <a:pt x="30144" y="912986"/>
                    </a:cubicBezTo>
                    <a:cubicBezTo>
                      <a:pt x="4615" y="911463"/>
                      <a:pt x="-2148" y="900509"/>
                      <a:pt x="-1766" y="877267"/>
                    </a:cubicBezTo>
                    <a:cubicBezTo>
                      <a:pt x="-720" y="823642"/>
                      <a:pt x="-529" y="770111"/>
                      <a:pt x="-1766" y="716581"/>
                    </a:cubicBezTo>
                    <a:cubicBezTo>
                      <a:pt x="-2338" y="692864"/>
                      <a:pt x="3664" y="683434"/>
                      <a:pt x="29667" y="682482"/>
                    </a:cubicBezTo>
                    <a:cubicBezTo>
                      <a:pt x="156064" y="677910"/>
                      <a:pt x="240931" y="567420"/>
                      <a:pt x="235405" y="456072"/>
                    </a:cubicBezTo>
                    <a:cubicBezTo>
                      <a:pt x="230262" y="353869"/>
                      <a:pt x="151871" y="270144"/>
                      <a:pt x="35380" y="256047"/>
                    </a:cubicBezTo>
                    <a:cubicBezTo>
                      <a:pt x="5568" y="252618"/>
                      <a:pt x="-2720" y="242521"/>
                      <a:pt x="-1862" y="214328"/>
                    </a:cubicBezTo>
                    <a:cubicBezTo>
                      <a:pt x="-243" y="152511"/>
                      <a:pt x="-813" y="90503"/>
                      <a:pt x="-1862" y="28686"/>
                    </a:cubicBezTo>
                    <a:cubicBezTo>
                      <a:pt x="-1862" y="5539"/>
                      <a:pt x="5664" y="-2271"/>
                      <a:pt x="29857" y="-937"/>
                    </a:cubicBezTo>
                    <a:cubicBezTo>
                      <a:pt x="125903" y="2889"/>
                      <a:pt x="221471" y="14581"/>
                      <a:pt x="315607" y="34020"/>
                    </a:cubicBezTo>
                    <a:cubicBezTo>
                      <a:pt x="402058" y="52725"/>
                      <a:pt x="486902" y="78203"/>
                      <a:pt x="569352" y="110220"/>
                    </a:cubicBezTo>
                    <a:cubicBezTo>
                      <a:pt x="806285" y="202702"/>
                      <a:pt x="1018888" y="348217"/>
                      <a:pt x="1190859" y="535607"/>
                    </a:cubicBezTo>
                    <a:cubicBezTo>
                      <a:pt x="1326478" y="682994"/>
                      <a:pt x="1434093" y="853874"/>
                      <a:pt x="1508423" y="1039860"/>
                    </a:cubicBezTo>
                    <a:cubicBezTo>
                      <a:pt x="1548425" y="1141006"/>
                      <a:pt x="1579033" y="1245619"/>
                      <a:pt x="1599864" y="1352376"/>
                    </a:cubicBezTo>
                    <a:cubicBezTo>
                      <a:pt x="1615675" y="1431623"/>
                      <a:pt x="1621007" y="1512109"/>
                      <a:pt x="1627676" y="1592405"/>
                    </a:cubicBezTo>
                    <a:cubicBezTo>
                      <a:pt x="1629867" y="1619265"/>
                      <a:pt x="1620342" y="1627361"/>
                      <a:pt x="1593671" y="1626981"/>
                    </a:cubicBezTo>
                    <a:cubicBezTo>
                      <a:pt x="1494896" y="1625743"/>
                      <a:pt x="1396028" y="1626981"/>
                      <a:pt x="1297252" y="1626981"/>
                    </a:cubicBezTo>
                    <a:cubicBezTo>
                      <a:pt x="1291678" y="1627438"/>
                      <a:pt x="1286141" y="1628265"/>
                      <a:pt x="1280679" y="162945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88" name="任意多边形: 形状 298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2F66431E-9CC7-479F-BD2C-8E37B675880C}"/>
                </a:ext>
              </a:extLst>
            </p:cNvPr>
            <p:cNvSpPr/>
            <p:nvPr/>
          </p:nvSpPr>
          <p:spPr>
            <a:xfrm>
              <a:off x="5866162" y="2616553"/>
              <a:ext cx="66675" cy="15305"/>
            </a:xfrm>
            <a:custGeom>
              <a:avLst/>
              <a:gdLst>
                <a:gd name="connsiteX0" fmla="*/ 64754 w 66675"/>
                <a:gd name="connsiteY0" fmla="*/ 365 h 15305"/>
                <a:gd name="connsiteX1" fmla="*/ -1921 w 66675"/>
                <a:gd name="connsiteY1" fmla="*/ 12080 h 15305"/>
                <a:gd name="connsiteX2" fmla="*/ 64754 w 66675"/>
                <a:gd name="connsiteY2" fmla="*/ 365 h 15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15305">
                  <a:moveTo>
                    <a:pt x="64754" y="365"/>
                  </a:moveTo>
                  <a:cubicBezTo>
                    <a:pt x="45704" y="22462"/>
                    <a:pt x="21034" y="11319"/>
                    <a:pt x="-1921" y="12080"/>
                  </a:cubicBezTo>
                  <a:cubicBezTo>
                    <a:pt x="17225" y="-10303"/>
                    <a:pt x="42465" y="3318"/>
                    <a:pt x="64754" y="365"/>
                  </a:cubicBezTo>
                  <a:close/>
                </a:path>
              </a:pathLst>
            </a:custGeom>
            <a:solidFill>
              <a:srgbClr val="F4D4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587" name="组合 58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6124530-D782-416D-B762-6154CABD6CDB}"/>
                </a:ext>
              </a:extLst>
            </p:cNvPr>
            <p:cNvGrpSpPr/>
            <p:nvPr/>
          </p:nvGrpSpPr>
          <p:grpSpPr>
            <a:xfrm>
              <a:off x="5090083" y="2809562"/>
              <a:ext cx="307608" cy="225303"/>
              <a:chOff x="6523038" y="4914901"/>
              <a:chExt cx="587375" cy="430213"/>
            </a:xfrm>
          </p:grpSpPr>
          <p:sp>
            <p:nvSpPr>
              <p:cNvPr id="588" name="Freeform 7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9290320-F3CD-4C71-A08E-D5F324845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3038" y="5168901"/>
                <a:ext cx="587375" cy="176213"/>
              </a:xfrm>
              <a:custGeom>
                <a:avLst/>
                <a:gdLst>
                  <a:gd name="T0" fmla="*/ 494 w 740"/>
                  <a:gd name="T1" fmla="*/ 0 h 223"/>
                  <a:gd name="T2" fmla="*/ 740 w 740"/>
                  <a:gd name="T3" fmla="*/ 0 h 223"/>
                  <a:gd name="T4" fmla="*/ 740 w 740"/>
                  <a:gd name="T5" fmla="*/ 223 h 223"/>
                  <a:gd name="T6" fmla="*/ 0 w 740"/>
                  <a:gd name="T7" fmla="*/ 223 h 223"/>
                  <a:gd name="T8" fmla="*/ 0 w 740"/>
                  <a:gd name="T9" fmla="*/ 0 h 223"/>
                  <a:gd name="T10" fmla="*/ 97 w 740"/>
                  <a:gd name="T11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0" h="223">
                    <a:moveTo>
                      <a:pt x="494" y="0"/>
                    </a:moveTo>
                    <a:lnTo>
                      <a:pt x="740" y="0"/>
                    </a:lnTo>
                    <a:lnTo>
                      <a:pt x="740" y="223"/>
                    </a:lnTo>
                    <a:lnTo>
                      <a:pt x="0" y="223"/>
                    </a:lnTo>
                    <a:lnTo>
                      <a:pt x="0" y="0"/>
                    </a:lnTo>
                    <a:lnTo>
                      <a:pt x="97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89" name="Freeform 7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A49C1CD0-5385-4D09-AEA7-CE118E447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1776" y="4914901"/>
                <a:ext cx="352425" cy="350838"/>
              </a:xfrm>
              <a:custGeom>
                <a:avLst/>
                <a:gdLst>
                  <a:gd name="T0" fmla="*/ 443 w 443"/>
                  <a:gd name="T1" fmla="*/ 223 h 444"/>
                  <a:gd name="T2" fmla="*/ 440 w 443"/>
                  <a:gd name="T3" fmla="*/ 267 h 444"/>
                  <a:gd name="T4" fmla="*/ 427 w 443"/>
                  <a:gd name="T5" fmla="*/ 308 h 444"/>
                  <a:gd name="T6" fmla="*/ 406 w 443"/>
                  <a:gd name="T7" fmla="*/ 347 h 444"/>
                  <a:gd name="T8" fmla="*/ 379 w 443"/>
                  <a:gd name="T9" fmla="*/ 380 h 444"/>
                  <a:gd name="T10" fmla="*/ 347 w 443"/>
                  <a:gd name="T11" fmla="*/ 406 h 444"/>
                  <a:gd name="T12" fmla="*/ 309 w 443"/>
                  <a:gd name="T13" fmla="*/ 427 h 444"/>
                  <a:gd name="T14" fmla="*/ 267 w 443"/>
                  <a:gd name="T15" fmla="*/ 441 h 444"/>
                  <a:gd name="T16" fmla="*/ 222 w 443"/>
                  <a:gd name="T17" fmla="*/ 444 h 444"/>
                  <a:gd name="T18" fmla="*/ 199 w 443"/>
                  <a:gd name="T19" fmla="*/ 444 h 444"/>
                  <a:gd name="T20" fmla="*/ 155 w 443"/>
                  <a:gd name="T21" fmla="*/ 434 h 444"/>
                  <a:gd name="T22" fmla="*/ 116 w 443"/>
                  <a:gd name="T23" fmla="*/ 418 h 444"/>
                  <a:gd name="T24" fmla="*/ 80 w 443"/>
                  <a:gd name="T25" fmla="*/ 393 h 444"/>
                  <a:gd name="T26" fmla="*/ 51 w 443"/>
                  <a:gd name="T27" fmla="*/ 364 h 444"/>
                  <a:gd name="T28" fmla="*/ 26 w 443"/>
                  <a:gd name="T29" fmla="*/ 328 h 444"/>
                  <a:gd name="T30" fmla="*/ 10 w 443"/>
                  <a:gd name="T31" fmla="*/ 288 h 444"/>
                  <a:gd name="T32" fmla="*/ 1 w 443"/>
                  <a:gd name="T33" fmla="*/ 246 h 444"/>
                  <a:gd name="T34" fmla="*/ 0 w 443"/>
                  <a:gd name="T35" fmla="*/ 223 h 444"/>
                  <a:gd name="T36" fmla="*/ 5 w 443"/>
                  <a:gd name="T37" fmla="*/ 177 h 444"/>
                  <a:gd name="T38" fmla="*/ 18 w 443"/>
                  <a:gd name="T39" fmla="*/ 136 h 444"/>
                  <a:gd name="T40" fmla="*/ 37 w 443"/>
                  <a:gd name="T41" fmla="*/ 98 h 444"/>
                  <a:gd name="T42" fmla="*/ 65 w 443"/>
                  <a:gd name="T43" fmla="*/ 66 h 444"/>
                  <a:gd name="T44" fmla="*/ 98 w 443"/>
                  <a:gd name="T45" fmla="*/ 38 h 444"/>
                  <a:gd name="T46" fmla="*/ 136 w 443"/>
                  <a:gd name="T47" fmla="*/ 18 h 444"/>
                  <a:gd name="T48" fmla="*/ 177 w 443"/>
                  <a:gd name="T49" fmla="*/ 5 h 444"/>
                  <a:gd name="T50" fmla="*/ 222 w 443"/>
                  <a:gd name="T51" fmla="*/ 0 h 444"/>
                  <a:gd name="T52" fmla="*/ 245 w 443"/>
                  <a:gd name="T53" fmla="*/ 2 h 444"/>
                  <a:gd name="T54" fmla="*/ 288 w 443"/>
                  <a:gd name="T55" fmla="*/ 10 h 444"/>
                  <a:gd name="T56" fmla="*/ 327 w 443"/>
                  <a:gd name="T57" fmla="*/ 26 h 444"/>
                  <a:gd name="T58" fmla="*/ 363 w 443"/>
                  <a:gd name="T59" fmla="*/ 51 h 444"/>
                  <a:gd name="T60" fmla="*/ 393 w 443"/>
                  <a:gd name="T61" fmla="*/ 80 h 444"/>
                  <a:gd name="T62" fmla="*/ 417 w 443"/>
                  <a:gd name="T63" fmla="*/ 117 h 444"/>
                  <a:gd name="T64" fmla="*/ 433 w 443"/>
                  <a:gd name="T65" fmla="*/ 156 h 444"/>
                  <a:gd name="T66" fmla="*/ 443 w 443"/>
                  <a:gd name="T67" fmla="*/ 200 h 444"/>
                  <a:gd name="T68" fmla="*/ 443 w 443"/>
                  <a:gd name="T69" fmla="*/ 223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3" h="444">
                    <a:moveTo>
                      <a:pt x="443" y="223"/>
                    </a:moveTo>
                    <a:lnTo>
                      <a:pt x="443" y="223"/>
                    </a:lnTo>
                    <a:lnTo>
                      <a:pt x="443" y="246"/>
                    </a:lnTo>
                    <a:lnTo>
                      <a:pt x="440" y="267"/>
                    </a:lnTo>
                    <a:lnTo>
                      <a:pt x="433" y="288"/>
                    </a:lnTo>
                    <a:lnTo>
                      <a:pt x="427" y="308"/>
                    </a:lnTo>
                    <a:lnTo>
                      <a:pt x="417" y="328"/>
                    </a:lnTo>
                    <a:lnTo>
                      <a:pt x="406" y="347"/>
                    </a:lnTo>
                    <a:lnTo>
                      <a:pt x="393" y="364"/>
                    </a:lnTo>
                    <a:lnTo>
                      <a:pt x="379" y="380"/>
                    </a:lnTo>
                    <a:lnTo>
                      <a:pt x="363" y="393"/>
                    </a:lnTo>
                    <a:lnTo>
                      <a:pt x="347" y="406"/>
                    </a:lnTo>
                    <a:lnTo>
                      <a:pt x="327" y="418"/>
                    </a:lnTo>
                    <a:lnTo>
                      <a:pt x="309" y="427"/>
                    </a:lnTo>
                    <a:lnTo>
                      <a:pt x="288" y="434"/>
                    </a:lnTo>
                    <a:lnTo>
                      <a:pt x="267" y="441"/>
                    </a:lnTo>
                    <a:lnTo>
                      <a:pt x="245" y="444"/>
                    </a:lnTo>
                    <a:lnTo>
                      <a:pt x="222" y="444"/>
                    </a:lnTo>
                    <a:lnTo>
                      <a:pt x="222" y="444"/>
                    </a:lnTo>
                    <a:lnTo>
                      <a:pt x="199" y="444"/>
                    </a:lnTo>
                    <a:lnTo>
                      <a:pt x="177" y="441"/>
                    </a:lnTo>
                    <a:lnTo>
                      <a:pt x="155" y="434"/>
                    </a:lnTo>
                    <a:lnTo>
                      <a:pt x="136" y="427"/>
                    </a:lnTo>
                    <a:lnTo>
                      <a:pt x="116" y="418"/>
                    </a:lnTo>
                    <a:lnTo>
                      <a:pt x="98" y="406"/>
                    </a:lnTo>
                    <a:lnTo>
                      <a:pt x="80" y="393"/>
                    </a:lnTo>
                    <a:lnTo>
                      <a:pt x="65" y="380"/>
                    </a:lnTo>
                    <a:lnTo>
                      <a:pt x="51" y="364"/>
                    </a:lnTo>
                    <a:lnTo>
                      <a:pt x="37" y="347"/>
                    </a:lnTo>
                    <a:lnTo>
                      <a:pt x="26" y="328"/>
                    </a:lnTo>
                    <a:lnTo>
                      <a:pt x="18" y="308"/>
                    </a:lnTo>
                    <a:lnTo>
                      <a:pt x="10" y="288"/>
                    </a:lnTo>
                    <a:lnTo>
                      <a:pt x="5" y="267"/>
                    </a:lnTo>
                    <a:lnTo>
                      <a:pt x="1" y="246"/>
                    </a:lnTo>
                    <a:lnTo>
                      <a:pt x="0" y="223"/>
                    </a:lnTo>
                    <a:lnTo>
                      <a:pt x="0" y="223"/>
                    </a:lnTo>
                    <a:lnTo>
                      <a:pt x="1" y="200"/>
                    </a:lnTo>
                    <a:lnTo>
                      <a:pt x="5" y="177"/>
                    </a:lnTo>
                    <a:lnTo>
                      <a:pt x="10" y="156"/>
                    </a:lnTo>
                    <a:lnTo>
                      <a:pt x="18" y="136"/>
                    </a:lnTo>
                    <a:lnTo>
                      <a:pt x="26" y="117"/>
                    </a:lnTo>
                    <a:lnTo>
                      <a:pt x="37" y="98"/>
                    </a:lnTo>
                    <a:lnTo>
                      <a:pt x="51" y="80"/>
                    </a:lnTo>
                    <a:lnTo>
                      <a:pt x="65" y="66"/>
                    </a:lnTo>
                    <a:lnTo>
                      <a:pt x="80" y="51"/>
                    </a:lnTo>
                    <a:lnTo>
                      <a:pt x="98" y="38"/>
                    </a:lnTo>
                    <a:lnTo>
                      <a:pt x="116" y="26"/>
                    </a:lnTo>
                    <a:lnTo>
                      <a:pt x="136" y="18"/>
                    </a:lnTo>
                    <a:lnTo>
                      <a:pt x="155" y="10"/>
                    </a:lnTo>
                    <a:lnTo>
                      <a:pt x="177" y="5"/>
                    </a:lnTo>
                    <a:lnTo>
                      <a:pt x="199" y="2"/>
                    </a:lnTo>
                    <a:lnTo>
                      <a:pt x="222" y="0"/>
                    </a:lnTo>
                    <a:lnTo>
                      <a:pt x="222" y="0"/>
                    </a:lnTo>
                    <a:lnTo>
                      <a:pt x="245" y="2"/>
                    </a:lnTo>
                    <a:lnTo>
                      <a:pt x="267" y="5"/>
                    </a:lnTo>
                    <a:lnTo>
                      <a:pt x="288" y="10"/>
                    </a:lnTo>
                    <a:lnTo>
                      <a:pt x="309" y="18"/>
                    </a:lnTo>
                    <a:lnTo>
                      <a:pt x="327" y="26"/>
                    </a:lnTo>
                    <a:lnTo>
                      <a:pt x="347" y="38"/>
                    </a:lnTo>
                    <a:lnTo>
                      <a:pt x="363" y="51"/>
                    </a:lnTo>
                    <a:lnTo>
                      <a:pt x="379" y="66"/>
                    </a:lnTo>
                    <a:lnTo>
                      <a:pt x="393" y="80"/>
                    </a:lnTo>
                    <a:lnTo>
                      <a:pt x="406" y="98"/>
                    </a:lnTo>
                    <a:lnTo>
                      <a:pt x="417" y="117"/>
                    </a:lnTo>
                    <a:lnTo>
                      <a:pt x="427" y="136"/>
                    </a:lnTo>
                    <a:lnTo>
                      <a:pt x="433" y="156"/>
                    </a:lnTo>
                    <a:lnTo>
                      <a:pt x="440" y="177"/>
                    </a:lnTo>
                    <a:lnTo>
                      <a:pt x="443" y="200"/>
                    </a:lnTo>
                    <a:lnTo>
                      <a:pt x="443" y="223"/>
                    </a:lnTo>
                    <a:lnTo>
                      <a:pt x="443" y="223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0" name="Freeform 7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79651D0F-4111-4C75-B17A-D6EB4C642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9251" y="5030788"/>
                <a:ext cx="117475" cy="119063"/>
              </a:xfrm>
              <a:custGeom>
                <a:avLst/>
                <a:gdLst>
                  <a:gd name="T0" fmla="*/ 147 w 147"/>
                  <a:gd name="T1" fmla="*/ 75 h 149"/>
                  <a:gd name="T2" fmla="*/ 147 w 147"/>
                  <a:gd name="T3" fmla="*/ 75 h 149"/>
                  <a:gd name="T4" fmla="*/ 145 w 147"/>
                  <a:gd name="T5" fmla="*/ 90 h 149"/>
                  <a:gd name="T6" fmla="*/ 140 w 147"/>
                  <a:gd name="T7" fmla="*/ 103 h 149"/>
                  <a:gd name="T8" fmla="*/ 134 w 147"/>
                  <a:gd name="T9" fmla="*/ 116 h 149"/>
                  <a:gd name="T10" fmla="*/ 126 w 147"/>
                  <a:gd name="T11" fmla="*/ 127 h 149"/>
                  <a:gd name="T12" fmla="*/ 114 w 147"/>
                  <a:gd name="T13" fmla="*/ 135 h 149"/>
                  <a:gd name="T14" fmla="*/ 101 w 147"/>
                  <a:gd name="T15" fmla="*/ 142 h 149"/>
                  <a:gd name="T16" fmla="*/ 88 w 147"/>
                  <a:gd name="T17" fmla="*/ 147 h 149"/>
                  <a:gd name="T18" fmla="*/ 73 w 147"/>
                  <a:gd name="T19" fmla="*/ 149 h 149"/>
                  <a:gd name="T20" fmla="*/ 73 w 147"/>
                  <a:gd name="T21" fmla="*/ 149 h 149"/>
                  <a:gd name="T22" fmla="*/ 59 w 147"/>
                  <a:gd name="T23" fmla="*/ 147 h 149"/>
                  <a:gd name="T24" fmla="*/ 44 w 147"/>
                  <a:gd name="T25" fmla="*/ 142 h 149"/>
                  <a:gd name="T26" fmla="*/ 31 w 147"/>
                  <a:gd name="T27" fmla="*/ 135 h 149"/>
                  <a:gd name="T28" fmla="*/ 21 w 147"/>
                  <a:gd name="T29" fmla="*/ 127 h 149"/>
                  <a:gd name="T30" fmla="*/ 11 w 147"/>
                  <a:gd name="T31" fmla="*/ 116 h 149"/>
                  <a:gd name="T32" fmla="*/ 5 w 147"/>
                  <a:gd name="T33" fmla="*/ 103 h 149"/>
                  <a:gd name="T34" fmla="*/ 0 w 147"/>
                  <a:gd name="T35" fmla="*/ 90 h 149"/>
                  <a:gd name="T36" fmla="*/ 0 w 147"/>
                  <a:gd name="T37" fmla="*/ 75 h 149"/>
                  <a:gd name="T38" fmla="*/ 0 w 147"/>
                  <a:gd name="T39" fmla="*/ 75 h 149"/>
                  <a:gd name="T40" fmla="*/ 0 w 147"/>
                  <a:gd name="T41" fmla="*/ 60 h 149"/>
                  <a:gd name="T42" fmla="*/ 5 w 147"/>
                  <a:gd name="T43" fmla="*/ 45 h 149"/>
                  <a:gd name="T44" fmla="*/ 11 w 147"/>
                  <a:gd name="T45" fmla="*/ 32 h 149"/>
                  <a:gd name="T46" fmla="*/ 21 w 147"/>
                  <a:gd name="T47" fmla="*/ 23 h 149"/>
                  <a:gd name="T48" fmla="*/ 31 w 147"/>
                  <a:gd name="T49" fmla="*/ 13 h 149"/>
                  <a:gd name="T50" fmla="*/ 44 w 147"/>
                  <a:gd name="T51" fmla="*/ 6 h 149"/>
                  <a:gd name="T52" fmla="*/ 59 w 147"/>
                  <a:gd name="T53" fmla="*/ 1 h 149"/>
                  <a:gd name="T54" fmla="*/ 73 w 147"/>
                  <a:gd name="T55" fmla="*/ 0 h 149"/>
                  <a:gd name="T56" fmla="*/ 73 w 147"/>
                  <a:gd name="T57" fmla="*/ 0 h 149"/>
                  <a:gd name="T58" fmla="*/ 88 w 147"/>
                  <a:gd name="T59" fmla="*/ 1 h 149"/>
                  <a:gd name="T60" fmla="*/ 101 w 147"/>
                  <a:gd name="T61" fmla="*/ 6 h 149"/>
                  <a:gd name="T62" fmla="*/ 114 w 147"/>
                  <a:gd name="T63" fmla="*/ 13 h 149"/>
                  <a:gd name="T64" fmla="*/ 126 w 147"/>
                  <a:gd name="T65" fmla="*/ 23 h 149"/>
                  <a:gd name="T66" fmla="*/ 134 w 147"/>
                  <a:gd name="T67" fmla="*/ 32 h 149"/>
                  <a:gd name="T68" fmla="*/ 140 w 147"/>
                  <a:gd name="T69" fmla="*/ 45 h 149"/>
                  <a:gd name="T70" fmla="*/ 145 w 147"/>
                  <a:gd name="T71" fmla="*/ 60 h 149"/>
                  <a:gd name="T72" fmla="*/ 147 w 147"/>
                  <a:gd name="T73" fmla="*/ 75 h 149"/>
                  <a:gd name="T74" fmla="*/ 147 w 147"/>
                  <a:gd name="T75" fmla="*/ 75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7" h="149">
                    <a:moveTo>
                      <a:pt x="147" y="75"/>
                    </a:moveTo>
                    <a:lnTo>
                      <a:pt x="147" y="75"/>
                    </a:lnTo>
                    <a:lnTo>
                      <a:pt x="145" y="90"/>
                    </a:lnTo>
                    <a:lnTo>
                      <a:pt x="140" y="103"/>
                    </a:lnTo>
                    <a:lnTo>
                      <a:pt x="134" y="116"/>
                    </a:lnTo>
                    <a:lnTo>
                      <a:pt x="126" y="127"/>
                    </a:lnTo>
                    <a:lnTo>
                      <a:pt x="114" y="135"/>
                    </a:lnTo>
                    <a:lnTo>
                      <a:pt x="101" y="142"/>
                    </a:lnTo>
                    <a:lnTo>
                      <a:pt x="88" y="147"/>
                    </a:lnTo>
                    <a:lnTo>
                      <a:pt x="73" y="149"/>
                    </a:lnTo>
                    <a:lnTo>
                      <a:pt x="73" y="149"/>
                    </a:lnTo>
                    <a:lnTo>
                      <a:pt x="59" y="147"/>
                    </a:lnTo>
                    <a:lnTo>
                      <a:pt x="44" y="142"/>
                    </a:lnTo>
                    <a:lnTo>
                      <a:pt x="31" y="135"/>
                    </a:lnTo>
                    <a:lnTo>
                      <a:pt x="21" y="127"/>
                    </a:lnTo>
                    <a:lnTo>
                      <a:pt x="11" y="116"/>
                    </a:lnTo>
                    <a:lnTo>
                      <a:pt x="5" y="103"/>
                    </a:lnTo>
                    <a:lnTo>
                      <a:pt x="0" y="90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60"/>
                    </a:lnTo>
                    <a:lnTo>
                      <a:pt x="5" y="45"/>
                    </a:lnTo>
                    <a:lnTo>
                      <a:pt x="11" y="32"/>
                    </a:lnTo>
                    <a:lnTo>
                      <a:pt x="21" y="23"/>
                    </a:lnTo>
                    <a:lnTo>
                      <a:pt x="31" y="13"/>
                    </a:lnTo>
                    <a:lnTo>
                      <a:pt x="44" y="6"/>
                    </a:lnTo>
                    <a:lnTo>
                      <a:pt x="59" y="1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8" y="1"/>
                    </a:lnTo>
                    <a:lnTo>
                      <a:pt x="101" y="6"/>
                    </a:lnTo>
                    <a:lnTo>
                      <a:pt x="114" y="13"/>
                    </a:lnTo>
                    <a:lnTo>
                      <a:pt x="126" y="23"/>
                    </a:lnTo>
                    <a:lnTo>
                      <a:pt x="134" y="32"/>
                    </a:lnTo>
                    <a:lnTo>
                      <a:pt x="140" y="45"/>
                    </a:lnTo>
                    <a:lnTo>
                      <a:pt x="145" y="60"/>
                    </a:lnTo>
                    <a:lnTo>
                      <a:pt x="147" y="75"/>
                    </a:lnTo>
                    <a:lnTo>
                      <a:pt x="147" y="75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91" name="组合 59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D3653D8-A242-4EA9-B7F1-6F32E6966877}"/>
                </a:ext>
              </a:extLst>
            </p:cNvPr>
            <p:cNvGrpSpPr/>
            <p:nvPr/>
          </p:nvGrpSpPr>
          <p:grpSpPr>
            <a:xfrm>
              <a:off x="6844499" y="2809562"/>
              <a:ext cx="307608" cy="282667"/>
              <a:chOff x="8359776" y="4865688"/>
              <a:chExt cx="587375" cy="539750"/>
            </a:xfrm>
          </p:grpSpPr>
          <p:sp>
            <p:nvSpPr>
              <p:cNvPr id="592" name="Freeform 9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5E387C8-8587-44A9-9385-323A966DA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9776" y="4973638"/>
                <a:ext cx="587375" cy="431800"/>
              </a:xfrm>
              <a:custGeom>
                <a:avLst/>
                <a:gdLst>
                  <a:gd name="T0" fmla="*/ 740 w 740"/>
                  <a:gd name="T1" fmla="*/ 445 h 543"/>
                  <a:gd name="T2" fmla="*/ 740 w 740"/>
                  <a:gd name="T3" fmla="*/ 445 h 543"/>
                  <a:gd name="T4" fmla="*/ 740 w 740"/>
                  <a:gd name="T5" fmla="*/ 455 h 543"/>
                  <a:gd name="T6" fmla="*/ 738 w 740"/>
                  <a:gd name="T7" fmla="*/ 464 h 543"/>
                  <a:gd name="T8" fmla="*/ 732 w 740"/>
                  <a:gd name="T9" fmla="*/ 482 h 543"/>
                  <a:gd name="T10" fmla="*/ 723 w 740"/>
                  <a:gd name="T11" fmla="*/ 499 h 543"/>
                  <a:gd name="T12" fmla="*/ 710 w 740"/>
                  <a:gd name="T13" fmla="*/ 514 h 543"/>
                  <a:gd name="T14" fmla="*/ 696 w 740"/>
                  <a:gd name="T15" fmla="*/ 527 h 543"/>
                  <a:gd name="T16" fmla="*/ 679 w 740"/>
                  <a:gd name="T17" fmla="*/ 535 h 543"/>
                  <a:gd name="T18" fmla="*/ 661 w 740"/>
                  <a:gd name="T19" fmla="*/ 541 h 543"/>
                  <a:gd name="T20" fmla="*/ 651 w 740"/>
                  <a:gd name="T21" fmla="*/ 543 h 543"/>
                  <a:gd name="T22" fmla="*/ 642 w 740"/>
                  <a:gd name="T23" fmla="*/ 543 h 543"/>
                  <a:gd name="T24" fmla="*/ 98 w 740"/>
                  <a:gd name="T25" fmla="*/ 543 h 543"/>
                  <a:gd name="T26" fmla="*/ 98 w 740"/>
                  <a:gd name="T27" fmla="*/ 543 h 543"/>
                  <a:gd name="T28" fmla="*/ 88 w 740"/>
                  <a:gd name="T29" fmla="*/ 543 h 543"/>
                  <a:gd name="T30" fmla="*/ 79 w 740"/>
                  <a:gd name="T31" fmla="*/ 541 h 543"/>
                  <a:gd name="T32" fmla="*/ 61 w 740"/>
                  <a:gd name="T33" fmla="*/ 535 h 543"/>
                  <a:gd name="T34" fmla="*/ 44 w 740"/>
                  <a:gd name="T35" fmla="*/ 527 h 543"/>
                  <a:gd name="T36" fmla="*/ 30 w 740"/>
                  <a:gd name="T37" fmla="*/ 514 h 543"/>
                  <a:gd name="T38" fmla="*/ 16 w 740"/>
                  <a:gd name="T39" fmla="*/ 499 h 543"/>
                  <a:gd name="T40" fmla="*/ 8 w 740"/>
                  <a:gd name="T41" fmla="*/ 482 h 543"/>
                  <a:gd name="T42" fmla="*/ 2 w 740"/>
                  <a:gd name="T43" fmla="*/ 464 h 543"/>
                  <a:gd name="T44" fmla="*/ 0 w 740"/>
                  <a:gd name="T45" fmla="*/ 455 h 543"/>
                  <a:gd name="T46" fmla="*/ 0 w 740"/>
                  <a:gd name="T47" fmla="*/ 445 h 543"/>
                  <a:gd name="T48" fmla="*/ 0 w 740"/>
                  <a:gd name="T49" fmla="*/ 98 h 543"/>
                  <a:gd name="T50" fmla="*/ 0 w 740"/>
                  <a:gd name="T51" fmla="*/ 98 h 543"/>
                  <a:gd name="T52" fmla="*/ 0 w 740"/>
                  <a:gd name="T53" fmla="*/ 88 h 543"/>
                  <a:gd name="T54" fmla="*/ 2 w 740"/>
                  <a:gd name="T55" fmla="*/ 78 h 543"/>
                  <a:gd name="T56" fmla="*/ 8 w 740"/>
                  <a:gd name="T57" fmla="*/ 60 h 543"/>
                  <a:gd name="T58" fmla="*/ 16 w 740"/>
                  <a:gd name="T59" fmla="*/ 44 h 543"/>
                  <a:gd name="T60" fmla="*/ 30 w 740"/>
                  <a:gd name="T61" fmla="*/ 29 h 543"/>
                  <a:gd name="T62" fmla="*/ 44 w 740"/>
                  <a:gd name="T63" fmla="*/ 16 h 543"/>
                  <a:gd name="T64" fmla="*/ 61 w 740"/>
                  <a:gd name="T65" fmla="*/ 8 h 543"/>
                  <a:gd name="T66" fmla="*/ 79 w 740"/>
                  <a:gd name="T67" fmla="*/ 1 h 543"/>
                  <a:gd name="T68" fmla="*/ 88 w 740"/>
                  <a:gd name="T69" fmla="*/ 0 h 543"/>
                  <a:gd name="T70" fmla="*/ 98 w 740"/>
                  <a:gd name="T71" fmla="*/ 0 h 543"/>
                  <a:gd name="T72" fmla="*/ 642 w 740"/>
                  <a:gd name="T73" fmla="*/ 0 h 543"/>
                  <a:gd name="T74" fmla="*/ 642 w 740"/>
                  <a:gd name="T75" fmla="*/ 0 h 543"/>
                  <a:gd name="T76" fmla="*/ 651 w 740"/>
                  <a:gd name="T77" fmla="*/ 0 h 543"/>
                  <a:gd name="T78" fmla="*/ 661 w 740"/>
                  <a:gd name="T79" fmla="*/ 1 h 543"/>
                  <a:gd name="T80" fmla="*/ 679 w 740"/>
                  <a:gd name="T81" fmla="*/ 8 h 543"/>
                  <a:gd name="T82" fmla="*/ 696 w 740"/>
                  <a:gd name="T83" fmla="*/ 16 h 543"/>
                  <a:gd name="T84" fmla="*/ 710 w 740"/>
                  <a:gd name="T85" fmla="*/ 29 h 543"/>
                  <a:gd name="T86" fmla="*/ 723 w 740"/>
                  <a:gd name="T87" fmla="*/ 44 h 543"/>
                  <a:gd name="T88" fmla="*/ 732 w 740"/>
                  <a:gd name="T89" fmla="*/ 60 h 543"/>
                  <a:gd name="T90" fmla="*/ 738 w 740"/>
                  <a:gd name="T91" fmla="*/ 78 h 543"/>
                  <a:gd name="T92" fmla="*/ 740 w 740"/>
                  <a:gd name="T93" fmla="*/ 88 h 543"/>
                  <a:gd name="T94" fmla="*/ 740 w 740"/>
                  <a:gd name="T95" fmla="*/ 98 h 543"/>
                  <a:gd name="T96" fmla="*/ 740 w 740"/>
                  <a:gd name="T97" fmla="*/ 445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0" h="543">
                    <a:moveTo>
                      <a:pt x="740" y="445"/>
                    </a:moveTo>
                    <a:lnTo>
                      <a:pt x="740" y="445"/>
                    </a:lnTo>
                    <a:lnTo>
                      <a:pt x="740" y="455"/>
                    </a:lnTo>
                    <a:lnTo>
                      <a:pt x="738" y="464"/>
                    </a:lnTo>
                    <a:lnTo>
                      <a:pt x="732" y="482"/>
                    </a:lnTo>
                    <a:lnTo>
                      <a:pt x="723" y="499"/>
                    </a:lnTo>
                    <a:lnTo>
                      <a:pt x="710" y="514"/>
                    </a:lnTo>
                    <a:lnTo>
                      <a:pt x="696" y="527"/>
                    </a:lnTo>
                    <a:lnTo>
                      <a:pt x="679" y="535"/>
                    </a:lnTo>
                    <a:lnTo>
                      <a:pt x="661" y="541"/>
                    </a:lnTo>
                    <a:lnTo>
                      <a:pt x="651" y="543"/>
                    </a:lnTo>
                    <a:lnTo>
                      <a:pt x="642" y="543"/>
                    </a:lnTo>
                    <a:lnTo>
                      <a:pt x="98" y="543"/>
                    </a:lnTo>
                    <a:lnTo>
                      <a:pt x="98" y="543"/>
                    </a:lnTo>
                    <a:lnTo>
                      <a:pt x="88" y="543"/>
                    </a:lnTo>
                    <a:lnTo>
                      <a:pt x="79" y="541"/>
                    </a:lnTo>
                    <a:lnTo>
                      <a:pt x="61" y="535"/>
                    </a:lnTo>
                    <a:lnTo>
                      <a:pt x="44" y="527"/>
                    </a:lnTo>
                    <a:lnTo>
                      <a:pt x="30" y="514"/>
                    </a:lnTo>
                    <a:lnTo>
                      <a:pt x="16" y="499"/>
                    </a:lnTo>
                    <a:lnTo>
                      <a:pt x="8" y="482"/>
                    </a:lnTo>
                    <a:lnTo>
                      <a:pt x="2" y="464"/>
                    </a:lnTo>
                    <a:lnTo>
                      <a:pt x="0" y="455"/>
                    </a:lnTo>
                    <a:lnTo>
                      <a:pt x="0" y="44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88"/>
                    </a:lnTo>
                    <a:lnTo>
                      <a:pt x="2" y="78"/>
                    </a:lnTo>
                    <a:lnTo>
                      <a:pt x="8" y="60"/>
                    </a:lnTo>
                    <a:lnTo>
                      <a:pt x="16" y="44"/>
                    </a:lnTo>
                    <a:lnTo>
                      <a:pt x="30" y="29"/>
                    </a:lnTo>
                    <a:lnTo>
                      <a:pt x="44" y="16"/>
                    </a:lnTo>
                    <a:lnTo>
                      <a:pt x="61" y="8"/>
                    </a:lnTo>
                    <a:lnTo>
                      <a:pt x="79" y="1"/>
                    </a:lnTo>
                    <a:lnTo>
                      <a:pt x="88" y="0"/>
                    </a:lnTo>
                    <a:lnTo>
                      <a:pt x="98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51" y="0"/>
                    </a:lnTo>
                    <a:lnTo>
                      <a:pt x="661" y="1"/>
                    </a:lnTo>
                    <a:lnTo>
                      <a:pt x="679" y="8"/>
                    </a:lnTo>
                    <a:lnTo>
                      <a:pt x="696" y="16"/>
                    </a:lnTo>
                    <a:lnTo>
                      <a:pt x="710" y="29"/>
                    </a:lnTo>
                    <a:lnTo>
                      <a:pt x="723" y="44"/>
                    </a:lnTo>
                    <a:lnTo>
                      <a:pt x="732" y="60"/>
                    </a:lnTo>
                    <a:lnTo>
                      <a:pt x="738" y="78"/>
                    </a:lnTo>
                    <a:lnTo>
                      <a:pt x="740" y="88"/>
                    </a:lnTo>
                    <a:lnTo>
                      <a:pt x="740" y="98"/>
                    </a:lnTo>
                    <a:lnTo>
                      <a:pt x="740" y="445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3" name="Freeform 10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F85E5CEC-AD24-4303-A843-E4BDF26AC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9163" y="4865688"/>
                <a:ext cx="234950" cy="106363"/>
              </a:xfrm>
              <a:custGeom>
                <a:avLst/>
                <a:gdLst>
                  <a:gd name="T0" fmla="*/ 0 w 296"/>
                  <a:gd name="T1" fmla="*/ 136 h 136"/>
                  <a:gd name="T2" fmla="*/ 0 w 296"/>
                  <a:gd name="T3" fmla="*/ 136 h 136"/>
                  <a:gd name="T4" fmla="*/ 0 w 296"/>
                  <a:gd name="T5" fmla="*/ 121 h 136"/>
                  <a:gd name="T6" fmla="*/ 3 w 296"/>
                  <a:gd name="T7" fmla="*/ 106 h 136"/>
                  <a:gd name="T8" fmla="*/ 7 w 296"/>
                  <a:gd name="T9" fmla="*/ 93 h 136"/>
                  <a:gd name="T10" fmla="*/ 11 w 296"/>
                  <a:gd name="T11" fmla="*/ 80 h 136"/>
                  <a:gd name="T12" fmla="*/ 18 w 296"/>
                  <a:gd name="T13" fmla="*/ 69 h 136"/>
                  <a:gd name="T14" fmla="*/ 25 w 296"/>
                  <a:gd name="T15" fmla="*/ 57 h 136"/>
                  <a:gd name="T16" fmla="*/ 34 w 296"/>
                  <a:gd name="T17" fmla="*/ 48 h 136"/>
                  <a:gd name="T18" fmla="*/ 43 w 296"/>
                  <a:gd name="T19" fmla="*/ 38 h 136"/>
                  <a:gd name="T20" fmla="*/ 54 w 296"/>
                  <a:gd name="T21" fmla="*/ 30 h 136"/>
                  <a:gd name="T22" fmla="*/ 65 w 296"/>
                  <a:gd name="T23" fmla="*/ 21 h 136"/>
                  <a:gd name="T24" fmla="*/ 77 w 296"/>
                  <a:gd name="T25" fmla="*/ 15 h 136"/>
                  <a:gd name="T26" fmla="*/ 90 w 296"/>
                  <a:gd name="T27" fmla="*/ 10 h 136"/>
                  <a:gd name="T28" fmla="*/ 103 w 296"/>
                  <a:gd name="T29" fmla="*/ 7 h 136"/>
                  <a:gd name="T30" fmla="*/ 118 w 296"/>
                  <a:gd name="T31" fmla="*/ 3 h 136"/>
                  <a:gd name="T32" fmla="*/ 133 w 296"/>
                  <a:gd name="T33" fmla="*/ 2 h 136"/>
                  <a:gd name="T34" fmla="*/ 147 w 296"/>
                  <a:gd name="T35" fmla="*/ 0 h 136"/>
                  <a:gd name="T36" fmla="*/ 147 w 296"/>
                  <a:gd name="T37" fmla="*/ 0 h 136"/>
                  <a:gd name="T38" fmla="*/ 164 w 296"/>
                  <a:gd name="T39" fmla="*/ 2 h 136"/>
                  <a:gd name="T40" fmla="*/ 178 w 296"/>
                  <a:gd name="T41" fmla="*/ 3 h 136"/>
                  <a:gd name="T42" fmla="*/ 191 w 296"/>
                  <a:gd name="T43" fmla="*/ 7 h 136"/>
                  <a:gd name="T44" fmla="*/ 206 w 296"/>
                  <a:gd name="T45" fmla="*/ 10 h 136"/>
                  <a:gd name="T46" fmla="*/ 219 w 296"/>
                  <a:gd name="T47" fmla="*/ 15 h 136"/>
                  <a:gd name="T48" fmla="*/ 231 w 296"/>
                  <a:gd name="T49" fmla="*/ 21 h 136"/>
                  <a:gd name="T50" fmla="*/ 242 w 296"/>
                  <a:gd name="T51" fmla="*/ 30 h 136"/>
                  <a:gd name="T52" fmla="*/ 252 w 296"/>
                  <a:gd name="T53" fmla="*/ 38 h 136"/>
                  <a:gd name="T54" fmla="*/ 262 w 296"/>
                  <a:gd name="T55" fmla="*/ 48 h 136"/>
                  <a:gd name="T56" fmla="*/ 270 w 296"/>
                  <a:gd name="T57" fmla="*/ 57 h 136"/>
                  <a:gd name="T58" fmla="*/ 278 w 296"/>
                  <a:gd name="T59" fmla="*/ 69 h 136"/>
                  <a:gd name="T60" fmla="*/ 285 w 296"/>
                  <a:gd name="T61" fmla="*/ 80 h 136"/>
                  <a:gd name="T62" fmla="*/ 290 w 296"/>
                  <a:gd name="T63" fmla="*/ 93 h 136"/>
                  <a:gd name="T64" fmla="*/ 293 w 296"/>
                  <a:gd name="T65" fmla="*/ 106 h 136"/>
                  <a:gd name="T66" fmla="*/ 295 w 296"/>
                  <a:gd name="T67" fmla="*/ 121 h 136"/>
                  <a:gd name="T68" fmla="*/ 296 w 296"/>
                  <a:gd name="T6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6" h="136">
                    <a:moveTo>
                      <a:pt x="0" y="136"/>
                    </a:moveTo>
                    <a:lnTo>
                      <a:pt x="0" y="136"/>
                    </a:lnTo>
                    <a:lnTo>
                      <a:pt x="0" y="121"/>
                    </a:lnTo>
                    <a:lnTo>
                      <a:pt x="3" y="106"/>
                    </a:lnTo>
                    <a:lnTo>
                      <a:pt x="7" y="93"/>
                    </a:lnTo>
                    <a:lnTo>
                      <a:pt x="11" y="80"/>
                    </a:lnTo>
                    <a:lnTo>
                      <a:pt x="18" y="69"/>
                    </a:lnTo>
                    <a:lnTo>
                      <a:pt x="25" y="57"/>
                    </a:lnTo>
                    <a:lnTo>
                      <a:pt x="34" y="48"/>
                    </a:lnTo>
                    <a:lnTo>
                      <a:pt x="43" y="38"/>
                    </a:lnTo>
                    <a:lnTo>
                      <a:pt x="54" y="30"/>
                    </a:lnTo>
                    <a:lnTo>
                      <a:pt x="65" y="21"/>
                    </a:lnTo>
                    <a:lnTo>
                      <a:pt x="77" y="15"/>
                    </a:lnTo>
                    <a:lnTo>
                      <a:pt x="90" y="10"/>
                    </a:lnTo>
                    <a:lnTo>
                      <a:pt x="103" y="7"/>
                    </a:lnTo>
                    <a:lnTo>
                      <a:pt x="118" y="3"/>
                    </a:lnTo>
                    <a:lnTo>
                      <a:pt x="133" y="2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64" y="2"/>
                    </a:lnTo>
                    <a:lnTo>
                      <a:pt x="178" y="3"/>
                    </a:lnTo>
                    <a:lnTo>
                      <a:pt x="191" y="7"/>
                    </a:lnTo>
                    <a:lnTo>
                      <a:pt x="206" y="10"/>
                    </a:lnTo>
                    <a:lnTo>
                      <a:pt x="219" y="15"/>
                    </a:lnTo>
                    <a:lnTo>
                      <a:pt x="231" y="21"/>
                    </a:lnTo>
                    <a:lnTo>
                      <a:pt x="242" y="30"/>
                    </a:lnTo>
                    <a:lnTo>
                      <a:pt x="252" y="38"/>
                    </a:lnTo>
                    <a:lnTo>
                      <a:pt x="262" y="48"/>
                    </a:lnTo>
                    <a:lnTo>
                      <a:pt x="270" y="57"/>
                    </a:lnTo>
                    <a:lnTo>
                      <a:pt x="278" y="69"/>
                    </a:lnTo>
                    <a:lnTo>
                      <a:pt x="285" y="80"/>
                    </a:lnTo>
                    <a:lnTo>
                      <a:pt x="290" y="93"/>
                    </a:lnTo>
                    <a:lnTo>
                      <a:pt x="293" y="106"/>
                    </a:lnTo>
                    <a:lnTo>
                      <a:pt x="295" y="121"/>
                    </a:lnTo>
                    <a:lnTo>
                      <a:pt x="296" y="136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4" name="Freeform 10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F309350A-3737-4901-9F0A-A521F56B5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5988" y="5072063"/>
                <a:ext cx="234950" cy="234950"/>
              </a:xfrm>
              <a:custGeom>
                <a:avLst/>
                <a:gdLst>
                  <a:gd name="T0" fmla="*/ 294 w 294"/>
                  <a:gd name="T1" fmla="*/ 98 h 295"/>
                  <a:gd name="T2" fmla="*/ 196 w 294"/>
                  <a:gd name="T3" fmla="*/ 98 h 295"/>
                  <a:gd name="T4" fmla="*/ 196 w 294"/>
                  <a:gd name="T5" fmla="*/ 0 h 295"/>
                  <a:gd name="T6" fmla="*/ 98 w 294"/>
                  <a:gd name="T7" fmla="*/ 0 h 295"/>
                  <a:gd name="T8" fmla="*/ 98 w 294"/>
                  <a:gd name="T9" fmla="*/ 98 h 295"/>
                  <a:gd name="T10" fmla="*/ 0 w 294"/>
                  <a:gd name="T11" fmla="*/ 98 h 295"/>
                  <a:gd name="T12" fmla="*/ 0 w 294"/>
                  <a:gd name="T13" fmla="*/ 196 h 295"/>
                  <a:gd name="T14" fmla="*/ 98 w 294"/>
                  <a:gd name="T15" fmla="*/ 196 h 295"/>
                  <a:gd name="T16" fmla="*/ 98 w 294"/>
                  <a:gd name="T17" fmla="*/ 295 h 295"/>
                  <a:gd name="T18" fmla="*/ 196 w 294"/>
                  <a:gd name="T19" fmla="*/ 295 h 295"/>
                  <a:gd name="T20" fmla="*/ 196 w 294"/>
                  <a:gd name="T21" fmla="*/ 196 h 295"/>
                  <a:gd name="T22" fmla="*/ 294 w 294"/>
                  <a:gd name="T23" fmla="*/ 196 h 295"/>
                  <a:gd name="T24" fmla="*/ 294 w 294"/>
                  <a:gd name="T25" fmla="*/ 9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4" h="295">
                    <a:moveTo>
                      <a:pt x="294" y="98"/>
                    </a:moveTo>
                    <a:lnTo>
                      <a:pt x="196" y="98"/>
                    </a:lnTo>
                    <a:lnTo>
                      <a:pt x="196" y="0"/>
                    </a:lnTo>
                    <a:lnTo>
                      <a:pt x="98" y="0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196"/>
                    </a:lnTo>
                    <a:lnTo>
                      <a:pt x="98" y="196"/>
                    </a:lnTo>
                    <a:lnTo>
                      <a:pt x="98" y="295"/>
                    </a:lnTo>
                    <a:lnTo>
                      <a:pt x="196" y="295"/>
                    </a:lnTo>
                    <a:lnTo>
                      <a:pt x="196" y="196"/>
                    </a:lnTo>
                    <a:lnTo>
                      <a:pt x="294" y="196"/>
                    </a:lnTo>
                    <a:lnTo>
                      <a:pt x="294" y="98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95" name="组合 59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4B72046-69E7-4062-8078-02C3728574A0}"/>
                </a:ext>
              </a:extLst>
            </p:cNvPr>
            <p:cNvGrpSpPr/>
            <p:nvPr/>
          </p:nvGrpSpPr>
          <p:grpSpPr>
            <a:xfrm>
              <a:off x="6806943" y="4434548"/>
              <a:ext cx="298539" cy="298539"/>
              <a:chOff x="9023350" y="2390775"/>
              <a:chExt cx="519113" cy="519113"/>
            </a:xfrm>
          </p:grpSpPr>
          <p:sp>
            <p:nvSpPr>
              <p:cNvPr id="596" name="Freeform 1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7014399-DC62-4254-ACF1-53858D003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6375" y="2438400"/>
                <a:ext cx="398463" cy="398463"/>
              </a:xfrm>
              <a:custGeom>
                <a:avLst/>
                <a:gdLst>
                  <a:gd name="T0" fmla="*/ 183 w 504"/>
                  <a:gd name="T1" fmla="*/ 504 h 504"/>
                  <a:gd name="T2" fmla="*/ 0 w 504"/>
                  <a:gd name="T3" fmla="*/ 321 h 504"/>
                  <a:gd name="T4" fmla="*/ 321 w 504"/>
                  <a:gd name="T5" fmla="*/ 0 h 504"/>
                  <a:gd name="T6" fmla="*/ 504 w 504"/>
                  <a:gd name="T7" fmla="*/ 183 h 504"/>
                  <a:gd name="T8" fmla="*/ 183 w 504"/>
                  <a:gd name="T9" fmla="*/ 504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" h="504">
                    <a:moveTo>
                      <a:pt x="183" y="504"/>
                    </a:moveTo>
                    <a:lnTo>
                      <a:pt x="0" y="321"/>
                    </a:lnTo>
                    <a:lnTo>
                      <a:pt x="321" y="0"/>
                    </a:lnTo>
                    <a:lnTo>
                      <a:pt x="504" y="183"/>
                    </a:lnTo>
                    <a:lnTo>
                      <a:pt x="183" y="504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7" name="Line 1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22A8DF4E-F1E0-4B06-9DEE-62A0483A1D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23400" y="2390775"/>
                <a:ext cx="119063" cy="11906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8" name="Line 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CBB9CCE-45A2-4676-BC7D-8765741A59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88463" y="2451100"/>
                <a:ext cx="195263" cy="193675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99" name="Line 2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A89C17A-A2EE-475B-BADC-AE1F262C44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28138" y="2582863"/>
                <a:ext cx="122238" cy="12223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0" name="Freeform 2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64EE799-DC8B-4556-9C43-362512A03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3675" y="2728913"/>
                <a:ext cx="120650" cy="120650"/>
              </a:xfrm>
              <a:custGeom>
                <a:avLst/>
                <a:gdLst>
                  <a:gd name="T0" fmla="*/ 153 w 153"/>
                  <a:gd name="T1" fmla="*/ 92 h 153"/>
                  <a:gd name="T2" fmla="*/ 91 w 153"/>
                  <a:gd name="T3" fmla="*/ 153 h 153"/>
                  <a:gd name="T4" fmla="*/ 0 w 153"/>
                  <a:gd name="T5" fmla="*/ 62 h 153"/>
                  <a:gd name="T6" fmla="*/ 61 w 153"/>
                  <a:gd name="T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153">
                    <a:moveTo>
                      <a:pt x="153" y="92"/>
                    </a:moveTo>
                    <a:lnTo>
                      <a:pt x="91" y="153"/>
                    </a:lnTo>
                    <a:lnTo>
                      <a:pt x="0" y="62"/>
                    </a:lnTo>
                    <a:lnTo>
                      <a:pt x="61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1" name="Line 2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7DC61953-651C-442B-AEFC-4BB9C2567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23350" y="2813050"/>
                <a:ext cx="96838" cy="96838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02" name="组合 601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85B0AC3-0EA6-42A6-8C76-B47262F9ACD1}"/>
                </a:ext>
              </a:extLst>
            </p:cNvPr>
            <p:cNvGrpSpPr/>
            <p:nvPr/>
          </p:nvGrpSpPr>
          <p:grpSpPr>
            <a:xfrm>
              <a:off x="5044861" y="4406702"/>
              <a:ext cx="293974" cy="288496"/>
              <a:chOff x="7434263" y="2397125"/>
              <a:chExt cx="511175" cy="501650"/>
            </a:xfrm>
          </p:grpSpPr>
          <p:sp>
            <p:nvSpPr>
              <p:cNvPr id="603" name="Freeform 4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ED8B9D0-EDE5-48C4-8067-0E4242DEB3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4263" y="2397125"/>
                <a:ext cx="376238" cy="376238"/>
              </a:xfrm>
              <a:custGeom>
                <a:avLst/>
                <a:gdLst>
                  <a:gd name="T0" fmla="*/ 475 w 475"/>
                  <a:gd name="T1" fmla="*/ 237 h 475"/>
                  <a:gd name="T2" fmla="*/ 470 w 475"/>
                  <a:gd name="T3" fmla="*/ 284 h 475"/>
                  <a:gd name="T4" fmla="*/ 456 w 475"/>
                  <a:gd name="T5" fmla="*/ 329 h 475"/>
                  <a:gd name="T6" fmla="*/ 435 w 475"/>
                  <a:gd name="T7" fmla="*/ 370 h 475"/>
                  <a:gd name="T8" fmla="*/ 406 w 475"/>
                  <a:gd name="T9" fmla="*/ 405 h 475"/>
                  <a:gd name="T10" fmla="*/ 370 w 475"/>
                  <a:gd name="T11" fmla="*/ 433 h 475"/>
                  <a:gd name="T12" fmla="*/ 330 w 475"/>
                  <a:gd name="T13" fmla="*/ 456 h 475"/>
                  <a:gd name="T14" fmla="*/ 286 w 475"/>
                  <a:gd name="T15" fmla="*/ 469 h 475"/>
                  <a:gd name="T16" fmla="*/ 237 w 475"/>
                  <a:gd name="T17" fmla="*/ 475 h 475"/>
                  <a:gd name="T18" fmla="*/ 213 w 475"/>
                  <a:gd name="T19" fmla="*/ 473 h 475"/>
                  <a:gd name="T20" fmla="*/ 167 w 475"/>
                  <a:gd name="T21" fmla="*/ 463 h 475"/>
                  <a:gd name="T22" fmla="*/ 124 w 475"/>
                  <a:gd name="T23" fmla="*/ 446 h 475"/>
                  <a:gd name="T24" fmla="*/ 87 w 475"/>
                  <a:gd name="T25" fmla="*/ 420 h 475"/>
                  <a:gd name="T26" fmla="*/ 54 w 475"/>
                  <a:gd name="T27" fmla="*/ 387 h 475"/>
                  <a:gd name="T28" fmla="*/ 29 w 475"/>
                  <a:gd name="T29" fmla="*/ 350 h 475"/>
                  <a:gd name="T30" fmla="*/ 11 w 475"/>
                  <a:gd name="T31" fmla="*/ 307 h 475"/>
                  <a:gd name="T32" fmla="*/ 1 w 475"/>
                  <a:gd name="T33" fmla="*/ 262 h 475"/>
                  <a:gd name="T34" fmla="*/ 0 w 475"/>
                  <a:gd name="T35" fmla="*/ 237 h 475"/>
                  <a:gd name="T36" fmla="*/ 6 w 475"/>
                  <a:gd name="T37" fmla="*/ 189 h 475"/>
                  <a:gd name="T38" fmla="*/ 19 w 475"/>
                  <a:gd name="T39" fmla="*/ 144 h 475"/>
                  <a:gd name="T40" fmla="*/ 41 w 475"/>
                  <a:gd name="T41" fmla="*/ 104 h 475"/>
                  <a:gd name="T42" fmla="*/ 70 w 475"/>
                  <a:gd name="T43" fmla="*/ 68 h 475"/>
                  <a:gd name="T44" fmla="*/ 106 w 475"/>
                  <a:gd name="T45" fmla="*/ 40 h 475"/>
                  <a:gd name="T46" fmla="*/ 146 w 475"/>
                  <a:gd name="T47" fmla="*/ 18 h 475"/>
                  <a:gd name="T48" fmla="*/ 190 w 475"/>
                  <a:gd name="T49" fmla="*/ 4 h 475"/>
                  <a:gd name="T50" fmla="*/ 237 w 475"/>
                  <a:gd name="T51" fmla="*/ 0 h 475"/>
                  <a:gd name="T52" fmla="*/ 262 w 475"/>
                  <a:gd name="T53" fmla="*/ 1 h 475"/>
                  <a:gd name="T54" fmla="*/ 309 w 475"/>
                  <a:gd name="T55" fmla="*/ 10 h 475"/>
                  <a:gd name="T56" fmla="*/ 350 w 475"/>
                  <a:gd name="T57" fmla="*/ 28 h 475"/>
                  <a:gd name="T58" fmla="*/ 389 w 475"/>
                  <a:gd name="T59" fmla="*/ 54 h 475"/>
                  <a:gd name="T60" fmla="*/ 420 w 475"/>
                  <a:gd name="T61" fmla="*/ 86 h 475"/>
                  <a:gd name="T62" fmla="*/ 446 w 475"/>
                  <a:gd name="T63" fmla="*/ 124 h 475"/>
                  <a:gd name="T64" fmla="*/ 465 w 475"/>
                  <a:gd name="T65" fmla="*/ 166 h 475"/>
                  <a:gd name="T66" fmla="*/ 473 w 475"/>
                  <a:gd name="T67" fmla="*/ 213 h 475"/>
                  <a:gd name="T68" fmla="*/ 475 w 475"/>
                  <a:gd name="T69" fmla="*/ 237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475">
                    <a:moveTo>
                      <a:pt x="475" y="237"/>
                    </a:moveTo>
                    <a:lnTo>
                      <a:pt x="475" y="237"/>
                    </a:lnTo>
                    <a:lnTo>
                      <a:pt x="473" y="262"/>
                    </a:lnTo>
                    <a:lnTo>
                      <a:pt x="470" y="284"/>
                    </a:lnTo>
                    <a:lnTo>
                      <a:pt x="465" y="307"/>
                    </a:lnTo>
                    <a:lnTo>
                      <a:pt x="456" y="329"/>
                    </a:lnTo>
                    <a:lnTo>
                      <a:pt x="446" y="350"/>
                    </a:lnTo>
                    <a:lnTo>
                      <a:pt x="435" y="370"/>
                    </a:lnTo>
                    <a:lnTo>
                      <a:pt x="420" y="387"/>
                    </a:lnTo>
                    <a:lnTo>
                      <a:pt x="406" y="405"/>
                    </a:lnTo>
                    <a:lnTo>
                      <a:pt x="389" y="420"/>
                    </a:lnTo>
                    <a:lnTo>
                      <a:pt x="370" y="433"/>
                    </a:lnTo>
                    <a:lnTo>
                      <a:pt x="350" y="446"/>
                    </a:lnTo>
                    <a:lnTo>
                      <a:pt x="330" y="456"/>
                    </a:lnTo>
                    <a:lnTo>
                      <a:pt x="309" y="463"/>
                    </a:lnTo>
                    <a:lnTo>
                      <a:pt x="286" y="469"/>
                    </a:lnTo>
                    <a:lnTo>
                      <a:pt x="262" y="473"/>
                    </a:lnTo>
                    <a:lnTo>
                      <a:pt x="237" y="475"/>
                    </a:lnTo>
                    <a:lnTo>
                      <a:pt x="237" y="475"/>
                    </a:lnTo>
                    <a:lnTo>
                      <a:pt x="213" y="473"/>
                    </a:lnTo>
                    <a:lnTo>
                      <a:pt x="190" y="469"/>
                    </a:lnTo>
                    <a:lnTo>
                      <a:pt x="167" y="463"/>
                    </a:lnTo>
                    <a:lnTo>
                      <a:pt x="146" y="456"/>
                    </a:lnTo>
                    <a:lnTo>
                      <a:pt x="124" y="446"/>
                    </a:lnTo>
                    <a:lnTo>
                      <a:pt x="106" y="433"/>
                    </a:lnTo>
                    <a:lnTo>
                      <a:pt x="87" y="420"/>
                    </a:lnTo>
                    <a:lnTo>
                      <a:pt x="70" y="405"/>
                    </a:lnTo>
                    <a:lnTo>
                      <a:pt x="54" y="387"/>
                    </a:lnTo>
                    <a:lnTo>
                      <a:pt x="41" y="370"/>
                    </a:lnTo>
                    <a:lnTo>
                      <a:pt x="29" y="350"/>
                    </a:lnTo>
                    <a:lnTo>
                      <a:pt x="19" y="329"/>
                    </a:lnTo>
                    <a:lnTo>
                      <a:pt x="11" y="307"/>
                    </a:lnTo>
                    <a:lnTo>
                      <a:pt x="6" y="284"/>
                    </a:lnTo>
                    <a:lnTo>
                      <a:pt x="1" y="262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1" y="213"/>
                    </a:lnTo>
                    <a:lnTo>
                      <a:pt x="6" y="189"/>
                    </a:lnTo>
                    <a:lnTo>
                      <a:pt x="11" y="166"/>
                    </a:lnTo>
                    <a:lnTo>
                      <a:pt x="19" y="144"/>
                    </a:lnTo>
                    <a:lnTo>
                      <a:pt x="29" y="124"/>
                    </a:lnTo>
                    <a:lnTo>
                      <a:pt x="41" y="104"/>
                    </a:lnTo>
                    <a:lnTo>
                      <a:pt x="54" y="86"/>
                    </a:lnTo>
                    <a:lnTo>
                      <a:pt x="70" y="68"/>
                    </a:lnTo>
                    <a:lnTo>
                      <a:pt x="87" y="54"/>
                    </a:lnTo>
                    <a:lnTo>
                      <a:pt x="106" y="40"/>
                    </a:lnTo>
                    <a:lnTo>
                      <a:pt x="124" y="28"/>
                    </a:lnTo>
                    <a:lnTo>
                      <a:pt x="146" y="18"/>
                    </a:lnTo>
                    <a:lnTo>
                      <a:pt x="167" y="10"/>
                    </a:lnTo>
                    <a:lnTo>
                      <a:pt x="190" y="4"/>
                    </a:lnTo>
                    <a:lnTo>
                      <a:pt x="213" y="1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62" y="1"/>
                    </a:lnTo>
                    <a:lnTo>
                      <a:pt x="286" y="4"/>
                    </a:lnTo>
                    <a:lnTo>
                      <a:pt x="309" y="10"/>
                    </a:lnTo>
                    <a:lnTo>
                      <a:pt x="330" y="18"/>
                    </a:lnTo>
                    <a:lnTo>
                      <a:pt x="350" y="28"/>
                    </a:lnTo>
                    <a:lnTo>
                      <a:pt x="370" y="40"/>
                    </a:lnTo>
                    <a:lnTo>
                      <a:pt x="389" y="54"/>
                    </a:lnTo>
                    <a:lnTo>
                      <a:pt x="406" y="68"/>
                    </a:lnTo>
                    <a:lnTo>
                      <a:pt x="420" y="86"/>
                    </a:lnTo>
                    <a:lnTo>
                      <a:pt x="435" y="104"/>
                    </a:lnTo>
                    <a:lnTo>
                      <a:pt x="446" y="124"/>
                    </a:lnTo>
                    <a:lnTo>
                      <a:pt x="456" y="144"/>
                    </a:lnTo>
                    <a:lnTo>
                      <a:pt x="465" y="166"/>
                    </a:lnTo>
                    <a:lnTo>
                      <a:pt x="470" y="189"/>
                    </a:lnTo>
                    <a:lnTo>
                      <a:pt x="473" y="213"/>
                    </a:lnTo>
                    <a:lnTo>
                      <a:pt x="475" y="237"/>
                    </a:lnTo>
                    <a:lnTo>
                      <a:pt x="475" y="237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4" name="Freeform 5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659E5CF-F2DC-47CA-857A-B8F3E67E3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0338" y="2733675"/>
                <a:ext cx="165100" cy="165100"/>
              </a:xfrm>
              <a:custGeom>
                <a:avLst/>
                <a:gdLst>
                  <a:gd name="T0" fmla="*/ 207 w 207"/>
                  <a:gd name="T1" fmla="*/ 130 h 207"/>
                  <a:gd name="T2" fmla="*/ 130 w 207"/>
                  <a:gd name="T3" fmla="*/ 207 h 207"/>
                  <a:gd name="T4" fmla="*/ 0 w 207"/>
                  <a:gd name="T5" fmla="*/ 75 h 207"/>
                  <a:gd name="T6" fmla="*/ 76 w 207"/>
                  <a:gd name="T7" fmla="*/ 0 h 207"/>
                  <a:gd name="T8" fmla="*/ 207 w 207"/>
                  <a:gd name="T9" fmla="*/ 13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130"/>
                    </a:moveTo>
                    <a:lnTo>
                      <a:pt x="130" y="207"/>
                    </a:lnTo>
                    <a:lnTo>
                      <a:pt x="0" y="75"/>
                    </a:lnTo>
                    <a:lnTo>
                      <a:pt x="76" y="0"/>
                    </a:lnTo>
                    <a:lnTo>
                      <a:pt x="207" y="13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5" name="Line 5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E8A43A1-4DA0-4C97-83EE-EA975DE72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761288" y="2713038"/>
                <a:ext cx="49213" cy="5080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6" name="Freeform 5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71E0DD35-59EF-4980-937F-FE9644199F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13" y="2465388"/>
                <a:ext cx="238125" cy="239713"/>
              </a:xfrm>
              <a:custGeom>
                <a:avLst/>
                <a:gdLst>
                  <a:gd name="T0" fmla="*/ 302 w 302"/>
                  <a:gd name="T1" fmla="*/ 151 h 301"/>
                  <a:gd name="T2" fmla="*/ 299 w 302"/>
                  <a:gd name="T3" fmla="*/ 181 h 301"/>
                  <a:gd name="T4" fmla="*/ 290 w 302"/>
                  <a:gd name="T5" fmla="*/ 210 h 301"/>
                  <a:gd name="T6" fmla="*/ 276 w 302"/>
                  <a:gd name="T7" fmla="*/ 236 h 301"/>
                  <a:gd name="T8" fmla="*/ 258 w 302"/>
                  <a:gd name="T9" fmla="*/ 257 h 301"/>
                  <a:gd name="T10" fmla="*/ 235 w 302"/>
                  <a:gd name="T11" fmla="*/ 276 h 301"/>
                  <a:gd name="T12" fmla="*/ 209 w 302"/>
                  <a:gd name="T13" fmla="*/ 290 h 301"/>
                  <a:gd name="T14" fmla="*/ 182 w 302"/>
                  <a:gd name="T15" fmla="*/ 299 h 301"/>
                  <a:gd name="T16" fmla="*/ 150 w 302"/>
                  <a:gd name="T17" fmla="*/ 301 h 301"/>
                  <a:gd name="T18" fmla="*/ 135 w 302"/>
                  <a:gd name="T19" fmla="*/ 301 h 301"/>
                  <a:gd name="T20" fmla="*/ 106 w 302"/>
                  <a:gd name="T21" fmla="*/ 296 h 301"/>
                  <a:gd name="T22" fmla="*/ 79 w 302"/>
                  <a:gd name="T23" fmla="*/ 284 h 301"/>
                  <a:gd name="T24" fmla="*/ 55 w 302"/>
                  <a:gd name="T25" fmla="*/ 267 h 301"/>
                  <a:gd name="T26" fmla="*/ 34 w 302"/>
                  <a:gd name="T27" fmla="*/ 247 h 301"/>
                  <a:gd name="T28" fmla="*/ 17 w 302"/>
                  <a:gd name="T29" fmla="*/ 223 h 301"/>
                  <a:gd name="T30" fmla="*/ 6 w 302"/>
                  <a:gd name="T31" fmla="*/ 196 h 301"/>
                  <a:gd name="T32" fmla="*/ 0 w 302"/>
                  <a:gd name="T33" fmla="*/ 167 h 301"/>
                  <a:gd name="T34" fmla="*/ 0 w 302"/>
                  <a:gd name="T35" fmla="*/ 151 h 301"/>
                  <a:gd name="T36" fmla="*/ 3 w 302"/>
                  <a:gd name="T37" fmla="*/ 121 h 301"/>
                  <a:gd name="T38" fmla="*/ 12 w 302"/>
                  <a:gd name="T39" fmla="*/ 93 h 301"/>
                  <a:gd name="T40" fmla="*/ 26 w 302"/>
                  <a:gd name="T41" fmla="*/ 67 h 301"/>
                  <a:gd name="T42" fmla="*/ 45 w 302"/>
                  <a:gd name="T43" fmla="*/ 44 h 301"/>
                  <a:gd name="T44" fmla="*/ 66 w 302"/>
                  <a:gd name="T45" fmla="*/ 25 h 301"/>
                  <a:gd name="T46" fmla="*/ 92 w 302"/>
                  <a:gd name="T47" fmla="*/ 13 h 301"/>
                  <a:gd name="T48" fmla="*/ 120 w 302"/>
                  <a:gd name="T49" fmla="*/ 3 h 301"/>
                  <a:gd name="T50" fmla="*/ 150 w 302"/>
                  <a:gd name="T51" fmla="*/ 0 h 301"/>
                  <a:gd name="T52" fmla="*/ 166 w 302"/>
                  <a:gd name="T53" fmla="*/ 1 h 301"/>
                  <a:gd name="T54" fmla="*/ 196 w 302"/>
                  <a:gd name="T55" fmla="*/ 7 h 301"/>
                  <a:gd name="T56" fmla="*/ 223 w 302"/>
                  <a:gd name="T57" fmla="*/ 18 h 301"/>
                  <a:gd name="T58" fmla="*/ 246 w 302"/>
                  <a:gd name="T59" fmla="*/ 34 h 301"/>
                  <a:gd name="T60" fmla="*/ 268 w 302"/>
                  <a:gd name="T61" fmla="*/ 55 h 301"/>
                  <a:gd name="T62" fmla="*/ 283 w 302"/>
                  <a:gd name="T63" fmla="*/ 78 h 301"/>
                  <a:gd name="T64" fmla="*/ 295 w 302"/>
                  <a:gd name="T65" fmla="*/ 105 h 301"/>
                  <a:gd name="T66" fmla="*/ 300 w 302"/>
                  <a:gd name="T67" fmla="*/ 135 h 301"/>
                  <a:gd name="T68" fmla="*/ 302 w 302"/>
                  <a:gd name="T69" fmla="*/ 15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2" h="301">
                    <a:moveTo>
                      <a:pt x="302" y="151"/>
                    </a:moveTo>
                    <a:lnTo>
                      <a:pt x="302" y="151"/>
                    </a:lnTo>
                    <a:lnTo>
                      <a:pt x="300" y="167"/>
                    </a:lnTo>
                    <a:lnTo>
                      <a:pt x="299" y="181"/>
                    </a:lnTo>
                    <a:lnTo>
                      <a:pt x="295" y="196"/>
                    </a:lnTo>
                    <a:lnTo>
                      <a:pt x="290" y="210"/>
                    </a:lnTo>
                    <a:lnTo>
                      <a:pt x="283" y="223"/>
                    </a:lnTo>
                    <a:lnTo>
                      <a:pt x="276" y="236"/>
                    </a:lnTo>
                    <a:lnTo>
                      <a:pt x="268" y="247"/>
                    </a:lnTo>
                    <a:lnTo>
                      <a:pt x="258" y="257"/>
                    </a:lnTo>
                    <a:lnTo>
                      <a:pt x="246" y="267"/>
                    </a:lnTo>
                    <a:lnTo>
                      <a:pt x="235" y="276"/>
                    </a:lnTo>
                    <a:lnTo>
                      <a:pt x="223" y="284"/>
                    </a:lnTo>
                    <a:lnTo>
                      <a:pt x="209" y="290"/>
                    </a:lnTo>
                    <a:lnTo>
                      <a:pt x="196" y="296"/>
                    </a:lnTo>
                    <a:lnTo>
                      <a:pt x="182" y="299"/>
                    </a:lnTo>
                    <a:lnTo>
                      <a:pt x="166" y="301"/>
                    </a:lnTo>
                    <a:lnTo>
                      <a:pt x="150" y="301"/>
                    </a:lnTo>
                    <a:lnTo>
                      <a:pt x="150" y="301"/>
                    </a:lnTo>
                    <a:lnTo>
                      <a:pt x="135" y="301"/>
                    </a:lnTo>
                    <a:lnTo>
                      <a:pt x="120" y="299"/>
                    </a:lnTo>
                    <a:lnTo>
                      <a:pt x="106" y="296"/>
                    </a:lnTo>
                    <a:lnTo>
                      <a:pt x="92" y="290"/>
                    </a:lnTo>
                    <a:lnTo>
                      <a:pt x="79" y="284"/>
                    </a:lnTo>
                    <a:lnTo>
                      <a:pt x="66" y="276"/>
                    </a:lnTo>
                    <a:lnTo>
                      <a:pt x="55" y="267"/>
                    </a:lnTo>
                    <a:lnTo>
                      <a:pt x="45" y="257"/>
                    </a:lnTo>
                    <a:lnTo>
                      <a:pt x="34" y="247"/>
                    </a:lnTo>
                    <a:lnTo>
                      <a:pt x="26" y="236"/>
                    </a:lnTo>
                    <a:lnTo>
                      <a:pt x="17" y="223"/>
                    </a:lnTo>
                    <a:lnTo>
                      <a:pt x="12" y="210"/>
                    </a:lnTo>
                    <a:lnTo>
                      <a:pt x="6" y="196"/>
                    </a:lnTo>
                    <a:lnTo>
                      <a:pt x="3" y="181"/>
                    </a:lnTo>
                    <a:lnTo>
                      <a:pt x="0" y="167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35"/>
                    </a:lnTo>
                    <a:lnTo>
                      <a:pt x="3" y="121"/>
                    </a:lnTo>
                    <a:lnTo>
                      <a:pt x="6" y="105"/>
                    </a:lnTo>
                    <a:lnTo>
                      <a:pt x="12" y="93"/>
                    </a:lnTo>
                    <a:lnTo>
                      <a:pt x="17" y="78"/>
                    </a:lnTo>
                    <a:lnTo>
                      <a:pt x="26" y="67"/>
                    </a:lnTo>
                    <a:lnTo>
                      <a:pt x="34" y="55"/>
                    </a:lnTo>
                    <a:lnTo>
                      <a:pt x="45" y="44"/>
                    </a:lnTo>
                    <a:lnTo>
                      <a:pt x="55" y="34"/>
                    </a:lnTo>
                    <a:lnTo>
                      <a:pt x="66" y="25"/>
                    </a:lnTo>
                    <a:lnTo>
                      <a:pt x="79" y="18"/>
                    </a:lnTo>
                    <a:lnTo>
                      <a:pt x="92" y="13"/>
                    </a:lnTo>
                    <a:lnTo>
                      <a:pt x="106" y="7"/>
                    </a:lnTo>
                    <a:lnTo>
                      <a:pt x="120" y="3"/>
                    </a:lnTo>
                    <a:lnTo>
                      <a:pt x="135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66" y="1"/>
                    </a:lnTo>
                    <a:lnTo>
                      <a:pt x="182" y="3"/>
                    </a:lnTo>
                    <a:lnTo>
                      <a:pt x="196" y="7"/>
                    </a:lnTo>
                    <a:lnTo>
                      <a:pt x="209" y="13"/>
                    </a:lnTo>
                    <a:lnTo>
                      <a:pt x="223" y="18"/>
                    </a:lnTo>
                    <a:lnTo>
                      <a:pt x="235" y="25"/>
                    </a:lnTo>
                    <a:lnTo>
                      <a:pt x="246" y="34"/>
                    </a:lnTo>
                    <a:lnTo>
                      <a:pt x="258" y="44"/>
                    </a:lnTo>
                    <a:lnTo>
                      <a:pt x="268" y="55"/>
                    </a:lnTo>
                    <a:lnTo>
                      <a:pt x="276" y="67"/>
                    </a:lnTo>
                    <a:lnTo>
                      <a:pt x="283" y="78"/>
                    </a:lnTo>
                    <a:lnTo>
                      <a:pt x="290" y="93"/>
                    </a:lnTo>
                    <a:lnTo>
                      <a:pt x="295" y="105"/>
                    </a:lnTo>
                    <a:lnTo>
                      <a:pt x="299" y="121"/>
                    </a:lnTo>
                    <a:lnTo>
                      <a:pt x="300" y="135"/>
                    </a:lnTo>
                    <a:lnTo>
                      <a:pt x="302" y="151"/>
                    </a:lnTo>
                    <a:lnTo>
                      <a:pt x="302" y="151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207" name="椭圆 320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1F240CC-B111-4862-A2A4-B831F03305F4}"/>
                </a:ext>
              </a:extLst>
            </p:cNvPr>
            <p:cNvSpPr/>
            <p:nvPr/>
          </p:nvSpPr>
          <p:spPr>
            <a:xfrm>
              <a:off x="5316145" y="3012258"/>
              <a:ext cx="1540753" cy="15407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1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28B5145-DEBF-4EF5-AC6E-B39F0CE676BE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A1597825-C312-44EC-AE95-1A3293FD0EEA}"/>
              </a:ext>
            </a:extLst>
          </p:cNvPr>
          <p:cNvGrpSpPr/>
          <p:nvPr/>
        </p:nvGrpSpPr>
        <p:grpSpPr>
          <a:xfrm>
            <a:off x="-7080737" y="5302356"/>
            <a:ext cx="19272737" cy="1550663"/>
            <a:chOff x="-6095999" y="4896090"/>
            <a:chExt cx="24383998" cy="19619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5665614-F729-402C-91C2-49C4B04CD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096000" y="4896091"/>
              <a:ext cx="12191999" cy="196190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CA8D925-6076-45D5-9455-B04D4738A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095999" y="4896090"/>
              <a:ext cx="12191999" cy="1961909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CEACA30-E96F-4C52-826C-CB3DE1D8A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402061" y="2059958"/>
            <a:ext cx="2696901" cy="3183038"/>
          </a:xfrm>
          <a:custGeom>
            <a:avLst/>
            <a:gdLst>
              <a:gd name="connsiteX0" fmla="*/ 2696901 w 2696901"/>
              <a:gd name="connsiteY0" fmla="*/ 0 h 3183038"/>
              <a:gd name="connsiteX1" fmla="*/ 2662177 w 2696901"/>
              <a:gd name="connsiteY1" fmla="*/ 1805651 h 3183038"/>
              <a:gd name="connsiteX2" fmla="*/ 1863524 w 2696901"/>
              <a:gd name="connsiteY2" fmla="*/ 2511707 h 3183038"/>
              <a:gd name="connsiteX3" fmla="*/ 1111169 w 2696901"/>
              <a:gd name="connsiteY3" fmla="*/ 3183038 h 3183038"/>
              <a:gd name="connsiteX4" fmla="*/ 0 w 2696901"/>
              <a:gd name="connsiteY4" fmla="*/ 2824223 h 3183038"/>
              <a:gd name="connsiteX5" fmla="*/ 1088020 w 2696901"/>
              <a:gd name="connsiteY5" fmla="*/ 2257063 h 3183038"/>
              <a:gd name="connsiteX6" fmla="*/ 1365812 w 2696901"/>
              <a:gd name="connsiteY6" fmla="*/ 1192193 h 3183038"/>
              <a:gd name="connsiteX7" fmla="*/ 1273215 w 2696901"/>
              <a:gd name="connsiteY7" fmla="*/ 1145894 h 3183038"/>
              <a:gd name="connsiteX8" fmla="*/ 972273 w 2696901"/>
              <a:gd name="connsiteY8" fmla="*/ 659757 h 3183038"/>
              <a:gd name="connsiteX9" fmla="*/ 1232264 w 2696901"/>
              <a:gd name="connsiteY9" fmla="*/ 535617 h 3183038"/>
              <a:gd name="connsiteX10" fmla="*/ 1423686 w 2696901"/>
              <a:gd name="connsiteY10" fmla="*/ 590309 h 3183038"/>
              <a:gd name="connsiteX11" fmla="*/ 1666754 w 2696901"/>
              <a:gd name="connsiteY11" fmla="*/ 405114 h 3183038"/>
              <a:gd name="connsiteX12" fmla="*/ 1651890 w 2696901"/>
              <a:gd name="connsiteY12" fmla="*/ 335255 h 3183038"/>
              <a:gd name="connsiteX13" fmla="*/ 2257063 w 2696901"/>
              <a:gd name="connsiteY13" fmla="*/ 46299 h 3183038"/>
              <a:gd name="connsiteX14" fmla="*/ 2199190 w 2696901"/>
              <a:gd name="connsiteY14" fmla="*/ 46299 h 3183038"/>
              <a:gd name="connsiteX15" fmla="*/ 2696901 w 2696901"/>
              <a:gd name="connsiteY15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6901" h="3183038">
                <a:moveTo>
                  <a:pt x="2696901" y="0"/>
                </a:moveTo>
                <a:lnTo>
                  <a:pt x="2662177" y="1805651"/>
                </a:lnTo>
                <a:lnTo>
                  <a:pt x="1863524" y="2511707"/>
                </a:lnTo>
                <a:lnTo>
                  <a:pt x="1111169" y="3183038"/>
                </a:lnTo>
                <a:lnTo>
                  <a:pt x="0" y="2824223"/>
                </a:lnTo>
                <a:lnTo>
                  <a:pt x="1088020" y="2257063"/>
                </a:lnTo>
                <a:lnTo>
                  <a:pt x="1365812" y="1192193"/>
                </a:lnTo>
                <a:lnTo>
                  <a:pt x="1273215" y="1145894"/>
                </a:lnTo>
                <a:lnTo>
                  <a:pt x="972273" y="659757"/>
                </a:lnTo>
                <a:lnTo>
                  <a:pt x="1232264" y="535617"/>
                </a:lnTo>
                <a:lnTo>
                  <a:pt x="1423686" y="590309"/>
                </a:lnTo>
                <a:lnTo>
                  <a:pt x="1666754" y="405114"/>
                </a:lnTo>
                <a:lnTo>
                  <a:pt x="1651890" y="335255"/>
                </a:lnTo>
                <a:lnTo>
                  <a:pt x="2257063" y="46299"/>
                </a:lnTo>
                <a:lnTo>
                  <a:pt x="2199190" y="46299"/>
                </a:lnTo>
                <a:lnTo>
                  <a:pt x="2696901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2655A9D-818D-4C78-9D67-8E7B6538E1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708" y="659756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BA6176A-247C-49ED-A00C-15E70A1BA0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1033" y="162045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33DAB18-8A0B-4B3C-B286-011E2990E4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0253" y="-593526"/>
            <a:ext cx="1359961" cy="1410049"/>
          </a:xfrm>
          <a:custGeom>
            <a:avLst/>
            <a:gdLst>
              <a:gd name="connsiteX0" fmla="*/ 0 w 1359961"/>
              <a:gd name="connsiteY0" fmla="*/ 0 h 1410049"/>
              <a:gd name="connsiteX1" fmla="*/ 1359961 w 1359961"/>
              <a:gd name="connsiteY1" fmla="*/ 0 h 1410049"/>
              <a:gd name="connsiteX2" fmla="*/ 1359961 w 1359961"/>
              <a:gd name="connsiteY2" fmla="*/ 110575 h 1410049"/>
              <a:gd name="connsiteX3" fmla="*/ 1252081 w 1359961"/>
              <a:gd name="connsiteY3" fmla="*/ 168664 h 1410049"/>
              <a:gd name="connsiteX4" fmla="*/ 1136334 w 1359961"/>
              <a:gd name="connsiteY4" fmla="*/ 423307 h 1410049"/>
              <a:gd name="connsiteX5" fmla="*/ 1359961 w 1359961"/>
              <a:gd name="connsiteY5" fmla="*/ 913384 h 1410049"/>
              <a:gd name="connsiteX6" fmla="*/ 1359961 w 1359961"/>
              <a:gd name="connsiteY6" fmla="*/ 1410049 h 1410049"/>
              <a:gd name="connsiteX7" fmla="*/ 0 w 1359961"/>
              <a:gd name="connsiteY7" fmla="*/ 1410049 h 1410049"/>
              <a:gd name="connsiteX8" fmla="*/ 0 w 1359961"/>
              <a:gd name="connsiteY8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961" h="1410049">
                <a:moveTo>
                  <a:pt x="0" y="0"/>
                </a:moveTo>
                <a:lnTo>
                  <a:pt x="1359961" y="0"/>
                </a:lnTo>
                <a:lnTo>
                  <a:pt x="1359961" y="110575"/>
                </a:lnTo>
                <a:lnTo>
                  <a:pt x="1252081" y="168664"/>
                </a:lnTo>
                <a:lnTo>
                  <a:pt x="1136334" y="423307"/>
                </a:lnTo>
                <a:lnTo>
                  <a:pt x="1359961" y="913384"/>
                </a:lnTo>
                <a:lnTo>
                  <a:pt x="1359961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69A6D58-E700-4696-8E07-7F6018A169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4815" y="844201"/>
            <a:ext cx="1076446" cy="1107996"/>
          </a:xfrm>
          <a:custGeom>
            <a:avLst/>
            <a:gdLst>
              <a:gd name="connsiteX0" fmla="*/ 0 w 1076446"/>
              <a:gd name="connsiteY0" fmla="*/ 0 h 1107996"/>
              <a:gd name="connsiteX1" fmla="*/ 1076446 w 1076446"/>
              <a:gd name="connsiteY1" fmla="*/ 0 h 1107996"/>
              <a:gd name="connsiteX2" fmla="*/ 1076446 w 1076446"/>
              <a:gd name="connsiteY2" fmla="*/ 1107996 h 1107996"/>
              <a:gd name="connsiteX3" fmla="*/ 0 w 1076446"/>
              <a:gd name="connsiteY3" fmla="*/ 1107996 h 1107996"/>
              <a:gd name="connsiteX4" fmla="*/ 0 w 1076446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107996">
                <a:moveTo>
                  <a:pt x="0" y="0"/>
                </a:moveTo>
                <a:lnTo>
                  <a:pt x="1076446" y="0"/>
                </a:lnTo>
                <a:lnTo>
                  <a:pt x="1076446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74442A8-237C-469D-A3A2-B58A8811B5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5144" y="277901"/>
            <a:ext cx="2395960" cy="1898249"/>
          </a:xfrm>
          <a:custGeom>
            <a:avLst/>
            <a:gdLst>
              <a:gd name="connsiteX0" fmla="*/ 266218 w 2395960"/>
              <a:gd name="connsiteY0" fmla="*/ 0 h 1898249"/>
              <a:gd name="connsiteX1" fmla="*/ 494024 w 2395960"/>
              <a:gd name="connsiteY1" fmla="*/ 60081 h 1898249"/>
              <a:gd name="connsiteX2" fmla="*/ 590309 w 2395960"/>
              <a:gd name="connsiteY2" fmla="*/ 150471 h 1898249"/>
              <a:gd name="connsiteX3" fmla="*/ 659738 w 2395960"/>
              <a:gd name="connsiteY3" fmla="*/ 103786 h 1898249"/>
              <a:gd name="connsiteX4" fmla="*/ 1319514 w 2395960"/>
              <a:gd name="connsiteY4" fmla="*/ 277793 h 1898249"/>
              <a:gd name="connsiteX5" fmla="*/ 2395960 w 2395960"/>
              <a:gd name="connsiteY5" fmla="*/ 1504709 h 1898249"/>
              <a:gd name="connsiteX6" fmla="*/ 1469985 w 2395960"/>
              <a:gd name="connsiteY6" fmla="*/ 1863524 h 1898249"/>
              <a:gd name="connsiteX7" fmla="*/ 1354238 w 2395960"/>
              <a:gd name="connsiteY7" fmla="*/ 1898249 h 1898249"/>
              <a:gd name="connsiteX8" fmla="*/ 544010 w 2395960"/>
              <a:gd name="connsiteY8" fmla="*/ 1527859 h 1898249"/>
              <a:gd name="connsiteX9" fmla="*/ 0 w 2395960"/>
              <a:gd name="connsiteY9" fmla="*/ 335666 h 1898249"/>
              <a:gd name="connsiteX10" fmla="*/ 115747 w 2395960"/>
              <a:gd name="connsiteY10" fmla="*/ 81023 h 1898249"/>
              <a:gd name="connsiteX11" fmla="*/ 266218 w 2395960"/>
              <a:gd name="connsiteY11" fmla="*/ 0 h 18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5960" h="1898249">
                <a:moveTo>
                  <a:pt x="266218" y="0"/>
                </a:moveTo>
                <a:lnTo>
                  <a:pt x="494024" y="60081"/>
                </a:lnTo>
                <a:lnTo>
                  <a:pt x="590309" y="150471"/>
                </a:lnTo>
                <a:lnTo>
                  <a:pt x="659738" y="103786"/>
                </a:lnTo>
                <a:lnTo>
                  <a:pt x="1319514" y="277793"/>
                </a:lnTo>
                <a:lnTo>
                  <a:pt x="2395960" y="1504709"/>
                </a:lnTo>
                <a:lnTo>
                  <a:pt x="1469985" y="1863524"/>
                </a:lnTo>
                <a:lnTo>
                  <a:pt x="1354238" y="1898249"/>
                </a:lnTo>
                <a:lnTo>
                  <a:pt x="544010" y="1527859"/>
                </a:lnTo>
                <a:lnTo>
                  <a:pt x="0" y="335666"/>
                </a:lnTo>
                <a:lnTo>
                  <a:pt x="115747" y="81023"/>
                </a:lnTo>
                <a:lnTo>
                  <a:pt x="266218" y="0"/>
                </a:lnTo>
                <a:close/>
              </a:path>
            </a:pathLst>
          </a:cu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10E3F61-EDF9-4484-B8C9-9D267BE9530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469" y="-118721"/>
            <a:ext cx="3455592" cy="3455592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8E5B11E-6864-42CD-8CB4-51116DAB957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05" y="4366684"/>
            <a:ext cx="4256814" cy="3444039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AC67BF0-D73A-4E90-9496-C555746CF16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033" y="4803191"/>
            <a:ext cx="4984580" cy="234065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B7FA73B-0DFA-4B65-B3F0-26DDB7CF58F4}"/>
              </a:ext>
            </a:extLst>
          </p:cNvPr>
          <p:cNvGrpSpPr/>
          <p:nvPr/>
        </p:nvGrpSpPr>
        <p:grpSpPr>
          <a:xfrm>
            <a:off x="2720682" y="1755807"/>
            <a:ext cx="6750633" cy="2973516"/>
            <a:chOff x="2720682" y="1755807"/>
            <a:chExt cx="6750633" cy="2973516"/>
          </a:xfrm>
        </p:grpSpPr>
        <p:sp>
          <p:nvSpPr>
            <p:cNvPr id="29" name="TextBox 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EB695CF1-6CD8-4E82-BAEF-E644B37D650D}"/>
                </a:ext>
              </a:extLst>
            </p:cNvPr>
            <p:cNvSpPr txBox="1"/>
            <p:nvPr/>
          </p:nvSpPr>
          <p:spPr>
            <a:xfrm>
              <a:off x="3174366" y="2836580"/>
              <a:ext cx="584326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>
                <a:defRPr/>
              </a:pPr>
              <a:r>
                <a:rPr lang="zh-CN" altLang="en-US" sz="4400" b="1" dirty="0">
                  <a:solidFill>
                    <a:prstClr val="black"/>
                  </a:solidFill>
                  <a:cs typeface="+mn-ea"/>
                  <a:sym typeface="+mn-lt"/>
                </a:rPr>
                <a:t>幼儿常见疾病及其预防</a:t>
              </a: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93EACEF8-A0E3-48DB-8966-EB3639CD79E1}"/>
                </a:ext>
              </a:extLst>
            </p:cNvPr>
            <p:cNvSpPr/>
            <p:nvPr/>
          </p:nvSpPr>
          <p:spPr>
            <a:xfrm>
              <a:off x="2720682" y="3652626"/>
              <a:ext cx="675063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000" dirty="0">
                  <a:solidFill>
                    <a:prstClr val="black"/>
                  </a:solidFill>
                  <a:cs typeface="+mn-ea"/>
                  <a:sym typeface="+mn-lt"/>
                </a:rPr>
                <a:t>COMMON DISEASES IN CHILDREN AND THEIR PREVENTION</a:t>
              </a: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E5CC0FDB-40B8-4EB0-BE3A-FA397889DB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951" y="1755807"/>
              <a:ext cx="802097" cy="802097"/>
            </a:xfrm>
            <a:custGeom>
              <a:avLst/>
              <a:gdLst>
                <a:gd name="T0" fmla="*/ 561 w 561"/>
                <a:gd name="T1" fmla="*/ 293 h 559"/>
                <a:gd name="T2" fmla="*/ 556 w 561"/>
                <a:gd name="T3" fmla="*/ 334 h 559"/>
                <a:gd name="T4" fmla="*/ 544 w 561"/>
                <a:gd name="T5" fmla="*/ 375 h 559"/>
                <a:gd name="T6" fmla="*/ 527 w 561"/>
                <a:gd name="T7" fmla="*/ 412 h 559"/>
                <a:gd name="T8" fmla="*/ 505 w 561"/>
                <a:gd name="T9" fmla="*/ 446 h 559"/>
                <a:gd name="T10" fmla="*/ 478 w 561"/>
                <a:gd name="T11" fmla="*/ 476 h 559"/>
                <a:gd name="T12" fmla="*/ 447 w 561"/>
                <a:gd name="T13" fmla="*/ 503 h 559"/>
                <a:gd name="T14" fmla="*/ 413 w 561"/>
                <a:gd name="T15" fmla="*/ 525 h 559"/>
                <a:gd name="T16" fmla="*/ 376 w 561"/>
                <a:gd name="T17" fmla="*/ 542 h 559"/>
                <a:gd name="T18" fmla="*/ 336 w 561"/>
                <a:gd name="T19" fmla="*/ 554 h 559"/>
                <a:gd name="T20" fmla="*/ 295 w 561"/>
                <a:gd name="T21" fmla="*/ 559 h 559"/>
                <a:gd name="T22" fmla="*/ 266 w 561"/>
                <a:gd name="T23" fmla="*/ 558 h 559"/>
                <a:gd name="T24" fmla="*/ 224 w 561"/>
                <a:gd name="T25" fmla="*/ 553 h 559"/>
                <a:gd name="T26" fmla="*/ 184 w 561"/>
                <a:gd name="T27" fmla="*/ 541 h 559"/>
                <a:gd name="T28" fmla="*/ 147 w 561"/>
                <a:gd name="T29" fmla="*/ 524 h 559"/>
                <a:gd name="T30" fmla="*/ 102 w 561"/>
                <a:gd name="T31" fmla="*/ 494 h 559"/>
                <a:gd name="T32" fmla="*/ 49 w 561"/>
                <a:gd name="T33" fmla="*/ 435 h 559"/>
                <a:gd name="T34" fmla="*/ 27 w 561"/>
                <a:gd name="T35" fmla="*/ 400 h 559"/>
                <a:gd name="T36" fmla="*/ 13 w 561"/>
                <a:gd name="T37" fmla="*/ 363 h 559"/>
                <a:gd name="T38" fmla="*/ 3 w 561"/>
                <a:gd name="T39" fmla="*/ 323 h 559"/>
                <a:gd name="T40" fmla="*/ 0 w 561"/>
                <a:gd name="T41" fmla="*/ 280 h 559"/>
                <a:gd name="T42" fmla="*/ 1 w 561"/>
                <a:gd name="T43" fmla="*/ 251 h 559"/>
                <a:gd name="T44" fmla="*/ 7 w 561"/>
                <a:gd name="T45" fmla="*/ 210 h 559"/>
                <a:gd name="T46" fmla="*/ 21 w 561"/>
                <a:gd name="T47" fmla="*/ 172 h 559"/>
                <a:gd name="T48" fmla="*/ 39 w 561"/>
                <a:gd name="T49" fmla="*/ 136 h 559"/>
                <a:gd name="T50" fmla="*/ 63 w 561"/>
                <a:gd name="T51" fmla="*/ 103 h 559"/>
                <a:gd name="T52" fmla="*/ 91 w 561"/>
                <a:gd name="T53" fmla="*/ 73 h 559"/>
                <a:gd name="T54" fmla="*/ 123 w 561"/>
                <a:gd name="T55" fmla="*/ 48 h 559"/>
                <a:gd name="T56" fmla="*/ 159 w 561"/>
                <a:gd name="T57" fmla="*/ 28 h 559"/>
                <a:gd name="T58" fmla="*/ 197 w 561"/>
                <a:gd name="T59" fmla="*/ 13 h 559"/>
                <a:gd name="T60" fmla="*/ 238 w 561"/>
                <a:gd name="T61" fmla="*/ 3 h 559"/>
                <a:gd name="T62" fmla="*/ 281 w 561"/>
                <a:gd name="T63" fmla="*/ 0 h 559"/>
                <a:gd name="T64" fmla="*/ 309 w 561"/>
                <a:gd name="T65" fmla="*/ 1 h 559"/>
                <a:gd name="T66" fmla="*/ 350 w 561"/>
                <a:gd name="T67" fmla="*/ 8 h 559"/>
                <a:gd name="T68" fmla="*/ 390 w 561"/>
                <a:gd name="T69" fmla="*/ 21 h 559"/>
                <a:gd name="T70" fmla="*/ 426 w 561"/>
                <a:gd name="T71" fmla="*/ 40 h 559"/>
                <a:gd name="T72" fmla="*/ 458 w 561"/>
                <a:gd name="T73" fmla="*/ 63 h 559"/>
                <a:gd name="T74" fmla="*/ 505 w 561"/>
                <a:gd name="T75" fmla="*/ 111 h 559"/>
                <a:gd name="T76" fmla="*/ 527 w 561"/>
                <a:gd name="T77" fmla="*/ 145 h 559"/>
                <a:gd name="T78" fmla="*/ 544 w 561"/>
                <a:gd name="T79" fmla="*/ 182 h 559"/>
                <a:gd name="T80" fmla="*/ 555 w 561"/>
                <a:gd name="T81" fmla="*/ 222 h 559"/>
                <a:gd name="T82" fmla="*/ 560 w 561"/>
                <a:gd name="T83" fmla="*/ 264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1" h="559">
                  <a:moveTo>
                    <a:pt x="561" y="278"/>
                  </a:moveTo>
                  <a:lnTo>
                    <a:pt x="561" y="278"/>
                  </a:lnTo>
                  <a:lnTo>
                    <a:pt x="561" y="293"/>
                  </a:lnTo>
                  <a:lnTo>
                    <a:pt x="560" y="307"/>
                  </a:lnTo>
                  <a:lnTo>
                    <a:pt x="558" y="320"/>
                  </a:lnTo>
                  <a:lnTo>
                    <a:pt x="556" y="334"/>
                  </a:lnTo>
                  <a:lnTo>
                    <a:pt x="553" y="348"/>
                  </a:lnTo>
                  <a:lnTo>
                    <a:pt x="549" y="361"/>
                  </a:lnTo>
                  <a:lnTo>
                    <a:pt x="544" y="375"/>
                  </a:lnTo>
                  <a:lnTo>
                    <a:pt x="539" y="387"/>
                  </a:lnTo>
                  <a:lnTo>
                    <a:pt x="534" y="400"/>
                  </a:lnTo>
                  <a:lnTo>
                    <a:pt x="527" y="412"/>
                  </a:lnTo>
                  <a:lnTo>
                    <a:pt x="520" y="423"/>
                  </a:lnTo>
                  <a:lnTo>
                    <a:pt x="513" y="435"/>
                  </a:lnTo>
                  <a:lnTo>
                    <a:pt x="505" y="446"/>
                  </a:lnTo>
                  <a:lnTo>
                    <a:pt x="496" y="456"/>
                  </a:lnTo>
                  <a:lnTo>
                    <a:pt x="488" y="467"/>
                  </a:lnTo>
                  <a:lnTo>
                    <a:pt x="478" y="476"/>
                  </a:lnTo>
                  <a:lnTo>
                    <a:pt x="469" y="486"/>
                  </a:lnTo>
                  <a:lnTo>
                    <a:pt x="458" y="495"/>
                  </a:lnTo>
                  <a:lnTo>
                    <a:pt x="447" y="503"/>
                  </a:lnTo>
                  <a:lnTo>
                    <a:pt x="437" y="511"/>
                  </a:lnTo>
                  <a:lnTo>
                    <a:pt x="425" y="519"/>
                  </a:lnTo>
                  <a:lnTo>
                    <a:pt x="413" y="525"/>
                  </a:lnTo>
                  <a:lnTo>
                    <a:pt x="401" y="532"/>
                  </a:lnTo>
                  <a:lnTo>
                    <a:pt x="389" y="537"/>
                  </a:lnTo>
                  <a:lnTo>
                    <a:pt x="376" y="542"/>
                  </a:lnTo>
                  <a:lnTo>
                    <a:pt x="363" y="546"/>
                  </a:lnTo>
                  <a:lnTo>
                    <a:pt x="350" y="551"/>
                  </a:lnTo>
                  <a:lnTo>
                    <a:pt x="336" y="554"/>
                  </a:lnTo>
                  <a:lnTo>
                    <a:pt x="323" y="556"/>
                  </a:lnTo>
                  <a:lnTo>
                    <a:pt x="309" y="558"/>
                  </a:lnTo>
                  <a:lnTo>
                    <a:pt x="295" y="559"/>
                  </a:lnTo>
                  <a:lnTo>
                    <a:pt x="280" y="559"/>
                  </a:lnTo>
                  <a:lnTo>
                    <a:pt x="280" y="559"/>
                  </a:lnTo>
                  <a:lnTo>
                    <a:pt x="266" y="558"/>
                  </a:lnTo>
                  <a:lnTo>
                    <a:pt x="251" y="557"/>
                  </a:lnTo>
                  <a:lnTo>
                    <a:pt x="237" y="555"/>
                  </a:lnTo>
                  <a:lnTo>
                    <a:pt x="224" y="553"/>
                  </a:lnTo>
                  <a:lnTo>
                    <a:pt x="211" y="550"/>
                  </a:lnTo>
                  <a:lnTo>
                    <a:pt x="197" y="545"/>
                  </a:lnTo>
                  <a:lnTo>
                    <a:pt x="184" y="541"/>
                  </a:lnTo>
                  <a:lnTo>
                    <a:pt x="171" y="537"/>
                  </a:lnTo>
                  <a:lnTo>
                    <a:pt x="160" y="530"/>
                  </a:lnTo>
                  <a:lnTo>
                    <a:pt x="147" y="524"/>
                  </a:lnTo>
                  <a:lnTo>
                    <a:pt x="135" y="518"/>
                  </a:lnTo>
                  <a:lnTo>
                    <a:pt x="124" y="510"/>
                  </a:lnTo>
                  <a:lnTo>
                    <a:pt x="102" y="494"/>
                  </a:lnTo>
                  <a:lnTo>
                    <a:pt x="83" y="476"/>
                  </a:lnTo>
                  <a:lnTo>
                    <a:pt x="65" y="457"/>
                  </a:lnTo>
                  <a:lnTo>
                    <a:pt x="49" y="435"/>
                  </a:lnTo>
                  <a:lnTo>
                    <a:pt x="41" y="424"/>
                  </a:lnTo>
                  <a:lnTo>
                    <a:pt x="34" y="413"/>
                  </a:lnTo>
                  <a:lnTo>
                    <a:pt x="27" y="400"/>
                  </a:lnTo>
                  <a:lnTo>
                    <a:pt x="22" y="388"/>
                  </a:lnTo>
                  <a:lnTo>
                    <a:pt x="17" y="376"/>
                  </a:lnTo>
                  <a:lnTo>
                    <a:pt x="13" y="363"/>
                  </a:lnTo>
                  <a:lnTo>
                    <a:pt x="8" y="349"/>
                  </a:lnTo>
                  <a:lnTo>
                    <a:pt x="5" y="336"/>
                  </a:lnTo>
                  <a:lnTo>
                    <a:pt x="3" y="323"/>
                  </a:lnTo>
                  <a:lnTo>
                    <a:pt x="1" y="309"/>
                  </a:lnTo>
                  <a:lnTo>
                    <a:pt x="0" y="29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65"/>
                  </a:lnTo>
                  <a:lnTo>
                    <a:pt x="1" y="251"/>
                  </a:lnTo>
                  <a:lnTo>
                    <a:pt x="2" y="238"/>
                  </a:lnTo>
                  <a:lnTo>
                    <a:pt x="5" y="224"/>
                  </a:lnTo>
                  <a:lnTo>
                    <a:pt x="7" y="210"/>
                  </a:lnTo>
                  <a:lnTo>
                    <a:pt x="12" y="197"/>
                  </a:lnTo>
                  <a:lnTo>
                    <a:pt x="16" y="185"/>
                  </a:lnTo>
                  <a:lnTo>
                    <a:pt x="21" y="172"/>
                  </a:lnTo>
                  <a:lnTo>
                    <a:pt x="26" y="159"/>
                  </a:lnTo>
                  <a:lnTo>
                    <a:pt x="33" y="147"/>
                  </a:lnTo>
                  <a:lnTo>
                    <a:pt x="39" y="136"/>
                  </a:lnTo>
                  <a:lnTo>
                    <a:pt x="47" y="124"/>
                  </a:lnTo>
                  <a:lnTo>
                    <a:pt x="55" y="114"/>
                  </a:lnTo>
                  <a:lnTo>
                    <a:pt x="63" y="103"/>
                  </a:lnTo>
                  <a:lnTo>
                    <a:pt x="72" y="92"/>
                  </a:lnTo>
                  <a:lnTo>
                    <a:pt x="82" y="83"/>
                  </a:lnTo>
                  <a:lnTo>
                    <a:pt x="91" y="73"/>
                  </a:lnTo>
                  <a:lnTo>
                    <a:pt x="101" y="65"/>
                  </a:lnTo>
                  <a:lnTo>
                    <a:pt x="112" y="56"/>
                  </a:lnTo>
                  <a:lnTo>
                    <a:pt x="123" y="48"/>
                  </a:lnTo>
                  <a:lnTo>
                    <a:pt x="135" y="40"/>
                  </a:lnTo>
                  <a:lnTo>
                    <a:pt x="147" y="34"/>
                  </a:lnTo>
                  <a:lnTo>
                    <a:pt x="159" y="28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7" y="13"/>
                  </a:lnTo>
                  <a:lnTo>
                    <a:pt x="211" y="8"/>
                  </a:lnTo>
                  <a:lnTo>
                    <a:pt x="225" y="5"/>
                  </a:lnTo>
                  <a:lnTo>
                    <a:pt x="238" y="3"/>
                  </a:lnTo>
                  <a:lnTo>
                    <a:pt x="252" y="1"/>
                  </a:lnTo>
                  <a:lnTo>
                    <a:pt x="266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95" y="0"/>
                  </a:lnTo>
                  <a:lnTo>
                    <a:pt x="309" y="1"/>
                  </a:lnTo>
                  <a:lnTo>
                    <a:pt x="323" y="3"/>
                  </a:lnTo>
                  <a:lnTo>
                    <a:pt x="336" y="5"/>
                  </a:lnTo>
                  <a:lnTo>
                    <a:pt x="350" y="8"/>
                  </a:lnTo>
                  <a:lnTo>
                    <a:pt x="363" y="12"/>
                  </a:lnTo>
                  <a:lnTo>
                    <a:pt x="377" y="16"/>
                  </a:lnTo>
                  <a:lnTo>
                    <a:pt x="390" y="21"/>
                  </a:lnTo>
                  <a:lnTo>
                    <a:pt x="401" y="27"/>
                  </a:lnTo>
                  <a:lnTo>
                    <a:pt x="414" y="33"/>
                  </a:lnTo>
                  <a:lnTo>
                    <a:pt x="426" y="40"/>
                  </a:lnTo>
                  <a:lnTo>
                    <a:pt x="437" y="47"/>
                  </a:lnTo>
                  <a:lnTo>
                    <a:pt x="448" y="55"/>
                  </a:lnTo>
                  <a:lnTo>
                    <a:pt x="458" y="63"/>
                  </a:lnTo>
                  <a:lnTo>
                    <a:pt x="478" y="81"/>
                  </a:lnTo>
                  <a:lnTo>
                    <a:pt x="496" y="101"/>
                  </a:lnTo>
                  <a:lnTo>
                    <a:pt x="505" y="111"/>
                  </a:lnTo>
                  <a:lnTo>
                    <a:pt x="512" y="122"/>
                  </a:lnTo>
                  <a:lnTo>
                    <a:pt x="520" y="134"/>
                  </a:lnTo>
                  <a:lnTo>
                    <a:pt x="527" y="145"/>
                  </a:lnTo>
                  <a:lnTo>
                    <a:pt x="533" y="157"/>
                  </a:lnTo>
                  <a:lnTo>
                    <a:pt x="539" y="170"/>
                  </a:lnTo>
                  <a:lnTo>
                    <a:pt x="544" y="182"/>
                  </a:lnTo>
                  <a:lnTo>
                    <a:pt x="549" y="195"/>
                  </a:lnTo>
                  <a:lnTo>
                    <a:pt x="552" y="209"/>
                  </a:lnTo>
                  <a:lnTo>
                    <a:pt x="555" y="222"/>
                  </a:lnTo>
                  <a:lnTo>
                    <a:pt x="558" y="236"/>
                  </a:lnTo>
                  <a:lnTo>
                    <a:pt x="559" y="249"/>
                  </a:lnTo>
                  <a:lnTo>
                    <a:pt x="560" y="264"/>
                  </a:lnTo>
                  <a:lnTo>
                    <a:pt x="561" y="278"/>
                  </a:lnTo>
                  <a:lnTo>
                    <a:pt x="561" y="2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矩形: 圆角 31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9CF9FD8D-A1EF-4B64-81E1-8DFE65945444}"/>
                </a:ext>
              </a:extLst>
            </p:cNvPr>
            <p:cNvSpPr/>
            <p:nvPr/>
          </p:nvSpPr>
          <p:spPr>
            <a:xfrm>
              <a:off x="5315292" y="4164521"/>
              <a:ext cx="1593903" cy="5648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CBF7056-8206-4E0B-978F-F41BDC410EE1}"/>
                </a:ext>
              </a:extLst>
            </p:cNvPr>
            <p:cNvSpPr/>
            <p:nvPr/>
          </p:nvSpPr>
          <p:spPr>
            <a:xfrm>
              <a:off x="5660838" y="4293034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第五部分</a:t>
              </a:r>
            </a:p>
          </p:txBody>
        </p:sp>
        <p:sp>
          <p:nvSpPr>
            <p:cNvPr id="34" name="图形 7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B8D6313D-0442-4B43-B8BC-517C53683D1A}"/>
                </a:ext>
              </a:extLst>
            </p:cNvPr>
            <p:cNvSpPr/>
            <p:nvPr/>
          </p:nvSpPr>
          <p:spPr>
            <a:xfrm>
              <a:off x="5893407" y="1987243"/>
              <a:ext cx="405184" cy="339224"/>
            </a:xfrm>
            <a:custGeom>
              <a:avLst/>
              <a:gdLst>
                <a:gd name="connsiteX0" fmla="*/ 853281 w 1706562"/>
                <a:gd name="connsiteY0" fmla="*/ 0 h 1428750"/>
                <a:gd name="connsiteX1" fmla="*/ 1523861 w 1706562"/>
                <a:gd name="connsiteY1" fmla="*/ 467558 h 1428750"/>
                <a:gd name="connsiteX2" fmla="*/ 1706563 w 1706562"/>
                <a:gd name="connsiteY2" fmla="*/ 714375 h 1428750"/>
                <a:gd name="connsiteX3" fmla="*/ 1523861 w 1706562"/>
                <a:gd name="connsiteY3" fmla="*/ 961192 h 1428750"/>
                <a:gd name="connsiteX4" fmla="*/ 853281 w 1706562"/>
                <a:gd name="connsiteY4" fmla="*/ 1428750 h 1428750"/>
                <a:gd name="connsiteX5" fmla="*/ 182701 w 1706562"/>
                <a:gd name="connsiteY5" fmla="*/ 961192 h 1428750"/>
                <a:gd name="connsiteX6" fmla="*/ 0 w 1706562"/>
                <a:gd name="connsiteY6" fmla="*/ 714375 h 1428750"/>
                <a:gd name="connsiteX7" fmla="*/ 182701 w 1706562"/>
                <a:gd name="connsiteY7" fmla="*/ 467558 h 1428750"/>
                <a:gd name="connsiteX8" fmla="*/ 853281 w 1706562"/>
                <a:gd name="connsiteY8" fmla="*/ 0 h 1428750"/>
                <a:gd name="connsiteX9" fmla="*/ 853281 w 1706562"/>
                <a:gd name="connsiteY9" fmla="*/ 119063 h 1428750"/>
                <a:gd name="connsiteX10" fmla="*/ 285155 w 1706562"/>
                <a:gd name="connsiteY10" fmla="*/ 535960 h 1428750"/>
                <a:gd name="connsiteX11" fmla="*/ 237153 w 1706562"/>
                <a:gd name="connsiteY11" fmla="*/ 577017 h 1428750"/>
                <a:gd name="connsiteX12" fmla="*/ 120738 w 1706562"/>
                <a:gd name="connsiteY12" fmla="*/ 735319 h 1428750"/>
                <a:gd name="connsiteX13" fmla="*/ 237153 w 1706562"/>
                <a:gd name="connsiteY13" fmla="*/ 851733 h 1428750"/>
                <a:gd name="connsiteX14" fmla="*/ 285155 w 1706562"/>
                <a:gd name="connsiteY14" fmla="*/ 892810 h 1428750"/>
                <a:gd name="connsiteX15" fmla="*/ 853281 w 1706562"/>
                <a:gd name="connsiteY15" fmla="*/ 1309688 h 1428750"/>
                <a:gd name="connsiteX16" fmla="*/ 1421408 w 1706562"/>
                <a:gd name="connsiteY16" fmla="*/ 892790 h 1428750"/>
                <a:gd name="connsiteX17" fmla="*/ 1469410 w 1706562"/>
                <a:gd name="connsiteY17" fmla="*/ 851733 h 1428750"/>
                <a:gd name="connsiteX18" fmla="*/ 1585825 w 1706562"/>
                <a:gd name="connsiteY18" fmla="*/ 693431 h 1428750"/>
                <a:gd name="connsiteX19" fmla="*/ 1469410 w 1706562"/>
                <a:gd name="connsiteY19" fmla="*/ 577017 h 1428750"/>
                <a:gd name="connsiteX20" fmla="*/ 1421408 w 1706562"/>
                <a:gd name="connsiteY20" fmla="*/ 535940 h 1428750"/>
                <a:gd name="connsiteX21" fmla="*/ 1181953 w 1706562"/>
                <a:gd name="connsiteY21" fmla="*/ 217964 h 1428750"/>
                <a:gd name="connsiteX22" fmla="*/ 864056 w 1706562"/>
                <a:gd name="connsiteY22" fmla="*/ 376337 h 1428750"/>
                <a:gd name="connsiteX23" fmla="*/ 814721 w 1706562"/>
                <a:gd name="connsiteY23" fmla="*/ 308117 h 1428750"/>
                <a:gd name="connsiteX24" fmla="*/ 882174 w 1706562"/>
                <a:gd name="connsiteY24" fmla="*/ 258663 h 1428750"/>
                <a:gd name="connsiteX25" fmla="*/ 1070789 w 1706562"/>
                <a:gd name="connsiteY25" fmla="*/ 160159 h 1428750"/>
                <a:gd name="connsiteX26" fmla="*/ 853281 w 1706562"/>
                <a:gd name="connsiteY26" fmla="*/ 119063 h 1428750"/>
                <a:gd name="connsiteX27" fmla="*/ 579279 w 1706562"/>
                <a:gd name="connsiteY27" fmla="*/ 951111 h 1428750"/>
                <a:gd name="connsiteX28" fmla="*/ 663112 w 1706562"/>
                <a:gd name="connsiteY28" fmla="*/ 943366 h 1428750"/>
                <a:gd name="connsiteX29" fmla="*/ 663119 w 1706562"/>
                <a:gd name="connsiteY29" fmla="*/ 943372 h 1428750"/>
                <a:gd name="connsiteX30" fmla="*/ 853281 w 1706562"/>
                <a:gd name="connsiteY30" fmla="*/ 1012031 h 1428750"/>
                <a:gd name="connsiteX31" fmla="*/ 1043384 w 1706562"/>
                <a:gd name="connsiteY31" fmla="*/ 943412 h 1428750"/>
                <a:gd name="connsiteX32" fmla="*/ 1127224 w 1706562"/>
                <a:gd name="connsiteY32" fmla="*/ 951131 h 1428750"/>
                <a:gd name="connsiteX33" fmla="*/ 1119505 w 1706562"/>
                <a:gd name="connsiteY33" fmla="*/ 1034971 h 1428750"/>
                <a:gd name="connsiteX34" fmla="*/ 853281 w 1706562"/>
                <a:gd name="connsiteY34" fmla="*/ 1131094 h 1428750"/>
                <a:gd name="connsiteX35" fmla="*/ 586998 w 1706562"/>
                <a:gd name="connsiteY35" fmla="*/ 1034931 h 1428750"/>
                <a:gd name="connsiteX36" fmla="*/ 579275 w 1706562"/>
                <a:gd name="connsiteY36" fmla="*/ 951096 h 1428750"/>
                <a:gd name="connsiteX37" fmla="*/ 579279 w 1706562"/>
                <a:gd name="connsiteY37" fmla="*/ 951091 h 1428750"/>
                <a:gd name="connsiteX38" fmla="*/ 615156 w 1706562"/>
                <a:gd name="connsiteY38" fmla="*/ 515938 h 1428750"/>
                <a:gd name="connsiteX39" fmla="*/ 694531 w 1706562"/>
                <a:gd name="connsiteY39" fmla="*/ 595313 h 1428750"/>
                <a:gd name="connsiteX40" fmla="*/ 694531 w 1706562"/>
                <a:gd name="connsiteY40" fmla="*/ 674688 h 1428750"/>
                <a:gd name="connsiteX41" fmla="*/ 615156 w 1706562"/>
                <a:gd name="connsiteY41" fmla="*/ 754062 h 1428750"/>
                <a:gd name="connsiteX42" fmla="*/ 535781 w 1706562"/>
                <a:gd name="connsiteY42" fmla="*/ 674688 h 1428750"/>
                <a:gd name="connsiteX43" fmla="*/ 535781 w 1706562"/>
                <a:gd name="connsiteY43" fmla="*/ 595313 h 1428750"/>
                <a:gd name="connsiteX44" fmla="*/ 615156 w 1706562"/>
                <a:gd name="connsiteY44" fmla="*/ 515938 h 1428750"/>
                <a:gd name="connsiteX45" fmla="*/ 1091406 w 1706562"/>
                <a:gd name="connsiteY45" fmla="*/ 515938 h 1428750"/>
                <a:gd name="connsiteX46" fmla="*/ 1170781 w 1706562"/>
                <a:gd name="connsiteY46" fmla="*/ 595313 h 1428750"/>
                <a:gd name="connsiteX47" fmla="*/ 1170781 w 1706562"/>
                <a:gd name="connsiteY47" fmla="*/ 674688 h 1428750"/>
                <a:gd name="connsiteX48" fmla="*/ 1091406 w 1706562"/>
                <a:gd name="connsiteY48" fmla="*/ 754062 h 1428750"/>
                <a:gd name="connsiteX49" fmla="*/ 1012031 w 1706562"/>
                <a:gd name="connsiteY49" fmla="*/ 674688 h 1428750"/>
                <a:gd name="connsiteX50" fmla="*/ 1012031 w 1706562"/>
                <a:gd name="connsiteY50" fmla="*/ 595313 h 1428750"/>
                <a:gd name="connsiteX51" fmla="*/ 1091406 w 1706562"/>
                <a:gd name="connsiteY51" fmla="*/ 51593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06562" h="1428750">
                  <a:moveTo>
                    <a:pt x="853281" y="0"/>
                  </a:moveTo>
                  <a:cubicBezTo>
                    <a:pt x="1155899" y="0"/>
                    <a:pt x="1421745" y="189865"/>
                    <a:pt x="1523861" y="467558"/>
                  </a:cubicBezTo>
                  <a:cubicBezTo>
                    <a:pt x="1632402" y="500715"/>
                    <a:pt x="1706549" y="600883"/>
                    <a:pt x="1706563" y="714375"/>
                  </a:cubicBezTo>
                  <a:cubicBezTo>
                    <a:pt x="1706549" y="827867"/>
                    <a:pt x="1632402" y="928035"/>
                    <a:pt x="1523861" y="961192"/>
                  </a:cubicBezTo>
                  <a:cubicBezTo>
                    <a:pt x="1421745" y="1238885"/>
                    <a:pt x="1155918" y="1428750"/>
                    <a:pt x="853281" y="1428750"/>
                  </a:cubicBezTo>
                  <a:cubicBezTo>
                    <a:pt x="550664" y="1428750"/>
                    <a:pt x="284817" y="1238885"/>
                    <a:pt x="182701" y="961192"/>
                  </a:cubicBezTo>
                  <a:cubicBezTo>
                    <a:pt x="74160" y="928035"/>
                    <a:pt x="13" y="827867"/>
                    <a:pt x="0" y="714375"/>
                  </a:cubicBezTo>
                  <a:cubicBezTo>
                    <a:pt x="13" y="600883"/>
                    <a:pt x="74160" y="500715"/>
                    <a:pt x="182701" y="467558"/>
                  </a:cubicBezTo>
                  <a:cubicBezTo>
                    <a:pt x="284817" y="189865"/>
                    <a:pt x="550644" y="0"/>
                    <a:pt x="853281" y="0"/>
                  </a:cubicBezTo>
                  <a:close/>
                  <a:moveTo>
                    <a:pt x="853281" y="119063"/>
                  </a:moveTo>
                  <a:cubicBezTo>
                    <a:pt x="591284" y="119063"/>
                    <a:pt x="362347" y="289858"/>
                    <a:pt x="285155" y="535960"/>
                  </a:cubicBezTo>
                  <a:cubicBezTo>
                    <a:pt x="278332" y="557706"/>
                    <a:pt x="259693" y="573648"/>
                    <a:pt x="237153" y="577017"/>
                  </a:cubicBezTo>
                  <a:cubicBezTo>
                    <a:pt x="161292" y="588583"/>
                    <a:pt x="109171" y="659458"/>
                    <a:pt x="120738" y="735319"/>
                  </a:cubicBezTo>
                  <a:cubicBezTo>
                    <a:pt x="129900" y="795411"/>
                    <a:pt x="177061" y="842571"/>
                    <a:pt x="237153" y="851733"/>
                  </a:cubicBezTo>
                  <a:cubicBezTo>
                    <a:pt x="259698" y="855105"/>
                    <a:pt x="278339" y="871056"/>
                    <a:pt x="285155" y="892810"/>
                  </a:cubicBezTo>
                  <a:cubicBezTo>
                    <a:pt x="362347" y="1138873"/>
                    <a:pt x="591284" y="1309688"/>
                    <a:pt x="853281" y="1309688"/>
                  </a:cubicBezTo>
                  <a:cubicBezTo>
                    <a:pt x="1115278" y="1309688"/>
                    <a:pt x="1344216" y="1138892"/>
                    <a:pt x="1421408" y="892790"/>
                  </a:cubicBezTo>
                  <a:cubicBezTo>
                    <a:pt x="1428230" y="871044"/>
                    <a:pt x="1446869" y="855102"/>
                    <a:pt x="1469410" y="851733"/>
                  </a:cubicBezTo>
                  <a:cubicBezTo>
                    <a:pt x="1545271" y="840167"/>
                    <a:pt x="1597392" y="769292"/>
                    <a:pt x="1585825" y="693431"/>
                  </a:cubicBezTo>
                  <a:cubicBezTo>
                    <a:pt x="1576662" y="633339"/>
                    <a:pt x="1529502" y="586179"/>
                    <a:pt x="1469410" y="577017"/>
                  </a:cubicBezTo>
                  <a:cubicBezTo>
                    <a:pt x="1446864" y="573644"/>
                    <a:pt x="1428224" y="557694"/>
                    <a:pt x="1421408" y="535940"/>
                  </a:cubicBezTo>
                  <a:cubicBezTo>
                    <a:pt x="1380466" y="405599"/>
                    <a:pt x="1295913" y="293319"/>
                    <a:pt x="1181953" y="217964"/>
                  </a:cubicBezTo>
                  <a:cubicBezTo>
                    <a:pt x="1150878" y="347424"/>
                    <a:pt x="1037550" y="403027"/>
                    <a:pt x="864056" y="376337"/>
                  </a:cubicBezTo>
                  <a:cubicBezTo>
                    <a:pt x="831594" y="371122"/>
                    <a:pt x="809506" y="340579"/>
                    <a:pt x="814721" y="308117"/>
                  </a:cubicBezTo>
                  <a:cubicBezTo>
                    <a:pt x="819888" y="275954"/>
                    <a:pt x="849946" y="253916"/>
                    <a:pt x="882174" y="258663"/>
                  </a:cubicBezTo>
                  <a:cubicBezTo>
                    <a:pt x="1010940" y="278467"/>
                    <a:pt x="1063982" y="249396"/>
                    <a:pt x="1070789" y="160159"/>
                  </a:cubicBezTo>
                  <a:cubicBezTo>
                    <a:pt x="1001503" y="132950"/>
                    <a:pt x="927719" y="119009"/>
                    <a:pt x="853281" y="119063"/>
                  </a:cubicBezTo>
                  <a:close/>
                  <a:moveTo>
                    <a:pt x="579279" y="951111"/>
                  </a:moveTo>
                  <a:cubicBezTo>
                    <a:pt x="600290" y="925823"/>
                    <a:pt x="637823" y="922355"/>
                    <a:pt x="663112" y="943366"/>
                  </a:cubicBezTo>
                  <a:cubicBezTo>
                    <a:pt x="663114" y="943368"/>
                    <a:pt x="663116" y="943370"/>
                    <a:pt x="663119" y="943372"/>
                  </a:cubicBezTo>
                  <a:cubicBezTo>
                    <a:pt x="716490" y="987857"/>
                    <a:pt x="783802" y="1012160"/>
                    <a:pt x="853281" y="1012031"/>
                  </a:cubicBezTo>
                  <a:cubicBezTo>
                    <a:pt x="923766" y="1012031"/>
                    <a:pt x="990342" y="987524"/>
                    <a:pt x="1043384" y="943412"/>
                  </a:cubicBezTo>
                  <a:cubicBezTo>
                    <a:pt x="1068668" y="922391"/>
                    <a:pt x="1106204" y="925848"/>
                    <a:pt x="1127224" y="951131"/>
                  </a:cubicBezTo>
                  <a:cubicBezTo>
                    <a:pt x="1148244" y="976414"/>
                    <a:pt x="1144788" y="1013951"/>
                    <a:pt x="1119505" y="1034971"/>
                  </a:cubicBezTo>
                  <a:cubicBezTo>
                    <a:pt x="1044762" y="1097205"/>
                    <a:pt x="950542" y="1131224"/>
                    <a:pt x="853281" y="1131094"/>
                  </a:cubicBezTo>
                  <a:cubicBezTo>
                    <a:pt x="755995" y="1131227"/>
                    <a:pt x="661751" y="1097193"/>
                    <a:pt x="586998" y="1034931"/>
                  </a:cubicBezTo>
                  <a:cubicBezTo>
                    <a:pt x="561715" y="1013913"/>
                    <a:pt x="558257" y="976379"/>
                    <a:pt x="579275" y="951096"/>
                  </a:cubicBezTo>
                  <a:cubicBezTo>
                    <a:pt x="579276" y="951094"/>
                    <a:pt x="579277" y="951093"/>
                    <a:pt x="579279" y="951091"/>
                  </a:cubicBezTo>
                  <a:close/>
                  <a:moveTo>
                    <a:pt x="615156" y="515938"/>
                  </a:moveTo>
                  <a:cubicBezTo>
                    <a:pt x="658994" y="515938"/>
                    <a:pt x="694531" y="551475"/>
                    <a:pt x="694531" y="595313"/>
                  </a:cubicBezTo>
                  <a:lnTo>
                    <a:pt x="694531" y="674688"/>
                  </a:lnTo>
                  <a:cubicBezTo>
                    <a:pt x="694531" y="718525"/>
                    <a:pt x="658994" y="754062"/>
                    <a:pt x="615156" y="754062"/>
                  </a:cubicBezTo>
                  <a:cubicBezTo>
                    <a:pt x="571319" y="754062"/>
                    <a:pt x="535781" y="718525"/>
                    <a:pt x="535781" y="674688"/>
                  </a:cubicBezTo>
                  <a:lnTo>
                    <a:pt x="535781" y="595313"/>
                  </a:lnTo>
                  <a:cubicBezTo>
                    <a:pt x="535781" y="551475"/>
                    <a:pt x="571319" y="515938"/>
                    <a:pt x="615156" y="515938"/>
                  </a:cubicBezTo>
                  <a:close/>
                  <a:moveTo>
                    <a:pt x="1091406" y="515938"/>
                  </a:moveTo>
                  <a:cubicBezTo>
                    <a:pt x="1135244" y="515938"/>
                    <a:pt x="1170781" y="551475"/>
                    <a:pt x="1170781" y="595313"/>
                  </a:cubicBezTo>
                  <a:lnTo>
                    <a:pt x="1170781" y="674688"/>
                  </a:lnTo>
                  <a:cubicBezTo>
                    <a:pt x="1170781" y="718525"/>
                    <a:pt x="1135244" y="754062"/>
                    <a:pt x="1091406" y="754062"/>
                  </a:cubicBezTo>
                  <a:cubicBezTo>
                    <a:pt x="1047569" y="754062"/>
                    <a:pt x="1012031" y="718525"/>
                    <a:pt x="1012031" y="674688"/>
                  </a:cubicBezTo>
                  <a:lnTo>
                    <a:pt x="1012031" y="595313"/>
                  </a:lnTo>
                  <a:cubicBezTo>
                    <a:pt x="1012031" y="551475"/>
                    <a:pt x="1047569" y="515938"/>
                    <a:pt x="1091406" y="515938"/>
                  </a:cubicBez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7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传染病发生和流行的三个环节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="" id="{C856EFC3-972C-40AB-AC04-15F755B027E7}"/>
              </a:ext>
            </a:extLst>
          </p:cNvPr>
          <p:cNvGrpSpPr/>
          <p:nvPr/>
        </p:nvGrpSpPr>
        <p:grpSpPr>
          <a:xfrm>
            <a:off x="1227518" y="2092749"/>
            <a:ext cx="2318994" cy="2507530"/>
            <a:chOff x="1227518" y="2092749"/>
            <a:chExt cx="2318994" cy="2507530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4E3BF0D-8462-4EE9-AB14-6A2FE0F73EC8}"/>
                </a:ext>
              </a:extLst>
            </p:cNvPr>
            <p:cNvSpPr/>
            <p:nvPr/>
          </p:nvSpPr>
          <p:spPr>
            <a:xfrm flipV="1">
              <a:off x="1227518" y="2092749"/>
              <a:ext cx="2318994" cy="2507530"/>
            </a:xfrm>
            <a:custGeom>
              <a:avLst/>
              <a:gdLst>
                <a:gd name="connsiteX0" fmla="*/ 1159497 w 2318994"/>
                <a:gd name="connsiteY0" fmla="*/ 2507530 h 2507530"/>
                <a:gd name="connsiteX1" fmla="*/ 2318994 w 2318994"/>
                <a:gd name="connsiteY1" fmla="*/ 1348033 h 2507530"/>
                <a:gd name="connsiteX2" fmla="*/ 1393176 w 2318994"/>
                <a:gd name="connsiteY2" fmla="*/ 212093 h 2507530"/>
                <a:gd name="connsiteX3" fmla="*/ 1328911 w 2318994"/>
                <a:gd name="connsiteY3" fmla="*/ 202285 h 2507530"/>
                <a:gd name="connsiteX4" fmla="*/ 1159497 w 2318994"/>
                <a:gd name="connsiteY4" fmla="*/ 0 h 2507530"/>
                <a:gd name="connsiteX5" fmla="*/ 990084 w 2318994"/>
                <a:gd name="connsiteY5" fmla="*/ 202285 h 2507530"/>
                <a:gd name="connsiteX6" fmla="*/ 925818 w 2318994"/>
                <a:gd name="connsiteY6" fmla="*/ 212093 h 2507530"/>
                <a:gd name="connsiteX7" fmla="*/ 0 w 2318994"/>
                <a:gd name="connsiteY7" fmla="*/ 1348033 h 2507530"/>
                <a:gd name="connsiteX8" fmla="*/ 1159497 w 2318994"/>
                <a:gd name="connsiteY8" fmla="*/ 2507530 h 250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8994" h="2507530">
                  <a:moveTo>
                    <a:pt x="1159497" y="2507530"/>
                  </a:moveTo>
                  <a:cubicBezTo>
                    <a:pt x="1799870" y="2507530"/>
                    <a:pt x="2318994" y="1988406"/>
                    <a:pt x="2318994" y="1348033"/>
                  </a:cubicBezTo>
                  <a:cubicBezTo>
                    <a:pt x="2318994" y="787707"/>
                    <a:pt x="1921540" y="320212"/>
                    <a:pt x="1393176" y="212093"/>
                  </a:cubicBezTo>
                  <a:lnTo>
                    <a:pt x="1328911" y="202285"/>
                  </a:lnTo>
                  <a:lnTo>
                    <a:pt x="1159497" y="0"/>
                  </a:lnTo>
                  <a:lnTo>
                    <a:pt x="990084" y="202285"/>
                  </a:lnTo>
                  <a:lnTo>
                    <a:pt x="925818" y="212093"/>
                  </a:lnTo>
                  <a:cubicBezTo>
                    <a:pt x="397454" y="320212"/>
                    <a:pt x="0" y="787707"/>
                    <a:pt x="0" y="1348033"/>
                  </a:cubicBezTo>
                  <a:cubicBezTo>
                    <a:pt x="0" y="1988406"/>
                    <a:pt x="519124" y="2507530"/>
                    <a:pt x="1159497" y="25075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1F3CECE-E393-4A18-BB5D-B9B204B08069}"/>
                </a:ext>
              </a:extLst>
            </p:cNvPr>
            <p:cNvSpPr txBox="1"/>
            <p:nvPr/>
          </p:nvSpPr>
          <p:spPr>
            <a:xfrm>
              <a:off x="1739217" y="2942292"/>
              <a:ext cx="129559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传染源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xmlns:p14="http://schemas.microsoft.com/office/powerpoint/2010/main" xmlns="" id="{1D627038-C75F-4350-84C0-A7B5F6CC3B6B}"/>
              </a:ext>
            </a:extLst>
          </p:cNvPr>
          <p:cNvSpPr txBox="1"/>
          <p:nvPr/>
        </p:nvSpPr>
        <p:spPr>
          <a:xfrm>
            <a:off x="812799" y="4803491"/>
            <a:ext cx="314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指患病者、病原体携带者和受感染的动物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:p14="http://schemas.microsoft.com/office/powerpoint/2010/main" xmlns="" id="{0B994CFD-AC04-4B92-8411-4F01DF0634BB}"/>
              </a:ext>
            </a:extLst>
          </p:cNvPr>
          <p:cNvGrpSpPr/>
          <p:nvPr/>
        </p:nvGrpSpPr>
        <p:grpSpPr>
          <a:xfrm>
            <a:off x="4932341" y="2092749"/>
            <a:ext cx="2318994" cy="2507530"/>
            <a:chOff x="4932341" y="2092749"/>
            <a:chExt cx="2318994" cy="2507530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D9B49020-E90A-4DB1-93E1-9C7F5C214B9F}"/>
                </a:ext>
              </a:extLst>
            </p:cNvPr>
            <p:cNvSpPr/>
            <p:nvPr/>
          </p:nvSpPr>
          <p:spPr>
            <a:xfrm flipV="1">
              <a:off x="4932341" y="2092749"/>
              <a:ext cx="2318994" cy="2507530"/>
            </a:xfrm>
            <a:custGeom>
              <a:avLst/>
              <a:gdLst>
                <a:gd name="connsiteX0" fmla="*/ 1159497 w 2318994"/>
                <a:gd name="connsiteY0" fmla="*/ 2507530 h 2507530"/>
                <a:gd name="connsiteX1" fmla="*/ 2318994 w 2318994"/>
                <a:gd name="connsiteY1" fmla="*/ 1348033 h 2507530"/>
                <a:gd name="connsiteX2" fmla="*/ 1393176 w 2318994"/>
                <a:gd name="connsiteY2" fmla="*/ 212093 h 2507530"/>
                <a:gd name="connsiteX3" fmla="*/ 1328911 w 2318994"/>
                <a:gd name="connsiteY3" fmla="*/ 202285 h 2507530"/>
                <a:gd name="connsiteX4" fmla="*/ 1159497 w 2318994"/>
                <a:gd name="connsiteY4" fmla="*/ 0 h 2507530"/>
                <a:gd name="connsiteX5" fmla="*/ 990084 w 2318994"/>
                <a:gd name="connsiteY5" fmla="*/ 202285 h 2507530"/>
                <a:gd name="connsiteX6" fmla="*/ 925818 w 2318994"/>
                <a:gd name="connsiteY6" fmla="*/ 212093 h 2507530"/>
                <a:gd name="connsiteX7" fmla="*/ 0 w 2318994"/>
                <a:gd name="connsiteY7" fmla="*/ 1348033 h 2507530"/>
                <a:gd name="connsiteX8" fmla="*/ 1159497 w 2318994"/>
                <a:gd name="connsiteY8" fmla="*/ 2507530 h 250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8994" h="2507530">
                  <a:moveTo>
                    <a:pt x="1159497" y="2507530"/>
                  </a:moveTo>
                  <a:cubicBezTo>
                    <a:pt x="1799870" y="2507530"/>
                    <a:pt x="2318994" y="1988406"/>
                    <a:pt x="2318994" y="1348033"/>
                  </a:cubicBezTo>
                  <a:cubicBezTo>
                    <a:pt x="2318994" y="787707"/>
                    <a:pt x="1921540" y="320212"/>
                    <a:pt x="1393176" y="212093"/>
                  </a:cubicBezTo>
                  <a:lnTo>
                    <a:pt x="1328911" y="202285"/>
                  </a:lnTo>
                  <a:lnTo>
                    <a:pt x="1159497" y="0"/>
                  </a:lnTo>
                  <a:lnTo>
                    <a:pt x="990084" y="202285"/>
                  </a:lnTo>
                  <a:lnTo>
                    <a:pt x="925818" y="212093"/>
                  </a:lnTo>
                  <a:cubicBezTo>
                    <a:pt x="397454" y="320212"/>
                    <a:pt x="0" y="787707"/>
                    <a:pt x="0" y="1348033"/>
                  </a:cubicBezTo>
                  <a:cubicBezTo>
                    <a:pt x="0" y="1988406"/>
                    <a:pt x="519124" y="2507530"/>
                    <a:pt x="1159497" y="2507530"/>
                  </a:cubicBezTo>
                  <a:close/>
                </a:path>
              </a:pathLst>
            </a:custGeom>
            <a:gradFill>
              <a:gsLst>
                <a:gs pos="0">
                  <a:srgbClr val="F5EFA5"/>
                </a:gs>
                <a:gs pos="100000">
                  <a:srgbClr val="FECE57"/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5321" tIns="27661" rIns="55321" bIns="27661" rtlCol="0" anchor="ctr"/>
            <a:lstStyle/>
            <a:p>
              <a:pPr algn="ctr"/>
              <a:endParaRPr lang="zh-CN" altLang="en-US" sz="1089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A53DF9E-44B1-4DDD-9733-23BAD124AABE}"/>
                </a:ext>
              </a:extLst>
            </p:cNvPr>
            <p:cNvSpPr txBox="1"/>
            <p:nvPr/>
          </p:nvSpPr>
          <p:spPr>
            <a:xfrm>
              <a:off x="5262034" y="2942292"/>
              <a:ext cx="16596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cs typeface="+mn-ea"/>
                  <a:sym typeface="+mn-lt"/>
                </a:rPr>
                <a:t>传播途径 </a:t>
              </a: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xmlns:p14="http://schemas.microsoft.com/office/powerpoint/2010/main" xmlns="" id="{5948E7BB-A955-4118-8A10-6FA41D572B3D}"/>
              </a:ext>
            </a:extLst>
          </p:cNvPr>
          <p:cNvSpPr txBox="1"/>
          <p:nvPr/>
        </p:nvSpPr>
        <p:spPr>
          <a:xfrm>
            <a:off x="4517622" y="4803491"/>
            <a:ext cx="3148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有空气传播、接触传播、母婴传播、医源性传播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:p14="http://schemas.microsoft.com/office/powerpoint/2010/main" xmlns="" id="{4A395A9B-7288-4085-B25B-96691CD47C21}"/>
              </a:ext>
            </a:extLst>
          </p:cNvPr>
          <p:cNvGrpSpPr/>
          <p:nvPr/>
        </p:nvGrpSpPr>
        <p:grpSpPr>
          <a:xfrm>
            <a:off x="8475918" y="2092749"/>
            <a:ext cx="2318994" cy="2507530"/>
            <a:chOff x="8475918" y="2092749"/>
            <a:chExt cx="2318994" cy="2507530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A55EE11-7DAD-4BAA-8568-C2167659D56C}"/>
                </a:ext>
              </a:extLst>
            </p:cNvPr>
            <p:cNvSpPr/>
            <p:nvPr/>
          </p:nvSpPr>
          <p:spPr>
            <a:xfrm flipV="1">
              <a:off x="8475918" y="2092749"/>
              <a:ext cx="2318994" cy="2507530"/>
            </a:xfrm>
            <a:custGeom>
              <a:avLst/>
              <a:gdLst>
                <a:gd name="connsiteX0" fmla="*/ 1159497 w 2318994"/>
                <a:gd name="connsiteY0" fmla="*/ 2507530 h 2507530"/>
                <a:gd name="connsiteX1" fmla="*/ 2318994 w 2318994"/>
                <a:gd name="connsiteY1" fmla="*/ 1348033 h 2507530"/>
                <a:gd name="connsiteX2" fmla="*/ 1393176 w 2318994"/>
                <a:gd name="connsiteY2" fmla="*/ 212093 h 2507530"/>
                <a:gd name="connsiteX3" fmla="*/ 1328911 w 2318994"/>
                <a:gd name="connsiteY3" fmla="*/ 202285 h 2507530"/>
                <a:gd name="connsiteX4" fmla="*/ 1159497 w 2318994"/>
                <a:gd name="connsiteY4" fmla="*/ 0 h 2507530"/>
                <a:gd name="connsiteX5" fmla="*/ 990084 w 2318994"/>
                <a:gd name="connsiteY5" fmla="*/ 202285 h 2507530"/>
                <a:gd name="connsiteX6" fmla="*/ 925818 w 2318994"/>
                <a:gd name="connsiteY6" fmla="*/ 212093 h 2507530"/>
                <a:gd name="connsiteX7" fmla="*/ 0 w 2318994"/>
                <a:gd name="connsiteY7" fmla="*/ 1348033 h 2507530"/>
                <a:gd name="connsiteX8" fmla="*/ 1159497 w 2318994"/>
                <a:gd name="connsiteY8" fmla="*/ 2507530 h 2507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8994" h="2507530">
                  <a:moveTo>
                    <a:pt x="1159497" y="2507530"/>
                  </a:moveTo>
                  <a:cubicBezTo>
                    <a:pt x="1799870" y="2507530"/>
                    <a:pt x="2318994" y="1988406"/>
                    <a:pt x="2318994" y="1348033"/>
                  </a:cubicBezTo>
                  <a:cubicBezTo>
                    <a:pt x="2318994" y="787707"/>
                    <a:pt x="1921540" y="320212"/>
                    <a:pt x="1393176" y="212093"/>
                  </a:cubicBezTo>
                  <a:lnTo>
                    <a:pt x="1328911" y="202285"/>
                  </a:lnTo>
                  <a:lnTo>
                    <a:pt x="1159497" y="0"/>
                  </a:lnTo>
                  <a:lnTo>
                    <a:pt x="990084" y="202285"/>
                  </a:lnTo>
                  <a:lnTo>
                    <a:pt x="925818" y="212093"/>
                  </a:lnTo>
                  <a:cubicBezTo>
                    <a:pt x="397454" y="320212"/>
                    <a:pt x="0" y="787707"/>
                    <a:pt x="0" y="1348033"/>
                  </a:cubicBezTo>
                  <a:cubicBezTo>
                    <a:pt x="0" y="1988406"/>
                    <a:pt x="519124" y="2507530"/>
                    <a:pt x="1159497" y="250753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DA47D0E-DFF9-4180-977C-A2DCBF0FB938}"/>
                </a:ext>
              </a:extLst>
            </p:cNvPr>
            <p:cNvSpPr txBox="1"/>
            <p:nvPr/>
          </p:nvSpPr>
          <p:spPr>
            <a:xfrm>
              <a:off x="8805611" y="2942292"/>
              <a:ext cx="165960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易感人群 </a:t>
              </a: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xmlns:p14="http://schemas.microsoft.com/office/powerpoint/2010/main" xmlns="" id="{0B096E05-F202-4922-8FE7-02E178DBD8CA}"/>
              </a:ext>
            </a:extLst>
          </p:cNvPr>
          <p:cNvSpPr txBox="1"/>
          <p:nvPr/>
        </p:nvSpPr>
        <p:spPr>
          <a:xfrm>
            <a:off x="8222445" y="4803490"/>
            <a:ext cx="28259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是指容易受这种病传染的人群</a:t>
            </a:r>
          </a:p>
        </p:txBody>
      </p:sp>
    </p:spTree>
    <p:extLst>
      <p:ext uri="{BB962C8B-B14F-4D97-AF65-F5344CB8AC3E}">
        <p14:creationId xmlns:p14="http://schemas.microsoft.com/office/powerpoint/2010/main" val="173215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传染病的预防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:p14="http://schemas.microsoft.com/office/powerpoint/2010/main" xmlns="" id="{E80FE4F5-A762-42C9-9614-B5014E045B0F}"/>
              </a:ext>
            </a:extLst>
          </p:cNvPr>
          <p:cNvSpPr txBox="1"/>
          <p:nvPr/>
        </p:nvSpPr>
        <p:spPr>
          <a:xfrm>
            <a:off x="1001334" y="4989984"/>
            <a:ext cx="314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控制传染源 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:p14="http://schemas.microsoft.com/office/powerpoint/2010/main" xmlns="" id="{11776347-2B18-4104-8E6E-86B608FFB066}"/>
              </a:ext>
            </a:extLst>
          </p:cNvPr>
          <p:cNvGrpSpPr/>
          <p:nvPr/>
        </p:nvGrpSpPr>
        <p:grpSpPr>
          <a:xfrm>
            <a:off x="1912167" y="3016577"/>
            <a:ext cx="8367667" cy="1493138"/>
            <a:chOff x="1912167" y="3016577"/>
            <a:chExt cx="8367667" cy="1493138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9BFBAEE-2605-4C0B-B0FA-8F0F451B5BF4}"/>
                </a:ext>
              </a:extLst>
            </p:cNvPr>
            <p:cNvGrpSpPr/>
            <p:nvPr/>
          </p:nvGrpSpPr>
          <p:grpSpPr>
            <a:xfrm>
              <a:off x="1912167" y="3016577"/>
              <a:ext cx="1326767" cy="1493138"/>
              <a:chOff x="1912167" y="3016577"/>
              <a:chExt cx="1326767" cy="1493138"/>
            </a:xfrm>
          </p:grpSpPr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B6DF353C-A9F8-410C-9C1A-07F8D8E1644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1912167" y="3016577"/>
                <a:ext cx="1326767" cy="149313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013170A6-EDCA-4ECD-A38A-368CA7384A2F}"/>
                  </a:ext>
                </a:extLst>
              </p:cNvPr>
              <p:cNvSpPr txBox="1"/>
              <p:nvPr/>
            </p:nvSpPr>
            <p:spPr>
              <a:xfrm>
                <a:off x="2248412" y="3494453"/>
                <a:ext cx="6542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A482D67-B999-40FA-B9F6-69FEE87E851F}"/>
                </a:ext>
              </a:extLst>
            </p:cNvPr>
            <p:cNvGrpSpPr/>
            <p:nvPr/>
          </p:nvGrpSpPr>
          <p:grpSpPr>
            <a:xfrm>
              <a:off x="4259134" y="3016577"/>
              <a:ext cx="1326767" cy="1493138"/>
              <a:chOff x="4259134" y="3016577"/>
              <a:chExt cx="1326767" cy="1493138"/>
            </a:xfrm>
          </p:grpSpPr>
          <p:sp>
            <p:nvSpPr>
              <p:cNvPr id="28" name="Freeform 1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16FC4927-3FF4-4AE2-9810-8DA121B00FB0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4259134" y="3016577"/>
                <a:ext cx="1326767" cy="149313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C8DEC9B4-A277-4A10-A53C-684B96D29CE5}"/>
                  </a:ext>
                </a:extLst>
              </p:cNvPr>
              <p:cNvSpPr txBox="1"/>
              <p:nvPr/>
            </p:nvSpPr>
            <p:spPr>
              <a:xfrm>
                <a:off x="4595379" y="3494453"/>
                <a:ext cx="6542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3B7432C-B0D8-4D00-9BF4-48F035CAB862}"/>
                </a:ext>
              </a:extLst>
            </p:cNvPr>
            <p:cNvGrpSpPr/>
            <p:nvPr/>
          </p:nvGrpSpPr>
          <p:grpSpPr>
            <a:xfrm>
              <a:off x="6606101" y="3016577"/>
              <a:ext cx="1326767" cy="1493138"/>
              <a:chOff x="6606101" y="3016577"/>
              <a:chExt cx="1326767" cy="1493138"/>
            </a:xfrm>
          </p:grpSpPr>
          <p:sp>
            <p:nvSpPr>
              <p:cNvPr id="29" name="Freeform 1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B9AC174E-A522-4035-BC38-A219EB83A78E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6606101" y="3016577"/>
                <a:ext cx="1326767" cy="149313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A029BB84-1895-4A46-B8EB-380BDF1AD00D}"/>
                  </a:ext>
                </a:extLst>
              </p:cNvPr>
              <p:cNvSpPr txBox="1"/>
              <p:nvPr/>
            </p:nvSpPr>
            <p:spPr>
              <a:xfrm>
                <a:off x="6942346" y="3494453"/>
                <a:ext cx="6542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03C3DFDC-47A8-44AC-92A9-724BAA343747}"/>
                </a:ext>
              </a:extLst>
            </p:cNvPr>
            <p:cNvGrpSpPr/>
            <p:nvPr/>
          </p:nvGrpSpPr>
          <p:grpSpPr>
            <a:xfrm>
              <a:off x="8953067" y="3016577"/>
              <a:ext cx="1326767" cy="1493138"/>
              <a:chOff x="8953067" y="3016577"/>
              <a:chExt cx="1326767" cy="1493138"/>
            </a:xfrm>
          </p:grpSpPr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3B875B30-B817-4BA8-B856-B91F0C8C0F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8953067" y="3016577"/>
                <a:ext cx="1326767" cy="149313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9253AE2D-F466-43CB-A620-765CBA7EAD87}"/>
                  </a:ext>
                </a:extLst>
              </p:cNvPr>
              <p:cNvSpPr txBox="1"/>
              <p:nvPr/>
            </p:nvSpPr>
            <p:spPr>
              <a:xfrm>
                <a:off x="9289312" y="3494453"/>
                <a:ext cx="65427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484A818-338F-4856-B37D-BA718A361060}"/>
                </a:ext>
              </a:extLst>
            </p:cNvPr>
            <p:cNvSpPr/>
            <p:nvPr/>
          </p:nvSpPr>
          <p:spPr>
            <a:xfrm>
              <a:off x="3687485" y="3667070"/>
              <a:ext cx="234683" cy="177985"/>
            </a:xfrm>
            <a:custGeom>
              <a:avLst/>
              <a:gdLst>
                <a:gd name="connsiteX0" fmla="*/ 3169 w 19049"/>
                <a:gd name="connsiteY0" fmla="*/ 555 h 14447"/>
                <a:gd name="connsiteX1" fmla="*/ 1873 w 19049"/>
                <a:gd name="connsiteY1" fmla="*/ 0 h 14447"/>
                <a:gd name="connsiteX2" fmla="*/ 576 w 19049"/>
                <a:gd name="connsiteY2" fmla="*/ 519 h 14447"/>
                <a:gd name="connsiteX3" fmla="*/ 18 w 19049"/>
                <a:gd name="connsiteY3" fmla="*/ 1808 h 14447"/>
                <a:gd name="connsiteX4" fmla="*/ 540 w 19049"/>
                <a:gd name="connsiteY4" fmla="*/ 3111 h 14447"/>
                <a:gd name="connsiteX5" fmla="*/ 4753 w 19049"/>
                <a:gd name="connsiteY5" fmla="*/ 7235 h 14447"/>
                <a:gd name="connsiteX6" fmla="*/ 540 w 19049"/>
                <a:gd name="connsiteY6" fmla="*/ 11358 h 14447"/>
                <a:gd name="connsiteX7" fmla="*/ 144 w 19049"/>
                <a:gd name="connsiteY7" fmla="*/ 11943 h 14447"/>
                <a:gd name="connsiteX8" fmla="*/ 0 w 19049"/>
                <a:gd name="connsiteY8" fmla="*/ 12636 h 14447"/>
                <a:gd name="connsiteX9" fmla="*/ 144 w 19049"/>
                <a:gd name="connsiteY9" fmla="*/ 13329 h 14447"/>
                <a:gd name="connsiteX10" fmla="*/ 540 w 19049"/>
                <a:gd name="connsiteY10" fmla="*/ 13914 h 14447"/>
                <a:gd name="connsiteX11" fmla="*/ 1134 w 19049"/>
                <a:gd name="connsiteY11" fmla="*/ 14309 h 14447"/>
                <a:gd name="connsiteX12" fmla="*/ 1818 w 19049"/>
                <a:gd name="connsiteY12" fmla="*/ 14447 h 14447"/>
                <a:gd name="connsiteX13" fmla="*/ 2503 w 19049"/>
                <a:gd name="connsiteY13" fmla="*/ 14309 h 14447"/>
                <a:gd name="connsiteX14" fmla="*/ 3097 w 19049"/>
                <a:gd name="connsiteY14" fmla="*/ 13914 h 14447"/>
                <a:gd name="connsiteX15" fmla="*/ 8498 w 19049"/>
                <a:gd name="connsiteY15" fmla="*/ 8513 h 14447"/>
                <a:gd name="connsiteX16" fmla="*/ 8894 w 19049"/>
                <a:gd name="connsiteY16" fmla="*/ 7928 h 14447"/>
                <a:gd name="connsiteX17" fmla="*/ 9038 w 19049"/>
                <a:gd name="connsiteY17" fmla="*/ 7235 h 14447"/>
                <a:gd name="connsiteX18" fmla="*/ 8894 w 19049"/>
                <a:gd name="connsiteY18" fmla="*/ 6541 h 14447"/>
                <a:gd name="connsiteX19" fmla="*/ 8498 w 19049"/>
                <a:gd name="connsiteY19" fmla="*/ 5956 h 14447"/>
                <a:gd name="connsiteX20" fmla="*/ 3169 w 19049"/>
                <a:gd name="connsiteY20" fmla="*/ 555 h 14447"/>
                <a:gd name="connsiteX21" fmla="*/ 18473 w 19049"/>
                <a:gd name="connsiteY21" fmla="*/ 5956 h 14447"/>
                <a:gd name="connsiteX22" fmla="*/ 13071 w 19049"/>
                <a:gd name="connsiteY22" fmla="*/ 555 h 14447"/>
                <a:gd name="connsiteX23" fmla="*/ 11793 w 19049"/>
                <a:gd name="connsiteY23" fmla="*/ 25 h 14447"/>
                <a:gd name="connsiteX24" fmla="*/ 10515 w 19049"/>
                <a:gd name="connsiteY24" fmla="*/ 555 h 14447"/>
                <a:gd name="connsiteX25" fmla="*/ 9993 w 19049"/>
                <a:gd name="connsiteY25" fmla="*/ 1833 h 14447"/>
                <a:gd name="connsiteX26" fmla="*/ 10515 w 19049"/>
                <a:gd name="connsiteY26" fmla="*/ 3111 h 14447"/>
                <a:gd name="connsiteX27" fmla="*/ 14656 w 19049"/>
                <a:gd name="connsiteY27" fmla="*/ 7235 h 14447"/>
                <a:gd name="connsiteX28" fmla="*/ 10515 w 19049"/>
                <a:gd name="connsiteY28" fmla="*/ 11358 h 14447"/>
                <a:gd name="connsiteX29" fmla="*/ 10119 w 19049"/>
                <a:gd name="connsiteY29" fmla="*/ 11943 h 14447"/>
                <a:gd name="connsiteX30" fmla="*/ 9975 w 19049"/>
                <a:gd name="connsiteY30" fmla="*/ 12636 h 14447"/>
                <a:gd name="connsiteX31" fmla="*/ 10119 w 19049"/>
                <a:gd name="connsiteY31" fmla="*/ 13329 h 14447"/>
                <a:gd name="connsiteX32" fmla="*/ 10515 w 19049"/>
                <a:gd name="connsiteY32" fmla="*/ 13914 h 14447"/>
                <a:gd name="connsiteX33" fmla="*/ 11109 w 19049"/>
                <a:gd name="connsiteY33" fmla="*/ 14309 h 14447"/>
                <a:gd name="connsiteX34" fmla="*/ 11793 w 19049"/>
                <a:gd name="connsiteY34" fmla="*/ 14447 h 14447"/>
                <a:gd name="connsiteX35" fmla="*/ 12477 w 19049"/>
                <a:gd name="connsiteY35" fmla="*/ 14309 h 14447"/>
                <a:gd name="connsiteX36" fmla="*/ 13071 w 19049"/>
                <a:gd name="connsiteY36" fmla="*/ 13914 h 14447"/>
                <a:gd name="connsiteX37" fmla="*/ 18473 w 19049"/>
                <a:gd name="connsiteY37" fmla="*/ 8513 h 14447"/>
                <a:gd name="connsiteX38" fmla="*/ 18887 w 19049"/>
                <a:gd name="connsiteY38" fmla="*/ 7938 h 14447"/>
                <a:gd name="connsiteX39" fmla="*/ 19049 w 19049"/>
                <a:gd name="connsiteY39" fmla="*/ 7249 h 14447"/>
                <a:gd name="connsiteX40" fmla="*/ 18923 w 19049"/>
                <a:gd name="connsiteY40" fmla="*/ 6554 h 14447"/>
                <a:gd name="connsiteX41" fmla="*/ 18545 w 19049"/>
                <a:gd name="connsiteY41" fmla="*/ 5956 h 14447"/>
                <a:gd name="connsiteX42" fmla="*/ 18473 w 19049"/>
                <a:gd name="connsiteY42" fmla="*/ 5956 h 1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049" h="14447">
                  <a:moveTo>
                    <a:pt x="3169" y="555"/>
                  </a:moveTo>
                  <a:cubicBezTo>
                    <a:pt x="2827" y="205"/>
                    <a:pt x="2359" y="7"/>
                    <a:pt x="1873" y="0"/>
                  </a:cubicBezTo>
                  <a:cubicBezTo>
                    <a:pt x="1386" y="-7"/>
                    <a:pt x="918" y="180"/>
                    <a:pt x="576" y="519"/>
                  </a:cubicBezTo>
                  <a:cubicBezTo>
                    <a:pt x="234" y="857"/>
                    <a:pt x="36" y="1322"/>
                    <a:pt x="18" y="1808"/>
                  </a:cubicBezTo>
                  <a:cubicBezTo>
                    <a:pt x="18" y="2294"/>
                    <a:pt x="198" y="2762"/>
                    <a:pt x="540" y="3111"/>
                  </a:cubicBezTo>
                  <a:lnTo>
                    <a:pt x="4753" y="7235"/>
                  </a:lnTo>
                  <a:lnTo>
                    <a:pt x="540" y="11358"/>
                  </a:lnTo>
                  <a:cubicBezTo>
                    <a:pt x="378" y="11525"/>
                    <a:pt x="234" y="11725"/>
                    <a:pt x="144" y="11943"/>
                  </a:cubicBezTo>
                  <a:cubicBezTo>
                    <a:pt x="54" y="12162"/>
                    <a:pt x="0" y="12398"/>
                    <a:pt x="0" y="12636"/>
                  </a:cubicBezTo>
                  <a:cubicBezTo>
                    <a:pt x="0" y="12874"/>
                    <a:pt x="54" y="13109"/>
                    <a:pt x="144" y="13329"/>
                  </a:cubicBezTo>
                  <a:cubicBezTo>
                    <a:pt x="234" y="13547"/>
                    <a:pt x="378" y="13747"/>
                    <a:pt x="540" y="13914"/>
                  </a:cubicBezTo>
                  <a:cubicBezTo>
                    <a:pt x="702" y="14084"/>
                    <a:pt x="900" y="14217"/>
                    <a:pt x="1134" y="14309"/>
                  </a:cubicBezTo>
                  <a:cubicBezTo>
                    <a:pt x="1350" y="14400"/>
                    <a:pt x="1584" y="14447"/>
                    <a:pt x="1818" y="14447"/>
                  </a:cubicBezTo>
                  <a:cubicBezTo>
                    <a:pt x="2053" y="14447"/>
                    <a:pt x="2287" y="14400"/>
                    <a:pt x="2503" y="14309"/>
                  </a:cubicBezTo>
                  <a:cubicBezTo>
                    <a:pt x="2737" y="14217"/>
                    <a:pt x="2935" y="14084"/>
                    <a:pt x="3097" y="13914"/>
                  </a:cubicBezTo>
                  <a:lnTo>
                    <a:pt x="8498" y="8513"/>
                  </a:lnTo>
                  <a:cubicBezTo>
                    <a:pt x="8660" y="8345"/>
                    <a:pt x="8804" y="8146"/>
                    <a:pt x="8894" y="7928"/>
                  </a:cubicBezTo>
                  <a:cubicBezTo>
                    <a:pt x="8984" y="7708"/>
                    <a:pt x="9038" y="7472"/>
                    <a:pt x="9038" y="7235"/>
                  </a:cubicBezTo>
                  <a:cubicBezTo>
                    <a:pt x="9038" y="6997"/>
                    <a:pt x="8984" y="6761"/>
                    <a:pt x="8894" y="6541"/>
                  </a:cubicBezTo>
                  <a:cubicBezTo>
                    <a:pt x="8804" y="6324"/>
                    <a:pt x="8660" y="6124"/>
                    <a:pt x="8498" y="5956"/>
                  </a:cubicBezTo>
                  <a:lnTo>
                    <a:pt x="3169" y="555"/>
                  </a:lnTo>
                  <a:close/>
                  <a:moveTo>
                    <a:pt x="18473" y="5956"/>
                  </a:moveTo>
                  <a:lnTo>
                    <a:pt x="13071" y="555"/>
                  </a:lnTo>
                  <a:cubicBezTo>
                    <a:pt x="12729" y="216"/>
                    <a:pt x="12279" y="25"/>
                    <a:pt x="11793" y="25"/>
                  </a:cubicBezTo>
                  <a:cubicBezTo>
                    <a:pt x="11307" y="25"/>
                    <a:pt x="10857" y="216"/>
                    <a:pt x="10515" y="555"/>
                  </a:cubicBezTo>
                  <a:cubicBezTo>
                    <a:pt x="10173" y="893"/>
                    <a:pt x="9993" y="1354"/>
                    <a:pt x="9993" y="1833"/>
                  </a:cubicBezTo>
                  <a:cubicBezTo>
                    <a:pt x="9993" y="2312"/>
                    <a:pt x="10173" y="2773"/>
                    <a:pt x="10515" y="3111"/>
                  </a:cubicBezTo>
                  <a:lnTo>
                    <a:pt x="14656" y="7235"/>
                  </a:lnTo>
                  <a:lnTo>
                    <a:pt x="10515" y="11358"/>
                  </a:lnTo>
                  <a:cubicBezTo>
                    <a:pt x="10353" y="11525"/>
                    <a:pt x="10209" y="11725"/>
                    <a:pt x="10119" y="11943"/>
                  </a:cubicBezTo>
                  <a:cubicBezTo>
                    <a:pt x="10029" y="12162"/>
                    <a:pt x="9975" y="12398"/>
                    <a:pt x="9975" y="12636"/>
                  </a:cubicBezTo>
                  <a:cubicBezTo>
                    <a:pt x="9975" y="12874"/>
                    <a:pt x="10029" y="13109"/>
                    <a:pt x="10119" y="13329"/>
                  </a:cubicBezTo>
                  <a:cubicBezTo>
                    <a:pt x="10209" y="13547"/>
                    <a:pt x="10353" y="13747"/>
                    <a:pt x="10515" y="13914"/>
                  </a:cubicBezTo>
                  <a:cubicBezTo>
                    <a:pt x="10677" y="14084"/>
                    <a:pt x="10875" y="14217"/>
                    <a:pt x="11109" y="14309"/>
                  </a:cubicBezTo>
                  <a:cubicBezTo>
                    <a:pt x="11325" y="14400"/>
                    <a:pt x="11559" y="14447"/>
                    <a:pt x="11793" y="14447"/>
                  </a:cubicBezTo>
                  <a:cubicBezTo>
                    <a:pt x="12027" y="14447"/>
                    <a:pt x="12261" y="14400"/>
                    <a:pt x="12477" y="14309"/>
                  </a:cubicBezTo>
                  <a:cubicBezTo>
                    <a:pt x="12711" y="14217"/>
                    <a:pt x="12909" y="14084"/>
                    <a:pt x="13071" y="13914"/>
                  </a:cubicBezTo>
                  <a:lnTo>
                    <a:pt x="18473" y="8513"/>
                  </a:lnTo>
                  <a:cubicBezTo>
                    <a:pt x="18653" y="8351"/>
                    <a:pt x="18779" y="8155"/>
                    <a:pt x="18887" y="7938"/>
                  </a:cubicBezTo>
                  <a:cubicBezTo>
                    <a:pt x="18977" y="7721"/>
                    <a:pt x="19031" y="7487"/>
                    <a:pt x="19049" y="7249"/>
                  </a:cubicBezTo>
                  <a:cubicBezTo>
                    <a:pt x="19049" y="7011"/>
                    <a:pt x="19013" y="6775"/>
                    <a:pt x="18923" y="6554"/>
                  </a:cubicBezTo>
                  <a:cubicBezTo>
                    <a:pt x="18833" y="6331"/>
                    <a:pt x="18707" y="6129"/>
                    <a:pt x="18545" y="5956"/>
                  </a:cubicBezTo>
                  <a:lnTo>
                    <a:pt x="18473" y="5956"/>
                  </a:lnTo>
                  <a:close/>
                </a:path>
              </a:pathLst>
            </a:custGeom>
            <a:solidFill>
              <a:srgbClr val="000000"/>
            </a:solidFill>
            <a:ln w="1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67BCD12-FF42-4D07-B2D3-6E7BFE613D9A}"/>
                </a:ext>
              </a:extLst>
            </p:cNvPr>
            <p:cNvSpPr/>
            <p:nvPr/>
          </p:nvSpPr>
          <p:spPr>
            <a:xfrm>
              <a:off x="5996717" y="3674152"/>
              <a:ext cx="234683" cy="177985"/>
            </a:xfrm>
            <a:custGeom>
              <a:avLst/>
              <a:gdLst>
                <a:gd name="connsiteX0" fmla="*/ 3169 w 19049"/>
                <a:gd name="connsiteY0" fmla="*/ 555 h 14447"/>
                <a:gd name="connsiteX1" fmla="*/ 1873 w 19049"/>
                <a:gd name="connsiteY1" fmla="*/ 0 h 14447"/>
                <a:gd name="connsiteX2" fmla="*/ 576 w 19049"/>
                <a:gd name="connsiteY2" fmla="*/ 519 h 14447"/>
                <a:gd name="connsiteX3" fmla="*/ 18 w 19049"/>
                <a:gd name="connsiteY3" fmla="*/ 1808 h 14447"/>
                <a:gd name="connsiteX4" fmla="*/ 540 w 19049"/>
                <a:gd name="connsiteY4" fmla="*/ 3111 h 14447"/>
                <a:gd name="connsiteX5" fmla="*/ 4753 w 19049"/>
                <a:gd name="connsiteY5" fmla="*/ 7235 h 14447"/>
                <a:gd name="connsiteX6" fmla="*/ 540 w 19049"/>
                <a:gd name="connsiteY6" fmla="*/ 11358 h 14447"/>
                <a:gd name="connsiteX7" fmla="*/ 144 w 19049"/>
                <a:gd name="connsiteY7" fmla="*/ 11943 h 14447"/>
                <a:gd name="connsiteX8" fmla="*/ 0 w 19049"/>
                <a:gd name="connsiteY8" fmla="*/ 12636 h 14447"/>
                <a:gd name="connsiteX9" fmla="*/ 144 w 19049"/>
                <a:gd name="connsiteY9" fmla="*/ 13329 h 14447"/>
                <a:gd name="connsiteX10" fmla="*/ 540 w 19049"/>
                <a:gd name="connsiteY10" fmla="*/ 13914 h 14447"/>
                <a:gd name="connsiteX11" fmla="*/ 1134 w 19049"/>
                <a:gd name="connsiteY11" fmla="*/ 14309 h 14447"/>
                <a:gd name="connsiteX12" fmla="*/ 1818 w 19049"/>
                <a:gd name="connsiteY12" fmla="*/ 14447 h 14447"/>
                <a:gd name="connsiteX13" fmla="*/ 2503 w 19049"/>
                <a:gd name="connsiteY13" fmla="*/ 14309 h 14447"/>
                <a:gd name="connsiteX14" fmla="*/ 3097 w 19049"/>
                <a:gd name="connsiteY14" fmla="*/ 13914 h 14447"/>
                <a:gd name="connsiteX15" fmla="*/ 8498 w 19049"/>
                <a:gd name="connsiteY15" fmla="*/ 8513 h 14447"/>
                <a:gd name="connsiteX16" fmla="*/ 8894 w 19049"/>
                <a:gd name="connsiteY16" fmla="*/ 7928 h 14447"/>
                <a:gd name="connsiteX17" fmla="*/ 9038 w 19049"/>
                <a:gd name="connsiteY17" fmla="*/ 7235 h 14447"/>
                <a:gd name="connsiteX18" fmla="*/ 8894 w 19049"/>
                <a:gd name="connsiteY18" fmla="*/ 6541 h 14447"/>
                <a:gd name="connsiteX19" fmla="*/ 8498 w 19049"/>
                <a:gd name="connsiteY19" fmla="*/ 5956 h 14447"/>
                <a:gd name="connsiteX20" fmla="*/ 3169 w 19049"/>
                <a:gd name="connsiteY20" fmla="*/ 555 h 14447"/>
                <a:gd name="connsiteX21" fmla="*/ 18473 w 19049"/>
                <a:gd name="connsiteY21" fmla="*/ 5956 h 14447"/>
                <a:gd name="connsiteX22" fmla="*/ 13071 w 19049"/>
                <a:gd name="connsiteY22" fmla="*/ 555 h 14447"/>
                <a:gd name="connsiteX23" fmla="*/ 11793 w 19049"/>
                <a:gd name="connsiteY23" fmla="*/ 25 h 14447"/>
                <a:gd name="connsiteX24" fmla="*/ 10515 w 19049"/>
                <a:gd name="connsiteY24" fmla="*/ 555 h 14447"/>
                <a:gd name="connsiteX25" fmla="*/ 9993 w 19049"/>
                <a:gd name="connsiteY25" fmla="*/ 1833 h 14447"/>
                <a:gd name="connsiteX26" fmla="*/ 10515 w 19049"/>
                <a:gd name="connsiteY26" fmla="*/ 3111 h 14447"/>
                <a:gd name="connsiteX27" fmla="*/ 14656 w 19049"/>
                <a:gd name="connsiteY27" fmla="*/ 7235 h 14447"/>
                <a:gd name="connsiteX28" fmla="*/ 10515 w 19049"/>
                <a:gd name="connsiteY28" fmla="*/ 11358 h 14447"/>
                <a:gd name="connsiteX29" fmla="*/ 10119 w 19049"/>
                <a:gd name="connsiteY29" fmla="*/ 11943 h 14447"/>
                <a:gd name="connsiteX30" fmla="*/ 9975 w 19049"/>
                <a:gd name="connsiteY30" fmla="*/ 12636 h 14447"/>
                <a:gd name="connsiteX31" fmla="*/ 10119 w 19049"/>
                <a:gd name="connsiteY31" fmla="*/ 13329 h 14447"/>
                <a:gd name="connsiteX32" fmla="*/ 10515 w 19049"/>
                <a:gd name="connsiteY32" fmla="*/ 13914 h 14447"/>
                <a:gd name="connsiteX33" fmla="*/ 11109 w 19049"/>
                <a:gd name="connsiteY33" fmla="*/ 14309 h 14447"/>
                <a:gd name="connsiteX34" fmla="*/ 11793 w 19049"/>
                <a:gd name="connsiteY34" fmla="*/ 14447 h 14447"/>
                <a:gd name="connsiteX35" fmla="*/ 12477 w 19049"/>
                <a:gd name="connsiteY35" fmla="*/ 14309 h 14447"/>
                <a:gd name="connsiteX36" fmla="*/ 13071 w 19049"/>
                <a:gd name="connsiteY36" fmla="*/ 13914 h 14447"/>
                <a:gd name="connsiteX37" fmla="*/ 18473 w 19049"/>
                <a:gd name="connsiteY37" fmla="*/ 8513 h 14447"/>
                <a:gd name="connsiteX38" fmla="*/ 18887 w 19049"/>
                <a:gd name="connsiteY38" fmla="*/ 7938 h 14447"/>
                <a:gd name="connsiteX39" fmla="*/ 19049 w 19049"/>
                <a:gd name="connsiteY39" fmla="*/ 7249 h 14447"/>
                <a:gd name="connsiteX40" fmla="*/ 18923 w 19049"/>
                <a:gd name="connsiteY40" fmla="*/ 6554 h 14447"/>
                <a:gd name="connsiteX41" fmla="*/ 18545 w 19049"/>
                <a:gd name="connsiteY41" fmla="*/ 5956 h 14447"/>
                <a:gd name="connsiteX42" fmla="*/ 18473 w 19049"/>
                <a:gd name="connsiteY42" fmla="*/ 5956 h 1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049" h="14447">
                  <a:moveTo>
                    <a:pt x="3169" y="555"/>
                  </a:moveTo>
                  <a:cubicBezTo>
                    <a:pt x="2827" y="205"/>
                    <a:pt x="2359" y="7"/>
                    <a:pt x="1873" y="0"/>
                  </a:cubicBezTo>
                  <a:cubicBezTo>
                    <a:pt x="1386" y="-7"/>
                    <a:pt x="918" y="180"/>
                    <a:pt x="576" y="519"/>
                  </a:cubicBezTo>
                  <a:cubicBezTo>
                    <a:pt x="234" y="857"/>
                    <a:pt x="36" y="1322"/>
                    <a:pt x="18" y="1808"/>
                  </a:cubicBezTo>
                  <a:cubicBezTo>
                    <a:pt x="18" y="2294"/>
                    <a:pt x="198" y="2762"/>
                    <a:pt x="540" y="3111"/>
                  </a:cubicBezTo>
                  <a:lnTo>
                    <a:pt x="4753" y="7235"/>
                  </a:lnTo>
                  <a:lnTo>
                    <a:pt x="540" y="11358"/>
                  </a:lnTo>
                  <a:cubicBezTo>
                    <a:pt x="378" y="11525"/>
                    <a:pt x="234" y="11725"/>
                    <a:pt x="144" y="11943"/>
                  </a:cubicBezTo>
                  <a:cubicBezTo>
                    <a:pt x="54" y="12162"/>
                    <a:pt x="0" y="12398"/>
                    <a:pt x="0" y="12636"/>
                  </a:cubicBezTo>
                  <a:cubicBezTo>
                    <a:pt x="0" y="12874"/>
                    <a:pt x="54" y="13109"/>
                    <a:pt x="144" y="13329"/>
                  </a:cubicBezTo>
                  <a:cubicBezTo>
                    <a:pt x="234" y="13547"/>
                    <a:pt x="378" y="13747"/>
                    <a:pt x="540" y="13914"/>
                  </a:cubicBezTo>
                  <a:cubicBezTo>
                    <a:pt x="702" y="14084"/>
                    <a:pt x="900" y="14217"/>
                    <a:pt x="1134" y="14309"/>
                  </a:cubicBezTo>
                  <a:cubicBezTo>
                    <a:pt x="1350" y="14400"/>
                    <a:pt x="1584" y="14447"/>
                    <a:pt x="1818" y="14447"/>
                  </a:cubicBezTo>
                  <a:cubicBezTo>
                    <a:pt x="2053" y="14447"/>
                    <a:pt x="2287" y="14400"/>
                    <a:pt x="2503" y="14309"/>
                  </a:cubicBezTo>
                  <a:cubicBezTo>
                    <a:pt x="2737" y="14217"/>
                    <a:pt x="2935" y="14084"/>
                    <a:pt x="3097" y="13914"/>
                  </a:cubicBezTo>
                  <a:lnTo>
                    <a:pt x="8498" y="8513"/>
                  </a:lnTo>
                  <a:cubicBezTo>
                    <a:pt x="8660" y="8345"/>
                    <a:pt x="8804" y="8146"/>
                    <a:pt x="8894" y="7928"/>
                  </a:cubicBezTo>
                  <a:cubicBezTo>
                    <a:pt x="8984" y="7708"/>
                    <a:pt x="9038" y="7472"/>
                    <a:pt x="9038" y="7235"/>
                  </a:cubicBezTo>
                  <a:cubicBezTo>
                    <a:pt x="9038" y="6997"/>
                    <a:pt x="8984" y="6761"/>
                    <a:pt x="8894" y="6541"/>
                  </a:cubicBezTo>
                  <a:cubicBezTo>
                    <a:pt x="8804" y="6324"/>
                    <a:pt x="8660" y="6124"/>
                    <a:pt x="8498" y="5956"/>
                  </a:cubicBezTo>
                  <a:lnTo>
                    <a:pt x="3169" y="555"/>
                  </a:lnTo>
                  <a:close/>
                  <a:moveTo>
                    <a:pt x="18473" y="5956"/>
                  </a:moveTo>
                  <a:lnTo>
                    <a:pt x="13071" y="555"/>
                  </a:lnTo>
                  <a:cubicBezTo>
                    <a:pt x="12729" y="216"/>
                    <a:pt x="12279" y="25"/>
                    <a:pt x="11793" y="25"/>
                  </a:cubicBezTo>
                  <a:cubicBezTo>
                    <a:pt x="11307" y="25"/>
                    <a:pt x="10857" y="216"/>
                    <a:pt x="10515" y="555"/>
                  </a:cubicBezTo>
                  <a:cubicBezTo>
                    <a:pt x="10173" y="893"/>
                    <a:pt x="9993" y="1354"/>
                    <a:pt x="9993" y="1833"/>
                  </a:cubicBezTo>
                  <a:cubicBezTo>
                    <a:pt x="9993" y="2312"/>
                    <a:pt x="10173" y="2773"/>
                    <a:pt x="10515" y="3111"/>
                  </a:cubicBezTo>
                  <a:lnTo>
                    <a:pt x="14656" y="7235"/>
                  </a:lnTo>
                  <a:lnTo>
                    <a:pt x="10515" y="11358"/>
                  </a:lnTo>
                  <a:cubicBezTo>
                    <a:pt x="10353" y="11525"/>
                    <a:pt x="10209" y="11725"/>
                    <a:pt x="10119" y="11943"/>
                  </a:cubicBezTo>
                  <a:cubicBezTo>
                    <a:pt x="10029" y="12162"/>
                    <a:pt x="9975" y="12398"/>
                    <a:pt x="9975" y="12636"/>
                  </a:cubicBezTo>
                  <a:cubicBezTo>
                    <a:pt x="9975" y="12874"/>
                    <a:pt x="10029" y="13109"/>
                    <a:pt x="10119" y="13329"/>
                  </a:cubicBezTo>
                  <a:cubicBezTo>
                    <a:pt x="10209" y="13547"/>
                    <a:pt x="10353" y="13747"/>
                    <a:pt x="10515" y="13914"/>
                  </a:cubicBezTo>
                  <a:cubicBezTo>
                    <a:pt x="10677" y="14084"/>
                    <a:pt x="10875" y="14217"/>
                    <a:pt x="11109" y="14309"/>
                  </a:cubicBezTo>
                  <a:cubicBezTo>
                    <a:pt x="11325" y="14400"/>
                    <a:pt x="11559" y="14447"/>
                    <a:pt x="11793" y="14447"/>
                  </a:cubicBezTo>
                  <a:cubicBezTo>
                    <a:pt x="12027" y="14447"/>
                    <a:pt x="12261" y="14400"/>
                    <a:pt x="12477" y="14309"/>
                  </a:cubicBezTo>
                  <a:cubicBezTo>
                    <a:pt x="12711" y="14217"/>
                    <a:pt x="12909" y="14084"/>
                    <a:pt x="13071" y="13914"/>
                  </a:cubicBezTo>
                  <a:lnTo>
                    <a:pt x="18473" y="8513"/>
                  </a:lnTo>
                  <a:cubicBezTo>
                    <a:pt x="18653" y="8351"/>
                    <a:pt x="18779" y="8155"/>
                    <a:pt x="18887" y="7938"/>
                  </a:cubicBezTo>
                  <a:cubicBezTo>
                    <a:pt x="18977" y="7721"/>
                    <a:pt x="19031" y="7487"/>
                    <a:pt x="19049" y="7249"/>
                  </a:cubicBezTo>
                  <a:cubicBezTo>
                    <a:pt x="19049" y="7011"/>
                    <a:pt x="19013" y="6775"/>
                    <a:pt x="18923" y="6554"/>
                  </a:cubicBezTo>
                  <a:cubicBezTo>
                    <a:pt x="18833" y="6331"/>
                    <a:pt x="18707" y="6129"/>
                    <a:pt x="18545" y="5956"/>
                  </a:cubicBezTo>
                  <a:lnTo>
                    <a:pt x="18473" y="5956"/>
                  </a:lnTo>
                  <a:close/>
                </a:path>
              </a:pathLst>
            </a:custGeom>
            <a:solidFill>
              <a:srgbClr val="000000"/>
            </a:solidFill>
            <a:ln w="1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790BC82-0FA4-43F4-8BD7-03B2DA53277C}"/>
                </a:ext>
              </a:extLst>
            </p:cNvPr>
            <p:cNvSpPr/>
            <p:nvPr/>
          </p:nvSpPr>
          <p:spPr>
            <a:xfrm>
              <a:off x="8333740" y="3674152"/>
              <a:ext cx="234683" cy="177985"/>
            </a:xfrm>
            <a:custGeom>
              <a:avLst/>
              <a:gdLst>
                <a:gd name="connsiteX0" fmla="*/ 3169 w 19049"/>
                <a:gd name="connsiteY0" fmla="*/ 555 h 14447"/>
                <a:gd name="connsiteX1" fmla="*/ 1873 w 19049"/>
                <a:gd name="connsiteY1" fmla="*/ 0 h 14447"/>
                <a:gd name="connsiteX2" fmla="*/ 576 w 19049"/>
                <a:gd name="connsiteY2" fmla="*/ 519 h 14447"/>
                <a:gd name="connsiteX3" fmla="*/ 18 w 19049"/>
                <a:gd name="connsiteY3" fmla="*/ 1808 h 14447"/>
                <a:gd name="connsiteX4" fmla="*/ 540 w 19049"/>
                <a:gd name="connsiteY4" fmla="*/ 3111 h 14447"/>
                <a:gd name="connsiteX5" fmla="*/ 4753 w 19049"/>
                <a:gd name="connsiteY5" fmla="*/ 7235 h 14447"/>
                <a:gd name="connsiteX6" fmla="*/ 540 w 19049"/>
                <a:gd name="connsiteY6" fmla="*/ 11358 h 14447"/>
                <a:gd name="connsiteX7" fmla="*/ 144 w 19049"/>
                <a:gd name="connsiteY7" fmla="*/ 11943 h 14447"/>
                <a:gd name="connsiteX8" fmla="*/ 0 w 19049"/>
                <a:gd name="connsiteY8" fmla="*/ 12636 h 14447"/>
                <a:gd name="connsiteX9" fmla="*/ 144 w 19049"/>
                <a:gd name="connsiteY9" fmla="*/ 13329 h 14447"/>
                <a:gd name="connsiteX10" fmla="*/ 540 w 19049"/>
                <a:gd name="connsiteY10" fmla="*/ 13914 h 14447"/>
                <a:gd name="connsiteX11" fmla="*/ 1134 w 19049"/>
                <a:gd name="connsiteY11" fmla="*/ 14309 h 14447"/>
                <a:gd name="connsiteX12" fmla="*/ 1818 w 19049"/>
                <a:gd name="connsiteY12" fmla="*/ 14447 h 14447"/>
                <a:gd name="connsiteX13" fmla="*/ 2503 w 19049"/>
                <a:gd name="connsiteY13" fmla="*/ 14309 h 14447"/>
                <a:gd name="connsiteX14" fmla="*/ 3097 w 19049"/>
                <a:gd name="connsiteY14" fmla="*/ 13914 h 14447"/>
                <a:gd name="connsiteX15" fmla="*/ 8498 w 19049"/>
                <a:gd name="connsiteY15" fmla="*/ 8513 h 14447"/>
                <a:gd name="connsiteX16" fmla="*/ 8894 w 19049"/>
                <a:gd name="connsiteY16" fmla="*/ 7928 h 14447"/>
                <a:gd name="connsiteX17" fmla="*/ 9038 w 19049"/>
                <a:gd name="connsiteY17" fmla="*/ 7235 h 14447"/>
                <a:gd name="connsiteX18" fmla="*/ 8894 w 19049"/>
                <a:gd name="connsiteY18" fmla="*/ 6541 h 14447"/>
                <a:gd name="connsiteX19" fmla="*/ 8498 w 19049"/>
                <a:gd name="connsiteY19" fmla="*/ 5956 h 14447"/>
                <a:gd name="connsiteX20" fmla="*/ 3169 w 19049"/>
                <a:gd name="connsiteY20" fmla="*/ 555 h 14447"/>
                <a:gd name="connsiteX21" fmla="*/ 18473 w 19049"/>
                <a:gd name="connsiteY21" fmla="*/ 5956 h 14447"/>
                <a:gd name="connsiteX22" fmla="*/ 13071 w 19049"/>
                <a:gd name="connsiteY22" fmla="*/ 555 h 14447"/>
                <a:gd name="connsiteX23" fmla="*/ 11793 w 19049"/>
                <a:gd name="connsiteY23" fmla="*/ 25 h 14447"/>
                <a:gd name="connsiteX24" fmla="*/ 10515 w 19049"/>
                <a:gd name="connsiteY24" fmla="*/ 555 h 14447"/>
                <a:gd name="connsiteX25" fmla="*/ 9993 w 19049"/>
                <a:gd name="connsiteY25" fmla="*/ 1833 h 14447"/>
                <a:gd name="connsiteX26" fmla="*/ 10515 w 19049"/>
                <a:gd name="connsiteY26" fmla="*/ 3111 h 14447"/>
                <a:gd name="connsiteX27" fmla="*/ 14656 w 19049"/>
                <a:gd name="connsiteY27" fmla="*/ 7235 h 14447"/>
                <a:gd name="connsiteX28" fmla="*/ 10515 w 19049"/>
                <a:gd name="connsiteY28" fmla="*/ 11358 h 14447"/>
                <a:gd name="connsiteX29" fmla="*/ 10119 w 19049"/>
                <a:gd name="connsiteY29" fmla="*/ 11943 h 14447"/>
                <a:gd name="connsiteX30" fmla="*/ 9975 w 19049"/>
                <a:gd name="connsiteY30" fmla="*/ 12636 h 14447"/>
                <a:gd name="connsiteX31" fmla="*/ 10119 w 19049"/>
                <a:gd name="connsiteY31" fmla="*/ 13329 h 14447"/>
                <a:gd name="connsiteX32" fmla="*/ 10515 w 19049"/>
                <a:gd name="connsiteY32" fmla="*/ 13914 h 14447"/>
                <a:gd name="connsiteX33" fmla="*/ 11109 w 19049"/>
                <a:gd name="connsiteY33" fmla="*/ 14309 h 14447"/>
                <a:gd name="connsiteX34" fmla="*/ 11793 w 19049"/>
                <a:gd name="connsiteY34" fmla="*/ 14447 h 14447"/>
                <a:gd name="connsiteX35" fmla="*/ 12477 w 19049"/>
                <a:gd name="connsiteY35" fmla="*/ 14309 h 14447"/>
                <a:gd name="connsiteX36" fmla="*/ 13071 w 19049"/>
                <a:gd name="connsiteY36" fmla="*/ 13914 h 14447"/>
                <a:gd name="connsiteX37" fmla="*/ 18473 w 19049"/>
                <a:gd name="connsiteY37" fmla="*/ 8513 h 14447"/>
                <a:gd name="connsiteX38" fmla="*/ 18887 w 19049"/>
                <a:gd name="connsiteY38" fmla="*/ 7938 h 14447"/>
                <a:gd name="connsiteX39" fmla="*/ 19049 w 19049"/>
                <a:gd name="connsiteY39" fmla="*/ 7249 h 14447"/>
                <a:gd name="connsiteX40" fmla="*/ 18923 w 19049"/>
                <a:gd name="connsiteY40" fmla="*/ 6554 h 14447"/>
                <a:gd name="connsiteX41" fmla="*/ 18545 w 19049"/>
                <a:gd name="connsiteY41" fmla="*/ 5956 h 14447"/>
                <a:gd name="connsiteX42" fmla="*/ 18473 w 19049"/>
                <a:gd name="connsiteY42" fmla="*/ 5956 h 14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9049" h="14447">
                  <a:moveTo>
                    <a:pt x="3169" y="555"/>
                  </a:moveTo>
                  <a:cubicBezTo>
                    <a:pt x="2827" y="205"/>
                    <a:pt x="2359" y="7"/>
                    <a:pt x="1873" y="0"/>
                  </a:cubicBezTo>
                  <a:cubicBezTo>
                    <a:pt x="1386" y="-7"/>
                    <a:pt x="918" y="180"/>
                    <a:pt x="576" y="519"/>
                  </a:cubicBezTo>
                  <a:cubicBezTo>
                    <a:pt x="234" y="857"/>
                    <a:pt x="36" y="1322"/>
                    <a:pt x="18" y="1808"/>
                  </a:cubicBezTo>
                  <a:cubicBezTo>
                    <a:pt x="18" y="2294"/>
                    <a:pt x="198" y="2762"/>
                    <a:pt x="540" y="3111"/>
                  </a:cubicBezTo>
                  <a:lnTo>
                    <a:pt x="4753" y="7235"/>
                  </a:lnTo>
                  <a:lnTo>
                    <a:pt x="540" y="11358"/>
                  </a:lnTo>
                  <a:cubicBezTo>
                    <a:pt x="378" y="11525"/>
                    <a:pt x="234" y="11725"/>
                    <a:pt x="144" y="11943"/>
                  </a:cubicBezTo>
                  <a:cubicBezTo>
                    <a:pt x="54" y="12162"/>
                    <a:pt x="0" y="12398"/>
                    <a:pt x="0" y="12636"/>
                  </a:cubicBezTo>
                  <a:cubicBezTo>
                    <a:pt x="0" y="12874"/>
                    <a:pt x="54" y="13109"/>
                    <a:pt x="144" y="13329"/>
                  </a:cubicBezTo>
                  <a:cubicBezTo>
                    <a:pt x="234" y="13547"/>
                    <a:pt x="378" y="13747"/>
                    <a:pt x="540" y="13914"/>
                  </a:cubicBezTo>
                  <a:cubicBezTo>
                    <a:pt x="702" y="14084"/>
                    <a:pt x="900" y="14217"/>
                    <a:pt x="1134" y="14309"/>
                  </a:cubicBezTo>
                  <a:cubicBezTo>
                    <a:pt x="1350" y="14400"/>
                    <a:pt x="1584" y="14447"/>
                    <a:pt x="1818" y="14447"/>
                  </a:cubicBezTo>
                  <a:cubicBezTo>
                    <a:pt x="2053" y="14447"/>
                    <a:pt x="2287" y="14400"/>
                    <a:pt x="2503" y="14309"/>
                  </a:cubicBezTo>
                  <a:cubicBezTo>
                    <a:pt x="2737" y="14217"/>
                    <a:pt x="2935" y="14084"/>
                    <a:pt x="3097" y="13914"/>
                  </a:cubicBezTo>
                  <a:lnTo>
                    <a:pt x="8498" y="8513"/>
                  </a:lnTo>
                  <a:cubicBezTo>
                    <a:pt x="8660" y="8345"/>
                    <a:pt x="8804" y="8146"/>
                    <a:pt x="8894" y="7928"/>
                  </a:cubicBezTo>
                  <a:cubicBezTo>
                    <a:pt x="8984" y="7708"/>
                    <a:pt x="9038" y="7472"/>
                    <a:pt x="9038" y="7235"/>
                  </a:cubicBezTo>
                  <a:cubicBezTo>
                    <a:pt x="9038" y="6997"/>
                    <a:pt x="8984" y="6761"/>
                    <a:pt x="8894" y="6541"/>
                  </a:cubicBezTo>
                  <a:cubicBezTo>
                    <a:pt x="8804" y="6324"/>
                    <a:pt x="8660" y="6124"/>
                    <a:pt x="8498" y="5956"/>
                  </a:cubicBezTo>
                  <a:lnTo>
                    <a:pt x="3169" y="555"/>
                  </a:lnTo>
                  <a:close/>
                  <a:moveTo>
                    <a:pt x="18473" y="5956"/>
                  </a:moveTo>
                  <a:lnTo>
                    <a:pt x="13071" y="555"/>
                  </a:lnTo>
                  <a:cubicBezTo>
                    <a:pt x="12729" y="216"/>
                    <a:pt x="12279" y="25"/>
                    <a:pt x="11793" y="25"/>
                  </a:cubicBezTo>
                  <a:cubicBezTo>
                    <a:pt x="11307" y="25"/>
                    <a:pt x="10857" y="216"/>
                    <a:pt x="10515" y="555"/>
                  </a:cubicBezTo>
                  <a:cubicBezTo>
                    <a:pt x="10173" y="893"/>
                    <a:pt x="9993" y="1354"/>
                    <a:pt x="9993" y="1833"/>
                  </a:cubicBezTo>
                  <a:cubicBezTo>
                    <a:pt x="9993" y="2312"/>
                    <a:pt x="10173" y="2773"/>
                    <a:pt x="10515" y="3111"/>
                  </a:cubicBezTo>
                  <a:lnTo>
                    <a:pt x="14656" y="7235"/>
                  </a:lnTo>
                  <a:lnTo>
                    <a:pt x="10515" y="11358"/>
                  </a:lnTo>
                  <a:cubicBezTo>
                    <a:pt x="10353" y="11525"/>
                    <a:pt x="10209" y="11725"/>
                    <a:pt x="10119" y="11943"/>
                  </a:cubicBezTo>
                  <a:cubicBezTo>
                    <a:pt x="10029" y="12162"/>
                    <a:pt x="9975" y="12398"/>
                    <a:pt x="9975" y="12636"/>
                  </a:cubicBezTo>
                  <a:cubicBezTo>
                    <a:pt x="9975" y="12874"/>
                    <a:pt x="10029" y="13109"/>
                    <a:pt x="10119" y="13329"/>
                  </a:cubicBezTo>
                  <a:cubicBezTo>
                    <a:pt x="10209" y="13547"/>
                    <a:pt x="10353" y="13747"/>
                    <a:pt x="10515" y="13914"/>
                  </a:cubicBezTo>
                  <a:cubicBezTo>
                    <a:pt x="10677" y="14084"/>
                    <a:pt x="10875" y="14217"/>
                    <a:pt x="11109" y="14309"/>
                  </a:cubicBezTo>
                  <a:cubicBezTo>
                    <a:pt x="11325" y="14400"/>
                    <a:pt x="11559" y="14447"/>
                    <a:pt x="11793" y="14447"/>
                  </a:cubicBezTo>
                  <a:cubicBezTo>
                    <a:pt x="12027" y="14447"/>
                    <a:pt x="12261" y="14400"/>
                    <a:pt x="12477" y="14309"/>
                  </a:cubicBezTo>
                  <a:cubicBezTo>
                    <a:pt x="12711" y="14217"/>
                    <a:pt x="12909" y="14084"/>
                    <a:pt x="13071" y="13914"/>
                  </a:cubicBezTo>
                  <a:lnTo>
                    <a:pt x="18473" y="8513"/>
                  </a:lnTo>
                  <a:cubicBezTo>
                    <a:pt x="18653" y="8351"/>
                    <a:pt x="18779" y="8155"/>
                    <a:pt x="18887" y="7938"/>
                  </a:cubicBezTo>
                  <a:cubicBezTo>
                    <a:pt x="18977" y="7721"/>
                    <a:pt x="19031" y="7487"/>
                    <a:pt x="19049" y="7249"/>
                  </a:cubicBezTo>
                  <a:cubicBezTo>
                    <a:pt x="19049" y="7011"/>
                    <a:pt x="19013" y="6775"/>
                    <a:pt x="18923" y="6554"/>
                  </a:cubicBezTo>
                  <a:cubicBezTo>
                    <a:pt x="18833" y="6331"/>
                    <a:pt x="18707" y="6129"/>
                    <a:pt x="18545" y="5956"/>
                  </a:cubicBezTo>
                  <a:lnTo>
                    <a:pt x="18473" y="5956"/>
                  </a:lnTo>
                  <a:close/>
                </a:path>
              </a:pathLst>
            </a:custGeom>
            <a:solidFill>
              <a:srgbClr val="000000"/>
            </a:solidFill>
            <a:ln w="17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9" name="文本框 38">
            <a:extLst>
              <a:ext uri="{FF2B5EF4-FFF2-40B4-BE49-F238E27FC236}">
                <a16:creationId xmlns:a16="http://schemas.microsoft.com/office/drawing/2014/main" xmlns:p14="http://schemas.microsoft.com/office/powerpoint/2010/main" xmlns="" id="{5BF12610-BFB7-45B8-BBA2-F2347C1571A7}"/>
              </a:ext>
            </a:extLst>
          </p:cNvPr>
          <p:cNvSpPr txBox="1"/>
          <p:nvPr/>
        </p:nvSpPr>
        <p:spPr>
          <a:xfrm>
            <a:off x="3348301" y="2174869"/>
            <a:ext cx="314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切断传播途径 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:p14="http://schemas.microsoft.com/office/powerpoint/2010/main" xmlns="" id="{2DD148F3-B038-4F04-9937-4A25C8C75084}"/>
              </a:ext>
            </a:extLst>
          </p:cNvPr>
          <p:cNvSpPr txBox="1"/>
          <p:nvPr/>
        </p:nvSpPr>
        <p:spPr>
          <a:xfrm>
            <a:off x="8042234" y="2155202"/>
            <a:ext cx="314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免疫和预防接种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:p14="http://schemas.microsoft.com/office/powerpoint/2010/main" xmlns="" id="{C56561CE-5F68-4078-B6DB-47ADF115B239}"/>
              </a:ext>
            </a:extLst>
          </p:cNvPr>
          <p:cNvSpPr txBox="1"/>
          <p:nvPr/>
        </p:nvSpPr>
        <p:spPr>
          <a:xfrm>
            <a:off x="5695268" y="4968826"/>
            <a:ext cx="31484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提高易感人群的抵抗力 </a:t>
            </a:r>
          </a:p>
        </p:txBody>
      </p:sp>
    </p:spTree>
    <p:extLst>
      <p:ext uri="{BB962C8B-B14F-4D97-AF65-F5344CB8AC3E}">
        <p14:creationId xmlns:p14="http://schemas.microsoft.com/office/powerpoint/2010/main" val="354301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0" grpId="0"/>
      <p:bldP spid="4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病毒性传染病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C28F219-0B99-4EAB-9F70-38DB105B6689}"/>
              </a:ext>
            </a:extLst>
          </p:cNvPr>
          <p:cNvGrpSpPr/>
          <p:nvPr/>
        </p:nvGrpSpPr>
        <p:grpSpPr>
          <a:xfrm>
            <a:off x="3496952" y="2227206"/>
            <a:ext cx="8695048" cy="721015"/>
            <a:chOff x="3496952" y="2227206"/>
            <a:chExt cx="8695048" cy="72101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B06EC7E6-6F2A-4270-AFB9-FC6971C0DD7A}"/>
                </a:ext>
              </a:extLst>
            </p:cNvPr>
            <p:cNvSpPr/>
            <p:nvPr/>
          </p:nvSpPr>
          <p:spPr>
            <a:xfrm flipH="1">
              <a:off x="3496952" y="2227206"/>
              <a:ext cx="8695048" cy="721015"/>
            </a:xfrm>
            <a:prstGeom prst="rect">
              <a:avLst/>
            </a:prstGeom>
            <a:gradFill flip="none" rotWithShape="1">
              <a:gsLst>
                <a:gs pos="0">
                  <a:srgbClr val="2E7538"/>
                </a:gs>
                <a:gs pos="64000">
                  <a:srgbClr val="53AA3D"/>
                </a:gs>
                <a:gs pos="99000">
                  <a:srgbClr val="8EC54D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3DA7656-FAC7-46F5-8FCA-D2A139E4F05E}"/>
                </a:ext>
              </a:extLst>
            </p:cNvPr>
            <p:cNvSpPr txBox="1"/>
            <p:nvPr/>
          </p:nvSpPr>
          <p:spPr>
            <a:xfrm>
              <a:off x="5444421" y="2273373"/>
              <a:ext cx="236097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流行性感冒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6C0F698-1800-4EFE-8118-AD1C0DBE8CE5}"/>
              </a:ext>
            </a:extLst>
          </p:cNvPr>
          <p:cNvSpPr txBox="1"/>
          <p:nvPr/>
        </p:nvSpPr>
        <p:spPr>
          <a:xfrm>
            <a:off x="5444421" y="3124497"/>
            <a:ext cx="58865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病因：是由流感病毒引起的急性呼吸道传染病。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症状：潜伏期数小时至一二日。起病急、高热、寒战、头痛、咽痛、乏力、眼球结膜充血。个别幼儿可出现暂时性皮疹，或有脑膜炎、腹泻等症状，经三五天可退热，重症约十天左右。部分幼儿有明显的精神症状，如嗜睡、惊厥等，婴幼儿常并发中耳炎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053820B-BAEB-440B-8E2C-2ACE5CFFAD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02" y="1451728"/>
            <a:ext cx="4609964" cy="460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5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病毒性传染病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A9F5EC16-DD06-4BAF-AFCD-5266783080FB}"/>
              </a:ext>
            </a:extLst>
          </p:cNvPr>
          <p:cNvGrpSpPr/>
          <p:nvPr/>
        </p:nvGrpSpPr>
        <p:grpSpPr>
          <a:xfrm>
            <a:off x="0" y="2280667"/>
            <a:ext cx="8695048" cy="721015"/>
            <a:chOff x="0" y="2280667"/>
            <a:chExt cx="8695048" cy="72101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D07E977-78EE-4852-84C9-B6E926FAE3B0}"/>
                </a:ext>
              </a:extLst>
            </p:cNvPr>
            <p:cNvSpPr/>
            <p:nvPr/>
          </p:nvSpPr>
          <p:spPr>
            <a:xfrm flipH="1">
              <a:off x="0" y="2280667"/>
              <a:ext cx="8695048" cy="721015"/>
            </a:xfrm>
            <a:prstGeom prst="rect">
              <a:avLst/>
            </a:prstGeom>
            <a:gradFill flip="none" rotWithShape="1">
              <a:gsLst>
                <a:gs pos="0">
                  <a:srgbClr val="2E7538"/>
                </a:gs>
                <a:gs pos="64000">
                  <a:srgbClr val="53AA3D"/>
                </a:gs>
                <a:gs pos="99000">
                  <a:srgbClr val="8EC54D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3DA7656-FAC7-46F5-8FCA-D2A139E4F05E}"/>
                </a:ext>
              </a:extLst>
            </p:cNvPr>
            <p:cNvSpPr txBox="1"/>
            <p:nvPr/>
          </p:nvSpPr>
          <p:spPr>
            <a:xfrm>
              <a:off x="978274" y="2348788"/>
              <a:ext cx="236097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麻疹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6C0F698-1800-4EFE-8118-AD1C0DBE8CE5}"/>
              </a:ext>
            </a:extLst>
          </p:cNvPr>
          <p:cNvSpPr txBox="1"/>
          <p:nvPr/>
        </p:nvSpPr>
        <p:spPr>
          <a:xfrm>
            <a:off x="913702" y="3232924"/>
            <a:ext cx="58561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麻疹是由麻疹病毒引起的急性呼吸道传染病。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临床特征为发热、流涕、咳嗽、眼结合膜炎、口腔粘膜斑及全身皮肤斑丘疹。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潜伏期为</a:t>
            </a:r>
            <a:r>
              <a:rPr lang="en-US" altLang="zh-CN" sz="1600" dirty="0">
                <a:cs typeface="+mn-ea"/>
                <a:sym typeface="+mn-lt"/>
              </a:rPr>
              <a:t>10</a:t>
            </a:r>
            <a:r>
              <a:rPr lang="zh-CN" altLang="en-US" sz="1600" dirty="0">
                <a:cs typeface="+mn-ea"/>
                <a:sym typeface="+mn-lt"/>
              </a:rPr>
              <a:t>～</a:t>
            </a:r>
            <a:r>
              <a:rPr lang="en-US" altLang="zh-CN" sz="1600" dirty="0">
                <a:cs typeface="+mn-ea"/>
                <a:sym typeface="+mn-lt"/>
              </a:rPr>
              <a:t>14</a:t>
            </a:r>
            <a:r>
              <a:rPr lang="zh-CN" altLang="en-US" sz="1600" dirty="0">
                <a:cs typeface="+mn-ea"/>
                <a:sym typeface="+mn-lt"/>
              </a:rPr>
              <a:t>天。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7F05331-F975-46B3-9779-FFA6EA357D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410" t="11606" r="17914" b="12395"/>
          <a:stretch/>
        </p:blipFill>
        <p:spPr>
          <a:xfrm>
            <a:off x="6956981" y="1725105"/>
            <a:ext cx="3525625" cy="395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2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病毒性传染病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A3DCAD66-4EB7-4EED-9630-25CA6194E47A}"/>
              </a:ext>
            </a:extLst>
          </p:cNvPr>
          <p:cNvGrpSpPr/>
          <p:nvPr/>
        </p:nvGrpSpPr>
        <p:grpSpPr>
          <a:xfrm>
            <a:off x="3496952" y="2227206"/>
            <a:ext cx="8695048" cy="721015"/>
            <a:chOff x="3496952" y="2227206"/>
            <a:chExt cx="8695048" cy="72101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B06EC7E6-6F2A-4270-AFB9-FC6971C0DD7A}"/>
                </a:ext>
              </a:extLst>
            </p:cNvPr>
            <p:cNvSpPr/>
            <p:nvPr/>
          </p:nvSpPr>
          <p:spPr>
            <a:xfrm flipH="1">
              <a:off x="3496952" y="2227206"/>
              <a:ext cx="8695048" cy="721015"/>
            </a:xfrm>
            <a:prstGeom prst="rect">
              <a:avLst/>
            </a:prstGeom>
            <a:gradFill flip="none" rotWithShape="1">
              <a:gsLst>
                <a:gs pos="0">
                  <a:srgbClr val="2E7538"/>
                </a:gs>
                <a:gs pos="64000">
                  <a:srgbClr val="53AA3D"/>
                </a:gs>
                <a:gs pos="99000">
                  <a:srgbClr val="8EC54D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3DA7656-FAC7-46F5-8FCA-D2A139E4F05E}"/>
                </a:ext>
              </a:extLst>
            </p:cNvPr>
            <p:cNvSpPr txBox="1"/>
            <p:nvPr/>
          </p:nvSpPr>
          <p:spPr>
            <a:xfrm>
              <a:off x="4284924" y="2292997"/>
              <a:ext cx="236097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水痘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6C0F698-1800-4EFE-8118-AD1C0DBE8CE5}"/>
              </a:ext>
            </a:extLst>
          </p:cNvPr>
          <p:cNvSpPr txBox="1"/>
          <p:nvPr/>
        </p:nvSpPr>
        <p:spPr>
          <a:xfrm>
            <a:off x="4284924" y="3144121"/>
            <a:ext cx="67350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水痘由水痘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带状疱疹病毒所引起的急性呼吸道传染病。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水痘是原发性感染，多见于儿童，临床上以轻微和全身症状和皮肤、粘膜分批出现迅速发展的斑疹、丘疹、疱疹与结痂为特征。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潜伏期</a:t>
            </a:r>
            <a:r>
              <a:rPr lang="en-US" altLang="zh-CN" sz="1600" dirty="0">
                <a:cs typeface="+mn-ea"/>
                <a:sym typeface="+mn-lt"/>
              </a:rPr>
              <a:t>14</a:t>
            </a:r>
            <a:r>
              <a:rPr lang="zh-CN" altLang="en-US" sz="1600" dirty="0">
                <a:cs typeface="+mn-ea"/>
                <a:sym typeface="+mn-lt"/>
              </a:rPr>
              <a:t>～</a:t>
            </a:r>
            <a:r>
              <a:rPr lang="en-US" altLang="zh-CN" sz="1600" dirty="0">
                <a:cs typeface="+mn-ea"/>
                <a:sym typeface="+mn-lt"/>
              </a:rPr>
              <a:t>16</a:t>
            </a:r>
            <a:r>
              <a:rPr lang="zh-CN" altLang="en-US" sz="1600" dirty="0">
                <a:cs typeface="+mn-ea"/>
                <a:sym typeface="+mn-lt"/>
              </a:rPr>
              <a:t>日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0EB4E82-3243-4F98-9965-7D7F15762A7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37" y="1427374"/>
            <a:ext cx="4779027" cy="477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9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28B5145-DEBF-4EF5-AC6E-B39F0CE676BE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413DC9F-44EB-4998-A216-1D0095D63947}"/>
              </a:ext>
            </a:extLst>
          </p:cNvPr>
          <p:cNvSpPr/>
          <p:nvPr/>
        </p:nvSpPr>
        <p:spPr>
          <a:xfrm>
            <a:off x="891251" y="659757"/>
            <a:ext cx="10475088" cy="5972537"/>
          </a:xfrm>
          <a:prstGeom prst="roundRect">
            <a:avLst>
              <a:gd name="adj" fmla="val 3489"/>
            </a:avLst>
          </a:prstGeom>
          <a:solidFill>
            <a:schemeClr val="bg1"/>
          </a:solidFill>
          <a:ln>
            <a:noFill/>
          </a:ln>
          <a:effectLst>
            <a:outerShdw blurRad="381000" dist="76200" sx="105000" sy="105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A1597825-C312-44EC-AE95-1A3293FD0EEA}"/>
              </a:ext>
            </a:extLst>
          </p:cNvPr>
          <p:cNvGrpSpPr/>
          <p:nvPr/>
        </p:nvGrpSpPr>
        <p:grpSpPr>
          <a:xfrm>
            <a:off x="-3540368" y="5307336"/>
            <a:ext cx="19272737" cy="1550663"/>
            <a:chOff x="-6095999" y="4896090"/>
            <a:chExt cx="24383998" cy="19619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5665614-F729-402C-91C2-49C4B04CD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096000" y="4896091"/>
              <a:ext cx="12191999" cy="196190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CA8D925-6076-45D5-9455-B04D4738A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095999" y="4896090"/>
              <a:ext cx="12191999" cy="1961909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CEACA30-E96F-4C52-826C-CB3DE1D8A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53591" y="926464"/>
            <a:ext cx="2696901" cy="3183038"/>
          </a:xfrm>
          <a:custGeom>
            <a:avLst/>
            <a:gdLst>
              <a:gd name="connsiteX0" fmla="*/ 2696901 w 2696901"/>
              <a:gd name="connsiteY0" fmla="*/ 0 h 3183038"/>
              <a:gd name="connsiteX1" fmla="*/ 2662177 w 2696901"/>
              <a:gd name="connsiteY1" fmla="*/ 1805651 h 3183038"/>
              <a:gd name="connsiteX2" fmla="*/ 1863524 w 2696901"/>
              <a:gd name="connsiteY2" fmla="*/ 2511707 h 3183038"/>
              <a:gd name="connsiteX3" fmla="*/ 1111169 w 2696901"/>
              <a:gd name="connsiteY3" fmla="*/ 3183038 h 3183038"/>
              <a:gd name="connsiteX4" fmla="*/ 0 w 2696901"/>
              <a:gd name="connsiteY4" fmla="*/ 2824223 h 3183038"/>
              <a:gd name="connsiteX5" fmla="*/ 1088020 w 2696901"/>
              <a:gd name="connsiteY5" fmla="*/ 2257063 h 3183038"/>
              <a:gd name="connsiteX6" fmla="*/ 1365812 w 2696901"/>
              <a:gd name="connsiteY6" fmla="*/ 1192193 h 3183038"/>
              <a:gd name="connsiteX7" fmla="*/ 1273215 w 2696901"/>
              <a:gd name="connsiteY7" fmla="*/ 1145894 h 3183038"/>
              <a:gd name="connsiteX8" fmla="*/ 972273 w 2696901"/>
              <a:gd name="connsiteY8" fmla="*/ 659757 h 3183038"/>
              <a:gd name="connsiteX9" fmla="*/ 1232264 w 2696901"/>
              <a:gd name="connsiteY9" fmla="*/ 535617 h 3183038"/>
              <a:gd name="connsiteX10" fmla="*/ 1423686 w 2696901"/>
              <a:gd name="connsiteY10" fmla="*/ 590309 h 3183038"/>
              <a:gd name="connsiteX11" fmla="*/ 1666754 w 2696901"/>
              <a:gd name="connsiteY11" fmla="*/ 405114 h 3183038"/>
              <a:gd name="connsiteX12" fmla="*/ 1651890 w 2696901"/>
              <a:gd name="connsiteY12" fmla="*/ 335255 h 3183038"/>
              <a:gd name="connsiteX13" fmla="*/ 2257063 w 2696901"/>
              <a:gd name="connsiteY13" fmla="*/ 46299 h 3183038"/>
              <a:gd name="connsiteX14" fmla="*/ 2199190 w 2696901"/>
              <a:gd name="connsiteY14" fmla="*/ 46299 h 3183038"/>
              <a:gd name="connsiteX15" fmla="*/ 2696901 w 2696901"/>
              <a:gd name="connsiteY15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6901" h="3183038">
                <a:moveTo>
                  <a:pt x="2696901" y="0"/>
                </a:moveTo>
                <a:lnTo>
                  <a:pt x="2662177" y="1805651"/>
                </a:lnTo>
                <a:lnTo>
                  <a:pt x="1863524" y="2511707"/>
                </a:lnTo>
                <a:lnTo>
                  <a:pt x="1111169" y="3183038"/>
                </a:lnTo>
                <a:lnTo>
                  <a:pt x="0" y="2824223"/>
                </a:lnTo>
                <a:lnTo>
                  <a:pt x="1088020" y="2257063"/>
                </a:lnTo>
                <a:lnTo>
                  <a:pt x="1365812" y="1192193"/>
                </a:lnTo>
                <a:lnTo>
                  <a:pt x="1273215" y="1145894"/>
                </a:lnTo>
                <a:lnTo>
                  <a:pt x="972273" y="659757"/>
                </a:lnTo>
                <a:lnTo>
                  <a:pt x="1232264" y="535617"/>
                </a:lnTo>
                <a:lnTo>
                  <a:pt x="1423686" y="590309"/>
                </a:lnTo>
                <a:lnTo>
                  <a:pt x="1666754" y="405114"/>
                </a:lnTo>
                <a:lnTo>
                  <a:pt x="1651890" y="335255"/>
                </a:lnTo>
                <a:lnTo>
                  <a:pt x="2257063" y="46299"/>
                </a:lnTo>
                <a:lnTo>
                  <a:pt x="2199190" y="46299"/>
                </a:lnTo>
                <a:lnTo>
                  <a:pt x="2696901" y="0"/>
                </a:lnTo>
                <a:close/>
              </a:path>
            </a:pathLst>
          </a:cu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C2EBD36-917B-4177-9645-E6536B9437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250739"/>
            <a:ext cx="1216097" cy="1191564"/>
          </a:xfrm>
          <a:custGeom>
            <a:avLst/>
            <a:gdLst>
              <a:gd name="connsiteX0" fmla="*/ 0 w 1216097"/>
              <a:gd name="connsiteY0" fmla="*/ 0 h 1191564"/>
              <a:gd name="connsiteX1" fmla="*/ 1216097 w 1216097"/>
              <a:gd name="connsiteY1" fmla="*/ 0 h 1191564"/>
              <a:gd name="connsiteX2" fmla="*/ 1216097 w 1216097"/>
              <a:gd name="connsiteY2" fmla="*/ 1191564 h 1191564"/>
              <a:gd name="connsiteX3" fmla="*/ 0 w 1216097"/>
              <a:gd name="connsiteY3" fmla="*/ 1191564 h 1191564"/>
              <a:gd name="connsiteX4" fmla="*/ 0 w 1216097"/>
              <a:gd name="connsiteY4" fmla="*/ 0 h 119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097" h="1191564">
                <a:moveTo>
                  <a:pt x="0" y="0"/>
                </a:moveTo>
                <a:lnTo>
                  <a:pt x="1216097" y="0"/>
                </a:lnTo>
                <a:lnTo>
                  <a:pt x="1216097" y="1191564"/>
                </a:lnTo>
                <a:lnTo>
                  <a:pt x="0" y="119156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2655A9D-818D-4C78-9D67-8E7B6538E1F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64343" y="775500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BA6176A-247C-49ED-A00C-15E70A1BA0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1033" y="162045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33DAB18-8A0B-4B3C-B286-011E2990E44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86358" y="3237186"/>
            <a:ext cx="1359961" cy="1410049"/>
          </a:xfrm>
          <a:custGeom>
            <a:avLst/>
            <a:gdLst>
              <a:gd name="connsiteX0" fmla="*/ 0 w 1359961"/>
              <a:gd name="connsiteY0" fmla="*/ 0 h 1410049"/>
              <a:gd name="connsiteX1" fmla="*/ 1359961 w 1359961"/>
              <a:gd name="connsiteY1" fmla="*/ 0 h 1410049"/>
              <a:gd name="connsiteX2" fmla="*/ 1359961 w 1359961"/>
              <a:gd name="connsiteY2" fmla="*/ 110575 h 1410049"/>
              <a:gd name="connsiteX3" fmla="*/ 1252081 w 1359961"/>
              <a:gd name="connsiteY3" fmla="*/ 168664 h 1410049"/>
              <a:gd name="connsiteX4" fmla="*/ 1136334 w 1359961"/>
              <a:gd name="connsiteY4" fmla="*/ 423307 h 1410049"/>
              <a:gd name="connsiteX5" fmla="*/ 1359961 w 1359961"/>
              <a:gd name="connsiteY5" fmla="*/ 913384 h 1410049"/>
              <a:gd name="connsiteX6" fmla="*/ 1359961 w 1359961"/>
              <a:gd name="connsiteY6" fmla="*/ 1410049 h 1410049"/>
              <a:gd name="connsiteX7" fmla="*/ 0 w 1359961"/>
              <a:gd name="connsiteY7" fmla="*/ 1410049 h 1410049"/>
              <a:gd name="connsiteX8" fmla="*/ 0 w 1359961"/>
              <a:gd name="connsiteY8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961" h="1410049">
                <a:moveTo>
                  <a:pt x="0" y="0"/>
                </a:moveTo>
                <a:lnTo>
                  <a:pt x="1359961" y="0"/>
                </a:lnTo>
                <a:lnTo>
                  <a:pt x="1359961" y="110575"/>
                </a:lnTo>
                <a:lnTo>
                  <a:pt x="1252081" y="168664"/>
                </a:lnTo>
                <a:lnTo>
                  <a:pt x="1136334" y="423307"/>
                </a:lnTo>
                <a:lnTo>
                  <a:pt x="1359961" y="913384"/>
                </a:lnTo>
                <a:lnTo>
                  <a:pt x="1359961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69A6D58-E700-4696-8E07-7F6018A169E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3465" y="698684"/>
            <a:ext cx="1076446" cy="1107996"/>
          </a:xfrm>
          <a:custGeom>
            <a:avLst/>
            <a:gdLst>
              <a:gd name="connsiteX0" fmla="*/ 0 w 1076446"/>
              <a:gd name="connsiteY0" fmla="*/ 0 h 1107996"/>
              <a:gd name="connsiteX1" fmla="*/ 1076446 w 1076446"/>
              <a:gd name="connsiteY1" fmla="*/ 0 h 1107996"/>
              <a:gd name="connsiteX2" fmla="*/ 1076446 w 1076446"/>
              <a:gd name="connsiteY2" fmla="*/ 1107996 h 1107996"/>
              <a:gd name="connsiteX3" fmla="*/ 0 w 1076446"/>
              <a:gd name="connsiteY3" fmla="*/ 1107996 h 1107996"/>
              <a:gd name="connsiteX4" fmla="*/ 0 w 1076446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107996">
                <a:moveTo>
                  <a:pt x="0" y="0"/>
                </a:moveTo>
                <a:lnTo>
                  <a:pt x="1076446" y="0"/>
                </a:lnTo>
                <a:lnTo>
                  <a:pt x="1076446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74442A8-237C-469D-A3A2-B58A8811B59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9631" y="1442303"/>
            <a:ext cx="2395960" cy="1898249"/>
          </a:xfrm>
          <a:custGeom>
            <a:avLst/>
            <a:gdLst>
              <a:gd name="connsiteX0" fmla="*/ 266218 w 2395960"/>
              <a:gd name="connsiteY0" fmla="*/ 0 h 1898249"/>
              <a:gd name="connsiteX1" fmla="*/ 494024 w 2395960"/>
              <a:gd name="connsiteY1" fmla="*/ 60081 h 1898249"/>
              <a:gd name="connsiteX2" fmla="*/ 590309 w 2395960"/>
              <a:gd name="connsiteY2" fmla="*/ 150471 h 1898249"/>
              <a:gd name="connsiteX3" fmla="*/ 659738 w 2395960"/>
              <a:gd name="connsiteY3" fmla="*/ 103786 h 1898249"/>
              <a:gd name="connsiteX4" fmla="*/ 1319514 w 2395960"/>
              <a:gd name="connsiteY4" fmla="*/ 277793 h 1898249"/>
              <a:gd name="connsiteX5" fmla="*/ 2395960 w 2395960"/>
              <a:gd name="connsiteY5" fmla="*/ 1504709 h 1898249"/>
              <a:gd name="connsiteX6" fmla="*/ 1469985 w 2395960"/>
              <a:gd name="connsiteY6" fmla="*/ 1863524 h 1898249"/>
              <a:gd name="connsiteX7" fmla="*/ 1354238 w 2395960"/>
              <a:gd name="connsiteY7" fmla="*/ 1898249 h 1898249"/>
              <a:gd name="connsiteX8" fmla="*/ 544010 w 2395960"/>
              <a:gd name="connsiteY8" fmla="*/ 1527859 h 1898249"/>
              <a:gd name="connsiteX9" fmla="*/ 0 w 2395960"/>
              <a:gd name="connsiteY9" fmla="*/ 335666 h 1898249"/>
              <a:gd name="connsiteX10" fmla="*/ 115747 w 2395960"/>
              <a:gd name="connsiteY10" fmla="*/ 81023 h 1898249"/>
              <a:gd name="connsiteX11" fmla="*/ 266218 w 2395960"/>
              <a:gd name="connsiteY11" fmla="*/ 0 h 18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5960" h="1898249">
                <a:moveTo>
                  <a:pt x="266218" y="0"/>
                </a:moveTo>
                <a:lnTo>
                  <a:pt x="494024" y="60081"/>
                </a:lnTo>
                <a:lnTo>
                  <a:pt x="590309" y="150471"/>
                </a:lnTo>
                <a:lnTo>
                  <a:pt x="659738" y="103786"/>
                </a:lnTo>
                <a:lnTo>
                  <a:pt x="1319514" y="277793"/>
                </a:lnTo>
                <a:lnTo>
                  <a:pt x="2395960" y="1504709"/>
                </a:lnTo>
                <a:lnTo>
                  <a:pt x="1469985" y="1863524"/>
                </a:lnTo>
                <a:lnTo>
                  <a:pt x="1354238" y="1898249"/>
                </a:lnTo>
                <a:lnTo>
                  <a:pt x="544010" y="1527859"/>
                </a:lnTo>
                <a:lnTo>
                  <a:pt x="0" y="335666"/>
                </a:lnTo>
                <a:lnTo>
                  <a:pt x="115747" y="81023"/>
                </a:lnTo>
                <a:lnTo>
                  <a:pt x="266218" y="0"/>
                </a:lnTo>
                <a:close/>
              </a:path>
            </a:pathLst>
          </a:cu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D9E2747-64C3-4C28-BB05-224E4042E0F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3578" y="4709163"/>
            <a:ext cx="3136739" cy="218763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5E2DD19-9321-42B8-AE8F-38F4057FF95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8538" y="4443118"/>
            <a:ext cx="2916820" cy="245380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C281926-B6E6-4BB4-BF27-2BFF69BA0FDD}"/>
              </a:ext>
            </a:extLst>
          </p:cNvPr>
          <p:cNvGrpSpPr/>
          <p:nvPr/>
        </p:nvGrpSpPr>
        <p:grpSpPr>
          <a:xfrm>
            <a:off x="2788858" y="2141975"/>
            <a:ext cx="7751952" cy="2638749"/>
            <a:chOff x="2788858" y="2141975"/>
            <a:chExt cx="7751952" cy="2638749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C4E4C5C8-222D-4D18-BA82-8BDFD618B986}"/>
                </a:ext>
              </a:extLst>
            </p:cNvPr>
            <p:cNvSpPr txBox="1"/>
            <p:nvPr/>
          </p:nvSpPr>
          <p:spPr>
            <a:xfrm>
              <a:off x="6408427" y="2159128"/>
              <a:ext cx="413238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cs typeface="+mn-ea"/>
                  <a:sym typeface="+mn-lt"/>
                </a:rPr>
                <a:t>托幼机构卫生保健工作方针和目的</a:t>
              </a: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D469BBC-A3E8-4408-AB5C-B3D09B5F828F}"/>
                </a:ext>
              </a:extLst>
            </p:cNvPr>
            <p:cNvSpPr/>
            <p:nvPr/>
          </p:nvSpPr>
          <p:spPr>
            <a:xfrm>
              <a:off x="6066345" y="2155600"/>
              <a:ext cx="342082" cy="342082"/>
            </a:xfrm>
            <a:prstGeom prst="ellipse">
              <a:avLst/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A450F18C-6C50-43C9-BFC9-EACE2616F1B3}"/>
                </a:ext>
              </a:extLst>
            </p:cNvPr>
            <p:cNvSpPr txBox="1"/>
            <p:nvPr/>
          </p:nvSpPr>
          <p:spPr>
            <a:xfrm>
              <a:off x="6066345" y="2141975"/>
              <a:ext cx="342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676DCBA-36FB-4A6E-8F19-0ABDFBDA9B2C}"/>
                </a:ext>
              </a:extLst>
            </p:cNvPr>
            <p:cNvGrpSpPr/>
            <p:nvPr/>
          </p:nvGrpSpPr>
          <p:grpSpPr>
            <a:xfrm>
              <a:off x="6066345" y="2606053"/>
              <a:ext cx="4474465" cy="372860"/>
              <a:chOff x="4695186" y="2427613"/>
              <a:chExt cx="4474465" cy="372860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6BAA79D4-76F4-44BE-9251-B729DCCFB7BD}"/>
                  </a:ext>
                </a:extLst>
              </p:cNvPr>
              <p:cNvSpPr txBox="1"/>
              <p:nvPr/>
            </p:nvSpPr>
            <p:spPr>
              <a:xfrm>
                <a:off x="5037268" y="2431141"/>
                <a:ext cx="41323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cs typeface="+mn-ea"/>
                    <a:sym typeface="+mn-lt"/>
                  </a:rPr>
                  <a:t>卫生保健工作的分类与内容</a:t>
                </a:r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1E566C2-D61B-4423-A18E-E0E96258C026}"/>
                  </a:ext>
                </a:extLst>
              </p:cNvPr>
              <p:cNvSpPr/>
              <p:nvPr/>
            </p:nvSpPr>
            <p:spPr>
              <a:xfrm>
                <a:off x="4695186" y="2427613"/>
                <a:ext cx="342082" cy="342082"/>
              </a:xfrm>
              <a:prstGeom prst="ellipse">
                <a:avLst/>
              </a:pr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5D57C779-0D61-44CD-9EA5-79CF234C4E40}"/>
                </a:ext>
              </a:extLst>
            </p:cNvPr>
            <p:cNvSpPr txBox="1"/>
            <p:nvPr/>
          </p:nvSpPr>
          <p:spPr>
            <a:xfrm>
              <a:off x="6066345" y="2592428"/>
              <a:ext cx="342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9E65F100-2A71-451B-97EA-52AF39319898}"/>
                </a:ext>
              </a:extLst>
            </p:cNvPr>
            <p:cNvGrpSpPr/>
            <p:nvPr/>
          </p:nvGrpSpPr>
          <p:grpSpPr>
            <a:xfrm>
              <a:off x="6066345" y="3056506"/>
              <a:ext cx="4474465" cy="372860"/>
              <a:chOff x="4695186" y="2427613"/>
              <a:chExt cx="4474465" cy="372860"/>
            </a:xfrm>
          </p:grpSpPr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1755984-8AEC-47F1-9D76-F23A29DAE15E}"/>
                  </a:ext>
                </a:extLst>
              </p:cNvPr>
              <p:cNvSpPr txBox="1"/>
              <p:nvPr/>
            </p:nvSpPr>
            <p:spPr>
              <a:xfrm>
                <a:off x="5037268" y="2431141"/>
                <a:ext cx="41323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cs typeface="+mn-ea"/>
                    <a:sym typeface="+mn-lt"/>
                  </a:rPr>
                  <a:t>幼儿饮食生活卫生要求</a:t>
                </a: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B3A8156-3468-4324-8BC8-8A75670A76E8}"/>
                  </a:ext>
                </a:extLst>
              </p:cNvPr>
              <p:cNvSpPr/>
              <p:nvPr/>
            </p:nvSpPr>
            <p:spPr>
              <a:xfrm>
                <a:off x="4695186" y="2427613"/>
                <a:ext cx="342082" cy="342082"/>
              </a:xfrm>
              <a:prstGeom prst="ellipse">
                <a:avLst/>
              </a:pr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C92EF74-F2E3-429A-A830-03FF976B155C}"/>
                </a:ext>
              </a:extLst>
            </p:cNvPr>
            <p:cNvSpPr txBox="1"/>
            <p:nvPr/>
          </p:nvSpPr>
          <p:spPr>
            <a:xfrm>
              <a:off x="6066345" y="3042881"/>
              <a:ext cx="342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18F4EE88-C479-480A-9E86-129BE8F77294}"/>
                </a:ext>
              </a:extLst>
            </p:cNvPr>
            <p:cNvGrpSpPr/>
            <p:nvPr/>
          </p:nvGrpSpPr>
          <p:grpSpPr>
            <a:xfrm>
              <a:off x="6066345" y="3506959"/>
              <a:ext cx="4474465" cy="372860"/>
              <a:chOff x="4695186" y="2427613"/>
              <a:chExt cx="4474465" cy="372860"/>
            </a:xfrm>
          </p:grpSpPr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15FC3BA-FC6F-434D-99B0-21594B5CEC1D}"/>
                  </a:ext>
                </a:extLst>
              </p:cNvPr>
              <p:cNvSpPr txBox="1"/>
              <p:nvPr/>
            </p:nvSpPr>
            <p:spPr>
              <a:xfrm>
                <a:off x="5037268" y="2431141"/>
                <a:ext cx="41323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cs typeface="+mn-ea"/>
                    <a:sym typeface="+mn-lt"/>
                  </a:rPr>
                  <a:t>卫生保健相关制度</a:t>
                </a: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A0B873BA-17B8-4972-8E0C-46D5B96684DA}"/>
                  </a:ext>
                </a:extLst>
              </p:cNvPr>
              <p:cNvSpPr/>
              <p:nvPr/>
            </p:nvSpPr>
            <p:spPr>
              <a:xfrm>
                <a:off x="4695186" y="2427613"/>
                <a:ext cx="342082" cy="342082"/>
              </a:xfrm>
              <a:prstGeom prst="ellipse">
                <a:avLst/>
              </a:pr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D454645-E1C1-4FDD-80A8-08EAD6874967}"/>
                </a:ext>
              </a:extLst>
            </p:cNvPr>
            <p:cNvSpPr txBox="1"/>
            <p:nvPr/>
          </p:nvSpPr>
          <p:spPr>
            <a:xfrm>
              <a:off x="6066345" y="3493334"/>
              <a:ext cx="342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144A7FFE-72B1-4378-815F-8C417A69C2EE}"/>
                </a:ext>
              </a:extLst>
            </p:cNvPr>
            <p:cNvGrpSpPr/>
            <p:nvPr/>
          </p:nvGrpSpPr>
          <p:grpSpPr>
            <a:xfrm>
              <a:off x="6066345" y="3957412"/>
              <a:ext cx="4474465" cy="372860"/>
              <a:chOff x="4695186" y="2427613"/>
              <a:chExt cx="4474465" cy="372860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CF380B7-18CA-41EE-8AB9-DD136034724A}"/>
                  </a:ext>
                </a:extLst>
              </p:cNvPr>
              <p:cNvSpPr txBox="1"/>
              <p:nvPr/>
            </p:nvSpPr>
            <p:spPr>
              <a:xfrm>
                <a:off x="5037268" y="2431141"/>
                <a:ext cx="41323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cs typeface="+mn-ea"/>
                    <a:sym typeface="+mn-lt"/>
                  </a:rPr>
                  <a:t>幼儿常见疾病及其预防</a:t>
                </a:r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80DDB9B-6421-4CFC-9F75-1119875D2A6B}"/>
                  </a:ext>
                </a:extLst>
              </p:cNvPr>
              <p:cNvSpPr/>
              <p:nvPr/>
            </p:nvSpPr>
            <p:spPr>
              <a:xfrm>
                <a:off x="4695186" y="2427613"/>
                <a:ext cx="342082" cy="342082"/>
              </a:xfrm>
              <a:prstGeom prst="ellipse">
                <a:avLst/>
              </a:pr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16D7FB9E-F2AB-4264-8EB9-4CE845F80D28}"/>
                </a:ext>
              </a:extLst>
            </p:cNvPr>
            <p:cNvSpPr txBox="1"/>
            <p:nvPr/>
          </p:nvSpPr>
          <p:spPr>
            <a:xfrm>
              <a:off x="6066345" y="3943787"/>
              <a:ext cx="342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A00F89CF-EA83-40E8-9D70-E6405E9F85CE}"/>
                </a:ext>
              </a:extLst>
            </p:cNvPr>
            <p:cNvGrpSpPr/>
            <p:nvPr/>
          </p:nvGrpSpPr>
          <p:grpSpPr>
            <a:xfrm>
              <a:off x="6066345" y="4407864"/>
              <a:ext cx="4474465" cy="372860"/>
              <a:chOff x="4695186" y="2427613"/>
              <a:chExt cx="4474465" cy="372860"/>
            </a:xfrm>
          </p:grpSpPr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FA84AEDC-4DE6-49B7-B13C-E619999279FF}"/>
                  </a:ext>
                </a:extLst>
              </p:cNvPr>
              <p:cNvSpPr txBox="1"/>
              <p:nvPr/>
            </p:nvSpPr>
            <p:spPr>
              <a:xfrm>
                <a:off x="5037268" y="2431141"/>
                <a:ext cx="413238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dirty="0">
                    <a:cs typeface="+mn-ea"/>
                    <a:sym typeface="+mn-lt"/>
                  </a:rPr>
                  <a:t>幼儿园食品安全</a:t>
                </a: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BFBAE8A-B398-4CE3-9207-D479390958C0}"/>
                  </a:ext>
                </a:extLst>
              </p:cNvPr>
              <p:cNvSpPr/>
              <p:nvPr/>
            </p:nvSpPr>
            <p:spPr>
              <a:xfrm>
                <a:off x="4695186" y="2427613"/>
                <a:ext cx="342082" cy="342082"/>
              </a:xfrm>
              <a:prstGeom prst="ellipse">
                <a:avLst/>
              </a:pr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E1E053C0-A520-4E14-A19D-454005095C94}"/>
                </a:ext>
              </a:extLst>
            </p:cNvPr>
            <p:cNvSpPr txBox="1"/>
            <p:nvPr/>
          </p:nvSpPr>
          <p:spPr>
            <a:xfrm>
              <a:off x="6066345" y="4394239"/>
              <a:ext cx="3420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9EBAEFE-485C-441A-8B0B-6D8DCF82C961}"/>
                </a:ext>
              </a:extLst>
            </p:cNvPr>
            <p:cNvGrpSpPr/>
            <p:nvPr/>
          </p:nvGrpSpPr>
          <p:grpSpPr>
            <a:xfrm>
              <a:off x="2788858" y="2268360"/>
              <a:ext cx="2348886" cy="2348886"/>
              <a:chOff x="2038344" y="2886819"/>
              <a:chExt cx="2348886" cy="2348886"/>
            </a:xfrm>
          </p:grpSpPr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719FDC8-FE87-41D4-BB5A-99C624752216}"/>
                  </a:ext>
                </a:extLst>
              </p:cNvPr>
              <p:cNvSpPr/>
              <p:nvPr/>
            </p:nvSpPr>
            <p:spPr>
              <a:xfrm>
                <a:off x="2038344" y="2886819"/>
                <a:ext cx="2348886" cy="2348886"/>
              </a:xfrm>
              <a:prstGeom prst="ellipse">
                <a:avLst/>
              </a:pr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grpSp>
            <p:nvGrpSpPr>
              <p:cNvPr id="10" name="组合 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22F90F6-1C98-4437-AB8D-3F75E531DC04}"/>
                  </a:ext>
                </a:extLst>
              </p:cNvPr>
              <p:cNvGrpSpPr/>
              <p:nvPr/>
            </p:nvGrpSpPr>
            <p:grpSpPr>
              <a:xfrm>
                <a:off x="2283750" y="3437615"/>
                <a:ext cx="1858074" cy="1239226"/>
                <a:chOff x="4136513" y="1249489"/>
                <a:chExt cx="1858074" cy="1239226"/>
              </a:xfrm>
            </p:grpSpPr>
            <p:sp>
              <p:nvSpPr>
                <p:cNvPr id="8" name="文本框 7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9ADA9996-F4FE-46B7-BF3D-01DDF69F6BF7}"/>
                    </a:ext>
                  </a:extLst>
                </p:cNvPr>
                <p:cNvSpPr txBox="1"/>
                <p:nvPr/>
              </p:nvSpPr>
              <p:spPr>
                <a:xfrm>
                  <a:off x="4136513" y="1249489"/>
                  <a:ext cx="1858074" cy="92333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zh-CN" altLang="en-US" sz="5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目录</a:t>
                  </a:r>
                </a:p>
              </p:txBody>
            </p:sp>
            <p:sp>
              <p:nvSpPr>
                <p:cNvPr id="9" name="文本框 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D36CCC25-4DC7-46A8-9777-634640616F32}"/>
                    </a:ext>
                  </a:extLst>
                </p:cNvPr>
                <p:cNvSpPr txBox="1"/>
                <p:nvPr/>
              </p:nvSpPr>
              <p:spPr>
                <a:xfrm>
                  <a:off x="4442923" y="2150161"/>
                  <a:ext cx="1269426" cy="33855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6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CONTENT</a:t>
                  </a:r>
                  <a:endParaRPr lang="zh-CN" altLang="en-US" sz="1600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43880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病毒性传染病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C33BDB5-868D-4999-AD2E-651305A016E1}"/>
              </a:ext>
            </a:extLst>
          </p:cNvPr>
          <p:cNvGrpSpPr/>
          <p:nvPr/>
        </p:nvGrpSpPr>
        <p:grpSpPr>
          <a:xfrm>
            <a:off x="0" y="2280667"/>
            <a:ext cx="8695048" cy="721015"/>
            <a:chOff x="0" y="2280667"/>
            <a:chExt cx="8695048" cy="72101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D07E977-78EE-4852-84C9-B6E926FAE3B0}"/>
                </a:ext>
              </a:extLst>
            </p:cNvPr>
            <p:cNvSpPr/>
            <p:nvPr/>
          </p:nvSpPr>
          <p:spPr>
            <a:xfrm flipH="1">
              <a:off x="0" y="2280667"/>
              <a:ext cx="8695048" cy="721015"/>
            </a:xfrm>
            <a:prstGeom prst="rect">
              <a:avLst/>
            </a:prstGeom>
            <a:gradFill flip="none" rotWithShape="1">
              <a:gsLst>
                <a:gs pos="0">
                  <a:srgbClr val="2E7538"/>
                </a:gs>
                <a:gs pos="64000">
                  <a:srgbClr val="53AA3D"/>
                </a:gs>
                <a:gs pos="99000">
                  <a:srgbClr val="8EC54D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3DA7656-FAC7-46F5-8FCA-D2A139E4F05E}"/>
                </a:ext>
              </a:extLst>
            </p:cNvPr>
            <p:cNvSpPr txBox="1"/>
            <p:nvPr/>
          </p:nvSpPr>
          <p:spPr>
            <a:xfrm>
              <a:off x="978274" y="2348788"/>
              <a:ext cx="276416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流行性腮腺炎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6C0F698-1800-4EFE-8118-AD1C0DBE8CE5}"/>
              </a:ext>
            </a:extLst>
          </p:cNvPr>
          <p:cNvSpPr txBox="1"/>
          <p:nvPr/>
        </p:nvSpPr>
        <p:spPr>
          <a:xfrm>
            <a:off x="913701" y="3232924"/>
            <a:ext cx="68351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简称流腮，亦称痄腮，俗称猪头疯，是春季常见，也是儿童和青少年中常见的呼吸道传染病，亦可见于成人。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病人是传染源，飞沫的吸入是主要传播途径，接触病人后</a:t>
            </a:r>
            <a:r>
              <a:rPr lang="en-US" altLang="zh-CN" sz="1600" dirty="0">
                <a:cs typeface="+mn-ea"/>
                <a:sym typeface="+mn-lt"/>
              </a:rPr>
              <a:t>2-3</a:t>
            </a:r>
            <a:r>
              <a:rPr lang="zh-CN" altLang="en-US" sz="1600" dirty="0">
                <a:cs typeface="+mn-ea"/>
                <a:sym typeface="+mn-lt"/>
              </a:rPr>
              <a:t>周发病。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腮腺炎主要表现为一侧或两侧耳垂下肿大，肿大的腮腺常呈半球形，以耳垂为中心边缘不清，表面发热有角痛，张口或咀嚼时局部感到疼痛。　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4BA2A90-8969-4D04-82F7-882B007AF6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243" y="1384546"/>
            <a:ext cx="4161933" cy="416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病毒性传染病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4264C19-DA1B-4509-8D7E-A5713C3502F3}"/>
              </a:ext>
            </a:extLst>
          </p:cNvPr>
          <p:cNvGrpSpPr/>
          <p:nvPr/>
        </p:nvGrpSpPr>
        <p:grpSpPr>
          <a:xfrm>
            <a:off x="3496952" y="2227206"/>
            <a:ext cx="8695048" cy="721015"/>
            <a:chOff x="3496952" y="2227206"/>
            <a:chExt cx="8695048" cy="72101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B06EC7E6-6F2A-4270-AFB9-FC6971C0DD7A}"/>
                </a:ext>
              </a:extLst>
            </p:cNvPr>
            <p:cNvSpPr/>
            <p:nvPr/>
          </p:nvSpPr>
          <p:spPr>
            <a:xfrm flipH="1">
              <a:off x="3496952" y="2227206"/>
              <a:ext cx="8695048" cy="721015"/>
            </a:xfrm>
            <a:prstGeom prst="rect">
              <a:avLst/>
            </a:prstGeom>
            <a:gradFill flip="none" rotWithShape="1">
              <a:gsLst>
                <a:gs pos="0">
                  <a:srgbClr val="2E7538"/>
                </a:gs>
                <a:gs pos="64000">
                  <a:srgbClr val="53AA3D"/>
                </a:gs>
                <a:gs pos="99000">
                  <a:srgbClr val="8EC54D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3DA7656-FAC7-46F5-8FCA-D2A139E4F05E}"/>
                </a:ext>
              </a:extLst>
            </p:cNvPr>
            <p:cNvSpPr txBox="1"/>
            <p:nvPr/>
          </p:nvSpPr>
          <p:spPr>
            <a:xfrm>
              <a:off x="4822253" y="2292997"/>
              <a:ext cx="323766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甲型</a:t>
              </a:r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H1N1</a:t>
              </a:r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流感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6C0F698-1800-4EFE-8118-AD1C0DBE8CE5}"/>
              </a:ext>
            </a:extLst>
          </p:cNvPr>
          <p:cNvSpPr txBox="1"/>
          <p:nvPr/>
        </p:nvSpPr>
        <p:spPr>
          <a:xfrm>
            <a:off x="4822253" y="3144121"/>
            <a:ext cx="58960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甲型</a:t>
            </a:r>
            <a:r>
              <a:rPr lang="en-US" altLang="zh-CN" sz="1600" dirty="0">
                <a:cs typeface="+mn-ea"/>
                <a:sym typeface="+mn-lt"/>
              </a:rPr>
              <a:t>H1N1</a:t>
            </a:r>
            <a:r>
              <a:rPr lang="zh-CN" altLang="en-US" sz="1600" dirty="0">
                <a:cs typeface="+mn-ea"/>
                <a:sym typeface="+mn-lt"/>
              </a:rPr>
              <a:t>流感的潜伏期一般</a:t>
            </a:r>
            <a:r>
              <a:rPr lang="en-US" altLang="zh-CN" sz="1600" dirty="0">
                <a:cs typeface="+mn-ea"/>
                <a:sym typeface="+mn-lt"/>
              </a:rPr>
              <a:t>1</a:t>
            </a:r>
            <a:r>
              <a:rPr lang="zh-CN" altLang="en-US" sz="1600" dirty="0">
                <a:cs typeface="+mn-ea"/>
                <a:sym typeface="+mn-lt"/>
              </a:rPr>
              <a:t>至</a:t>
            </a:r>
            <a:r>
              <a:rPr lang="en-US" altLang="zh-CN" sz="1600" dirty="0">
                <a:cs typeface="+mn-ea"/>
                <a:sym typeface="+mn-lt"/>
              </a:rPr>
              <a:t>7</a:t>
            </a:r>
            <a:r>
              <a:rPr lang="zh-CN" altLang="en-US" sz="1600" dirty="0">
                <a:cs typeface="+mn-ea"/>
                <a:sym typeface="+mn-lt"/>
              </a:rPr>
              <a:t>天左右，较流感、禽流感潜伏期长。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人感染甲型</a:t>
            </a:r>
            <a:r>
              <a:rPr lang="en-US" altLang="zh-CN" sz="1600" dirty="0">
                <a:cs typeface="+mn-ea"/>
                <a:sym typeface="+mn-lt"/>
              </a:rPr>
              <a:t>H1N1</a:t>
            </a:r>
            <a:r>
              <a:rPr lang="zh-CN" altLang="en-US" sz="1600" dirty="0">
                <a:cs typeface="+mn-ea"/>
                <a:sym typeface="+mn-lt"/>
              </a:rPr>
              <a:t>流感后的早期症状与普通人流感相似，包括发热、咳嗽、喉痛、身体疼痛、头痛、发冷和疲劳等，有些还会出现腹泻或呕吐、肌肉痛或疲倦、眼睛发红等。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30CFA09-31AB-40BE-A7E2-A4DC6E5AFE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702" y="1423446"/>
            <a:ext cx="3592310" cy="444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2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病毒性传染病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584EBBE-E653-4E8E-A622-7BCB45AB8B9F}"/>
              </a:ext>
            </a:extLst>
          </p:cNvPr>
          <p:cNvGrpSpPr/>
          <p:nvPr/>
        </p:nvGrpSpPr>
        <p:grpSpPr>
          <a:xfrm>
            <a:off x="0" y="2280667"/>
            <a:ext cx="8695048" cy="721015"/>
            <a:chOff x="0" y="2280667"/>
            <a:chExt cx="8695048" cy="721015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D07E977-78EE-4852-84C9-B6E926FAE3B0}"/>
                </a:ext>
              </a:extLst>
            </p:cNvPr>
            <p:cNvSpPr/>
            <p:nvPr/>
          </p:nvSpPr>
          <p:spPr>
            <a:xfrm flipH="1">
              <a:off x="0" y="2280667"/>
              <a:ext cx="8695048" cy="721015"/>
            </a:xfrm>
            <a:prstGeom prst="rect">
              <a:avLst/>
            </a:prstGeom>
            <a:gradFill flip="none" rotWithShape="1">
              <a:gsLst>
                <a:gs pos="0">
                  <a:srgbClr val="2E7538"/>
                </a:gs>
                <a:gs pos="64000">
                  <a:srgbClr val="53AA3D"/>
                </a:gs>
                <a:gs pos="99000">
                  <a:srgbClr val="8EC54D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3DA7656-FAC7-46F5-8FCA-D2A139E4F05E}"/>
                </a:ext>
              </a:extLst>
            </p:cNvPr>
            <p:cNvSpPr txBox="1"/>
            <p:nvPr/>
          </p:nvSpPr>
          <p:spPr>
            <a:xfrm>
              <a:off x="978274" y="2348788"/>
              <a:ext cx="276416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dirty="0">
                  <a:solidFill>
                    <a:schemeClr val="bg1"/>
                  </a:solidFill>
                  <a:cs typeface="+mn-ea"/>
                  <a:sym typeface="+mn-lt"/>
                </a:rPr>
                <a:t>手足口病 </a:t>
              </a: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6C0F698-1800-4EFE-8118-AD1C0DBE8CE5}"/>
              </a:ext>
            </a:extLst>
          </p:cNvPr>
          <p:cNvSpPr txBox="1"/>
          <p:nvPr/>
        </p:nvSpPr>
        <p:spPr>
          <a:xfrm>
            <a:off x="913701" y="3232924"/>
            <a:ext cx="68351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简称流腮，亦称痄腮，俗称猪头疯，是春季常见，也是儿童和青少年中常见的呼吸道传染病，亦可见于成人。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病人是传染源，飞沫的吸入是主要传播途径，接触病人后</a:t>
            </a:r>
            <a:r>
              <a:rPr lang="en-US" altLang="zh-CN" sz="1600" dirty="0">
                <a:cs typeface="+mn-ea"/>
                <a:sym typeface="+mn-lt"/>
              </a:rPr>
              <a:t>2-3</a:t>
            </a:r>
            <a:r>
              <a:rPr lang="zh-CN" altLang="en-US" sz="1600" dirty="0">
                <a:cs typeface="+mn-ea"/>
                <a:sym typeface="+mn-lt"/>
              </a:rPr>
              <a:t>周发病。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腮腺炎主要表现为一侧或两侧耳垂下肿大，肿大的腮腺常呈半球形，以耳垂为中心边缘不清，表面发热有角痛，张口或咀嚼时局部感到疼痛。　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06C75F5-4065-4A6D-A46C-DE6A258B73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0235" y="1486881"/>
            <a:ext cx="3852617" cy="448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2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幼儿园传染病的处理措施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9DEE09E-F5FF-422B-BE6F-8EB6F78FF79A}"/>
              </a:ext>
            </a:extLst>
          </p:cNvPr>
          <p:cNvGrpSpPr/>
          <p:nvPr/>
        </p:nvGrpSpPr>
        <p:grpSpPr>
          <a:xfrm>
            <a:off x="1041253" y="1668544"/>
            <a:ext cx="4298071" cy="4279769"/>
            <a:chOff x="1041253" y="1668544"/>
            <a:chExt cx="4298071" cy="4279769"/>
          </a:xfrm>
        </p:grpSpPr>
        <p:grpSp>
          <p:nvGrpSpPr>
            <p:cNvPr id="993" name="组合 99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C9CB4F4-2D15-4D27-B1BC-D245C7844961}"/>
                </a:ext>
              </a:extLst>
            </p:cNvPr>
            <p:cNvGrpSpPr/>
            <p:nvPr/>
          </p:nvGrpSpPr>
          <p:grpSpPr>
            <a:xfrm>
              <a:off x="1041253" y="1668544"/>
              <a:ext cx="4298071" cy="4279769"/>
              <a:chOff x="3187876" y="2959803"/>
              <a:chExt cx="3815120" cy="3798874"/>
            </a:xfrm>
          </p:grpSpPr>
          <p:sp>
            <p:nvSpPr>
              <p:cNvPr id="159" name="任意多边形: 形状 15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2BC99C89-A32E-4334-A2F0-8BBB7F05DC9C}"/>
                  </a:ext>
                </a:extLst>
              </p:cNvPr>
              <p:cNvSpPr/>
              <p:nvPr/>
            </p:nvSpPr>
            <p:spPr>
              <a:xfrm>
                <a:off x="4444936" y="4221796"/>
                <a:ext cx="213549" cy="217455"/>
              </a:xfrm>
              <a:custGeom>
                <a:avLst/>
                <a:gdLst>
                  <a:gd name="connsiteX0" fmla="*/ -1921 w 213549"/>
                  <a:gd name="connsiteY0" fmla="*/ 634 h 217455"/>
                  <a:gd name="connsiteX1" fmla="*/ 5700 w 213549"/>
                  <a:gd name="connsiteY1" fmla="*/ -1081 h 217455"/>
                  <a:gd name="connsiteX2" fmla="*/ 211629 w 213549"/>
                  <a:gd name="connsiteY2" fmla="*/ 215613 h 217455"/>
                  <a:gd name="connsiteX3" fmla="*/ 211155 w 213549"/>
                  <a:gd name="connsiteY3" fmla="*/ 216375 h 217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3549" h="217455">
                    <a:moveTo>
                      <a:pt x="-1921" y="634"/>
                    </a:moveTo>
                    <a:lnTo>
                      <a:pt x="5700" y="-1081"/>
                    </a:lnTo>
                    <a:lnTo>
                      <a:pt x="211629" y="215613"/>
                    </a:lnTo>
                    <a:lnTo>
                      <a:pt x="211155" y="216375"/>
                    </a:lnTo>
                    <a:close/>
                  </a:path>
                </a:pathLst>
              </a:custGeom>
              <a:solidFill>
                <a:srgbClr val="94949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6" name="任意多边形: 形状 16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080F6A1-4A6E-41DD-9ADA-7BD737C5D8B8}"/>
                  </a:ext>
                </a:extLst>
              </p:cNvPr>
              <p:cNvSpPr/>
              <p:nvPr/>
            </p:nvSpPr>
            <p:spPr>
              <a:xfrm>
                <a:off x="5528024" y="4221796"/>
                <a:ext cx="217933" cy="209740"/>
              </a:xfrm>
              <a:custGeom>
                <a:avLst/>
                <a:gdLst>
                  <a:gd name="connsiteX0" fmla="*/ 207725 w 217933"/>
                  <a:gd name="connsiteY0" fmla="*/ -1081 h 209740"/>
                  <a:gd name="connsiteX1" fmla="*/ 216013 w 217933"/>
                  <a:gd name="connsiteY1" fmla="*/ 1015 h 209740"/>
                  <a:gd name="connsiteX2" fmla="*/ 1319 w 217933"/>
                  <a:gd name="connsiteY2" fmla="*/ 208660 h 209740"/>
                  <a:gd name="connsiteX3" fmla="*/ -1921 w 217933"/>
                  <a:gd name="connsiteY3" fmla="*/ 205611 h 209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933" h="209740">
                    <a:moveTo>
                      <a:pt x="207725" y="-1081"/>
                    </a:moveTo>
                    <a:lnTo>
                      <a:pt x="216013" y="1015"/>
                    </a:lnTo>
                    <a:lnTo>
                      <a:pt x="1319" y="208660"/>
                    </a:lnTo>
                    <a:lnTo>
                      <a:pt x="-1921" y="205611"/>
                    </a:lnTo>
                    <a:close/>
                  </a:path>
                </a:pathLst>
              </a:custGeom>
              <a:solidFill>
                <a:srgbClr val="9392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8" name="任意多边形: 形状 16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769D65A-ADCF-4FA5-B39C-7EB7471167A8}"/>
                  </a:ext>
                </a:extLst>
              </p:cNvPr>
              <p:cNvSpPr/>
              <p:nvPr/>
            </p:nvSpPr>
            <p:spPr>
              <a:xfrm>
                <a:off x="5537263" y="5306598"/>
                <a:ext cx="202310" cy="209454"/>
              </a:xfrm>
              <a:custGeom>
                <a:avLst/>
                <a:gdLst>
                  <a:gd name="connsiteX0" fmla="*/ 200390 w 202310"/>
                  <a:gd name="connsiteY0" fmla="*/ 200469 h 209454"/>
                  <a:gd name="connsiteX1" fmla="*/ 198104 w 202310"/>
                  <a:gd name="connsiteY1" fmla="*/ 208374 h 209454"/>
                  <a:gd name="connsiteX2" fmla="*/ -1921 w 202310"/>
                  <a:gd name="connsiteY2" fmla="*/ 3682 h 209454"/>
                  <a:gd name="connsiteX3" fmla="*/ 2651 w 202310"/>
                  <a:gd name="connsiteY3" fmla="*/ -1081 h 20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310" h="209454">
                    <a:moveTo>
                      <a:pt x="200390" y="200469"/>
                    </a:moveTo>
                    <a:lnTo>
                      <a:pt x="198104" y="208374"/>
                    </a:lnTo>
                    <a:lnTo>
                      <a:pt x="-1921" y="3682"/>
                    </a:lnTo>
                    <a:lnTo>
                      <a:pt x="2651" y="-1081"/>
                    </a:lnTo>
                    <a:close/>
                  </a:path>
                </a:pathLst>
              </a:custGeom>
              <a:solidFill>
                <a:srgbClr val="9494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38" name="任意多边形: 形状 23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05505BF-B323-4707-ABA5-1632402CC113}"/>
                  </a:ext>
                </a:extLst>
              </p:cNvPr>
              <p:cNvSpPr/>
              <p:nvPr/>
            </p:nvSpPr>
            <p:spPr>
              <a:xfrm>
                <a:off x="5090922" y="3952143"/>
                <a:ext cx="11048" cy="301657"/>
              </a:xfrm>
              <a:custGeom>
                <a:avLst/>
                <a:gdLst>
                  <a:gd name="connsiteX0" fmla="*/ -1921 w 11048"/>
                  <a:gd name="connsiteY0" fmla="*/ -1081 h 301657"/>
                  <a:gd name="connsiteX1" fmla="*/ 9127 w 11048"/>
                  <a:gd name="connsiteY1" fmla="*/ -1081 h 301657"/>
                  <a:gd name="connsiteX2" fmla="*/ 9127 w 11048"/>
                  <a:gd name="connsiteY2" fmla="*/ 300577 h 301657"/>
                  <a:gd name="connsiteX3" fmla="*/ 2365 w 11048"/>
                  <a:gd name="connsiteY3" fmla="*/ 300577 h 301657"/>
                  <a:gd name="connsiteX4" fmla="*/ 2365 w 11048"/>
                  <a:gd name="connsiteY4" fmla="*/ 157702 h 301657"/>
                  <a:gd name="connsiteX5" fmla="*/ -1921 w 11048"/>
                  <a:gd name="connsiteY5" fmla="*/ -1081 h 301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48" h="301657">
                    <a:moveTo>
                      <a:pt x="-1921" y="-1081"/>
                    </a:moveTo>
                    <a:lnTo>
                      <a:pt x="9127" y="-1081"/>
                    </a:lnTo>
                    <a:lnTo>
                      <a:pt x="9127" y="300577"/>
                    </a:lnTo>
                    <a:lnTo>
                      <a:pt x="2365" y="300577"/>
                    </a:lnTo>
                    <a:cubicBezTo>
                      <a:pt x="2365" y="252952"/>
                      <a:pt x="3319" y="205327"/>
                      <a:pt x="2365" y="157702"/>
                    </a:cubicBezTo>
                    <a:cubicBezTo>
                      <a:pt x="747" y="105409"/>
                      <a:pt x="7414" y="51784"/>
                      <a:pt x="-1921" y="-1081"/>
                    </a:cubicBezTo>
                    <a:close/>
                  </a:path>
                </a:pathLst>
              </a:custGeom>
              <a:solidFill>
                <a:srgbClr val="7E7E7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19" name="任意多边形: 形状 31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B34150A-7A91-495D-98E8-86A0A428294C}"/>
                  </a:ext>
                </a:extLst>
              </p:cNvPr>
              <p:cNvSpPr/>
              <p:nvPr/>
            </p:nvSpPr>
            <p:spPr>
              <a:xfrm>
                <a:off x="5095971" y="5491669"/>
                <a:ext cx="5808" cy="287369"/>
              </a:xfrm>
              <a:custGeom>
                <a:avLst/>
                <a:gdLst>
                  <a:gd name="connsiteX0" fmla="*/ 3888 w 5808"/>
                  <a:gd name="connsiteY0" fmla="*/ 285623 h 287369"/>
                  <a:gd name="connsiteX1" fmla="*/ 1030 w 5808"/>
                  <a:gd name="connsiteY1" fmla="*/ 286289 h 287369"/>
                  <a:gd name="connsiteX2" fmla="*/ -1921 w 5808"/>
                  <a:gd name="connsiteY2" fmla="*/ 286289 h 287369"/>
                  <a:gd name="connsiteX3" fmla="*/ -1921 w 5808"/>
                  <a:gd name="connsiteY3" fmla="*/ -1081 h 287369"/>
                  <a:gd name="connsiteX4" fmla="*/ 3888 w 5808"/>
                  <a:gd name="connsiteY4" fmla="*/ -1081 h 28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08" h="287369">
                    <a:moveTo>
                      <a:pt x="3888" y="285623"/>
                    </a:moveTo>
                    <a:lnTo>
                      <a:pt x="1030" y="286289"/>
                    </a:lnTo>
                    <a:lnTo>
                      <a:pt x="-1921" y="286289"/>
                    </a:lnTo>
                    <a:lnTo>
                      <a:pt x="-1921" y="-1081"/>
                    </a:lnTo>
                    <a:lnTo>
                      <a:pt x="3888" y="-1081"/>
                    </a:lnTo>
                    <a:close/>
                  </a:path>
                </a:pathLst>
              </a:custGeom>
              <a:solidFill>
                <a:srgbClr val="7E7E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2" name="任意多边形: 形状 32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FCB0A922-9B35-46E9-A682-2D9C342F9031}"/>
                  </a:ext>
                </a:extLst>
              </p:cNvPr>
              <p:cNvSpPr/>
              <p:nvPr/>
            </p:nvSpPr>
            <p:spPr>
              <a:xfrm>
                <a:off x="5720810" y="4863686"/>
                <a:ext cx="288417" cy="9525"/>
              </a:xfrm>
              <a:custGeom>
                <a:avLst/>
                <a:gdLst>
                  <a:gd name="connsiteX0" fmla="*/ 285734 w 288417"/>
                  <a:gd name="connsiteY0" fmla="*/ -1081 h 9525"/>
                  <a:gd name="connsiteX1" fmla="*/ 286497 w 288417"/>
                  <a:gd name="connsiteY1" fmla="*/ 8444 h 9525"/>
                  <a:gd name="connsiteX2" fmla="*/ -1921 w 288417"/>
                  <a:gd name="connsiteY2" fmla="*/ 8444 h 9525"/>
                  <a:gd name="connsiteX3" fmla="*/ -1921 w 288417"/>
                  <a:gd name="connsiteY3" fmla="*/ -1081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8417" h="9525">
                    <a:moveTo>
                      <a:pt x="285734" y="-1081"/>
                    </a:moveTo>
                    <a:cubicBezTo>
                      <a:pt x="285734" y="2062"/>
                      <a:pt x="285734" y="5300"/>
                      <a:pt x="286497" y="8444"/>
                    </a:cubicBezTo>
                    <a:lnTo>
                      <a:pt x="-1921" y="8444"/>
                    </a:lnTo>
                    <a:lnTo>
                      <a:pt x="-1921" y="-1081"/>
                    </a:lnTo>
                    <a:close/>
                  </a:path>
                </a:pathLst>
              </a:custGeom>
              <a:solidFill>
                <a:srgbClr val="7D7D7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3" name="任意多边形: 形状 32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5315277-7C28-44B7-B8D1-0442FCB5CA10}"/>
                  </a:ext>
                </a:extLst>
              </p:cNvPr>
              <p:cNvSpPr/>
              <p:nvPr/>
            </p:nvSpPr>
            <p:spPr>
              <a:xfrm>
                <a:off x="4187165" y="4866543"/>
                <a:ext cx="287964" cy="5143"/>
              </a:xfrm>
              <a:custGeom>
                <a:avLst/>
                <a:gdLst>
                  <a:gd name="connsiteX0" fmla="*/ -1706 w 287964"/>
                  <a:gd name="connsiteY0" fmla="*/ 4063 h 5143"/>
                  <a:gd name="connsiteX1" fmla="*/ -1706 w 287964"/>
                  <a:gd name="connsiteY1" fmla="*/ -1081 h 5143"/>
                  <a:gd name="connsiteX2" fmla="*/ 286044 w 287964"/>
                  <a:gd name="connsiteY2" fmla="*/ -1081 h 5143"/>
                  <a:gd name="connsiteX3" fmla="*/ 286044 w 287964"/>
                  <a:gd name="connsiteY3" fmla="*/ 4063 h 5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964" h="5143">
                    <a:moveTo>
                      <a:pt x="-1706" y="4063"/>
                    </a:moveTo>
                    <a:cubicBezTo>
                      <a:pt x="-1992" y="2361"/>
                      <a:pt x="-1992" y="623"/>
                      <a:pt x="-1706" y="-1081"/>
                    </a:cubicBezTo>
                    <a:lnTo>
                      <a:pt x="286044" y="-1081"/>
                    </a:lnTo>
                    <a:lnTo>
                      <a:pt x="286044" y="4063"/>
                    </a:lnTo>
                    <a:close/>
                  </a:path>
                </a:pathLst>
              </a:custGeom>
              <a:solidFill>
                <a:srgbClr val="7E7E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72" name="任意多边形: 形状 97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79BFB50E-F458-4241-8FD8-F03DAD3F9ABC}"/>
                  </a:ext>
                </a:extLst>
              </p:cNvPr>
              <p:cNvSpPr/>
              <p:nvPr/>
            </p:nvSpPr>
            <p:spPr>
              <a:xfrm rot="5400000">
                <a:off x="6265008" y="4529819"/>
                <a:ext cx="647822" cy="655921"/>
              </a:xfrm>
              <a:custGeom>
                <a:avLst/>
                <a:gdLst>
                  <a:gd name="connsiteX0" fmla="*/ 595396 w 647822"/>
                  <a:gd name="connsiteY0" fmla="*/ 147715 h 655921"/>
                  <a:gd name="connsiteX1" fmla="*/ 645879 w 647822"/>
                  <a:gd name="connsiteY1" fmla="*/ 333357 h 655921"/>
                  <a:gd name="connsiteX2" fmla="*/ 219730 w 647822"/>
                  <a:gd name="connsiteY2" fmla="*/ 638157 h 655921"/>
                  <a:gd name="connsiteX3" fmla="*/ 166962 w 647822"/>
                  <a:gd name="connsiteY3" fmla="*/ 618059 h 655921"/>
                  <a:gd name="connsiteX4" fmla="*/ 24754 w 647822"/>
                  <a:gd name="connsiteY4" fmla="*/ 458801 h 655921"/>
                  <a:gd name="connsiteX5" fmla="*/ 126385 w 647822"/>
                  <a:gd name="connsiteY5" fmla="*/ 64656 h 655921"/>
                  <a:gd name="connsiteX6" fmla="*/ 533960 w 647822"/>
                  <a:gd name="connsiteY6" fmla="*/ 78943 h 655921"/>
                  <a:gd name="connsiteX7" fmla="*/ 595396 w 647822"/>
                  <a:gd name="connsiteY7" fmla="*/ 147715 h 6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822" h="655921">
                    <a:moveTo>
                      <a:pt x="595396" y="147715"/>
                    </a:moveTo>
                    <a:cubicBezTo>
                      <a:pt x="623971" y="206293"/>
                      <a:pt x="646735" y="265919"/>
                      <a:pt x="645879" y="333357"/>
                    </a:cubicBezTo>
                    <a:cubicBezTo>
                      <a:pt x="643116" y="552432"/>
                      <a:pt x="426804" y="707404"/>
                      <a:pt x="219730" y="638157"/>
                    </a:cubicBezTo>
                    <a:cubicBezTo>
                      <a:pt x="201918" y="632156"/>
                      <a:pt x="184584" y="624822"/>
                      <a:pt x="166962" y="618059"/>
                    </a:cubicBezTo>
                    <a:cubicBezTo>
                      <a:pt x="106477" y="576625"/>
                      <a:pt x="54947" y="528143"/>
                      <a:pt x="24754" y="458801"/>
                    </a:cubicBezTo>
                    <a:cubicBezTo>
                      <a:pt x="-34682" y="322117"/>
                      <a:pt x="7799" y="154001"/>
                      <a:pt x="126385" y="64656"/>
                    </a:cubicBezTo>
                    <a:cubicBezTo>
                      <a:pt x="248359" y="-28096"/>
                      <a:pt x="418781" y="-22122"/>
                      <a:pt x="533960" y="78943"/>
                    </a:cubicBezTo>
                    <a:cubicBezTo>
                      <a:pt x="556533" y="98947"/>
                      <a:pt x="574632" y="124569"/>
                      <a:pt x="595396" y="14771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67" name="任意多边形: 形状 96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3B42ABA-18CA-4812-B623-F049588365FF}"/>
                  </a:ext>
                </a:extLst>
              </p:cNvPr>
              <p:cNvSpPr/>
              <p:nvPr/>
            </p:nvSpPr>
            <p:spPr>
              <a:xfrm flipH="1">
                <a:off x="5830546" y="3493834"/>
                <a:ext cx="657511" cy="655925"/>
              </a:xfrm>
              <a:custGeom>
                <a:avLst/>
                <a:gdLst>
                  <a:gd name="connsiteX0" fmla="*/ 346889 w 657511"/>
                  <a:gd name="connsiteY0" fmla="*/ -1081 h 655925"/>
                  <a:gd name="connsiteX1" fmla="*/ 516721 w 657511"/>
                  <a:gd name="connsiteY1" fmla="*/ 61118 h 655925"/>
                  <a:gd name="connsiteX2" fmla="*/ 596825 w 657511"/>
                  <a:gd name="connsiteY2" fmla="*/ 140461 h 655925"/>
                  <a:gd name="connsiteX3" fmla="*/ 585395 w 657511"/>
                  <a:gd name="connsiteY3" fmla="*/ 525557 h 655925"/>
                  <a:gd name="connsiteX4" fmla="*/ 185345 w 657511"/>
                  <a:gd name="connsiteY4" fmla="*/ 622427 h 655925"/>
                  <a:gd name="connsiteX5" fmla="*/ 147245 w 657511"/>
                  <a:gd name="connsiteY5" fmla="*/ 603375 h 655925"/>
                  <a:gd name="connsiteX6" fmla="*/ 18944 w 657511"/>
                  <a:gd name="connsiteY6" fmla="*/ 441450 h 655925"/>
                  <a:gd name="connsiteX7" fmla="*/ 184964 w 657511"/>
                  <a:gd name="connsiteY7" fmla="*/ 30733 h 655925"/>
                  <a:gd name="connsiteX8" fmla="*/ 346889 w 657511"/>
                  <a:gd name="connsiteY8" fmla="*/ -1081 h 65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7511" h="655925">
                    <a:moveTo>
                      <a:pt x="346889" y="-1081"/>
                    </a:moveTo>
                    <a:cubicBezTo>
                      <a:pt x="408230" y="6635"/>
                      <a:pt x="467191" y="20160"/>
                      <a:pt x="516721" y="61118"/>
                    </a:cubicBezTo>
                    <a:cubicBezTo>
                      <a:pt x="545854" y="84993"/>
                      <a:pt x="572673" y="111558"/>
                      <a:pt x="596825" y="140461"/>
                    </a:cubicBezTo>
                    <a:cubicBezTo>
                      <a:pt x="675788" y="271239"/>
                      <a:pt x="678264" y="400969"/>
                      <a:pt x="585395" y="525557"/>
                    </a:cubicBezTo>
                    <a:cubicBezTo>
                      <a:pt x="492355" y="649335"/>
                      <a:pt x="324704" y="689931"/>
                      <a:pt x="185345" y="622427"/>
                    </a:cubicBezTo>
                    <a:cubicBezTo>
                      <a:pt x="172486" y="616331"/>
                      <a:pt x="159819" y="609948"/>
                      <a:pt x="147245" y="603375"/>
                    </a:cubicBezTo>
                    <a:cubicBezTo>
                      <a:pt x="94000" y="557656"/>
                      <a:pt x="45996" y="508698"/>
                      <a:pt x="18944" y="441450"/>
                    </a:cubicBezTo>
                    <a:cubicBezTo>
                      <a:pt x="-42110" y="289813"/>
                      <a:pt x="36089" y="99218"/>
                      <a:pt x="184964" y="30733"/>
                    </a:cubicBezTo>
                    <a:cubicBezTo>
                      <a:pt x="237828" y="6730"/>
                      <a:pt x="291455" y="1968"/>
                      <a:pt x="346889" y="-1081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37" name="任意多边形: 形状 73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F3CBDE41-AD84-4321-9A6E-25EDDAA0F6E5}"/>
                  </a:ext>
                </a:extLst>
              </p:cNvPr>
              <p:cNvSpPr/>
              <p:nvPr/>
            </p:nvSpPr>
            <p:spPr>
              <a:xfrm>
                <a:off x="4769990" y="3045920"/>
                <a:ext cx="647822" cy="655921"/>
              </a:xfrm>
              <a:custGeom>
                <a:avLst/>
                <a:gdLst>
                  <a:gd name="connsiteX0" fmla="*/ 595396 w 647822"/>
                  <a:gd name="connsiteY0" fmla="*/ 147715 h 655921"/>
                  <a:gd name="connsiteX1" fmla="*/ 645879 w 647822"/>
                  <a:gd name="connsiteY1" fmla="*/ 333357 h 655921"/>
                  <a:gd name="connsiteX2" fmla="*/ 219730 w 647822"/>
                  <a:gd name="connsiteY2" fmla="*/ 638157 h 655921"/>
                  <a:gd name="connsiteX3" fmla="*/ 166962 w 647822"/>
                  <a:gd name="connsiteY3" fmla="*/ 618059 h 655921"/>
                  <a:gd name="connsiteX4" fmla="*/ 24754 w 647822"/>
                  <a:gd name="connsiteY4" fmla="*/ 458801 h 655921"/>
                  <a:gd name="connsiteX5" fmla="*/ 126385 w 647822"/>
                  <a:gd name="connsiteY5" fmla="*/ 64656 h 655921"/>
                  <a:gd name="connsiteX6" fmla="*/ 533960 w 647822"/>
                  <a:gd name="connsiteY6" fmla="*/ 78943 h 655921"/>
                  <a:gd name="connsiteX7" fmla="*/ 595396 w 647822"/>
                  <a:gd name="connsiteY7" fmla="*/ 147715 h 6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822" h="655921">
                    <a:moveTo>
                      <a:pt x="595396" y="147715"/>
                    </a:moveTo>
                    <a:cubicBezTo>
                      <a:pt x="623971" y="206293"/>
                      <a:pt x="646735" y="265919"/>
                      <a:pt x="645879" y="333357"/>
                    </a:cubicBezTo>
                    <a:cubicBezTo>
                      <a:pt x="643116" y="552432"/>
                      <a:pt x="426804" y="707404"/>
                      <a:pt x="219730" y="638157"/>
                    </a:cubicBezTo>
                    <a:cubicBezTo>
                      <a:pt x="201918" y="632156"/>
                      <a:pt x="184584" y="624822"/>
                      <a:pt x="166962" y="618059"/>
                    </a:cubicBezTo>
                    <a:cubicBezTo>
                      <a:pt x="106477" y="576625"/>
                      <a:pt x="54947" y="528143"/>
                      <a:pt x="24754" y="458801"/>
                    </a:cubicBezTo>
                    <a:cubicBezTo>
                      <a:pt x="-34682" y="322117"/>
                      <a:pt x="7799" y="154001"/>
                      <a:pt x="126385" y="64656"/>
                    </a:cubicBezTo>
                    <a:cubicBezTo>
                      <a:pt x="248359" y="-28096"/>
                      <a:pt x="418781" y="-22122"/>
                      <a:pt x="533960" y="78943"/>
                    </a:cubicBezTo>
                    <a:cubicBezTo>
                      <a:pt x="556533" y="98947"/>
                      <a:pt x="574632" y="124569"/>
                      <a:pt x="595396" y="14771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40" name="任意多边形: 形状 73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70A834B-C09C-44A4-8E57-6D5257958883}"/>
                  </a:ext>
                </a:extLst>
              </p:cNvPr>
              <p:cNvSpPr/>
              <p:nvPr/>
            </p:nvSpPr>
            <p:spPr>
              <a:xfrm>
                <a:off x="3709983" y="3489323"/>
                <a:ext cx="657511" cy="655925"/>
              </a:xfrm>
              <a:custGeom>
                <a:avLst/>
                <a:gdLst>
                  <a:gd name="connsiteX0" fmla="*/ 346889 w 657511"/>
                  <a:gd name="connsiteY0" fmla="*/ -1081 h 655925"/>
                  <a:gd name="connsiteX1" fmla="*/ 516721 w 657511"/>
                  <a:gd name="connsiteY1" fmla="*/ 61118 h 655925"/>
                  <a:gd name="connsiteX2" fmla="*/ 596825 w 657511"/>
                  <a:gd name="connsiteY2" fmla="*/ 140461 h 655925"/>
                  <a:gd name="connsiteX3" fmla="*/ 585395 w 657511"/>
                  <a:gd name="connsiteY3" fmla="*/ 525557 h 655925"/>
                  <a:gd name="connsiteX4" fmla="*/ 185345 w 657511"/>
                  <a:gd name="connsiteY4" fmla="*/ 622427 h 655925"/>
                  <a:gd name="connsiteX5" fmla="*/ 147245 w 657511"/>
                  <a:gd name="connsiteY5" fmla="*/ 603375 h 655925"/>
                  <a:gd name="connsiteX6" fmla="*/ 18944 w 657511"/>
                  <a:gd name="connsiteY6" fmla="*/ 441450 h 655925"/>
                  <a:gd name="connsiteX7" fmla="*/ 184964 w 657511"/>
                  <a:gd name="connsiteY7" fmla="*/ 30733 h 655925"/>
                  <a:gd name="connsiteX8" fmla="*/ 346889 w 657511"/>
                  <a:gd name="connsiteY8" fmla="*/ -1081 h 65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7511" h="655925">
                    <a:moveTo>
                      <a:pt x="346889" y="-1081"/>
                    </a:moveTo>
                    <a:cubicBezTo>
                      <a:pt x="408230" y="6635"/>
                      <a:pt x="467191" y="20160"/>
                      <a:pt x="516721" y="61118"/>
                    </a:cubicBezTo>
                    <a:cubicBezTo>
                      <a:pt x="545854" y="84993"/>
                      <a:pt x="572673" y="111558"/>
                      <a:pt x="596825" y="140461"/>
                    </a:cubicBezTo>
                    <a:cubicBezTo>
                      <a:pt x="675788" y="271239"/>
                      <a:pt x="678264" y="400969"/>
                      <a:pt x="585395" y="525557"/>
                    </a:cubicBezTo>
                    <a:cubicBezTo>
                      <a:pt x="492355" y="649335"/>
                      <a:pt x="324704" y="689931"/>
                      <a:pt x="185345" y="622427"/>
                    </a:cubicBezTo>
                    <a:cubicBezTo>
                      <a:pt x="172486" y="616331"/>
                      <a:pt x="159819" y="609948"/>
                      <a:pt x="147245" y="603375"/>
                    </a:cubicBezTo>
                    <a:cubicBezTo>
                      <a:pt x="94000" y="557656"/>
                      <a:pt x="45996" y="508698"/>
                      <a:pt x="18944" y="441450"/>
                    </a:cubicBezTo>
                    <a:cubicBezTo>
                      <a:pt x="-42110" y="289813"/>
                      <a:pt x="36089" y="99218"/>
                      <a:pt x="184964" y="30733"/>
                    </a:cubicBezTo>
                    <a:cubicBezTo>
                      <a:pt x="237828" y="6730"/>
                      <a:pt x="291455" y="1968"/>
                      <a:pt x="346889" y="-1081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1" name="任意多边形: 形状 99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7711497C-1365-4F8A-87AF-0EEE6B9F6E0D}"/>
                  </a:ext>
                </a:extLst>
              </p:cNvPr>
              <p:cNvSpPr/>
              <p:nvPr/>
            </p:nvSpPr>
            <p:spPr>
              <a:xfrm>
                <a:off x="4499728" y="4279248"/>
                <a:ext cx="1194541" cy="1187441"/>
              </a:xfrm>
              <a:custGeom>
                <a:avLst/>
                <a:gdLst>
                  <a:gd name="connsiteX0" fmla="*/ 835706 w 1194541"/>
                  <a:gd name="connsiteY0" fmla="*/ 707314 h 1187441"/>
                  <a:gd name="connsiteX1" fmla="*/ 835632 w 1194541"/>
                  <a:gd name="connsiteY1" fmla="*/ 707536 h 1187441"/>
                  <a:gd name="connsiteX2" fmla="*/ 836110 w 1194541"/>
                  <a:gd name="connsiteY2" fmla="*/ 707767 h 1187441"/>
                  <a:gd name="connsiteX3" fmla="*/ 966367 w 1194541"/>
                  <a:gd name="connsiteY3" fmla="*/ 585526 h 1187441"/>
                  <a:gd name="connsiteX4" fmla="*/ 965388 w 1194541"/>
                  <a:gd name="connsiteY4" fmla="*/ 585636 h 1187441"/>
                  <a:gd name="connsiteX5" fmla="*/ 965797 w 1194541"/>
                  <a:gd name="connsiteY5" fmla="*/ 586500 h 1187441"/>
                  <a:gd name="connsiteX6" fmla="*/ 980511 w 1194541"/>
                  <a:gd name="connsiteY6" fmla="*/ 505499 h 1187441"/>
                  <a:gd name="connsiteX7" fmla="*/ 973182 w 1194541"/>
                  <a:gd name="connsiteY7" fmla="*/ 509148 h 1187441"/>
                  <a:gd name="connsiteX8" fmla="*/ 976178 w 1194541"/>
                  <a:gd name="connsiteY8" fmla="*/ 514205 h 1187441"/>
                  <a:gd name="connsiteX9" fmla="*/ 1020172 w 1194541"/>
                  <a:gd name="connsiteY9" fmla="*/ 485288 h 1187441"/>
                  <a:gd name="connsiteX10" fmla="*/ 1019075 w 1194541"/>
                  <a:gd name="connsiteY10" fmla="*/ 487181 h 1187441"/>
                  <a:gd name="connsiteX11" fmla="*/ 1020828 w 1194541"/>
                  <a:gd name="connsiteY11" fmla="*/ 485998 h 1187441"/>
                  <a:gd name="connsiteX12" fmla="*/ 322399 w 1194541"/>
                  <a:gd name="connsiteY12" fmla="*/ 462416 h 1187441"/>
                  <a:gd name="connsiteX13" fmla="*/ 322192 w 1194541"/>
                  <a:gd name="connsiteY13" fmla="*/ 462865 h 1187441"/>
                  <a:gd name="connsiteX14" fmla="*/ 322670 w 1194541"/>
                  <a:gd name="connsiteY14" fmla="*/ 462907 h 1187441"/>
                  <a:gd name="connsiteX15" fmla="*/ 618895 w 1194541"/>
                  <a:gd name="connsiteY15" fmla="*/ 426 h 1187441"/>
                  <a:gd name="connsiteX16" fmla="*/ 736911 w 1194541"/>
                  <a:gd name="connsiteY16" fmla="*/ 19762 h 1187441"/>
                  <a:gd name="connsiteX17" fmla="*/ 736359 w 1194541"/>
                  <a:gd name="connsiteY17" fmla="*/ 20583 h 1187441"/>
                  <a:gd name="connsiteX18" fmla="*/ 737102 w 1194541"/>
                  <a:gd name="connsiteY18" fmla="*/ 20048 h 1187441"/>
                  <a:gd name="connsiteX19" fmla="*/ 1099052 w 1194541"/>
                  <a:gd name="connsiteY19" fmla="*/ 272938 h 1187441"/>
                  <a:gd name="connsiteX20" fmla="*/ 1142484 w 1194541"/>
                  <a:gd name="connsiteY20" fmla="*/ 357614 h 1187441"/>
                  <a:gd name="connsiteX21" fmla="*/ 1140817 w 1194541"/>
                  <a:gd name="connsiteY21" fmla="*/ 361519 h 1187441"/>
                  <a:gd name="connsiteX22" fmla="*/ 1143437 w 1194541"/>
                  <a:gd name="connsiteY22" fmla="*/ 358281 h 1187441"/>
                  <a:gd name="connsiteX23" fmla="*/ 779011 w 1194541"/>
                  <a:gd name="connsiteY23" fmla="*/ 1159620 h 1187441"/>
                  <a:gd name="connsiteX24" fmla="*/ 357815 w 1194541"/>
                  <a:gd name="connsiteY24" fmla="*/ 1134855 h 1187441"/>
                  <a:gd name="connsiteX25" fmla="*/ 357815 w 1194541"/>
                  <a:gd name="connsiteY25" fmla="*/ 1134855 h 1187441"/>
                  <a:gd name="connsiteX26" fmla="*/ 243830 w 1194541"/>
                  <a:gd name="connsiteY26" fmla="*/ 1070647 h 1187441"/>
                  <a:gd name="connsiteX27" fmla="*/ 28726 w 1194541"/>
                  <a:gd name="connsiteY27" fmla="*/ 764903 h 1187441"/>
                  <a:gd name="connsiteX28" fmla="*/ 28568 w 1194541"/>
                  <a:gd name="connsiteY28" fmla="*/ 761466 h 1187441"/>
                  <a:gd name="connsiteX29" fmla="*/ 4877 w 1194541"/>
                  <a:gd name="connsiteY29" fmla="*/ 662148 h 1187441"/>
                  <a:gd name="connsiteX30" fmla="*/ 49681 w 1194541"/>
                  <a:gd name="connsiteY30" fmla="*/ 361615 h 1187441"/>
                  <a:gd name="connsiteX31" fmla="*/ 618895 w 1194541"/>
                  <a:gd name="connsiteY31" fmla="*/ 426 h 1187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94541" h="1187441">
                    <a:moveTo>
                      <a:pt x="835706" y="707314"/>
                    </a:moveTo>
                    <a:lnTo>
                      <a:pt x="835632" y="707536"/>
                    </a:lnTo>
                    <a:lnTo>
                      <a:pt x="836110" y="707767"/>
                    </a:lnTo>
                    <a:close/>
                    <a:moveTo>
                      <a:pt x="966367" y="585526"/>
                    </a:moveTo>
                    <a:lnTo>
                      <a:pt x="965388" y="585636"/>
                    </a:lnTo>
                    <a:lnTo>
                      <a:pt x="965797" y="586500"/>
                    </a:lnTo>
                    <a:close/>
                    <a:moveTo>
                      <a:pt x="980511" y="505499"/>
                    </a:moveTo>
                    <a:lnTo>
                      <a:pt x="973182" y="509148"/>
                    </a:lnTo>
                    <a:lnTo>
                      <a:pt x="976178" y="514205"/>
                    </a:lnTo>
                    <a:close/>
                    <a:moveTo>
                      <a:pt x="1020172" y="485288"/>
                    </a:moveTo>
                    <a:lnTo>
                      <a:pt x="1019075" y="487181"/>
                    </a:lnTo>
                    <a:lnTo>
                      <a:pt x="1020828" y="485998"/>
                    </a:lnTo>
                    <a:close/>
                    <a:moveTo>
                      <a:pt x="322399" y="462416"/>
                    </a:moveTo>
                    <a:lnTo>
                      <a:pt x="322192" y="462865"/>
                    </a:lnTo>
                    <a:lnTo>
                      <a:pt x="322670" y="462907"/>
                    </a:lnTo>
                    <a:close/>
                    <a:moveTo>
                      <a:pt x="618895" y="426"/>
                    </a:moveTo>
                    <a:cubicBezTo>
                      <a:pt x="658425" y="1950"/>
                      <a:pt x="699002" y="3666"/>
                      <a:pt x="736911" y="19762"/>
                    </a:cubicBezTo>
                    <a:lnTo>
                      <a:pt x="736359" y="20583"/>
                    </a:lnTo>
                    <a:lnTo>
                      <a:pt x="737102" y="20048"/>
                    </a:lnTo>
                    <a:cubicBezTo>
                      <a:pt x="893502" y="53290"/>
                      <a:pt x="1011041" y="142540"/>
                      <a:pt x="1099052" y="272938"/>
                    </a:cubicBezTo>
                    <a:cubicBezTo>
                      <a:pt x="1116862" y="299225"/>
                      <a:pt x="1134389" y="326087"/>
                      <a:pt x="1142484" y="357614"/>
                    </a:cubicBezTo>
                    <a:lnTo>
                      <a:pt x="1140817" y="361519"/>
                    </a:lnTo>
                    <a:lnTo>
                      <a:pt x="1143437" y="358281"/>
                    </a:lnTo>
                    <a:cubicBezTo>
                      <a:pt x="1295837" y="711659"/>
                      <a:pt x="1087715" y="1065799"/>
                      <a:pt x="779011" y="1159620"/>
                    </a:cubicBezTo>
                    <a:cubicBezTo>
                      <a:pt x="635468" y="1202101"/>
                      <a:pt x="494974" y="1197529"/>
                      <a:pt x="357815" y="1134855"/>
                    </a:cubicBezTo>
                    <a:lnTo>
                      <a:pt x="357815" y="1134855"/>
                    </a:lnTo>
                    <a:lnTo>
                      <a:pt x="243830" y="1070647"/>
                    </a:lnTo>
                    <a:cubicBezTo>
                      <a:pt x="140330" y="997129"/>
                      <a:pt x="68375" y="895563"/>
                      <a:pt x="28726" y="764903"/>
                    </a:cubicBezTo>
                    <a:lnTo>
                      <a:pt x="28568" y="761466"/>
                    </a:lnTo>
                    <a:lnTo>
                      <a:pt x="4877" y="662148"/>
                    </a:lnTo>
                    <a:cubicBezTo>
                      <a:pt x="-9147" y="560175"/>
                      <a:pt x="7462" y="459555"/>
                      <a:pt x="49681" y="361615"/>
                    </a:cubicBezTo>
                    <a:cubicBezTo>
                      <a:pt x="146145" y="134816"/>
                      <a:pt x="372610" y="-8884"/>
                      <a:pt x="618895" y="426"/>
                    </a:cubicBezTo>
                    <a:close/>
                  </a:path>
                </a:pathLst>
              </a:custGeom>
              <a:gradFill>
                <a:gsLst>
                  <a:gs pos="0">
                    <a:srgbClr val="F5EFA5"/>
                  </a:gs>
                  <a:gs pos="100000">
                    <a:srgbClr val="FECE57"/>
                  </a:gs>
                </a:gsLst>
                <a:lin ang="135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321" tIns="27661" rIns="55321" bIns="27661" rtlCol="0" anchor="ctr"/>
              <a:lstStyle/>
              <a:p>
                <a:pPr algn="ctr"/>
                <a:endParaRPr lang="zh-CN" altLang="en-US" sz="108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9" name="任意多边形: 形状 98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DC2221B-86F2-4E73-9EF4-1E6C863E832C}"/>
                  </a:ext>
                </a:extLst>
              </p:cNvPr>
              <p:cNvSpPr/>
              <p:nvPr/>
            </p:nvSpPr>
            <p:spPr>
              <a:xfrm rot="16200000">
                <a:off x="3278043" y="4532740"/>
                <a:ext cx="647822" cy="655921"/>
              </a:xfrm>
              <a:custGeom>
                <a:avLst/>
                <a:gdLst>
                  <a:gd name="connsiteX0" fmla="*/ 595396 w 647822"/>
                  <a:gd name="connsiteY0" fmla="*/ 147715 h 655921"/>
                  <a:gd name="connsiteX1" fmla="*/ 645879 w 647822"/>
                  <a:gd name="connsiteY1" fmla="*/ 333357 h 655921"/>
                  <a:gd name="connsiteX2" fmla="*/ 219730 w 647822"/>
                  <a:gd name="connsiteY2" fmla="*/ 638157 h 655921"/>
                  <a:gd name="connsiteX3" fmla="*/ 166962 w 647822"/>
                  <a:gd name="connsiteY3" fmla="*/ 618059 h 655921"/>
                  <a:gd name="connsiteX4" fmla="*/ 24754 w 647822"/>
                  <a:gd name="connsiteY4" fmla="*/ 458801 h 655921"/>
                  <a:gd name="connsiteX5" fmla="*/ 126385 w 647822"/>
                  <a:gd name="connsiteY5" fmla="*/ 64656 h 655921"/>
                  <a:gd name="connsiteX6" fmla="*/ 533960 w 647822"/>
                  <a:gd name="connsiteY6" fmla="*/ 78943 h 655921"/>
                  <a:gd name="connsiteX7" fmla="*/ 595396 w 647822"/>
                  <a:gd name="connsiteY7" fmla="*/ 147715 h 6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822" h="655921">
                    <a:moveTo>
                      <a:pt x="595396" y="147715"/>
                    </a:moveTo>
                    <a:cubicBezTo>
                      <a:pt x="623971" y="206293"/>
                      <a:pt x="646735" y="265919"/>
                      <a:pt x="645879" y="333357"/>
                    </a:cubicBezTo>
                    <a:cubicBezTo>
                      <a:pt x="643116" y="552432"/>
                      <a:pt x="426804" y="707404"/>
                      <a:pt x="219730" y="638157"/>
                    </a:cubicBezTo>
                    <a:cubicBezTo>
                      <a:pt x="201918" y="632156"/>
                      <a:pt x="184584" y="624822"/>
                      <a:pt x="166962" y="618059"/>
                    </a:cubicBezTo>
                    <a:cubicBezTo>
                      <a:pt x="106477" y="576625"/>
                      <a:pt x="54947" y="528143"/>
                      <a:pt x="24754" y="458801"/>
                    </a:cubicBezTo>
                    <a:cubicBezTo>
                      <a:pt x="-34682" y="322117"/>
                      <a:pt x="7799" y="154001"/>
                      <a:pt x="126385" y="64656"/>
                    </a:cubicBezTo>
                    <a:cubicBezTo>
                      <a:pt x="248359" y="-28096"/>
                      <a:pt x="418781" y="-22122"/>
                      <a:pt x="533960" y="78943"/>
                    </a:cubicBezTo>
                    <a:cubicBezTo>
                      <a:pt x="556533" y="98947"/>
                      <a:pt x="574632" y="124569"/>
                      <a:pt x="595396" y="14771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7" name="任意多边形: 形状 98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EFB58FF-6812-4400-A2E5-F38A328AED68}"/>
                  </a:ext>
                </a:extLst>
              </p:cNvPr>
              <p:cNvSpPr/>
              <p:nvPr/>
            </p:nvSpPr>
            <p:spPr>
              <a:xfrm rot="10800000" flipH="1">
                <a:off x="3702815" y="5568721"/>
                <a:ext cx="657511" cy="655925"/>
              </a:xfrm>
              <a:custGeom>
                <a:avLst/>
                <a:gdLst>
                  <a:gd name="connsiteX0" fmla="*/ 346889 w 657511"/>
                  <a:gd name="connsiteY0" fmla="*/ -1081 h 655925"/>
                  <a:gd name="connsiteX1" fmla="*/ 516721 w 657511"/>
                  <a:gd name="connsiteY1" fmla="*/ 61118 h 655925"/>
                  <a:gd name="connsiteX2" fmla="*/ 596825 w 657511"/>
                  <a:gd name="connsiteY2" fmla="*/ 140461 h 655925"/>
                  <a:gd name="connsiteX3" fmla="*/ 585395 w 657511"/>
                  <a:gd name="connsiteY3" fmla="*/ 525557 h 655925"/>
                  <a:gd name="connsiteX4" fmla="*/ 185345 w 657511"/>
                  <a:gd name="connsiteY4" fmla="*/ 622427 h 655925"/>
                  <a:gd name="connsiteX5" fmla="*/ 147245 w 657511"/>
                  <a:gd name="connsiteY5" fmla="*/ 603375 h 655925"/>
                  <a:gd name="connsiteX6" fmla="*/ 18944 w 657511"/>
                  <a:gd name="connsiteY6" fmla="*/ 441450 h 655925"/>
                  <a:gd name="connsiteX7" fmla="*/ 184964 w 657511"/>
                  <a:gd name="connsiteY7" fmla="*/ 30733 h 655925"/>
                  <a:gd name="connsiteX8" fmla="*/ 346889 w 657511"/>
                  <a:gd name="connsiteY8" fmla="*/ -1081 h 65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7511" h="655925">
                    <a:moveTo>
                      <a:pt x="346889" y="-1081"/>
                    </a:moveTo>
                    <a:cubicBezTo>
                      <a:pt x="408230" y="6635"/>
                      <a:pt x="467191" y="20160"/>
                      <a:pt x="516721" y="61118"/>
                    </a:cubicBezTo>
                    <a:cubicBezTo>
                      <a:pt x="545854" y="84993"/>
                      <a:pt x="572673" y="111558"/>
                      <a:pt x="596825" y="140461"/>
                    </a:cubicBezTo>
                    <a:cubicBezTo>
                      <a:pt x="675788" y="271239"/>
                      <a:pt x="678264" y="400969"/>
                      <a:pt x="585395" y="525557"/>
                    </a:cubicBezTo>
                    <a:cubicBezTo>
                      <a:pt x="492355" y="649335"/>
                      <a:pt x="324704" y="689931"/>
                      <a:pt x="185345" y="622427"/>
                    </a:cubicBezTo>
                    <a:cubicBezTo>
                      <a:pt x="172486" y="616331"/>
                      <a:pt x="159819" y="609948"/>
                      <a:pt x="147245" y="603375"/>
                    </a:cubicBezTo>
                    <a:cubicBezTo>
                      <a:pt x="94000" y="557656"/>
                      <a:pt x="45996" y="508698"/>
                      <a:pt x="18944" y="441450"/>
                    </a:cubicBezTo>
                    <a:cubicBezTo>
                      <a:pt x="-42110" y="289813"/>
                      <a:pt x="36089" y="99218"/>
                      <a:pt x="184964" y="30733"/>
                    </a:cubicBezTo>
                    <a:cubicBezTo>
                      <a:pt x="237828" y="6730"/>
                      <a:pt x="291455" y="1968"/>
                      <a:pt x="346889" y="-1081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85" name="任意多边形: 形状 98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2964249-09BA-4FB3-8CEE-D3D29B59B23F}"/>
                  </a:ext>
                </a:extLst>
              </p:cNvPr>
              <p:cNvSpPr/>
              <p:nvPr/>
            </p:nvSpPr>
            <p:spPr>
              <a:xfrm rot="10800000">
                <a:off x="4773060" y="6016639"/>
                <a:ext cx="647822" cy="655921"/>
              </a:xfrm>
              <a:custGeom>
                <a:avLst/>
                <a:gdLst>
                  <a:gd name="connsiteX0" fmla="*/ 595396 w 647822"/>
                  <a:gd name="connsiteY0" fmla="*/ 147715 h 655921"/>
                  <a:gd name="connsiteX1" fmla="*/ 645879 w 647822"/>
                  <a:gd name="connsiteY1" fmla="*/ 333357 h 655921"/>
                  <a:gd name="connsiteX2" fmla="*/ 219730 w 647822"/>
                  <a:gd name="connsiteY2" fmla="*/ 638157 h 655921"/>
                  <a:gd name="connsiteX3" fmla="*/ 166962 w 647822"/>
                  <a:gd name="connsiteY3" fmla="*/ 618059 h 655921"/>
                  <a:gd name="connsiteX4" fmla="*/ 24754 w 647822"/>
                  <a:gd name="connsiteY4" fmla="*/ 458801 h 655921"/>
                  <a:gd name="connsiteX5" fmla="*/ 126385 w 647822"/>
                  <a:gd name="connsiteY5" fmla="*/ 64656 h 655921"/>
                  <a:gd name="connsiteX6" fmla="*/ 533960 w 647822"/>
                  <a:gd name="connsiteY6" fmla="*/ 78943 h 655921"/>
                  <a:gd name="connsiteX7" fmla="*/ 595396 w 647822"/>
                  <a:gd name="connsiteY7" fmla="*/ 147715 h 655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7822" h="655921">
                    <a:moveTo>
                      <a:pt x="595396" y="147715"/>
                    </a:moveTo>
                    <a:cubicBezTo>
                      <a:pt x="623971" y="206293"/>
                      <a:pt x="646735" y="265919"/>
                      <a:pt x="645879" y="333357"/>
                    </a:cubicBezTo>
                    <a:cubicBezTo>
                      <a:pt x="643116" y="552432"/>
                      <a:pt x="426804" y="707404"/>
                      <a:pt x="219730" y="638157"/>
                    </a:cubicBezTo>
                    <a:cubicBezTo>
                      <a:pt x="201918" y="632156"/>
                      <a:pt x="184584" y="624822"/>
                      <a:pt x="166962" y="618059"/>
                    </a:cubicBezTo>
                    <a:cubicBezTo>
                      <a:pt x="106477" y="576625"/>
                      <a:pt x="54947" y="528143"/>
                      <a:pt x="24754" y="458801"/>
                    </a:cubicBezTo>
                    <a:cubicBezTo>
                      <a:pt x="-34682" y="322117"/>
                      <a:pt x="7799" y="154001"/>
                      <a:pt x="126385" y="64656"/>
                    </a:cubicBezTo>
                    <a:cubicBezTo>
                      <a:pt x="248359" y="-28096"/>
                      <a:pt x="418781" y="-22122"/>
                      <a:pt x="533960" y="78943"/>
                    </a:cubicBezTo>
                    <a:cubicBezTo>
                      <a:pt x="556533" y="98947"/>
                      <a:pt x="574632" y="124569"/>
                      <a:pt x="595396" y="14771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992" name="组合 99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66BA2E6-6E0B-4624-8D0F-06B9E172E065}"/>
                  </a:ext>
                </a:extLst>
              </p:cNvPr>
              <p:cNvGrpSpPr/>
              <p:nvPr/>
            </p:nvGrpSpPr>
            <p:grpSpPr>
              <a:xfrm>
                <a:off x="3187876" y="2959803"/>
                <a:ext cx="3815120" cy="3798874"/>
                <a:chOff x="3187876" y="2959803"/>
                <a:chExt cx="3815120" cy="3798874"/>
              </a:xfrm>
            </p:grpSpPr>
            <p:sp>
              <p:nvSpPr>
                <p:cNvPr id="971" name="任意多边形: 形状 970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38847DE3-325E-46A2-A206-6F66762A322A}"/>
                    </a:ext>
                  </a:extLst>
                </p:cNvPr>
                <p:cNvSpPr/>
                <p:nvPr/>
              </p:nvSpPr>
              <p:spPr>
                <a:xfrm rot="5400000">
                  <a:off x="6091279" y="4360895"/>
                  <a:ext cx="829665" cy="993769"/>
                </a:xfrm>
                <a:custGeom>
                  <a:avLst/>
                  <a:gdLst>
                    <a:gd name="connsiteX0" fmla="*/ 435864 w 829665"/>
                    <a:gd name="connsiteY0" fmla="*/ 94371 h 993769"/>
                    <a:gd name="connsiteX1" fmla="*/ 110656 w 829665"/>
                    <a:gd name="connsiteY1" fmla="*/ 351466 h 993769"/>
                    <a:gd name="connsiteX2" fmla="*/ 244674 w 829665"/>
                    <a:gd name="connsiteY2" fmla="*/ 677316 h 993769"/>
                    <a:gd name="connsiteX3" fmla="*/ 267342 w 829665"/>
                    <a:gd name="connsiteY3" fmla="*/ 699224 h 993769"/>
                    <a:gd name="connsiteX4" fmla="*/ 270497 w 829665"/>
                    <a:gd name="connsiteY4" fmla="*/ 704179 h 993769"/>
                    <a:gd name="connsiteX5" fmla="*/ 290608 w 829665"/>
                    <a:gd name="connsiteY5" fmla="*/ 704188 h 993769"/>
                    <a:gd name="connsiteX6" fmla="*/ 315350 w 829665"/>
                    <a:gd name="connsiteY6" fmla="*/ 713129 h 993769"/>
                    <a:gd name="connsiteX7" fmla="*/ 732734 w 829665"/>
                    <a:gd name="connsiteY7" fmla="*/ 389279 h 993769"/>
                    <a:gd name="connsiteX8" fmla="*/ 699683 w 829665"/>
                    <a:gd name="connsiteY8" fmla="*/ 269931 h 993769"/>
                    <a:gd name="connsiteX9" fmla="*/ 690849 w 829665"/>
                    <a:gd name="connsiteY9" fmla="*/ 253037 h 993769"/>
                    <a:gd name="connsiteX10" fmla="*/ 691922 w 829665"/>
                    <a:gd name="connsiteY10" fmla="*/ 240178 h 993769"/>
                    <a:gd name="connsiteX11" fmla="*/ 686349 w 829665"/>
                    <a:gd name="connsiteY11" fmla="*/ 234689 h 993769"/>
                    <a:gd name="connsiteX12" fmla="*/ 580716 w 829665"/>
                    <a:gd name="connsiteY12" fmla="*/ 140106 h 993769"/>
                    <a:gd name="connsiteX13" fmla="*/ 435864 w 829665"/>
                    <a:gd name="connsiteY13" fmla="*/ 94371 h 993769"/>
                    <a:gd name="connsiteX14" fmla="*/ 457587 w 829665"/>
                    <a:gd name="connsiteY14" fmla="*/ 2148 h 993769"/>
                    <a:gd name="connsiteX15" fmla="*/ 827698 w 829665"/>
                    <a:gd name="connsiteY15" fmla="*/ 456527 h 993769"/>
                    <a:gd name="connsiteX16" fmla="*/ 821699 w 829665"/>
                    <a:gd name="connsiteY16" fmla="*/ 476339 h 993769"/>
                    <a:gd name="connsiteX17" fmla="*/ 821674 w 829665"/>
                    <a:gd name="connsiteY17" fmla="*/ 476289 h 993769"/>
                    <a:gd name="connsiteX18" fmla="*/ 812404 w 829665"/>
                    <a:gd name="connsiteY18" fmla="*/ 528901 h 993769"/>
                    <a:gd name="connsiteX19" fmla="*/ 605005 w 829665"/>
                    <a:gd name="connsiteY19" fmla="*/ 804760 h 993769"/>
                    <a:gd name="connsiteX20" fmla="*/ 420981 w 829665"/>
                    <a:gd name="connsiteY20" fmla="*/ 991355 h 993769"/>
                    <a:gd name="connsiteX21" fmla="*/ 410484 w 829665"/>
                    <a:gd name="connsiteY21" fmla="*/ 991822 h 993769"/>
                    <a:gd name="connsiteX22" fmla="*/ 409931 w 829665"/>
                    <a:gd name="connsiteY22" fmla="*/ 991261 h 993769"/>
                    <a:gd name="connsiteX23" fmla="*/ 409933 w 829665"/>
                    <a:gd name="connsiteY23" fmla="*/ 991259 h 993769"/>
                    <a:gd name="connsiteX24" fmla="*/ 195239 w 829665"/>
                    <a:gd name="connsiteY24" fmla="*/ 779043 h 993769"/>
                    <a:gd name="connsiteX25" fmla="*/ 37696 w 829665"/>
                    <a:gd name="connsiteY25" fmla="*/ 583971 h 993769"/>
                    <a:gd name="connsiteX26" fmla="*/ 359069 w 829665"/>
                    <a:gd name="connsiteY26" fmla="*/ 3517 h 993769"/>
                    <a:gd name="connsiteX27" fmla="*/ 457587 w 829665"/>
                    <a:gd name="connsiteY27" fmla="*/ 2148 h 993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29665" h="993769">
                      <a:moveTo>
                        <a:pt x="435864" y="94371"/>
                      </a:moveTo>
                      <a:cubicBezTo>
                        <a:pt x="287359" y="86843"/>
                        <a:pt x="140661" y="188588"/>
                        <a:pt x="110656" y="351466"/>
                      </a:cubicBezTo>
                      <a:cubicBezTo>
                        <a:pt x="85797" y="486054"/>
                        <a:pt x="132564" y="596449"/>
                        <a:pt x="244674" y="677316"/>
                      </a:cubicBezTo>
                      <a:cubicBezTo>
                        <a:pt x="254120" y="682369"/>
                        <a:pt x="261970" y="689956"/>
                        <a:pt x="267342" y="699224"/>
                      </a:cubicBezTo>
                      <a:lnTo>
                        <a:pt x="270497" y="704179"/>
                      </a:lnTo>
                      <a:lnTo>
                        <a:pt x="290608" y="704188"/>
                      </a:lnTo>
                      <a:cubicBezTo>
                        <a:pt x="298990" y="706581"/>
                        <a:pt x="307063" y="710463"/>
                        <a:pt x="315350" y="713129"/>
                      </a:cubicBezTo>
                      <a:cubicBezTo>
                        <a:pt x="535567" y="783901"/>
                        <a:pt x="747212" y="620165"/>
                        <a:pt x="732734" y="389279"/>
                      </a:cubicBezTo>
                      <a:cubicBezTo>
                        <a:pt x="728983" y="347833"/>
                        <a:pt x="717786" y="307403"/>
                        <a:pt x="699683" y="269931"/>
                      </a:cubicBezTo>
                      <a:cubicBezTo>
                        <a:pt x="697159" y="264312"/>
                        <a:pt x="693134" y="258859"/>
                        <a:pt x="690849" y="253037"/>
                      </a:cubicBezTo>
                      <a:lnTo>
                        <a:pt x="691922" y="240178"/>
                      </a:lnTo>
                      <a:lnTo>
                        <a:pt x="686349" y="234689"/>
                      </a:lnTo>
                      <a:cubicBezTo>
                        <a:pt x="649486" y="205067"/>
                        <a:pt x="622151" y="166109"/>
                        <a:pt x="580716" y="140106"/>
                      </a:cubicBezTo>
                      <a:cubicBezTo>
                        <a:pt x="535068" y="111531"/>
                        <a:pt x="485365" y="96880"/>
                        <a:pt x="435864" y="94371"/>
                      </a:cubicBezTo>
                      <a:close/>
                      <a:moveTo>
                        <a:pt x="457587" y="2148"/>
                      </a:moveTo>
                      <a:cubicBezTo>
                        <a:pt x="680702" y="24608"/>
                        <a:pt x="849953" y="220330"/>
                        <a:pt x="827698" y="456527"/>
                      </a:cubicBezTo>
                      <a:cubicBezTo>
                        <a:pt x="826340" y="463309"/>
                        <a:pt x="824331" y="469944"/>
                        <a:pt x="821699" y="476339"/>
                      </a:cubicBezTo>
                      <a:lnTo>
                        <a:pt x="821674" y="476289"/>
                      </a:lnTo>
                      <a:lnTo>
                        <a:pt x="812404" y="528901"/>
                      </a:lnTo>
                      <a:cubicBezTo>
                        <a:pt x="782152" y="646396"/>
                        <a:pt x="694600" y="726417"/>
                        <a:pt x="605005" y="804760"/>
                      </a:cubicBezTo>
                      <a:cubicBezTo>
                        <a:pt x="547855" y="871435"/>
                        <a:pt x="483275" y="930110"/>
                        <a:pt x="420981" y="991355"/>
                      </a:cubicBezTo>
                      <a:cubicBezTo>
                        <a:pt x="418212" y="994382"/>
                        <a:pt x="413512" y="994592"/>
                        <a:pt x="410484" y="991822"/>
                      </a:cubicBezTo>
                      <a:cubicBezTo>
                        <a:pt x="410291" y="991644"/>
                        <a:pt x="410105" y="991457"/>
                        <a:pt x="409931" y="991261"/>
                      </a:cubicBezTo>
                      <a:lnTo>
                        <a:pt x="409933" y="991259"/>
                      </a:lnTo>
                      <a:cubicBezTo>
                        <a:pt x="338368" y="920521"/>
                        <a:pt x="266805" y="849782"/>
                        <a:pt x="195239" y="779043"/>
                      </a:cubicBezTo>
                      <a:cubicBezTo>
                        <a:pt x="135613" y="719892"/>
                        <a:pt x="74368" y="662933"/>
                        <a:pt x="37696" y="583971"/>
                      </a:cubicBezTo>
                      <a:cubicBezTo>
                        <a:pt x="-78128" y="335083"/>
                        <a:pt x="85321" y="38188"/>
                        <a:pt x="359069" y="3517"/>
                      </a:cubicBezTo>
                      <a:cubicBezTo>
                        <a:pt x="392740" y="-733"/>
                        <a:pt x="425713" y="-1061"/>
                        <a:pt x="457587" y="214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6" name="任意多边形: 形状 96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DA6E6DE8-0D3A-4118-A123-C1206D408540}"/>
                    </a:ext>
                  </a:extLst>
                </p:cNvPr>
                <p:cNvSpPr/>
                <p:nvPr/>
              </p:nvSpPr>
              <p:spPr>
                <a:xfrm flipH="1">
                  <a:off x="5746584" y="3398769"/>
                  <a:ext cx="829213" cy="829980"/>
                </a:xfrm>
                <a:custGeom>
                  <a:avLst/>
                  <a:gdLst>
                    <a:gd name="connsiteX0" fmla="*/ 437126 w 829213"/>
                    <a:gd name="connsiteY0" fmla="*/ 98358 h 829980"/>
                    <a:gd name="connsiteX1" fmla="*/ 435010 w 829213"/>
                    <a:gd name="connsiteY1" fmla="*/ 98557 h 829980"/>
                    <a:gd name="connsiteX2" fmla="*/ 273085 w 829213"/>
                    <a:gd name="connsiteY2" fmla="*/ 136655 h 829980"/>
                    <a:gd name="connsiteX3" fmla="*/ 166024 w 829213"/>
                    <a:gd name="connsiteY3" fmla="*/ 619192 h 829980"/>
                    <a:gd name="connsiteX4" fmla="*/ 237938 w 829213"/>
                    <a:gd name="connsiteY4" fmla="*/ 693202 h 829980"/>
                    <a:gd name="connsiteX5" fmla="*/ 243531 w 829213"/>
                    <a:gd name="connsiteY5" fmla="*/ 699183 h 829980"/>
                    <a:gd name="connsiteX6" fmla="*/ 258060 w 829213"/>
                    <a:gd name="connsiteY6" fmla="*/ 699977 h 829980"/>
                    <a:gd name="connsiteX7" fmla="*/ 278515 w 829213"/>
                    <a:gd name="connsiteY7" fmla="*/ 710157 h 829980"/>
                    <a:gd name="connsiteX8" fmla="*/ 732666 w 829213"/>
                    <a:gd name="connsiteY8" fmla="*/ 407738 h 829980"/>
                    <a:gd name="connsiteX9" fmla="*/ 701614 w 829213"/>
                    <a:gd name="connsiteY9" fmla="*/ 287628 h 829980"/>
                    <a:gd name="connsiteX10" fmla="*/ 681327 w 829213"/>
                    <a:gd name="connsiteY10" fmla="*/ 234954 h 829980"/>
                    <a:gd name="connsiteX11" fmla="*/ 681387 w 829213"/>
                    <a:gd name="connsiteY11" fmla="*/ 234870 h 829980"/>
                    <a:gd name="connsiteX12" fmla="*/ 669325 w 829213"/>
                    <a:gd name="connsiteY12" fmla="*/ 231299 h 829980"/>
                    <a:gd name="connsiteX13" fmla="*/ 658943 w 829213"/>
                    <a:gd name="connsiteY13" fmla="*/ 219714 h 829980"/>
                    <a:gd name="connsiteX14" fmla="*/ 453297 w 829213"/>
                    <a:gd name="connsiteY14" fmla="*/ 107033 h 829980"/>
                    <a:gd name="connsiteX15" fmla="*/ 441558 w 829213"/>
                    <a:gd name="connsiteY15" fmla="*/ 104652 h 829980"/>
                    <a:gd name="connsiteX16" fmla="*/ 439393 w 829213"/>
                    <a:gd name="connsiteY16" fmla="*/ 735 h 829980"/>
                    <a:gd name="connsiteX17" fmla="*/ 693708 w 829213"/>
                    <a:gd name="connsiteY17" fmla="*/ 112558 h 829980"/>
                    <a:gd name="connsiteX18" fmla="*/ 693751 w 829213"/>
                    <a:gd name="connsiteY18" fmla="*/ 112999 h 829980"/>
                    <a:gd name="connsiteX19" fmla="*/ 743941 w 829213"/>
                    <a:gd name="connsiteY19" fmla="*/ 169818 h 829980"/>
                    <a:gd name="connsiteX20" fmla="*/ 744000 w 829213"/>
                    <a:gd name="connsiteY20" fmla="*/ 169802 h 829980"/>
                    <a:gd name="connsiteX21" fmla="*/ 762860 w 829213"/>
                    <a:gd name="connsiteY21" fmla="*/ 199330 h 829980"/>
                    <a:gd name="connsiteX22" fmla="*/ 762860 w 829213"/>
                    <a:gd name="connsiteY22" fmla="*/ 199331 h 829980"/>
                    <a:gd name="connsiteX23" fmla="*/ 762846 w 829213"/>
                    <a:gd name="connsiteY23" fmla="*/ 199340 h 829980"/>
                    <a:gd name="connsiteX24" fmla="*/ 763146 w 829213"/>
                    <a:gd name="connsiteY24" fmla="*/ 199521 h 829980"/>
                    <a:gd name="connsiteX25" fmla="*/ 828107 w 829213"/>
                    <a:gd name="connsiteY25" fmla="*/ 421264 h 829980"/>
                    <a:gd name="connsiteX26" fmla="*/ 828679 w 829213"/>
                    <a:gd name="connsiteY26" fmla="*/ 826647 h 829980"/>
                    <a:gd name="connsiteX27" fmla="*/ 821059 w 829213"/>
                    <a:gd name="connsiteY27" fmla="*/ 828361 h 829980"/>
                    <a:gd name="connsiteX28" fmla="*/ 542548 w 829213"/>
                    <a:gd name="connsiteY28" fmla="*/ 826647 h 829980"/>
                    <a:gd name="connsiteX29" fmla="*/ 542550 w 829213"/>
                    <a:gd name="connsiteY29" fmla="*/ 826646 h 829980"/>
                    <a:gd name="connsiteX30" fmla="*/ 542547 w 829213"/>
                    <a:gd name="connsiteY30" fmla="*/ 826647 h 829980"/>
                    <a:gd name="connsiteX31" fmla="*/ 413674 w 829213"/>
                    <a:gd name="connsiteY31" fmla="*/ 826647 h 829980"/>
                    <a:gd name="connsiteX32" fmla="*/ 43248 w 829213"/>
                    <a:gd name="connsiteY32" fmla="*/ 598809 h 829980"/>
                    <a:gd name="connsiteX33" fmla="*/ 230529 w 829213"/>
                    <a:gd name="connsiteY33" fmla="*/ 43155 h 829980"/>
                    <a:gd name="connsiteX34" fmla="*/ 439393 w 829213"/>
                    <a:gd name="connsiteY34" fmla="*/ 735 h 82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829213" h="829980">
                      <a:moveTo>
                        <a:pt x="437126" y="98358"/>
                      </a:moveTo>
                      <a:lnTo>
                        <a:pt x="435010" y="98557"/>
                      </a:lnTo>
                      <a:cubicBezTo>
                        <a:pt x="381481" y="112367"/>
                        <a:pt x="326140" y="111415"/>
                        <a:pt x="273085" y="136655"/>
                      </a:cubicBezTo>
                      <a:cubicBezTo>
                        <a:pt x="94491" y="221333"/>
                        <a:pt x="37818" y="468603"/>
                        <a:pt x="166024" y="619192"/>
                      </a:cubicBezTo>
                      <a:cubicBezTo>
                        <a:pt x="188409" y="645577"/>
                        <a:pt x="216888" y="665770"/>
                        <a:pt x="237938" y="693202"/>
                      </a:cubicBezTo>
                      <a:lnTo>
                        <a:pt x="243531" y="699183"/>
                      </a:lnTo>
                      <a:lnTo>
                        <a:pt x="258060" y="699977"/>
                      </a:lnTo>
                      <a:cubicBezTo>
                        <a:pt x="265061" y="702799"/>
                        <a:pt x="271657" y="707109"/>
                        <a:pt x="278515" y="710157"/>
                      </a:cubicBezTo>
                      <a:cubicBezTo>
                        <a:pt x="499494" y="808168"/>
                        <a:pt x="738382" y="649292"/>
                        <a:pt x="732666" y="407738"/>
                      </a:cubicBezTo>
                      <a:cubicBezTo>
                        <a:pt x="731115" y="365928"/>
                        <a:pt x="720520" y="324951"/>
                        <a:pt x="701614" y="287628"/>
                      </a:cubicBezTo>
                      <a:cubicBezTo>
                        <a:pt x="693424" y="270673"/>
                        <a:pt x="681232" y="255147"/>
                        <a:pt x="681327" y="234954"/>
                      </a:cubicBezTo>
                      <a:lnTo>
                        <a:pt x="681387" y="234870"/>
                      </a:lnTo>
                      <a:lnTo>
                        <a:pt x="669325" y="231299"/>
                      </a:lnTo>
                      <a:cubicBezTo>
                        <a:pt x="665372" y="228025"/>
                        <a:pt x="662229" y="223572"/>
                        <a:pt x="658943" y="219714"/>
                      </a:cubicBezTo>
                      <a:cubicBezTo>
                        <a:pt x="603602" y="158182"/>
                        <a:pt x="540262" y="111224"/>
                        <a:pt x="453297" y="107033"/>
                      </a:cubicBezTo>
                      <a:cubicBezTo>
                        <a:pt x="449249" y="107033"/>
                        <a:pt x="445035" y="106509"/>
                        <a:pt x="441558" y="104652"/>
                      </a:cubicBezTo>
                      <a:close/>
                      <a:moveTo>
                        <a:pt x="439393" y="735"/>
                      </a:moveTo>
                      <a:cubicBezTo>
                        <a:pt x="535881" y="5877"/>
                        <a:pt x="624463" y="39882"/>
                        <a:pt x="693708" y="112558"/>
                      </a:cubicBezTo>
                      <a:lnTo>
                        <a:pt x="693751" y="112999"/>
                      </a:lnTo>
                      <a:lnTo>
                        <a:pt x="743941" y="169818"/>
                      </a:lnTo>
                      <a:lnTo>
                        <a:pt x="744000" y="169802"/>
                      </a:lnTo>
                      <a:cubicBezTo>
                        <a:pt x="755193" y="175480"/>
                        <a:pt x="762415" y="186789"/>
                        <a:pt x="762860" y="199330"/>
                      </a:cubicBezTo>
                      <a:lnTo>
                        <a:pt x="762860" y="199331"/>
                      </a:lnTo>
                      <a:lnTo>
                        <a:pt x="762846" y="199340"/>
                      </a:lnTo>
                      <a:lnTo>
                        <a:pt x="763146" y="199521"/>
                      </a:lnTo>
                      <a:cubicBezTo>
                        <a:pt x="805943" y="265527"/>
                        <a:pt x="828521" y="342599"/>
                        <a:pt x="828107" y="421264"/>
                      </a:cubicBezTo>
                      <a:cubicBezTo>
                        <a:pt x="830202" y="556327"/>
                        <a:pt x="828679" y="691487"/>
                        <a:pt x="828679" y="826647"/>
                      </a:cubicBezTo>
                      <a:cubicBezTo>
                        <a:pt x="826870" y="830362"/>
                        <a:pt x="824393" y="831028"/>
                        <a:pt x="821059" y="828361"/>
                      </a:cubicBezTo>
                      <a:lnTo>
                        <a:pt x="542548" y="826647"/>
                      </a:lnTo>
                      <a:lnTo>
                        <a:pt x="542550" y="826646"/>
                      </a:lnTo>
                      <a:lnTo>
                        <a:pt x="542547" y="826647"/>
                      </a:lnTo>
                      <a:lnTo>
                        <a:pt x="413674" y="826647"/>
                      </a:lnTo>
                      <a:cubicBezTo>
                        <a:pt x="270799" y="835124"/>
                        <a:pt x="108874" y="735778"/>
                        <a:pt x="43248" y="598809"/>
                      </a:cubicBezTo>
                      <a:cubicBezTo>
                        <a:pt x="-58476" y="393652"/>
                        <a:pt x="25372" y="144878"/>
                        <a:pt x="230529" y="43155"/>
                      </a:cubicBezTo>
                      <a:cubicBezTo>
                        <a:pt x="295265" y="11057"/>
                        <a:pt x="367265" y="-3566"/>
                        <a:pt x="439393" y="73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2" name="任意多边形: 形状 961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57E683B3-B691-4957-95F1-2B38CB6418C3}"/>
                    </a:ext>
                  </a:extLst>
                </p:cNvPr>
                <p:cNvSpPr/>
                <p:nvPr/>
              </p:nvSpPr>
              <p:spPr>
                <a:xfrm>
                  <a:off x="4679069" y="2959803"/>
                  <a:ext cx="829665" cy="993769"/>
                </a:xfrm>
                <a:custGeom>
                  <a:avLst/>
                  <a:gdLst>
                    <a:gd name="connsiteX0" fmla="*/ 435864 w 829665"/>
                    <a:gd name="connsiteY0" fmla="*/ 94371 h 993769"/>
                    <a:gd name="connsiteX1" fmla="*/ 110656 w 829665"/>
                    <a:gd name="connsiteY1" fmla="*/ 351466 h 993769"/>
                    <a:gd name="connsiteX2" fmla="*/ 244674 w 829665"/>
                    <a:gd name="connsiteY2" fmla="*/ 677316 h 993769"/>
                    <a:gd name="connsiteX3" fmla="*/ 267342 w 829665"/>
                    <a:gd name="connsiteY3" fmla="*/ 699224 h 993769"/>
                    <a:gd name="connsiteX4" fmla="*/ 270497 w 829665"/>
                    <a:gd name="connsiteY4" fmla="*/ 704179 h 993769"/>
                    <a:gd name="connsiteX5" fmla="*/ 290608 w 829665"/>
                    <a:gd name="connsiteY5" fmla="*/ 704188 h 993769"/>
                    <a:gd name="connsiteX6" fmla="*/ 315350 w 829665"/>
                    <a:gd name="connsiteY6" fmla="*/ 713129 h 993769"/>
                    <a:gd name="connsiteX7" fmla="*/ 732734 w 829665"/>
                    <a:gd name="connsiteY7" fmla="*/ 389279 h 993769"/>
                    <a:gd name="connsiteX8" fmla="*/ 699683 w 829665"/>
                    <a:gd name="connsiteY8" fmla="*/ 269931 h 993769"/>
                    <a:gd name="connsiteX9" fmla="*/ 690849 w 829665"/>
                    <a:gd name="connsiteY9" fmla="*/ 253037 h 993769"/>
                    <a:gd name="connsiteX10" fmla="*/ 691922 w 829665"/>
                    <a:gd name="connsiteY10" fmla="*/ 240178 h 993769"/>
                    <a:gd name="connsiteX11" fmla="*/ 686349 w 829665"/>
                    <a:gd name="connsiteY11" fmla="*/ 234689 h 993769"/>
                    <a:gd name="connsiteX12" fmla="*/ 580716 w 829665"/>
                    <a:gd name="connsiteY12" fmla="*/ 140106 h 993769"/>
                    <a:gd name="connsiteX13" fmla="*/ 435864 w 829665"/>
                    <a:gd name="connsiteY13" fmla="*/ 94371 h 993769"/>
                    <a:gd name="connsiteX14" fmla="*/ 457587 w 829665"/>
                    <a:gd name="connsiteY14" fmla="*/ 2148 h 993769"/>
                    <a:gd name="connsiteX15" fmla="*/ 827698 w 829665"/>
                    <a:gd name="connsiteY15" fmla="*/ 456527 h 993769"/>
                    <a:gd name="connsiteX16" fmla="*/ 821699 w 829665"/>
                    <a:gd name="connsiteY16" fmla="*/ 476339 h 993769"/>
                    <a:gd name="connsiteX17" fmla="*/ 821674 w 829665"/>
                    <a:gd name="connsiteY17" fmla="*/ 476289 h 993769"/>
                    <a:gd name="connsiteX18" fmla="*/ 812404 w 829665"/>
                    <a:gd name="connsiteY18" fmla="*/ 528901 h 993769"/>
                    <a:gd name="connsiteX19" fmla="*/ 605005 w 829665"/>
                    <a:gd name="connsiteY19" fmla="*/ 804760 h 993769"/>
                    <a:gd name="connsiteX20" fmla="*/ 420981 w 829665"/>
                    <a:gd name="connsiteY20" fmla="*/ 991355 h 993769"/>
                    <a:gd name="connsiteX21" fmla="*/ 410484 w 829665"/>
                    <a:gd name="connsiteY21" fmla="*/ 991822 h 993769"/>
                    <a:gd name="connsiteX22" fmla="*/ 409931 w 829665"/>
                    <a:gd name="connsiteY22" fmla="*/ 991261 h 993769"/>
                    <a:gd name="connsiteX23" fmla="*/ 409933 w 829665"/>
                    <a:gd name="connsiteY23" fmla="*/ 991259 h 993769"/>
                    <a:gd name="connsiteX24" fmla="*/ 195239 w 829665"/>
                    <a:gd name="connsiteY24" fmla="*/ 779043 h 993769"/>
                    <a:gd name="connsiteX25" fmla="*/ 37696 w 829665"/>
                    <a:gd name="connsiteY25" fmla="*/ 583971 h 993769"/>
                    <a:gd name="connsiteX26" fmla="*/ 359069 w 829665"/>
                    <a:gd name="connsiteY26" fmla="*/ 3517 h 993769"/>
                    <a:gd name="connsiteX27" fmla="*/ 457587 w 829665"/>
                    <a:gd name="connsiteY27" fmla="*/ 2148 h 993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29665" h="993769">
                      <a:moveTo>
                        <a:pt x="435864" y="94371"/>
                      </a:moveTo>
                      <a:cubicBezTo>
                        <a:pt x="287359" y="86843"/>
                        <a:pt x="140661" y="188588"/>
                        <a:pt x="110656" y="351466"/>
                      </a:cubicBezTo>
                      <a:cubicBezTo>
                        <a:pt x="85797" y="486054"/>
                        <a:pt x="132564" y="596449"/>
                        <a:pt x="244674" y="677316"/>
                      </a:cubicBezTo>
                      <a:cubicBezTo>
                        <a:pt x="254120" y="682369"/>
                        <a:pt x="261970" y="689956"/>
                        <a:pt x="267342" y="699224"/>
                      </a:cubicBezTo>
                      <a:lnTo>
                        <a:pt x="270497" y="704179"/>
                      </a:lnTo>
                      <a:lnTo>
                        <a:pt x="290608" y="704188"/>
                      </a:lnTo>
                      <a:cubicBezTo>
                        <a:pt x="298990" y="706581"/>
                        <a:pt x="307063" y="710463"/>
                        <a:pt x="315350" y="713129"/>
                      </a:cubicBezTo>
                      <a:cubicBezTo>
                        <a:pt x="535567" y="783901"/>
                        <a:pt x="747212" y="620165"/>
                        <a:pt x="732734" y="389279"/>
                      </a:cubicBezTo>
                      <a:cubicBezTo>
                        <a:pt x="728983" y="347833"/>
                        <a:pt x="717786" y="307403"/>
                        <a:pt x="699683" y="269931"/>
                      </a:cubicBezTo>
                      <a:cubicBezTo>
                        <a:pt x="697159" y="264312"/>
                        <a:pt x="693134" y="258859"/>
                        <a:pt x="690849" y="253037"/>
                      </a:cubicBezTo>
                      <a:lnTo>
                        <a:pt x="691922" y="240178"/>
                      </a:lnTo>
                      <a:lnTo>
                        <a:pt x="686349" y="234689"/>
                      </a:lnTo>
                      <a:cubicBezTo>
                        <a:pt x="649486" y="205067"/>
                        <a:pt x="622151" y="166109"/>
                        <a:pt x="580716" y="140106"/>
                      </a:cubicBezTo>
                      <a:cubicBezTo>
                        <a:pt x="535068" y="111531"/>
                        <a:pt x="485365" y="96880"/>
                        <a:pt x="435864" y="94371"/>
                      </a:cubicBezTo>
                      <a:close/>
                      <a:moveTo>
                        <a:pt x="457587" y="2148"/>
                      </a:moveTo>
                      <a:cubicBezTo>
                        <a:pt x="680702" y="24608"/>
                        <a:pt x="849953" y="220330"/>
                        <a:pt x="827698" y="456527"/>
                      </a:cubicBezTo>
                      <a:cubicBezTo>
                        <a:pt x="826340" y="463309"/>
                        <a:pt x="824331" y="469944"/>
                        <a:pt x="821699" y="476339"/>
                      </a:cubicBezTo>
                      <a:lnTo>
                        <a:pt x="821674" y="476289"/>
                      </a:lnTo>
                      <a:lnTo>
                        <a:pt x="812404" y="528901"/>
                      </a:lnTo>
                      <a:cubicBezTo>
                        <a:pt x="782152" y="646396"/>
                        <a:pt x="694600" y="726417"/>
                        <a:pt x="605005" y="804760"/>
                      </a:cubicBezTo>
                      <a:cubicBezTo>
                        <a:pt x="547855" y="871435"/>
                        <a:pt x="483275" y="930110"/>
                        <a:pt x="420981" y="991355"/>
                      </a:cubicBezTo>
                      <a:cubicBezTo>
                        <a:pt x="418212" y="994382"/>
                        <a:pt x="413512" y="994592"/>
                        <a:pt x="410484" y="991822"/>
                      </a:cubicBezTo>
                      <a:cubicBezTo>
                        <a:pt x="410291" y="991644"/>
                        <a:pt x="410105" y="991457"/>
                        <a:pt x="409931" y="991261"/>
                      </a:cubicBezTo>
                      <a:lnTo>
                        <a:pt x="409933" y="991259"/>
                      </a:lnTo>
                      <a:cubicBezTo>
                        <a:pt x="338368" y="920521"/>
                        <a:pt x="266805" y="849782"/>
                        <a:pt x="195239" y="779043"/>
                      </a:cubicBezTo>
                      <a:cubicBezTo>
                        <a:pt x="135613" y="719892"/>
                        <a:pt x="74368" y="662933"/>
                        <a:pt x="37696" y="583971"/>
                      </a:cubicBezTo>
                      <a:cubicBezTo>
                        <a:pt x="-78128" y="335083"/>
                        <a:pt x="85321" y="38188"/>
                        <a:pt x="359069" y="3517"/>
                      </a:cubicBezTo>
                      <a:cubicBezTo>
                        <a:pt x="392740" y="-733"/>
                        <a:pt x="425713" y="-1061"/>
                        <a:pt x="457587" y="214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61" name="任意多边形: 形状 960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8164968B-D582-41BA-93EE-027C72268093}"/>
                    </a:ext>
                  </a:extLst>
                </p:cNvPr>
                <p:cNvSpPr/>
                <p:nvPr/>
              </p:nvSpPr>
              <p:spPr>
                <a:xfrm>
                  <a:off x="3622243" y="3394258"/>
                  <a:ext cx="829213" cy="829980"/>
                </a:xfrm>
                <a:custGeom>
                  <a:avLst/>
                  <a:gdLst>
                    <a:gd name="connsiteX0" fmla="*/ 437126 w 829213"/>
                    <a:gd name="connsiteY0" fmla="*/ 98358 h 829980"/>
                    <a:gd name="connsiteX1" fmla="*/ 435010 w 829213"/>
                    <a:gd name="connsiteY1" fmla="*/ 98557 h 829980"/>
                    <a:gd name="connsiteX2" fmla="*/ 273085 w 829213"/>
                    <a:gd name="connsiteY2" fmla="*/ 136655 h 829980"/>
                    <a:gd name="connsiteX3" fmla="*/ 166024 w 829213"/>
                    <a:gd name="connsiteY3" fmla="*/ 619192 h 829980"/>
                    <a:gd name="connsiteX4" fmla="*/ 237938 w 829213"/>
                    <a:gd name="connsiteY4" fmla="*/ 693202 h 829980"/>
                    <a:gd name="connsiteX5" fmla="*/ 243531 w 829213"/>
                    <a:gd name="connsiteY5" fmla="*/ 699183 h 829980"/>
                    <a:gd name="connsiteX6" fmla="*/ 258060 w 829213"/>
                    <a:gd name="connsiteY6" fmla="*/ 699977 h 829980"/>
                    <a:gd name="connsiteX7" fmla="*/ 278515 w 829213"/>
                    <a:gd name="connsiteY7" fmla="*/ 710157 h 829980"/>
                    <a:gd name="connsiteX8" fmla="*/ 732666 w 829213"/>
                    <a:gd name="connsiteY8" fmla="*/ 407738 h 829980"/>
                    <a:gd name="connsiteX9" fmla="*/ 701614 w 829213"/>
                    <a:gd name="connsiteY9" fmla="*/ 287628 h 829980"/>
                    <a:gd name="connsiteX10" fmla="*/ 681327 w 829213"/>
                    <a:gd name="connsiteY10" fmla="*/ 234954 h 829980"/>
                    <a:gd name="connsiteX11" fmla="*/ 681387 w 829213"/>
                    <a:gd name="connsiteY11" fmla="*/ 234870 h 829980"/>
                    <a:gd name="connsiteX12" fmla="*/ 669325 w 829213"/>
                    <a:gd name="connsiteY12" fmla="*/ 231299 h 829980"/>
                    <a:gd name="connsiteX13" fmla="*/ 658943 w 829213"/>
                    <a:gd name="connsiteY13" fmla="*/ 219714 h 829980"/>
                    <a:gd name="connsiteX14" fmla="*/ 453297 w 829213"/>
                    <a:gd name="connsiteY14" fmla="*/ 107033 h 829980"/>
                    <a:gd name="connsiteX15" fmla="*/ 441558 w 829213"/>
                    <a:gd name="connsiteY15" fmla="*/ 104652 h 829980"/>
                    <a:gd name="connsiteX16" fmla="*/ 439393 w 829213"/>
                    <a:gd name="connsiteY16" fmla="*/ 735 h 829980"/>
                    <a:gd name="connsiteX17" fmla="*/ 693708 w 829213"/>
                    <a:gd name="connsiteY17" fmla="*/ 112558 h 829980"/>
                    <a:gd name="connsiteX18" fmla="*/ 693751 w 829213"/>
                    <a:gd name="connsiteY18" fmla="*/ 112999 h 829980"/>
                    <a:gd name="connsiteX19" fmla="*/ 743941 w 829213"/>
                    <a:gd name="connsiteY19" fmla="*/ 169818 h 829980"/>
                    <a:gd name="connsiteX20" fmla="*/ 744000 w 829213"/>
                    <a:gd name="connsiteY20" fmla="*/ 169802 h 829980"/>
                    <a:gd name="connsiteX21" fmla="*/ 762860 w 829213"/>
                    <a:gd name="connsiteY21" fmla="*/ 199330 h 829980"/>
                    <a:gd name="connsiteX22" fmla="*/ 762860 w 829213"/>
                    <a:gd name="connsiteY22" fmla="*/ 199331 h 829980"/>
                    <a:gd name="connsiteX23" fmla="*/ 762846 w 829213"/>
                    <a:gd name="connsiteY23" fmla="*/ 199340 h 829980"/>
                    <a:gd name="connsiteX24" fmla="*/ 763146 w 829213"/>
                    <a:gd name="connsiteY24" fmla="*/ 199521 h 829980"/>
                    <a:gd name="connsiteX25" fmla="*/ 828107 w 829213"/>
                    <a:gd name="connsiteY25" fmla="*/ 421264 h 829980"/>
                    <a:gd name="connsiteX26" fmla="*/ 828679 w 829213"/>
                    <a:gd name="connsiteY26" fmla="*/ 826647 h 829980"/>
                    <a:gd name="connsiteX27" fmla="*/ 821059 w 829213"/>
                    <a:gd name="connsiteY27" fmla="*/ 828361 h 829980"/>
                    <a:gd name="connsiteX28" fmla="*/ 542548 w 829213"/>
                    <a:gd name="connsiteY28" fmla="*/ 826647 h 829980"/>
                    <a:gd name="connsiteX29" fmla="*/ 542550 w 829213"/>
                    <a:gd name="connsiteY29" fmla="*/ 826646 h 829980"/>
                    <a:gd name="connsiteX30" fmla="*/ 542547 w 829213"/>
                    <a:gd name="connsiteY30" fmla="*/ 826647 h 829980"/>
                    <a:gd name="connsiteX31" fmla="*/ 413674 w 829213"/>
                    <a:gd name="connsiteY31" fmla="*/ 826647 h 829980"/>
                    <a:gd name="connsiteX32" fmla="*/ 43248 w 829213"/>
                    <a:gd name="connsiteY32" fmla="*/ 598809 h 829980"/>
                    <a:gd name="connsiteX33" fmla="*/ 230529 w 829213"/>
                    <a:gd name="connsiteY33" fmla="*/ 43155 h 829980"/>
                    <a:gd name="connsiteX34" fmla="*/ 439393 w 829213"/>
                    <a:gd name="connsiteY34" fmla="*/ 735 h 82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829213" h="829980">
                      <a:moveTo>
                        <a:pt x="437126" y="98358"/>
                      </a:moveTo>
                      <a:lnTo>
                        <a:pt x="435010" y="98557"/>
                      </a:lnTo>
                      <a:cubicBezTo>
                        <a:pt x="381481" y="112367"/>
                        <a:pt x="326140" y="111415"/>
                        <a:pt x="273085" y="136655"/>
                      </a:cubicBezTo>
                      <a:cubicBezTo>
                        <a:pt x="94491" y="221333"/>
                        <a:pt x="37818" y="468603"/>
                        <a:pt x="166024" y="619192"/>
                      </a:cubicBezTo>
                      <a:cubicBezTo>
                        <a:pt x="188409" y="645577"/>
                        <a:pt x="216888" y="665770"/>
                        <a:pt x="237938" y="693202"/>
                      </a:cubicBezTo>
                      <a:lnTo>
                        <a:pt x="243531" y="699183"/>
                      </a:lnTo>
                      <a:lnTo>
                        <a:pt x="258060" y="699977"/>
                      </a:lnTo>
                      <a:cubicBezTo>
                        <a:pt x="265061" y="702799"/>
                        <a:pt x="271657" y="707109"/>
                        <a:pt x="278515" y="710157"/>
                      </a:cubicBezTo>
                      <a:cubicBezTo>
                        <a:pt x="499494" y="808168"/>
                        <a:pt x="738382" y="649292"/>
                        <a:pt x="732666" y="407738"/>
                      </a:cubicBezTo>
                      <a:cubicBezTo>
                        <a:pt x="731115" y="365928"/>
                        <a:pt x="720520" y="324951"/>
                        <a:pt x="701614" y="287628"/>
                      </a:cubicBezTo>
                      <a:cubicBezTo>
                        <a:pt x="693424" y="270673"/>
                        <a:pt x="681232" y="255147"/>
                        <a:pt x="681327" y="234954"/>
                      </a:cubicBezTo>
                      <a:lnTo>
                        <a:pt x="681387" y="234870"/>
                      </a:lnTo>
                      <a:lnTo>
                        <a:pt x="669325" y="231299"/>
                      </a:lnTo>
                      <a:cubicBezTo>
                        <a:pt x="665372" y="228025"/>
                        <a:pt x="662229" y="223572"/>
                        <a:pt x="658943" y="219714"/>
                      </a:cubicBezTo>
                      <a:cubicBezTo>
                        <a:pt x="603602" y="158182"/>
                        <a:pt x="540262" y="111224"/>
                        <a:pt x="453297" y="107033"/>
                      </a:cubicBezTo>
                      <a:cubicBezTo>
                        <a:pt x="449249" y="107033"/>
                        <a:pt x="445035" y="106509"/>
                        <a:pt x="441558" y="104652"/>
                      </a:cubicBezTo>
                      <a:close/>
                      <a:moveTo>
                        <a:pt x="439393" y="735"/>
                      </a:moveTo>
                      <a:cubicBezTo>
                        <a:pt x="535881" y="5877"/>
                        <a:pt x="624463" y="39882"/>
                        <a:pt x="693708" y="112558"/>
                      </a:cubicBezTo>
                      <a:lnTo>
                        <a:pt x="693751" y="112999"/>
                      </a:lnTo>
                      <a:lnTo>
                        <a:pt x="743941" y="169818"/>
                      </a:lnTo>
                      <a:lnTo>
                        <a:pt x="744000" y="169802"/>
                      </a:lnTo>
                      <a:cubicBezTo>
                        <a:pt x="755193" y="175480"/>
                        <a:pt x="762415" y="186789"/>
                        <a:pt x="762860" y="199330"/>
                      </a:cubicBezTo>
                      <a:lnTo>
                        <a:pt x="762860" y="199331"/>
                      </a:lnTo>
                      <a:lnTo>
                        <a:pt x="762846" y="199340"/>
                      </a:lnTo>
                      <a:lnTo>
                        <a:pt x="763146" y="199521"/>
                      </a:lnTo>
                      <a:cubicBezTo>
                        <a:pt x="805943" y="265527"/>
                        <a:pt x="828521" y="342599"/>
                        <a:pt x="828107" y="421264"/>
                      </a:cubicBezTo>
                      <a:cubicBezTo>
                        <a:pt x="830202" y="556327"/>
                        <a:pt x="828679" y="691487"/>
                        <a:pt x="828679" y="826647"/>
                      </a:cubicBezTo>
                      <a:cubicBezTo>
                        <a:pt x="826870" y="830362"/>
                        <a:pt x="824393" y="831028"/>
                        <a:pt x="821059" y="828361"/>
                      </a:cubicBezTo>
                      <a:lnTo>
                        <a:pt x="542548" y="826647"/>
                      </a:lnTo>
                      <a:lnTo>
                        <a:pt x="542550" y="826646"/>
                      </a:lnTo>
                      <a:lnTo>
                        <a:pt x="542547" y="826647"/>
                      </a:lnTo>
                      <a:lnTo>
                        <a:pt x="413674" y="826647"/>
                      </a:lnTo>
                      <a:cubicBezTo>
                        <a:pt x="270799" y="835124"/>
                        <a:pt x="108874" y="735778"/>
                        <a:pt x="43248" y="598809"/>
                      </a:cubicBezTo>
                      <a:cubicBezTo>
                        <a:pt x="-58476" y="393652"/>
                        <a:pt x="25372" y="144878"/>
                        <a:pt x="230529" y="43155"/>
                      </a:cubicBezTo>
                      <a:cubicBezTo>
                        <a:pt x="295265" y="11057"/>
                        <a:pt x="367265" y="-3566"/>
                        <a:pt x="439393" y="73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8" name="任意多边形: 形状 987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F9F5D4DA-9202-43AE-93EE-F48FA7305860}"/>
                    </a:ext>
                  </a:extLst>
                </p:cNvPr>
                <p:cNvSpPr/>
                <p:nvPr/>
              </p:nvSpPr>
              <p:spPr>
                <a:xfrm rot="16200000">
                  <a:off x="3269928" y="4363816"/>
                  <a:ext cx="829665" cy="993769"/>
                </a:xfrm>
                <a:custGeom>
                  <a:avLst/>
                  <a:gdLst>
                    <a:gd name="connsiteX0" fmla="*/ 435864 w 829665"/>
                    <a:gd name="connsiteY0" fmla="*/ 94371 h 993769"/>
                    <a:gd name="connsiteX1" fmla="*/ 110656 w 829665"/>
                    <a:gd name="connsiteY1" fmla="*/ 351466 h 993769"/>
                    <a:gd name="connsiteX2" fmla="*/ 244674 w 829665"/>
                    <a:gd name="connsiteY2" fmla="*/ 677316 h 993769"/>
                    <a:gd name="connsiteX3" fmla="*/ 267342 w 829665"/>
                    <a:gd name="connsiteY3" fmla="*/ 699224 h 993769"/>
                    <a:gd name="connsiteX4" fmla="*/ 270497 w 829665"/>
                    <a:gd name="connsiteY4" fmla="*/ 704179 h 993769"/>
                    <a:gd name="connsiteX5" fmla="*/ 290608 w 829665"/>
                    <a:gd name="connsiteY5" fmla="*/ 704188 h 993769"/>
                    <a:gd name="connsiteX6" fmla="*/ 315350 w 829665"/>
                    <a:gd name="connsiteY6" fmla="*/ 713129 h 993769"/>
                    <a:gd name="connsiteX7" fmla="*/ 732734 w 829665"/>
                    <a:gd name="connsiteY7" fmla="*/ 389279 h 993769"/>
                    <a:gd name="connsiteX8" fmla="*/ 699683 w 829665"/>
                    <a:gd name="connsiteY8" fmla="*/ 269931 h 993769"/>
                    <a:gd name="connsiteX9" fmla="*/ 690849 w 829665"/>
                    <a:gd name="connsiteY9" fmla="*/ 253037 h 993769"/>
                    <a:gd name="connsiteX10" fmla="*/ 691922 w 829665"/>
                    <a:gd name="connsiteY10" fmla="*/ 240178 h 993769"/>
                    <a:gd name="connsiteX11" fmla="*/ 686349 w 829665"/>
                    <a:gd name="connsiteY11" fmla="*/ 234689 h 993769"/>
                    <a:gd name="connsiteX12" fmla="*/ 580716 w 829665"/>
                    <a:gd name="connsiteY12" fmla="*/ 140106 h 993769"/>
                    <a:gd name="connsiteX13" fmla="*/ 435864 w 829665"/>
                    <a:gd name="connsiteY13" fmla="*/ 94371 h 993769"/>
                    <a:gd name="connsiteX14" fmla="*/ 457587 w 829665"/>
                    <a:gd name="connsiteY14" fmla="*/ 2148 h 993769"/>
                    <a:gd name="connsiteX15" fmla="*/ 827698 w 829665"/>
                    <a:gd name="connsiteY15" fmla="*/ 456527 h 993769"/>
                    <a:gd name="connsiteX16" fmla="*/ 821699 w 829665"/>
                    <a:gd name="connsiteY16" fmla="*/ 476339 h 993769"/>
                    <a:gd name="connsiteX17" fmla="*/ 821674 w 829665"/>
                    <a:gd name="connsiteY17" fmla="*/ 476289 h 993769"/>
                    <a:gd name="connsiteX18" fmla="*/ 812404 w 829665"/>
                    <a:gd name="connsiteY18" fmla="*/ 528901 h 993769"/>
                    <a:gd name="connsiteX19" fmla="*/ 605005 w 829665"/>
                    <a:gd name="connsiteY19" fmla="*/ 804760 h 993769"/>
                    <a:gd name="connsiteX20" fmla="*/ 420981 w 829665"/>
                    <a:gd name="connsiteY20" fmla="*/ 991355 h 993769"/>
                    <a:gd name="connsiteX21" fmla="*/ 410484 w 829665"/>
                    <a:gd name="connsiteY21" fmla="*/ 991822 h 993769"/>
                    <a:gd name="connsiteX22" fmla="*/ 409931 w 829665"/>
                    <a:gd name="connsiteY22" fmla="*/ 991261 h 993769"/>
                    <a:gd name="connsiteX23" fmla="*/ 409933 w 829665"/>
                    <a:gd name="connsiteY23" fmla="*/ 991259 h 993769"/>
                    <a:gd name="connsiteX24" fmla="*/ 195239 w 829665"/>
                    <a:gd name="connsiteY24" fmla="*/ 779043 h 993769"/>
                    <a:gd name="connsiteX25" fmla="*/ 37696 w 829665"/>
                    <a:gd name="connsiteY25" fmla="*/ 583971 h 993769"/>
                    <a:gd name="connsiteX26" fmla="*/ 359069 w 829665"/>
                    <a:gd name="connsiteY26" fmla="*/ 3517 h 993769"/>
                    <a:gd name="connsiteX27" fmla="*/ 457587 w 829665"/>
                    <a:gd name="connsiteY27" fmla="*/ 2148 h 993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29665" h="993769">
                      <a:moveTo>
                        <a:pt x="435864" y="94371"/>
                      </a:moveTo>
                      <a:cubicBezTo>
                        <a:pt x="287359" y="86843"/>
                        <a:pt x="140661" y="188588"/>
                        <a:pt x="110656" y="351466"/>
                      </a:cubicBezTo>
                      <a:cubicBezTo>
                        <a:pt x="85797" y="486054"/>
                        <a:pt x="132564" y="596449"/>
                        <a:pt x="244674" y="677316"/>
                      </a:cubicBezTo>
                      <a:cubicBezTo>
                        <a:pt x="254120" y="682369"/>
                        <a:pt x="261970" y="689956"/>
                        <a:pt x="267342" y="699224"/>
                      </a:cubicBezTo>
                      <a:lnTo>
                        <a:pt x="270497" y="704179"/>
                      </a:lnTo>
                      <a:lnTo>
                        <a:pt x="290608" y="704188"/>
                      </a:lnTo>
                      <a:cubicBezTo>
                        <a:pt x="298990" y="706581"/>
                        <a:pt x="307063" y="710463"/>
                        <a:pt x="315350" y="713129"/>
                      </a:cubicBezTo>
                      <a:cubicBezTo>
                        <a:pt x="535567" y="783901"/>
                        <a:pt x="747212" y="620165"/>
                        <a:pt x="732734" y="389279"/>
                      </a:cubicBezTo>
                      <a:cubicBezTo>
                        <a:pt x="728983" y="347833"/>
                        <a:pt x="717786" y="307403"/>
                        <a:pt x="699683" y="269931"/>
                      </a:cubicBezTo>
                      <a:cubicBezTo>
                        <a:pt x="697159" y="264312"/>
                        <a:pt x="693134" y="258859"/>
                        <a:pt x="690849" y="253037"/>
                      </a:cubicBezTo>
                      <a:lnTo>
                        <a:pt x="691922" y="240178"/>
                      </a:lnTo>
                      <a:lnTo>
                        <a:pt x="686349" y="234689"/>
                      </a:lnTo>
                      <a:cubicBezTo>
                        <a:pt x="649486" y="205067"/>
                        <a:pt x="622151" y="166109"/>
                        <a:pt x="580716" y="140106"/>
                      </a:cubicBezTo>
                      <a:cubicBezTo>
                        <a:pt x="535068" y="111531"/>
                        <a:pt x="485365" y="96880"/>
                        <a:pt x="435864" y="94371"/>
                      </a:cubicBezTo>
                      <a:close/>
                      <a:moveTo>
                        <a:pt x="457587" y="2148"/>
                      </a:moveTo>
                      <a:cubicBezTo>
                        <a:pt x="680702" y="24608"/>
                        <a:pt x="849953" y="220330"/>
                        <a:pt x="827698" y="456527"/>
                      </a:cubicBezTo>
                      <a:cubicBezTo>
                        <a:pt x="826340" y="463309"/>
                        <a:pt x="824331" y="469944"/>
                        <a:pt x="821699" y="476339"/>
                      </a:cubicBezTo>
                      <a:lnTo>
                        <a:pt x="821674" y="476289"/>
                      </a:lnTo>
                      <a:lnTo>
                        <a:pt x="812404" y="528901"/>
                      </a:lnTo>
                      <a:cubicBezTo>
                        <a:pt x="782152" y="646396"/>
                        <a:pt x="694600" y="726417"/>
                        <a:pt x="605005" y="804760"/>
                      </a:cubicBezTo>
                      <a:cubicBezTo>
                        <a:pt x="547855" y="871435"/>
                        <a:pt x="483275" y="930110"/>
                        <a:pt x="420981" y="991355"/>
                      </a:cubicBezTo>
                      <a:cubicBezTo>
                        <a:pt x="418212" y="994382"/>
                        <a:pt x="413512" y="994592"/>
                        <a:pt x="410484" y="991822"/>
                      </a:cubicBezTo>
                      <a:cubicBezTo>
                        <a:pt x="410291" y="991644"/>
                        <a:pt x="410105" y="991457"/>
                        <a:pt x="409931" y="991261"/>
                      </a:cubicBezTo>
                      <a:lnTo>
                        <a:pt x="409933" y="991259"/>
                      </a:lnTo>
                      <a:cubicBezTo>
                        <a:pt x="338368" y="920521"/>
                        <a:pt x="266805" y="849782"/>
                        <a:pt x="195239" y="779043"/>
                      </a:cubicBezTo>
                      <a:cubicBezTo>
                        <a:pt x="135613" y="719892"/>
                        <a:pt x="74368" y="662933"/>
                        <a:pt x="37696" y="583971"/>
                      </a:cubicBezTo>
                      <a:cubicBezTo>
                        <a:pt x="-78128" y="335083"/>
                        <a:pt x="85321" y="38188"/>
                        <a:pt x="359069" y="3517"/>
                      </a:cubicBezTo>
                      <a:cubicBezTo>
                        <a:pt x="392740" y="-733"/>
                        <a:pt x="425713" y="-1061"/>
                        <a:pt x="457587" y="214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6" name="任意多边形: 形状 98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C6CF596B-DCED-48FE-8A36-5DBC531E7869}"/>
                    </a:ext>
                  </a:extLst>
                </p:cNvPr>
                <p:cNvSpPr/>
                <p:nvPr/>
              </p:nvSpPr>
              <p:spPr>
                <a:xfrm rot="10800000" flipH="1">
                  <a:off x="3615075" y="5489731"/>
                  <a:ext cx="829213" cy="829980"/>
                </a:xfrm>
                <a:custGeom>
                  <a:avLst/>
                  <a:gdLst>
                    <a:gd name="connsiteX0" fmla="*/ 437126 w 829213"/>
                    <a:gd name="connsiteY0" fmla="*/ 98358 h 829980"/>
                    <a:gd name="connsiteX1" fmla="*/ 435010 w 829213"/>
                    <a:gd name="connsiteY1" fmla="*/ 98557 h 829980"/>
                    <a:gd name="connsiteX2" fmla="*/ 273085 w 829213"/>
                    <a:gd name="connsiteY2" fmla="*/ 136655 h 829980"/>
                    <a:gd name="connsiteX3" fmla="*/ 166024 w 829213"/>
                    <a:gd name="connsiteY3" fmla="*/ 619192 h 829980"/>
                    <a:gd name="connsiteX4" fmla="*/ 237938 w 829213"/>
                    <a:gd name="connsiteY4" fmla="*/ 693202 h 829980"/>
                    <a:gd name="connsiteX5" fmla="*/ 243531 w 829213"/>
                    <a:gd name="connsiteY5" fmla="*/ 699183 h 829980"/>
                    <a:gd name="connsiteX6" fmla="*/ 258060 w 829213"/>
                    <a:gd name="connsiteY6" fmla="*/ 699977 h 829980"/>
                    <a:gd name="connsiteX7" fmla="*/ 278515 w 829213"/>
                    <a:gd name="connsiteY7" fmla="*/ 710157 h 829980"/>
                    <a:gd name="connsiteX8" fmla="*/ 732666 w 829213"/>
                    <a:gd name="connsiteY8" fmla="*/ 407738 h 829980"/>
                    <a:gd name="connsiteX9" fmla="*/ 701614 w 829213"/>
                    <a:gd name="connsiteY9" fmla="*/ 287628 h 829980"/>
                    <a:gd name="connsiteX10" fmla="*/ 681327 w 829213"/>
                    <a:gd name="connsiteY10" fmla="*/ 234954 h 829980"/>
                    <a:gd name="connsiteX11" fmla="*/ 681387 w 829213"/>
                    <a:gd name="connsiteY11" fmla="*/ 234870 h 829980"/>
                    <a:gd name="connsiteX12" fmla="*/ 669325 w 829213"/>
                    <a:gd name="connsiteY12" fmla="*/ 231299 h 829980"/>
                    <a:gd name="connsiteX13" fmla="*/ 658943 w 829213"/>
                    <a:gd name="connsiteY13" fmla="*/ 219714 h 829980"/>
                    <a:gd name="connsiteX14" fmla="*/ 453297 w 829213"/>
                    <a:gd name="connsiteY14" fmla="*/ 107033 h 829980"/>
                    <a:gd name="connsiteX15" fmla="*/ 441558 w 829213"/>
                    <a:gd name="connsiteY15" fmla="*/ 104652 h 829980"/>
                    <a:gd name="connsiteX16" fmla="*/ 439393 w 829213"/>
                    <a:gd name="connsiteY16" fmla="*/ 735 h 829980"/>
                    <a:gd name="connsiteX17" fmla="*/ 693708 w 829213"/>
                    <a:gd name="connsiteY17" fmla="*/ 112558 h 829980"/>
                    <a:gd name="connsiteX18" fmla="*/ 693751 w 829213"/>
                    <a:gd name="connsiteY18" fmla="*/ 112999 h 829980"/>
                    <a:gd name="connsiteX19" fmla="*/ 743941 w 829213"/>
                    <a:gd name="connsiteY19" fmla="*/ 169818 h 829980"/>
                    <a:gd name="connsiteX20" fmla="*/ 744000 w 829213"/>
                    <a:gd name="connsiteY20" fmla="*/ 169802 h 829980"/>
                    <a:gd name="connsiteX21" fmla="*/ 762860 w 829213"/>
                    <a:gd name="connsiteY21" fmla="*/ 199330 h 829980"/>
                    <a:gd name="connsiteX22" fmla="*/ 762860 w 829213"/>
                    <a:gd name="connsiteY22" fmla="*/ 199331 h 829980"/>
                    <a:gd name="connsiteX23" fmla="*/ 762846 w 829213"/>
                    <a:gd name="connsiteY23" fmla="*/ 199340 h 829980"/>
                    <a:gd name="connsiteX24" fmla="*/ 763146 w 829213"/>
                    <a:gd name="connsiteY24" fmla="*/ 199521 h 829980"/>
                    <a:gd name="connsiteX25" fmla="*/ 828107 w 829213"/>
                    <a:gd name="connsiteY25" fmla="*/ 421264 h 829980"/>
                    <a:gd name="connsiteX26" fmla="*/ 828679 w 829213"/>
                    <a:gd name="connsiteY26" fmla="*/ 826647 h 829980"/>
                    <a:gd name="connsiteX27" fmla="*/ 821059 w 829213"/>
                    <a:gd name="connsiteY27" fmla="*/ 828361 h 829980"/>
                    <a:gd name="connsiteX28" fmla="*/ 542548 w 829213"/>
                    <a:gd name="connsiteY28" fmla="*/ 826647 h 829980"/>
                    <a:gd name="connsiteX29" fmla="*/ 542550 w 829213"/>
                    <a:gd name="connsiteY29" fmla="*/ 826646 h 829980"/>
                    <a:gd name="connsiteX30" fmla="*/ 542547 w 829213"/>
                    <a:gd name="connsiteY30" fmla="*/ 826647 h 829980"/>
                    <a:gd name="connsiteX31" fmla="*/ 413674 w 829213"/>
                    <a:gd name="connsiteY31" fmla="*/ 826647 h 829980"/>
                    <a:gd name="connsiteX32" fmla="*/ 43248 w 829213"/>
                    <a:gd name="connsiteY32" fmla="*/ 598809 h 829980"/>
                    <a:gd name="connsiteX33" fmla="*/ 230529 w 829213"/>
                    <a:gd name="connsiteY33" fmla="*/ 43155 h 829980"/>
                    <a:gd name="connsiteX34" fmla="*/ 439393 w 829213"/>
                    <a:gd name="connsiteY34" fmla="*/ 735 h 82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829213" h="829980">
                      <a:moveTo>
                        <a:pt x="437126" y="98358"/>
                      </a:moveTo>
                      <a:lnTo>
                        <a:pt x="435010" y="98557"/>
                      </a:lnTo>
                      <a:cubicBezTo>
                        <a:pt x="381481" y="112367"/>
                        <a:pt x="326140" y="111415"/>
                        <a:pt x="273085" y="136655"/>
                      </a:cubicBezTo>
                      <a:cubicBezTo>
                        <a:pt x="94491" y="221333"/>
                        <a:pt x="37818" y="468603"/>
                        <a:pt x="166024" y="619192"/>
                      </a:cubicBezTo>
                      <a:cubicBezTo>
                        <a:pt x="188409" y="645577"/>
                        <a:pt x="216888" y="665770"/>
                        <a:pt x="237938" y="693202"/>
                      </a:cubicBezTo>
                      <a:lnTo>
                        <a:pt x="243531" y="699183"/>
                      </a:lnTo>
                      <a:lnTo>
                        <a:pt x="258060" y="699977"/>
                      </a:lnTo>
                      <a:cubicBezTo>
                        <a:pt x="265061" y="702799"/>
                        <a:pt x="271657" y="707109"/>
                        <a:pt x="278515" y="710157"/>
                      </a:cubicBezTo>
                      <a:cubicBezTo>
                        <a:pt x="499494" y="808168"/>
                        <a:pt x="738382" y="649292"/>
                        <a:pt x="732666" y="407738"/>
                      </a:cubicBezTo>
                      <a:cubicBezTo>
                        <a:pt x="731115" y="365928"/>
                        <a:pt x="720520" y="324951"/>
                        <a:pt x="701614" y="287628"/>
                      </a:cubicBezTo>
                      <a:cubicBezTo>
                        <a:pt x="693424" y="270673"/>
                        <a:pt x="681232" y="255147"/>
                        <a:pt x="681327" y="234954"/>
                      </a:cubicBezTo>
                      <a:lnTo>
                        <a:pt x="681387" y="234870"/>
                      </a:lnTo>
                      <a:lnTo>
                        <a:pt x="669325" y="231299"/>
                      </a:lnTo>
                      <a:cubicBezTo>
                        <a:pt x="665372" y="228025"/>
                        <a:pt x="662229" y="223572"/>
                        <a:pt x="658943" y="219714"/>
                      </a:cubicBezTo>
                      <a:cubicBezTo>
                        <a:pt x="603602" y="158182"/>
                        <a:pt x="540262" y="111224"/>
                        <a:pt x="453297" y="107033"/>
                      </a:cubicBezTo>
                      <a:cubicBezTo>
                        <a:pt x="449249" y="107033"/>
                        <a:pt x="445035" y="106509"/>
                        <a:pt x="441558" y="104652"/>
                      </a:cubicBezTo>
                      <a:close/>
                      <a:moveTo>
                        <a:pt x="439393" y="735"/>
                      </a:moveTo>
                      <a:cubicBezTo>
                        <a:pt x="535881" y="5877"/>
                        <a:pt x="624463" y="39882"/>
                        <a:pt x="693708" y="112558"/>
                      </a:cubicBezTo>
                      <a:lnTo>
                        <a:pt x="693751" y="112999"/>
                      </a:lnTo>
                      <a:lnTo>
                        <a:pt x="743941" y="169818"/>
                      </a:lnTo>
                      <a:lnTo>
                        <a:pt x="744000" y="169802"/>
                      </a:lnTo>
                      <a:cubicBezTo>
                        <a:pt x="755193" y="175480"/>
                        <a:pt x="762415" y="186789"/>
                        <a:pt x="762860" y="199330"/>
                      </a:cubicBezTo>
                      <a:lnTo>
                        <a:pt x="762860" y="199331"/>
                      </a:lnTo>
                      <a:lnTo>
                        <a:pt x="762846" y="199340"/>
                      </a:lnTo>
                      <a:lnTo>
                        <a:pt x="763146" y="199521"/>
                      </a:lnTo>
                      <a:cubicBezTo>
                        <a:pt x="805943" y="265527"/>
                        <a:pt x="828521" y="342599"/>
                        <a:pt x="828107" y="421264"/>
                      </a:cubicBezTo>
                      <a:cubicBezTo>
                        <a:pt x="830202" y="556327"/>
                        <a:pt x="828679" y="691487"/>
                        <a:pt x="828679" y="826647"/>
                      </a:cubicBezTo>
                      <a:cubicBezTo>
                        <a:pt x="826870" y="830362"/>
                        <a:pt x="824393" y="831028"/>
                        <a:pt x="821059" y="828361"/>
                      </a:cubicBezTo>
                      <a:lnTo>
                        <a:pt x="542548" y="826647"/>
                      </a:lnTo>
                      <a:lnTo>
                        <a:pt x="542550" y="826646"/>
                      </a:lnTo>
                      <a:lnTo>
                        <a:pt x="542547" y="826647"/>
                      </a:lnTo>
                      <a:lnTo>
                        <a:pt x="413674" y="826647"/>
                      </a:lnTo>
                      <a:cubicBezTo>
                        <a:pt x="270799" y="835124"/>
                        <a:pt x="108874" y="735778"/>
                        <a:pt x="43248" y="598809"/>
                      </a:cubicBezTo>
                      <a:cubicBezTo>
                        <a:pt x="-58476" y="393652"/>
                        <a:pt x="25372" y="144878"/>
                        <a:pt x="230529" y="43155"/>
                      </a:cubicBezTo>
                      <a:cubicBezTo>
                        <a:pt x="295265" y="11057"/>
                        <a:pt x="367265" y="-3566"/>
                        <a:pt x="439393" y="73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4" name="任意多边形: 形状 983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5D10B6A5-1A19-4873-A280-946E6DEA0C68}"/>
                    </a:ext>
                  </a:extLst>
                </p:cNvPr>
                <p:cNvSpPr/>
                <p:nvPr/>
              </p:nvSpPr>
              <p:spPr>
                <a:xfrm rot="10800000">
                  <a:off x="4682138" y="5764908"/>
                  <a:ext cx="829665" cy="993769"/>
                </a:xfrm>
                <a:custGeom>
                  <a:avLst/>
                  <a:gdLst>
                    <a:gd name="connsiteX0" fmla="*/ 435864 w 829665"/>
                    <a:gd name="connsiteY0" fmla="*/ 94371 h 993769"/>
                    <a:gd name="connsiteX1" fmla="*/ 110656 w 829665"/>
                    <a:gd name="connsiteY1" fmla="*/ 351466 h 993769"/>
                    <a:gd name="connsiteX2" fmla="*/ 244674 w 829665"/>
                    <a:gd name="connsiteY2" fmla="*/ 677316 h 993769"/>
                    <a:gd name="connsiteX3" fmla="*/ 267342 w 829665"/>
                    <a:gd name="connsiteY3" fmla="*/ 699224 h 993769"/>
                    <a:gd name="connsiteX4" fmla="*/ 270497 w 829665"/>
                    <a:gd name="connsiteY4" fmla="*/ 704179 h 993769"/>
                    <a:gd name="connsiteX5" fmla="*/ 290608 w 829665"/>
                    <a:gd name="connsiteY5" fmla="*/ 704188 h 993769"/>
                    <a:gd name="connsiteX6" fmla="*/ 315350 w 829665"/>
                    <a:gd name="connsiteY6" fmla="*/ 713129 h 993769"/>
                    <a:gd name="connsiteX7" fmla="*/ 732734 w 829665"/>
                    <a:gd name="connsiteY7" fmla="*/ 389279 h 993769"/>
                    <a:gd name="connsiteX8" fmla="*/ 699683 w 829665"/>
                    <a:gd name="connsiteY8" fmla="*/ 269931 h 993769"/>
                    <a:gd name="connsiteX9" fmla="*/ 690849 w 829665"/>
                    <a:gd name="connsiteY9" fmla="*/ 253037 h 993769"/>
                    <a:gd name="connsiteX10" fmla="*/ 691922 w 829665"/>
                    <a:gd name="connsiteY10" fmla="*/ 240178 h 993769"/>
                    <a:gd name="connsiteX11" fmla="*/ 686349 w 829665"/>
                    <a:gd name="connsiteY11" fmla="*/ 234689 h 993769"/>
                    <a:gd name="connsiteX12" fmla="*/ 580716 w 829665"/>
                    <a:gd name="connsiteY12" fmla="*/ 140106 h 993769"/>
                    <a:gd name="connsiteX13" fmla="*/ 435864 w 829665"/>
                    <a:gd name="connsiteY13" fmla="*/ 94371 h 993769"/>
                    <a:gd name="connsiteX14" fmla="*/ 457587 w 829665"/>
                    <a:gd name="connsiteY14" fmla="*/ 2148 h 993769"/>
                    <a:gd name="connsiteX15" fmla="*/ 827698 w 829665"/>
                    <a:gd name="connsiteY15" fmla="*/ 456527 h 993769"/>
                    <a:gd name="connsiteX16" fmla="*/ 821699 w 829665"/>
                    <a:gd name="connsiteY16" fmla="*/ 476339 h 993769"/>
                    <a:gd name="connsiteX17" fmla="*/ 821674 w 829665"/>
                    <a:gd name="connsiteY17" fmla="*/ 476289 h 993769"/>
                    <a:gd name="connsiteX18" fmla="*/ 812404 w 829665"/>
                    <a:gd name="connsiteY18" fmla="*/ 528901 h 993769"/>
                    <a:gd name="connsiteX19" fmla="*/ 605005 w 829665"/>
                    <a:gd name="connsiteY19" fmla="*/ 804760 h 993769"/>
                    <a:gd name="connsiteX20" fmla="*/ 420981 w 829665"/>
                    <a:gd name="connsiteY20" fmla="*/ 991355 h 993769"/>
                    <a:gd name="connsiteX21" fmla="*/ 410484 w 829665"/>
                    <a:gd name="connsiteY21" fmla="*/ 991822 h 993769"/>
                    <a:gd name="connsiteX22" fmla="*/ 409931 w 829665"/>
                    <a:gd name="connsiteY22" fmla="*/ 991261 h 993769"/>
                    <a:gd name="connsiteX23" fmla="*/ 409933 w 829665"/>
                    <a:gd name="connsiteY23" fmla="*/ 991259 h 993769"/>
                    <a:gd name="connsiteX24" fmla="*/ 195239 w 829665"/>
                    <a:gd name="connsiteY24" fmla="*/ 779043 h 993769"/>
                    <a:gd name="connsiteX25" fmla="*/ 37696 w 829665"/>
                    <a:gd name="connsiteY25" fmla="*/ 583971 h 993769"/>
                    <a:gd name="connsiteX26" fmla="*/ 359069 w 829665"/>
                    <a:gd name="connsiteY26" fmla="*/ 3517 h 993769"/>
                    <a:gd name="connsiteX27" fmla="*/ 457587 w 829665"/>
                    <a:gd name="connsiteY27" fmla="*/ 2148 h 993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829665" h="993769">
                      <a:moveTo>
                        <a:pt x="435864" y="94371"/>
                      </a:moveTo>
                      <a:cubicBezTo>
                        <a:pt x="287359" y="86843"/>
                        <a:pt x="140661" y="188588"/>
                        <a:pt x="110656" y="351466"/>
                      </a:cubicBezTo>
                      <a:cubicBezTo>
                        <a:pt x="85797" y="486054"/>
                        <a:pt x="132564" y="596449"/>
                        <a:pt x="244674" y="677316"/>
                      </a:cubicBezTo>
                      <a:cubicBezTo>
                        <a:pt x="254120" y="682369"/>
                        <a:pt x="261970" y="689956"/>
                        <a:pt x="267342" y="699224"/>
                      </a:cubicBezTo>
                      <a:lnTo>
                        <a:pt x="270497" y="704179"/>
                      </a:lnTo>
                      <a:lnTo>
                        <a:pt x="290608" y="704188"/>
                      </a:lnTo>
                      <a:cubicBezTo>
                        <a:pt x="298990" y="706581"/>
                        <a:pt x="307063" y="710463"/>
                        <a:pt x="315350" y="713129"/>
                      </a:cubicBezTo>
                      <a:cubicBezTo>
                        <a:pt x="535567" y="783901"/>
                        <a:pt x="747212" y="620165"/>
                        <a:pt x="732734" y="389279"/>
                      </a:cubicBezTo>
                      <a:cubicBezTo>
                        <a:pt x="728983" y="347833"/>
                        <a:pt x="717786" y="307403"/>
                        <a:pt x="699683" y="269931"/>
                      </a:cubicBezTo>
                      <a:cubicBezTo>
                        <a:pt x="697159" y="264312"/>
                        <a:pt x="693134" y="258859"/>
                        <a:pt x="690849" y="253037"/>
                      </a:cubicBezTo>
                      <a:lnTo>
                        <a:pt x="691922" y="240178"/>
                      </a:lnTo>
                      <a:lnTo>
                        <a:pt x="686349" y="234689"/>
                      </a:lnTo>
                      <a:cubicBezTo>
                        <a:pt x="649486" y="205067"/>
                        <a:pt x="622151" y="166109"/>
                        <a:pt x="580716" y="140106"/>
                      </a:cubicBezTo>
                      <a:cubicBezTo>
                        <a:pt x="535068" y="111531"/>
                        <a:pt x="485365" y="96880"/>
                        <a:pt x="435864" y="94371"/>
                      </a:cubicBezTo>
                      <a:close/>
                      <a:moveTo>
                        <a:pt x="457587" y="2148"/>
                      </a:moveTo>
                      <a:cubicBezTo>
                        <a:pt x="680702" y="24608"/>
                        <a:pt x="849953" y="220330"/>
                        <a:pt x="827698" y="456527"/>
                      </a:cubicBezTo>
                      <a:cubicBezTo>
                        <a:pt x="826340" y="463309"/>
                        <a:pt x="824331" y="469944"/>
                        <a:pt x="821699" y="476339"/>
                      </a:cubicBezTo>
                      <a:lnTo>
                        <a:pt x="821674" y="476289"/>
                      </a:lnTo>
                      <a:lnTo>
                        <a:pt x="812404" y="528901"/>
                      </a:lnTo>
                      <a:cubicBezTo>
                        <a:pt x="782152" y="646396"/>
                        <a:pt x="694600" y="726417"/>
                        <a:pt x="605005" y="804760"/>
                      </a:cubicBezTo>
                      <a:cubicBezTo>
                        <a:pt x="547855" y="871435"/>
                        <a:pt x="483275" y="930110"/>
                        <a:pt x="420981" y="991355"/>
                      </a:cubicBezTo>
                      <a:cubicBezTo>
                        <a:pt x="418212" y="994382"/>
                        <a:pt x="413512" y="994592"/>
                        <a:pt x="410484" y="991822"/>
                      </a:cubicBezTo>
                      <a:cubicBezTo>
                        <a:pt x="410291" y="991644"/>
                        <a:pt x="410105" y="991457"/>
                        <a:pt x="409931" y="991261"/>
                      </a:cubicBezTo>
                      <a:lnTo>
                        <a:pt x="409933" y="991259"/>
                      </a:lnTo>
                      <a:cubicBezTo>
                        <a:pt x="338368" y="920521"/>
                        <a:pt x="266805" y="849782"/>
                        <a:pt x="195239" y="779043"/>
                      </a:cubicBezTo>
                      <a:cubicBezTo>
                        <a:pt x="135613" y="719892"/>
                        <a:pt x="74368" y="662933"/>
                        <a:pt x="37696" y="583971"/>
                      </a:cubicBezTo>
                      <a:cubicBezTo>
                        <a:pt x="-78128" y="335083"/>
                        <a:pt x="85321" y="38188"/>
                        <a:pt x="359069" y="3517"/>
                      </a:cubicBezTo>
                      <a:cubicBezTo>
                        <a:pt x="392740" y="-733"/>
                        <a:pt x="425713" y="-1061"/>
                        <a:pt x="457587" y="214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82" name="任意多边形: 形状 981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323B1816-85CA-400D-93E8-78C31BB7420E}"/>
                    </a:ext>
                  </a:extLst>
                </p:cNvPr>
                <p:cNvSpPr/>
                <p:nvPr/>
              </p:nvSpPr>
              <p:spPr>
                <a:xfrm rot="10800000">
                  <a:off x="5739416" y="5494242"/>
                  <a:ext cx="829213" cy="829980"/>
                </a:xfrm>
                <a:custGeom>
                  <a:avLst/>
                  <a:gdLst>
                    <a:gd name="connsiteX0" fmla="*/ 437126 w 829213"/>
                    <a:gd name="connsiteY0" fmla="*/ 98358 h 829980"/>
                    <a:gd name="connsiteX1" fmla="*/ 435010 w 829213"/>
                    <a:gd name="connsiteY1" fmla="*/ 98557 h 829980"/>
                    <a:gd name="connsiteX2" fmla="*/ 273085 w 829213"/>
                    <a:gd name="connsiteY2" fmla="*/ 136655 h 829980"/>
                    <a:gd name="connsiteX3" fmla="*/ 166024 w 829213"/>
                    <a:gd name="connsiteY3" fmla="*/ 619192 h 829980"/>
                    <a:gd name="connsiteX4" fmla="*/ 237938 w 829213"/>
                    <a:gd name="connsiteY4" fmla="*/ 693202 h 829980"/>
                    <a:gd name="connsiteX5" fmla="*/ 243531 w 829213"/>
                    <a:gd name="connsiteY5" fmla="*/ 699183 h 829980"/>
                    <a:gd name="connsiteX6" fmla="*/ 258060 w 829213"/>
                    <a:gd name="connsiteY6" fmla="*/ 699977 h 829980"/>
                    <a:gd name="connsiteX7" fmla="*/ 278515 w 829213"/>
                    <a:gd name="connsiteY7" fmla="*/ 710157 h 829980"/>
                    <a:gd name="connsiteX8" fmla="*/ 732666 w 829213"/>
                    <a:gd name="connsiteY8" fmla="*/ 407738 h 829980"/>
                    <a:gd name="connsiteX9" fmla="*/ 701614 w 829213"/>
                    <a:gd name="connsiteY9" fmla="*/ 287628 h 829980"/>
                    <a:gd name="connsiteX10" fmla="*/ 681327 w 829213"/>
                    <a:gd name="connsiteY10" fmla="*/ 234954 h 829980"/>
                    <a:gd name="connsiteX11" fmla="*/ 681387 w 829213"/>
                    <a:gd name="connsiteY11" fmla="*/ 234870 h 829980"/>
                    <a:gd name="connsiteX12" fmla="*/ 669325 w 829213"/>
                    <a:gd name="connsiteY12" fmla="*/ 231299 h 829980"/>
                    <a:gd name="connsiteX13" fmla="*/ 658943 w 829213"/>
                    <a:gd name="connsiteY13" fmla="*/ 219714 h 829980"/>
                    <a:gd name="connsiteX14" fmla="*/ 453297 w 829213"/>
                    <a:gd name="connsiteY14" fmla="*/ 107033 h 829980"/>
                    <a:gd name="connsiteX15" fmla="*/ 441558 w 829213"/>
                    <a:gd name="connsiteY15" fmla="*/ 104652 h 829980"/>
                    <a:gd name="connsiteX16" fmla="*/ 439393 w 829213"/>
                    <a:gd name="connsiteY16" fmla="*/ 735 h 829980"/>
                    <a:gd name="connsiteX17" fmla="*/ 693708 w 829213"/>
                    <a:gd name="connsiteY17" fmla="*/ 112558 h 829980"/>
                    <a:gd name="connsiteX18" fmla="*/ 693751 w 829213"/>
                    <a:gd name="connsiteY18" fmla="*/ 112999 h 829980"/>
                    <a:gd name="connsiteX19" fmla="*/ 743941 w 829213"/>
                    <a:gd name="connsiteY19" fmla="*/ 169818 h 829980"/>
                    <a:gd name="connsiteX20" fmla="*/ 744000 w 829213"/>
                    <a:gd name="connsiteY20" fmla="*/ 169802 h 829980"/>
                    <a:gd name="connsiteX21" fmla="*/ 762860 w 829213"/>
                    <a:gd name="connsiteY21" fmla="*/ 199330 h 829980"/>
                    <a:gd name="connsiteX22" fmla="*/ 762860 w 829213"/>
                    <a:gd name="connsiteY22" fmla="*/ 199331 h 829980"/>
                    <a:gd name="connsiteX23" fmla="*/ 762846 w 829213"/>
                    <a:gd name="connsiteY23" fmla="*/ 199340 h 829980"/>
                    <a:gd name="connsiteX24" fmla="*/ 763146 w 829213"/>
                    <a:gd name="connsiteY24" fmla="*/ 199521 h 829980"/>
                    <a:gd name="connsiteX25" fmla="*/ 828107 w 829213"/>
                    <a:gd name="connsiteY25" fmla="*/ 421264 h 829980"/>
                    <a:gd name="connsiteX26" fmla="*/ 828679 w 829213"/>
                    <a:gd name="connsiteY26" fmla="*/ 826647 h 829980"/>
                    <a:gd name="connsiteX27" fmla="*/ 821059 w 829213"/>
                    <a:gd name="connsiteY27" fmla="*/ 828361 h 829980"/>
                    <a:gd name="connsiteX28" fmla="*/ 542548 w 829213"/>
                    <a:gd name="connsiteY28" fmla="*/ 826647 h 829980"/>
                    <a:gd name="connsiteX29" fmla="*/ 542550 w 829213"/>
                    <a:gd name="connsiteY29" fmla="*/ 826646 h 829980"/>
                    <a:gd name="connsiteX30" fmla="*/ 542547 w 829213"/>
                    <a:gd name="connsiteY30" fmla="*/ 826647 h 829980"/>
                    <a:gd name="connsiteX31" fmla="*/ 413674 w 829213"/>
                    <a:gd name="connsiteY31" fmla="*/ 826647 h 829980"/>
                    <a:gd name="connsiteX32" fmla="*/ 43248 w 829213"/>
                    <a:gd name="connsiteY32" fmla="*/ 598809 h 829980"/>
                    <a:gd name="connsiteX33" fmla="*/ 230529 w 829213"/>
                    <a:gd name="connsiteY33" fmla="*/ 43155 h 829980"/>
                    <a:gd name="connsiteX34" fmla="*/ 439393 w 829213"/>
                    <a:gd name="connsiteY34" fmla="*/ 735 h 829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829213" h="829980">
                      <a:moveTo>
                        <a:pt x="437126" y="98358"/>
                      </a:moveTo>
                      <a:lnTo>
                        <a:pt x="435010" y="98557"/>
                      </a:lnTo>
                      <a:cubicBezTo>
                        <a:pt x="381481" y="112367"/>
                        <a:pt x="326140" y="111415"/>
                        <a:pt x="273085" y="136655"/>
                      </a:cubicBezTo>
                      <a:cubicBezTo>
                        <a:pt x="94491" y="221333"/>
                        <a:pt x="37818" y="468603"/>
                        <a:pt x="166024" y="619192"/>
                      </a:cubicBezTo>
                      <a:cubicBezTo>
                        <a:pt x="188409" y="645577"/>
                        <a:pt x="216888" y="665770"/>
                        <a:pt x="237938" y="693202"/>
                      </a:cubicBezTo>
                      <a:lnTo>
                        <a:pt x="243531" y="699183"/>
                      </a:lnTo>
                      <a:lnTo>
                        <a:pt x="258060" y="699977"/>
                      </a:lnTo>
                      <a:cubicBezTo>
                        <a:pt x="265061" y="702799"/>
                        <a:pt x="271657" y="707109"/>
                        <a:pt x="278515" y="710157"/>
                      </a:cubicBezTo>
                      <a:cubicBezTo>
                        <a:pt x="499494" y="808168"/>
                        <a:pt x="738382" y="649292"/>
                        <a:pt x="732666" y="407738"/>
                      </a:cubicBezTo>
                      <a:cubicBezTo>
                        <a:pt x="731115" y="365928"/>
                        <a:pt x="720520" y="324951"/>
                        <a:pt x="701614" y="287628"/>
                      </a:cubicBezTo>
                      <a:cubicBezTo>
                        <a:pt x="693424" y="270673"/>
                        <a:pt x="681232" y="255147"/>
                        <a:pt x="681327" y="234954"/>
                      </a:cubicBezTo>
                      <a:lnTo>
                        <a:pt x="681387" y="234870"/>
                      </a:lnTo>
                      <a:lnTo>
                        <a:pt x="669325" y="231299"/>
                      </a:lnTo>
                      <a:cubicBezTo>
                        <a:pt x="665372" y="228025"/>
                        <a:pt x="662229" y="223572"/>
                        <a:pt x="658943" y="219714"/>
                      </a:cubicBezTo>
                      <a:cubicBezTo>
                        <a:pt x="603602" y="158182"/>
                        <a:pt x="540262" y="111224"/>
                        <a:pt x="453297" y="107033"/>
                      </a:cubicBezTo>
                      <a:cubicBezTo>
                        <a:pt x="449249" y="107033"/>
                        <a:pt x="445035" y="106509"/>
                        <a:pt x="441558" y="104652"/>
                      </a:cubicBezTo>
                      <a:close/>
                      <a:moveTo>
                        <a:pt x="439393" y="735"/>
                      </a:moveTo>
                      <a:cubicBezTo>
                        <a:pt x="535881" y="5877"/>
                        <a:pt x="624463" y="39882"/>
                        <a:pt x="693708" y="112558"/>
                      </a:cubicBezTo>
                      <a:lnTo>
                        <a:pt x="693751" y="112999"/>
                      </a:lnTo>
                      <a:lnTo>
                        <a:pt x="743941" y="169818"/>
                      </a:lnTo>
                      <a:lnTo>
                        <a:pt x="744000" y="169802"/>
                      </a:lnTo>
                      <a:cubicBezTo>
                        <a:pt x="755193" y="175480"/>
                        <a:pt x="762415" y="186789"/>
                        <a:pt x="762860" y="199330"/>
                      </a:cubicBezTo>
                      <a:lnTo>
                        <a:pt x="762860" y="199331"/>
                      </a:lnTo>
                      <a:lnTo>
                        <a:pt x="762846" y="199340"/>
                      </a:lnTo>
                      <a:lnTo>
                        <a:pt x="763146" y="199521"/>
                      </a:lnTo>
                      <a:cubicBezTo>
                        <a:pt x="805943" y="265527"/>
                        <a:pt x="828521" y="342599"/>
                        <a:pt x="828107" y="421264"/>
                      </a:cubicBezTo>
                      <a:cubicBezTo>
                        <a:pt x="830202" y="556327"/>
                        <a:pt x="828679" y="691487"/>
                        <a:pt x="828679" y="826647"/>
                      </a:cubicBezTo>
                      <a:cubicBezTo>
                        <a:pt x="826870" y="830362"/>
                        <a:pt x="824393" y="831028"/>
                        <a:pt x="821059" y="828361"/>
                      </a:cubicBezTo>
                      <a:lnTo>
                        <a:pt x="542548" y="826647"/>
                      </a:lnTo>
                      <a:lnTo>
                        <a:pt x="542550" y="826646"/>
                      </a:lnTo>
                      <a:lnTo>
                        <a:pt x="542547" y="826647"/>
                      </a:lnTo>
                      <a:lnTo>
                        <a:pt x="413674" y="826647"/>
                      </a:lnTo>
                      <a:cubicBezTo>
                        <a:pt x="270799" y="835124"/>
                        <a:pt x="108874" y="735778"/>
                        <a:pt x="43248" y="598809"/>
                      </a:cubicBezTo>
                      <a:cubicBezTo>
                        <a:pt x="-58476" y="393652"/>
                        <a:pt x="25372" y="144878"/>
                        <a:pt x="230529" y="43155"/>
                      </a:cubicBezTo>
                      <a:cubicBezTo>
                        <a:pt x="295265" y="11057"/>
                        <a:pt x="367265" y="-3566"/>
                        <a:pt x="439393" y="73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schemeClr val="lt1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83" name="任意多边形: 形状 98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683BA671-378B-434C-8540-2A68E8B955E4}"/>
                  </a:ext>
                </a:extLst>
              </p:cNvPr>
              <p:cNvSpPr/>
              <p:nvPr/>
            </p:nvSpPr>
            <p:spPr>
              <a:xfrm rot="10800000">
                <a:off x="5823378" y="5573232"/>
                <a:ext cx="657511" cy="655925"/>
              </a:xfrm>
              <a:custGeom>
                <a:avLst/>
                <a:gdLst>
                  <a:gd name="connsiteX0" fmla="*/ 346889 w 657511"/>
                  <a:gd name="connsiteY0" fmla="*/ -1081 h 655925"/>
                  <a:gd name="connsiteX1" fmla="*/ 516721 w 657511"/>
                  <a:gd name="connsiteY1" fmla="*/ 61118 h 655925"/>
                  <a:gd name="connsiteX2" fmla="*/ 596825 w 657511"/>
                  <a:gd name="connsiteY2" fmla="*/ 140461 h 655925"/>
                  <a:gd name="connsiteX3" fmla="*/ 585395 w 657511"/>
                  <a:gd name="connsiteY3" fmla="*/ 525557 h 655925"/>
                  <a:gd name="connsiteX4" fmla="*/ 185345 w 657511"/>
                  <a:gd name="connsiteY4" fmla="*/ 622427 h 655925"/>
                  <a:gd name="connsiteX5" fmla="*/ 147245 w 657511"/>
                  <a:gd name="connsiteY5" fmla="*/ 603375 h 655925"/>
                  <a:gd name="connsiteX6" fmla="*/ 18944 w 657511"/>
                  <a:gd name="connsiteY6" fmla="*/ 441450 h 655925"/>
                  <a:gd name="connsiteX7" fmla="*/ 184964 w 657511"/>
                  <a:gd name="connsiteY7" fmla="*/ 30733 h 655925"/>
                  <a:gd name="connsiteX8" fmla="*/ 346889 w 657511"/>
                  <a:gd name="connsiteY8" fmla="*/ -1081 h 655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7511" h="655925">
                    <a:moveTo>
                      <a:pt x="346889" y="-1081"/>
                    </a:moveTo>
                    <a:cubicBezTo>
                      <a:pt x="408230" y="6635"/>
                      <a:pt x="467191" y="20160"/>
                      <a:pt x="516721" y="61118"/>
                    </a:cubicBezTo>
                    <a:cubicBezTo>
                      <a:pt x="545854" y="84993"/>
                      <a:pt x="572673" y="111558"/>
                      <a:pt x="596825" y="140461"/>
                    </a:cubicBezTo>
                    <a:cubicBezTo>
                      <a:pt x="675788" y="271239"/>
                      <a:pt x="678264" y="400969"/>
                      <a:pt x="585395" y="525557"/>
                    </a:cubicBezTo>
                    <a:cubicBezTo>
                      <a:pt x="492355" y="649335"/>
                      <a:pt x="324704" y="689931"/>
                      <a:pt x="185345" y="622427"/>
                    </a:cubicBezTo>
                    <a:cubicBezTo>
                      <a:pt x="172486" y="616331"/>
                      <a:pt x="159819" y="609948"/>
                      <a:pt x="147245" y="603375"/>
                    </a:cubicBezTo>
                    <a:cubicBezTo>
                      <a:pt x="94000" y="557656"/>
                      <a:pt x="45996" y="508698"/>
                      <a:pt x="18944" y="441450"/>
                    </a:cubicBezTo>
                    <a:cubicBezTo>
                      <a:pt x="-42110" y="289813"/>
                      <a:pt x="36089" y="99218"/>
                      <a:pt x="184964" y="30733"/>
                    </a:cubicBezTo>
                    <a:cubicBezTo>
                      <a:pt x="237828" y="6730"/>
                      <a:pt x="291455" y="1968"/>
                      <a:pt x="346889" y="-1081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0" name="任意多边形: 形状 98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22A8F5AC-1DEC-4AA1-A59A-2F90D66C61A3}"/>
                  </a:ext>
                </a:extLst>
              </p:cNvPr>
              <p:cNvSpPr/>
              <p:nvPr/>
            </p:nvSpPr>
            <p:spPr>
              <a:xfrm>
                <a:off x="4455055" y="5294407"/>
                <a:ext cx="217933" cy="209740"/>
              </a:xfrm>
              <a:custGeom>
                <a:avLst/>
                <a:gdLst>
                  <a:gd name="connsiteX0" fmla="*/ 207725 w 217933"/>
                  <a:gd name="connsiteY0" fmla="*/ -1081 h 209740"/>
                  <a:gd name="connsiteX1" fmla="*/ 216013 w 217933"/>
                  <a:gd name="connsiteY1" fmla="*/ 1015 h 209740"/>
                  <a:gd name="connsiteX2" fmla="*/ 1319 w 217933"/>
                  <a:gd name="connsiteY2" fmla="*/ 208660 h 209740"/>
                  <a:gd name="connsiteX3" fmla="*/ -1921 w 217933"/>
                  <a:gd name="connsiteY3" fmla="*/ 205611 h 209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7933" h="209740">
                    <a:moveTo>
                      <a:pt x="207725" y="-1081"/>
                    </a:moveTo>
                    <a:lnTo>
                      <a:pt x="216013" y="1015"/>
                    </a:lnTo>
                    <a:lnTo>
                      <a:pt x="1319" y="208660"/>
                    </a:lnTo>
                    <a:lnTo>
                      <a:pt x="-1921" y="205611"/>
                    </a:lnTo>
                    <a:close/>
                  </a:path>
                </a:pathLst>
              </a:custGeom>
              <a:solidFill>
                <a:srgbClr val="9392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94" name="组合 99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257E2F3E-D74D-4EC2-BAB0-C5CB1F6B8F24}"/>
                </a:ext>
              </a:extLst>
            </p:cNvPr>
            <p:cNvGrpSpPr/>
            <p:nvPr/>
          </p:nvGrpSpPr>
          <p:grpSpPr>
            <a:xfrm>
              <a:off x="3057844" y="2014518"/>
              <a:ext cx="268344" cy="286957"/>
              <a:chOff x="2868613" y="1211263"/>
              <a:chExt cx="549276" cy="587376"/>
            </a:xfrm>
          </p:grpSpPr>
          <p:sp>
            <p:nvSpPr>
              <p:cNvPr id="995" name="Freeform 3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0BD94CC-78EF-4153-A300-1257800FC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6101" y="1331913"/>
                <a:ext cx="331788" cy="331788"/>
              </a:xfrm>
              <a:custGeom>
                <a:avLst/>
                <a:gdLst>
                  <a:gd name="T0" fmla="*/ 0 w 419"/>
                  <a:gd name="T1" fmla="*/ 0 h 419"/>
                  <a:gd name="T2" fmla="*/ 0 w 419"/>
                  <a:gd name="T3" fmla="*/ 269 h 419"/>
                  <a:gd name="T4" fmla="*/ 219 w 419"/>
                  <a:gd name="T5" fmla="*/ 269 h 419"/>
                  <a:gd name="T6" fmla="*/ 319 w 419"/>
                  <a:gd name="T7" fmla="*/ 419 h 419"/>
                  <a:gd name="T8" fmla="*/ 419 w 419"/>
                  <a:gd name="T9" fmla="*/ 419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9" h="419">
                    <a:moveTo>
                      <a:pt x="0" y="0"/>
                    </a:moveTo>
                    <a:lnTo>
                      <a:pt x="0" y="269"/>
                    </a:lnTo>
                    <a:lnTo>
                      <a:pt x="219" y="269"/>
                    </a:lnTo>
                    <a:lnTo>
                      <a:pt x="319" y="419"/>
                    </a:lnTo>
                    <a:lnTo>
                      <a:pt x="419" y="41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6" name="Freeform 3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27F0F46-E4F9-45CB-9FEE-0ADF12024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776" y="1211263"/>
                <a:ext cx="117475" cy="117475"/>
              </a:xfrm>
              <a:custGeom>
                <a:avLst/>
                <a:gdLst>
                  <a:gd name="T0" fmla="*/ 149 w 149"/>
                  <a:gd name="T1" fmla="*/ 73 h 147"/>
                  <a:gd name="T2" fmla="*/ 149 w 149"/>
                  <a:gd name="T3" fmla="*/ 73 h 147"/>
                  <a:gd name="T4" fmla="*/ 147 w 149"/>
                  <a:gd name="T5" fmla="*/ 88 h 147"/>
                  <a:gd name="T6" fmla="*/ 142 w 149"/>
                  <a:gd name="T7" fmla="*/ 103 h 147"/>
                  <a:gd name="T8" fmla="*/ 136 w 149"/>
                  <a:gd name="T9" fmla="*/ 116 h 147"/>
                  <a:gd name="T10" fmla="*/ 128 w 149"/>
                  <a:gd name="T11" fmla="*/ 126 h 147"/>
                  <a:gd name="T12" fmla="*/ 116 w 149"/>
                  <a:gd name="T13" fmla="*/ 135 h 147"/>
                  <a:gd name="T14" fmla="*/ 103 w 149"/>
                  <a:gd name="T15" fmla="*/ 142 h 147"/>
                  <a:gd name="T16" fmla="*/ 90 w 149"/>
                  <a:gd name="T17" fmla="*/ 147 h 147"/>
                  <a:gd name="T18" fmla="*/ 75 w 149"/>
                  <a:gd name="T19" fmla="*/ 147 h 147"/>
                  <a:gd name="T20" fmla="*/ 75 w 149"/>
                  <a:gd name="T21" fmla="*/ 147 h 147"/>
                  <a:gd name="T22" fmla="*/ 61 w 149"/>
                  <a:gd name="T23" fmla="*/ 147 h 147"/>
                  <a:gd name="T24" fmla="*/ 46 w 149"/>
                  <a:gd name="T25" fmla="*/ 142 h 147"/>
                  <a:gd name="T26" fmla="*/ 33 w 149"/>
                  <a:gd name="T27" fmla="*/ 135 h 147"/>
                  <a:gd name="T28" fmla="*/ 23 w 149"/>
                  <a:gd name="T29" fmla="*/ 126 h 147"/>
                  <a:gd name="T30" fmla="*/ 13 w 149"/>
                  <a:gd name="T31" fmla="*/ 116 h 147"/>
                  <a:gd name="T32" fmla="*/ 7 w 149"/>
                  <a:gd name="T33" fmla="*/ 103 h 147"/>
                  <a:gd name="T34" fmla="*/ 2 w 149"/>
                  <a:gd name="T35" fmla="*/ 88 h 147"/>
                  <a:gd name="T36" fmla="*/ 0 w 149"/>
                  <a:gd name="T37" fmla="*/ 73 h 147"/>
                  <a:gd name="T38" fmla="*/ 0 w 149"/>
                  <a:gd name="T39" fmla="*/ 73 h 147"/>
                  <a:gd name="T40" fmla="*/ 2 w 149"/>
                  <a:gd name="T41" fmla="*/ 58 h 147"/>
                  <a:gd name="T42" fmla="*/ 7 w 149"/>
                  <a:gd name="T43" fmla="*/ 45 h 147"/>
                  <a:gd name="T44" fmla="*/ 13 w 149"/>
                  <a:gd name="T45" fmla="*/ 32 h 147"/>
                  <a:gd name="T46" fmla="*/ 23 w 149"/>
                  <a:gd name="T47" fmla="*/ 21 h 147"/>
                  <a:gd name="T48" fmla="*/ 33 w 149"/>
                  <a:gd name="T49" fmla="*/ 13 h 147"/>
                  <a:gd name="T50" fmla="*/ 46 w 149"/>
                  <a:gd name="T51" fmla="*/ 6 h 147"/>
                  <a:gd name="T52" fmla="*/ 61 w 149"/>
                  <a:gd name="T53" fmla="*/ 1 h 147"/>
                  <a:gd name="T54" fmla="*/ 75 w 149"/>
                  <a:gd name="T55" fmla="*/ 0 h 147"/>
                  <a:gd name="T56" fmla="*/ 75 w 149"/>
                  <a:gd name="T57" fmla="*/ 0 h 147"/>
                  <a:gd name="T58" fmla="*/ 90 w 149"/>
                  <a:gd name="T59" fmla="*/ 1 h 147"/>
                  <a:gd name="T60" fmla="*/ 103 w 149"/>
                  <a:gd name="T61" fmla="*/ 6 h 147"/>
                  <a:gd name="T62" fmla="*/ 116 w 149"/>
                  <a:gd name="T63" fmla="*/ 13 h 147"/>
                  <a:gd name="T64" fmla="*/ 128 w 149"/>
                  <a:gd name="T65" fmla="*/ 21 h 147"/>
                  <a:gd name="T66" fmla="*/ 136 w 149"/>
                  <a:gd name="T67" fmla="*/ 32 h 147"/>
                  <a:gd name="T68" fmla="*/ 142 w 149"/>
                  <a:gd name="T69" fmla="*/ 45 h 147"/>
                  <a:gd name="T70" fmla="*/ 147 w 149"/>
                  <a:gd name="T71" fmla="*/ 58 h 147"/>
                  <a:gd name="T72" fmla="*/ 149 w 149"/>
                  <a:gd name="T73" fmla="*/ 73 h 147"/>
                  <a:gd name="T74" fmla="*/ 149 w 149"/>
                  <a:gd name="T75" fmla="*/ 7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9" h="147">
                    <a:moveTo>
                      <a:pt x="149" y="73"/>
                    </a:moveTo>
                    <a:lnTo>
                      <a:pt x="149" y="73"/>
                    </a:lnTo>
                    <a:lnTo>
                      <a:pt x="147" y="88"/>
                    </a:lnTo>
                    <a:lnTo>
                      <a:pt x="142" y="103"/>
                    </a:lnTo>
                    <a:lnTo>
                      <a:pt x="136" y="116"/>
                    </a:lnTo>
                    <a:lnTo>
                      <a:pt x="128" y="126"/>
                    </a:lnTo>
                    <a:lnTo>
                      <a:pt x="116" y="135"/>
                    </a:lnTo>
                    <a:lnTo>
                      <a:pt x="103" y="142"/>
                    </a:lnTo>
                    <a:lnTo>
                      <a:pt x="90" y="147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61" y="147"/>
                    </a:lnTo>
                    <a:lnTo>
                      <a:pt x="46" y="142"/>
                    </a:lnTo>
                    <a:lnTo>
                      <a:pt x="33" y="135"/>
                    </a:lnTo>
                    <a:lnTo>
                      <a:pt x="23" y="126"/>
                    </a:lnTo>
                    <a:lnTo>
                      <a:pt x="13" y="116"/>
                    </a:lnTo>
                    <a:lnTo>
                      <a:pt x="7" y="103"/>
                    </a:lnTo>
                    <a:lnTo>
                      <a:pt x="2" y="88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58"/>
                    </a:lnTo>
                    <a:lnTo>
                      <a:pt x="7" y="45"/>
                    </a:lnTo>
                    <a:lnTo>
                      <a:pt x="13" y="32"/>
                    </a:lnTo>
                    <a:lnTo>
                      <a:pt x="23" y="21"/>
                    </a:lnTo>
                    <a:lnTo>
                      <a:pt x="33" y="13"/>
                    </a:lnTo>
                    <a:lnTo>
                      <a:pt x="46" y="6"/>
                    </a:lnTo>
                    <a:lnTo>
                      <a:pt x="61" y="1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90" y="1"/>
                    </a:lnTo>
                    <a:lnTo>
                      <a:pt x="103" y="6"/>
                    </a:lnTo>
                    <a:lnTo>
                      <a:pt x="116" y="13"/>
                    </a:lnTo>
                    <a:lnTo>
                      <a:pt x="128" y="21"/>
                    </a:lnTo>
                    <a:lnTo>
                      <a:pt x="136" y="32"/>
                    </a:lnTo>
                    <a:lnTo>
                      <a:pt x="142" y="45"/>
                    </a:lnTo>
                    <a:lnTo>
                      <a:pt x="147" y="58"/>
                    </a:lnTo>
                    <a:lnTo>
                      <a:pt x="149" y="73"/>
                    </a:lnTo>
                    <a:lnTo>
                      <a:pt x="149" y="73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7" name="Line 3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B6CD83B-DD58-4DD8-8036-81633E3F5F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86101" y="1409701"/>
                <a:ext cx="1143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98" name="Freeform 3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0B7C919-A5E9-4643-9C62-51B7C3757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8613" y="1412876"/>
                <a:ext cx="387350" cy="385763"/>
              </a:xfrm>
              <a:custGeom>
                <a:avLst/>
                <a:gdLst>
                  <a:gd name="T0" fmla="*/ 487 w 487"/>
                  <a:gd name="T1" fmla="*/ 288 h 486"/>
                  <a:gd name="T2" fmla="*/ 487 w 487"/>
                  <a:gd name="T3" fmla="*/ 288 h 486"/>
                  <a:gd name="T4" fmla="*/ 482 w 487"/>
                  <a:gd name="T5" fmla="*/ 310 h 486"/>
                  <a:gd name="T6" fmla="*/ 476 w 487"/>
                  <a:gd name="T7" fmla="*/ 329 h 486"/>
                  <a:gd name="T8" fmla="*/ 468 w 487"/>
                  <a:gd name="T9" fmla="*/ 349 h 486"/>
                  <a:gd name="T10" fmla="*/ 458 w 487"/>
                  <a:gd name="T11" fmla="*/ 367 h 486"/>
                  <a:gd name="T12" fmla="*/ 446 w 487"/>
                  <a:gd name="T13" fmla="*/ 385 h 486"/>
                  <a:gd name="T14" fmla="*/ 433 w 487"/>
                  <a:gd name="T15" fmla="*/ 401 h 486"/>
                  <a:gd name="T16" fmla="*/ 419 w 487"/>
                  <a:gd name="T17" fmla="*/ 416 h 486"/>
                  <a:gd name="T18" fmla="*/ 404 w 487"/>
                  <a:gd name="T19" fmla="*/ 431 h 486"/>
                  <a:gd name="T20" fmla="*/ 388 w 487"/>
                  <a:gd name="T21" fmla="*/ 442 h 486"/>
                  <a:gd name="T22" fmla="*/ 370 w 487"/>
                  <a:gd name="T23" fmla="*/ 454 h 486"/>
                  <a:gd name="T24" fmla="*/ 352 w 487"/>
                  <a:gd name="T25" fmla="*/ 463 h 486"/>
                  <a:gd name="T26" fmla="*/ 332 w 487"/>
                  <a:gd name="T27" fmla="*/ 472 h 486"/>
                  <a:gd name="T28" fmla="*/ 311 w 487"/>
                  <a:gd name="T29" fmla="*/ 478 h 486"/>
                  <a:gd name="T30" fmla="*/ 289 w 487"/>
                  <a:gd name="T31" fmla="*/ 483 h 486"/>
                  <a:gd name="T32" fmla="*/ 268 w 487"/>
                  <a:gd name="T33" fmla="*/ 486 h 486"/>
                  <a:gd name="T34" fmla="*/ 247 w 487"/>
                  <a:gd name="T35" fmla="*/ 486 h 486"/>
                  <a:gd name="T36" fmla="*/ 247 w 487"/>
                  <a:gd name="T37" fmla="*/ 486 h 486"/>
                  <a:gd name="T38" fmla="*/ 221 w 487"/>
                  <a:gd name="T39" fmla="*/ 486 h 486"/>
                  <a:gd name="T40" fmla="*/ 196 w 487"/>
                  <a:gd name="T41" fmla="*/ 481 h 486"/>
                  <a:gd name="T42" fmla="*/ 173 w 487"/>
                  <a:gd name="T43" fmla="*/ 477 h 486"/>
                  <a:gd name="T44" fmla="*/ 150 w 487"/>
                  <a:gd name="T45" fmla="*/ 468 h 486"/>
                  <a:gd name="T46" fmla="*/ 129 w 487"/>
                  <a:gd name="T47" fmla="*/ 457 h 486"/>
                  <a:gd name="T48" fmla="*/ 108 w 487"/>
                  <a:gd name="T49" fmla="*/ 445 h 486"/>
                  <a:gd name="T50" fmla="*/ 90 w 487"/>
                  <a:gd name="T51" fmla="*/ 431 h 486"/>
                  <a:gd name="T52" fmla="*/ 72 w 487"/>
                  <a:gd name="T53" fmla="*/ 414 h 486"/>
                  <a:gd name="T54" fmla="*/ 55 w 487"/>
                  <a:gd name="T55" fmla="*/ 396 h 486"/>
                  <a:gd name="T56" fmla="*/ 42 w 487"/>
                  <a:gd name="T57" fmla="*/ 378 h 486"/>
                  <a:gd name="T58" fmla="*/ 29 w 487"/>
                  <a:gd name="T59" fmla="*/ 357 h 486"/>
                  <a:gd name="T60" fmla="*/ 19 w 487"/>
                  <a:gd name="T61" fmla="*/ 336 h 486"/>
                  <a:gd name="T62" fmla="*/ 11 w 487"/>
                  <a:gd name="T63" fmla="*/ 313 h 486"/>
                  <a:gd name="T64" fmla="*/ 5 w 487"/>
                  <a:gd name="T65" fmla="*/ 290 h 486"/>
                  <a:gd name="T66" fmla="*/ 1 w 487"/>
                  <a:gd name="T67" fmla="*/ 265 h 486"/>
                  <a:gd name="T68" fmla="*/ 0 w 487"/>
                  <a:gd name="T69" fmla="*/ 241 h 486"/>
                  <a:gd name="T70" fmla="*/ 0 w 487"/>
                  <a:gd name="T71" fmla="*/ 241 h 486"/>
                  <a:gd name="T72" fmla="*/ 0 w 487"/>
                  <a:gd name="T73" fmla="*/ 220 h 486"/>
                  <a:gd name="T74" fmla="*/ 3 w 487"/>
                  <a:gd name="T75" fmla="*/ 200 h 486"/>
                  <a:gd name="T76" fmla="*/ 6 w 487"/>
                  <a:gd name="T77" fmla="*/ 180 h 486"/>
                  <a:gd name="T78" fmla="*/ 13 w 487"/>
                  <a:gd name="T79" fmla="*/ 162 h 486"/>
                  <a:gd name="T80" fmla="*/ 19 w 487"/>
                  <a:gd name="T81" fmla="*/ 144 h 486"/>
                  <a:gd name="T82" fmla="*/ 28 w 487"/>
                  <a:gd name="T83" fmla="*/ 126 h 486"/>
                  <a:gd name="T84" fmla="*/ 36 w 487"/>
                  <a:gd name="T85" fmla="*/ 110 h 486"/>
                  <a:gd name="T86" fmla="*/ 47 w 487"/>
                  <a:gd name="T87" fmla="*/ 94 h 486"/>
                  <a:gd name="T88" fmla="*/ 59 w 487"/>
                  <a:gd name="T89" fmla="*/ 79 h 486"/>
                  <a:gd name="T90" fmla="*/ 72 w 487"/>
                  <a:gd name="T91" fmla="*/ 66 h 486"/>
                  <a:gd name="T92" fmla="*/ 86 w 487"/>
                  <a:gd name="T93" fmla="*/ 53 h 486"/>
                  <a:gd name="T94" fmla="*/ 101 w 487"/>
                  <a:gd name="T95" fmla="*/ 41 h 486"/>
                  <a:gd name="T96" fmla="*/ 118 w 487"/>
                  <a:gd name="T97" fmla="*/ 30 h 486"/>
                  <a:gd name="T98" fmla="*/ 134 w 487"/>
                  <a:gd name="T99" fmla="*/ 20 h 486"/>
                  <a:gd name="T100" fmla="*/ 150 w 487"/>
                  <a:gd name="T101" fmla="*/ 12 h 486"/>
                  <a:gd name="T102" fmla="*/ 168 w 487"/>
                  <a:gd name="T103" fmla="*/ 5 h 486"/>
                  <a:gd name="T104" fmla="*/ 168 w 487"/>
                  <a:gd name="T105" fmla="*/ 5 h 486"/>
                  <a:gd name="T106" fmla="*/ 188 w 487"/>
                  <a:gd name="T107" fmla="*/ 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87" h="486">
                    <a:moveTo>
                      <a:pt x="487" y="288"/>
                    </a:moveTo>
                    <a:lnTo>
                      <a:pt x="487" y="288"/>
                    </a:lnTo>
                    <a:lnTo>
                      <a:pt x="482" y="310"/>
                    </a:lnTo>
                    <a:lnTo>
                      <a:pt x="476" y="329"/>
                    </a:lnTo>
                    <a:lnTo>
                      <a:pt x="468" y="349"/>
                    </a:lnTo>
                    <a:lnTo>
                      <a:pt x="458" y="367"/>
                    </a:lnTo>
                    <a:lnTo>
                      <a:pt x="446" y="385"/>
                    </a:lnTo>
                    <a:lnTo>
                      <a:pt x="433" y="401"/>
                    </a:lnTo>
                    <a:lnTo>
                      <a:pt x="419" y="416"/>
                    </a:lnTo>
                    <a:lnTo>
                      <a:pt x="404" y="431"/>
                    </a:lnTo>
                    <a:lnTo>
                      <a:pt x="388" y="442"/>
                    </a:lnTo>
                    <a:lnTo>
                      <a:pt x="370" y="454"/>
                    </a:lnTo>
                    <a:lnTo>
                      <a:pt x="352" y="463"/>
                    </a:lnTo>
                    <a:lnTo>
                      <a:pt x="332" y="472"/>
                    </a:lnTo>
                    <a:lnTo>
                      <a:pt x="311" y="478"/>
                    </a:lnTo>
                    <a:lnTo>
                      <a:pt x="289" y="483"/>
                    </a:lnTo>
                    <a:lnTo>
                      <a:pt x="268" y="486"/>
                    </a:lnTo>
                    <a:lnTo>
                      <a:pt x="247" y="486"/>
                    </a:lnTo>
                    <a:lnTo>
                      <a:pt x="247" y="486"/>
                    </a:lnTo>
                    <a:lnTo>
                      <a:pt x="221" y="486"/>
                    </a:lnTo>
                    <a:lnTo>
                      <a:pt x="196" y="481"/>
                    </a:lnTo>
                    <a:lnTo>
                      <a:pt x="173" y="477"/>
                    </a:lnTo>
                    <a:lnTo>
                      <a:pt x="150" y="468"/>
                    </a:lnTo>
                    <a:lnTo>
                      <a:pt x="129" y="457"/>
                    </a:lnTo>
                    <a:lnTo>
                      <a:pt x="108" y="445"/>
                    </a:lnTo>
                    <a:lnTo>
                      <a:pt x="90" y="431"/>
                    </a:lnTo>
                    <a:lnTo>
                      <a:pt x="72" y="414"/>
                    </a:lnTo>
                    <a:lnTo>
                      <a:pt x="55" y="396"/>
                    </a:lnTo>
                    <a:lnTo>
                      <a:pt x="42" y="378"/>
                    </a:lnTo>
                    <a:lnTo>
                      <a:pt x="29" y="357"/>
                    </a:lnTo>
                    <a:lnTo>
                      <a:pt x="19" y="336"/>
                    </a:lnTo>
                    <a:lnTo>
                      <a:pt x="11" y="313"/>
                    </a:lnTo>
                    <a:lnTo>
                      <a:pt x="5" y="290"/>
                    </a:lnTo>
                    <a:lnTo>
                      <a:pt x="1" y="265"/>
                    </a:lnTo>
                    <a:lnTo>
                      <a:pt x="0" y="241"/>
                    </a:lnTo>
                    <a:lnTo>
                      <a:pt x="0" y="241"/>
                    </a:lnTo>
                    <a:lnTo>
                      <a:pt x="0" y="220"/>
                    </a:lnTo>
                    <a:lnTo>
                      <a:pt x="3" y="200"/>
                    </a:lnTo>
                    <a:lnTo>
                      <a:pt x="6" y="180"/>
                    </a:lnTo>
                    <a:lnTo>
                      <a:pt x="13" y="162"/>
                    </a:lnTo>
                    <a:lnTo>
                      <a:pt x="19" y="144"/>
                    </a:lnTo>
                    <a:lnTo>
                      <a:pt x="28" y="126"/>
                    </a:lnTo>
                    <a:lnTo>
                      <a:pt x="36" y="110"/>
                    </a:lnTo>
                    <a:lnTo>
                      <a:pt x="47" y="94"/>
                    </a:lnTo>
                    <a:lnTo>
                      <a:pt x="59" y="79"/>
                    </a:lnTo>
                    <a:lnTo>
                      <a:pt x="72" y="66"/>
                    </a:lnTo>
                    <a:lnTo>
                      <a:pt x="86" y="53"/>
                    </a:lnTo>
                    <a:lnTo>
                      <a:pt x="101" y="41"/>
                    </a:lnTo>
                    <a:lnTo>
                      <a:pt x="118" y="30"/>
                    </a:lnTo>
                    <a:lnTo>
                      <a:pt x="134" y="20"/>
                    </a:lnTo>
                    <a:lnTo>
                      <a:pt x="150" y="12"/>
                    </a:lnTo>
                    <a:lnTo>
                      <a:pt x="168" y="5"/>
                    </a:lnTo>
                    <a:lnTo>
                      <a:pt x="168" y="5"/>
                    </a:lnTo>
                    <a:lnTo>
                      <a:pt x="188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999" name="组合 99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E685C2DA-D1F0-49BE-94A6-94F23138796D}"/>
                </a:ext>
              </a:extLst>
            </p:cNvPr>
            <p:cNvGrpSpPr/>
            <p:nvPr/>
          </p:nvGrpSpPr>
          <p:grpSpPr>
            <a:xfrm>
              <a:off x="4237883" y="2527912"/>
              <a:ext cx="276875" cy="277650"/>
              <a:chOff x="2859088" y="2425701"/>
              <a:chExt cx="566738" cy="568325"/>
            </a:xfrm>
          </p:grpSpPr>
          <p:sp>
            <p:nvSpPr>
              <p:cNvPr id="1000" name="Freeform 3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33E95002-7F9A-4733-8828-ACCF4C45B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9088" y="2425701"/>
                <a:ext cx="566738" cy="568325"/>
              </a:xfrm>
              <a:custGeom>
                <a:avLst/>
                <a:gdLst>
                  <a:gd name="T0" fmla="*/ 350 w 715"/>
                  <a:gd name="T1" fmla="*/ 715 h 715"/>
                  <a:gd name="T2" fmla="*/ 0 w 715"/>
                  <a:gd name="T3" fmla="*/ 367 h 715"/>
                  <a:gd name="T4" fmla="*/ 314 w 715"/>
                  <a:gd name="T5" fmla="*/ 52 h 715"/>
                  <a:gd name="T6" fmla="*/ 541 w 715"/>
                  <a:gd name="T7" fmla="*/ 0 h 715"/>
                  <a:gd name="T8" fmla="*/ 715 w 715"/>
                  <a:gd name="T9" fmla="*/ 175 h 715"/>
                  <a:gd name="T10" fmla="*/ 662 w 715"/>
                  <a:gd name="T11" fmla="*/ 401 h 715"/>
                  <a:gd name="T12" fmla="*/ 350 w 715"/>
                  <a:gd name="T13" fmla="*/ 715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5" h="715">
                    <a:moveTo>
                      <a:pt x="350" y="715"/>
                    </a:moveTo>
                    <a:lnTo>
                      <a:pt x="0" y="367"/>
                    </a:lnTo>
                    <a:lnTo>
                      <a:pt x="314" y="52"/>
                    </a:lnTo>
                    <a:lnTo>
                      <a:pt x="541" y="0"/>
                    </a:lnTo>
                    <a:lnTo>
                      <a:pt x="715" y="175"/>
                    </a:lnTo>
                    <a:lnTo>
                      <a:pt x="662" y="401"/>
                    </a:lnTo>
                    <a:lnTo>
                      <a:pt x="350" y="715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1" name="Freeform 3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2329E12-5D0F-448D-A30D-0FE85FCD0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9613" y="2525713"/>
                <a:ext cx="77788" cy="79375"/>
              </a:xfrm>
              <a:custGeom>
                <a:avLst/>
                <a:gdLst>
                  <a:gd name="T0" fmla="*/ 84 w 98"/>
                  <a:gd name="T1" fmla="*/ 83 h 98"/>
                  <a:gd name="T2" fmla="*/ 84 w 98"/>
                  <a:gd name="T3" fmla="*/ 83 h 98"/>
                  <a:gd name="T4" fmla="*/ 75 w 98"/>
                  <a:gd name="T5" fmla="*/ 90 h 98"/>
                  <a:gd name="T6" fmla="*/ 67 w 98"/>
                  <a:gd name="T7" fmla="*/ 95 h 98"/>
                  <a:gd name="T8" fmla="*/ 59 w 98"/>
                  <a:gd name="T9" fmla="*/ 97 h 98"/>
                  <a:gd name="T10" fmla="*/ 49 w 98"/>
                  <a:gd name="T11" fmla="*/ 98 h 98"/>
                  <a:gd name="T12" fmla="*/ 39 w 98"/>
                  <a:gd name="T13" fmla="*/ 97 h 98"/>
                  <a:gd name="T14" fmla="*/ 30 w 98"/>
                  <a:gd name="T15" fmla="*/ 95 h 98"/>
                  <a:gd name="T16" fmla="*/ 21 w 98"/>
                  <a:gd name="T17" fmla="*/ 90 h 98"/>
                  <a:gd name="T18" fmla="*/ 15 w 98"/>
                  <a:gd name="T19" fmla="*/ 83 h 98"/>
                  <a:gd name="T20" fmla="*/ 15 w 98"/>
                  <a:gd name="T21" fmla="*/ 83 h 98"/>
                  <a:gd name="T22" fmla="*/ 8 w 98"/>
                  <a:gd name="T23" fmla="*/ 75 h 98"/>
                  <a:gd name="T24" fmla="*/ 3 w 98"/>
                  <a:gd name="T25" fmla="*/ 67 h 98"/>
                  <a:gd name="T26" fmla="*/ 0 w 98"/>
                  <a:gd name="T27" fmla="*/ 57 h 98"/>
                  <a:gd name="T28" fmla="*/ 0 w 98"/>
                  <a:gd name="T29" fmla="*/ 49 h 98"/>
                  <a:gd name="T30" fmla="*/ 0 w 98"/>
                  <a:gd name="T31" fmla="*/ 39 h 98"/>
                  <a:gd name="T32" fmla="*/ 3 w 98"/>
                  <a:gd name="T33" fmla="*/ 29 h 98"/>
                  <a:gd name="T34" fmla="*/ 8 w 98"/>
                  <a:gd name="T35" fmla="*/ 21 h 98"/>
                  <a:gd name="T36" fmla="*/ 15 w 98"/>
                  <a:gd name="T37" fmla="*/ 13 h 98"/>
                  <a:gd name="T38" fmla="*/ 15 w 98"/>
                  <a:gd name="T39" fmla="*/ 13 h 98"/>
                  <a:gd name="T40" fmla="*/ 21 w 98"/>
                  <a:gd name="T41" fmla="*/ 6 h 98"/>
                  <a:gd name="T42" fmla="*/ 30 w 98"/>
                  <a:gd name="T43" fmla="*/ 3 h 98"/>
                  <a:gd name="T44" fmla="*/ 39 w 98"/>
                  <a:gd name="T45" fmla="*/ 0 h 98"/>
                  <a:gd name="T46" fmla="*/ 49 w 98"/>
                  <a:gd name="T47" fmla="*/ 0 h 98"/>
                  <a:gd name="T48" fmla="*/ 59 w 98"/>
                  <a:gd name="T49" fmla="*/ 0 h 98"/>
                  <a:gd name="T50" fmla="*/ 67 w 98"/>
                  <a:gd name="T51" fmla="*/ 3 h 98"/>
                  <a:gd name="T52" fmla="*/ 75 w 98"/>
                  <a:gd name="T53" fmla="*/ 6 h 98"/>
                  <a:gd name="T54" fmla="*/ 84 w 98"/>
                  <a:gd name="T55" fmla="*/ 13 h 98"/>
                  <a:gd name="T56" fmla="*/ 84 w 98"/>
                  <a:gd name="T57" fmla="*/ 13 h 98"/>
                  <a:gd name="T58" fmla="*/ 90 w 98"/>
                  <a:gd name="T59" fmla="*/ 21 h 98"/>
                  <a:gd name="T60" fmla="*/ 95 w 98"/>
                  <a:gd name="T61" fmla="*/ 29 h 98"/>
                  <a:gd name="T62" fmla="*/ 97 w 98"/>
                  <a:gd name="T63" fmla="*/ 39 h 98"/>
                  <a:gd name="T64" fmla="*/ 98 w 98"/>
                  <a:gd name="T65" fmla="*/ 49 h 98"/>
                  <a:gd name="T66" fmla="*/ 97 w 98"/>
                  <a:gd name="T67" fmla="*/ 57 h 98"/>
                  <a:gd name="T68" fmla="*/ 95 w 98"/>
                  <a:gd name="T69" fmla="*/ 67 h 98"/>
                  <a:gd name="T70" fmla="*/ 90 w 98"/>
                  <a:gd name="T71" fmla="*/ 75 h 98"/>
                  <a:gd name="T72" fmla="*/ 84 w 98"/>
                  <a:gd name="T73" fmla="*/ 83 h 98"/>
                  <a:gd name="T74" fmla="*/ 84 w 98"/>
                  <a:gd name="T75" fmla="*/ 8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8" h="98">
                    <a:moveTo>
                      <a:pt x="84" y="83"/>
                    </a:moveTo>
                    <a:lnTo>
                      <a:pt x="84" y="83"/>
                    </a:lnTo>
                    <a:lnTo>
                      <a:pt x="75" y="90"/>
                    </a:lnTo>
                    <a:lnTo>
                      <a:pt x="67" y="95"/>
                    </a:lnTo>
                    <a:lnTo>
                      <a:pt x="59" y="97"/>
                    </a:lnTo>
                    <a:lnTo>
                      <a:pt x="49" y="98"/>
                    </a:lnTo>
                    <a:lnTo>
                      <a:pt x="39" y="97"/>
                    </a:lnTo>
                    <a:lnTo>
                      <a:pt x="30" y="95"/>
                    </a:lnTo>
                    <a:lnTo>
                      <a:pt x="21" y="90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8" y="75"/>
                    </a:lnTo>
                    <a:lnTo>
                      <a:pt x="3" y="67"/>
                    </a:lnTo>
                    <a:lnTo>
                      <a:pt x="0" y="57"/>
                    </a:lnTo>
                    <a:lnTo>
                      <a:pt x="0" y="49"/>
                    </a:lnTo>
                    <a:lnTo>
                      <a:pt x="0" y="39"/>
                    </a:lnTo>
                    <a:lnTo>
                      <a:pt x="3" y="29"/>
                    </a:lnTo>
                    <a:lnTo>
                      <a:pt x="8" y="21"/>
                    </a:lnTo>
                    <a:lnTo>
                      <a:pt x="15" y="13"/>
                    </a:lnTo>
                    <a:lnTo>
                      <a:pt x="15" y="13"/>
                    </a:lnTo>
                    <a:lnTo>
                      <a:pt x="21" y="6"/>
                    </a:lnTo>
                    <a:lnTo>
                      <a:pt x="30" y="3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9" y="0"/>
                    </a:lnTo>
                    <a:lnTo>
                      <a:pt x="67" y="3"/>
                    </a:lnTo>
                    <a:lnTo>
                      <a:pt x="75" y="6"/>
                    </a:lnTo>
                    <a:lnTo>
                      <a:pt x="84" y="13"/>
                    </a:lnTo>
                    <a:lnTo>
                      <a:pt x="84" y="13"/>
                    </a:lnTo>
                    <a:lnTo>
                      <a:pt x="90" y="21"/>
                    </a:lnTo>
                    <a:lnTo>
                      <a:pt x="95" y="29"/>
                    </a:lnTo>
                    <a:lnTo>
                      <a:pt x="97" y="39"/>
                    </a:lnTo>
                    <a:lnTo>
                      <a:pt x="98" y="49"/>
                    </a:lnTo>
                    <a:lnTo>
                      <a:pt x="97" y="57"/>
                    </a:lnTo>
                    <a:lnTo>
                      <a:pt x="95" y="67"/>
                    </a:lnTo>
                    <a:lnTo>
                      <a:pt x="90" y="75"/>
                    </a:lnTo>
                    <a:lnTo>
                      <a:pt x="84" y="83"/>
                    </a:lnTo>
                    <a:lnTo>
                      <a:pt x="84" y="83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2" name="Freeform 4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224982C4-96B2-44F4-B1FE-22AF1C503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5776" y="2606676"/>
                <a:ext cx="220663" cy="220663"/>
              </a:xfrm>
              <a:custGeom>
                <a:avLst/>
                <a:gdLst>
                  <a:gd name="T0" fmla="*/ 280 w 280"/>
                  <a:gd name="T1" fmla="*/ 210 h 279"/>
                  <a:gd name="T2" fmla="*/ 210 w 280"/>
                  <a:gd name="T3" fmla="*/ 140 h 279"/>
                  <a:gd name="T4" fmla="*/ 280 w 280"/>
                  <a:gd name="T5" fmla="*/ 69 h 279"/>
                  <a:gd name="T6" fmla="*/ 210 w 280"/>
                  <a:gd name="T7" fmla="*/ 0 h 279"/>
                  <a:gd name="T8" fmla="*/ 141 w 280"/>
                  <a:gd name="T9" fmla="*/ 69 h 279"/>
                  <a:gd name="T10" fmla="*/ 70 w 280"/>
                  <a:gd name="T11" fmla="*/ 0 h 279"/>
                  <a:gd name="T12" fmla="*/ 0 w 280"/>
                  <a:gd name="T13" fmla="*/ 69 h 279"/>
                  <a:gd name="T14" fmla="*/ 70 w 280"/>
                  <a:gd name="T15" fmla="*/ 140 h 279"/>
                  <a:gd name="T16" fmla="*/ 0 w 280"/>
                  <a:gd name="T17" fmla="*/ 210 h 279"/>
                  <a:gd name="T18" fmla="*/ 70 w 280"/>
                  <a:gd name="T19" fmla="*/ 279 h 279"/>
                  <a:gd name="T20" fmla="*/ 141 w 280"/>
                  <a:gd name="T21" fmla="*/ 210 h 279"/>
                  <a:gd name="T22" fmla="*/ 210 w 280"/>
                  <a:gd name="T23" fmla="*/ 279 h 279"/>
                  <a:gd name="T24" fmla="*/ 280 w 280"/>
                  <a:gd name="T25" fmla="*/ 21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0" h="279">
                    <a:moveTo>
                      <a:pt x="280" y="210"/>
                    </a:moveTo>
                    <a:lnTo>
                      <a:pt x="210" y="140"/>
                    </a:lnTo>
                    <a:lnTo>
                      <a:pt x="280" y="69"/>
                    </a:lnTo>
                    <a:lnTo>
                      <a:pt x="210" y="0"/>
                    </a:lnTo>
                    <a:lnTo>
                      <a:pt x="141" y="69"/>
                    </a:lnTo>
                    <a:lnTo>
                      <a:pt x="70" y="0"/>
                    </a:lnTo>
                    <a:lnTo>
                      <a:pt x="0" y="69"/>
                    </a:lnTo>
                    <a:lnTo>
                      <a:pt x="70" y="140"/>
                    </a:lnTo>
                    <a:lnTo>
                      <a:pt x="0" y="210"/>
                    </a:lnTo>
                    <a:lnTo>
                      <a:pt x="70" y="279"/>
                    </a:lnTo>
                    <a:lnTo>
                      <a:pt x="141" y="210"/>
                    </a:lnTo>
                    <a:lnTo>
                      <a:pt x="210" y="279"/>
                    </a:lnTo>
                    <a:lnTo>
                      <a:pt x="280" y="21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3" name="Line 4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1F28EE3-D8BB-475F-85F7-A0E934C0BA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16288" y="2425701"/>
                <a:ext cx="109538" cy="1111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04" name="组合 100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C334139C-9F07-433E-8320-4E970CE209D9}"/>
                </a:ext>
              </a:extLst>
            </p:cNvPr>
            <p:cNvGrpSpPr/>
            <p:nvPr/>
          </p:nvGrpSpPr>
          <p:grpSpPr>
            <a:xfrm>
              <a:off x="1837612" y="4867636"/>
              <a:ext cx="304019" cy="247403"/>
              <a:chOff x="2832101" y="4937126"/>
              <a:chExt cx="622300" cy="506412"/>
            </a:xfrm>
          </p:grpSpPr>
          <p:sp>
            <p:nvSpPr>
              <p:cNvPr id="1005" name="Freeform 4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750DD901-BC58-484D-92E7-35ABB2D83E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9251" y="5326063"/>
                <a:ext cx="115888" cy="117475"/>
              </a:xfrm>
              <a:custGeom>
                <a:avLst/>
                <a:gdLst>
                  <a:gd name="T0" fmla="*/ 148 w 148"/>
                  <a:gd name="T1" fmla="*/ 74 h 147"/>
                  <a:gd name="T2" fmla="*/ 148 w 148"/>
                  <a:gd name="T3" fmla="*/ 74 h 147"/>
                  <a:gd name="T4" fmla="*/ 146 w 148"/>
                  <a:gd name="T5" fmla="*/ 89 h 147"/>
                  <a:gd name="T6" fmla="*/ 143 w 148"/>
                  <a:gd name="T7" fmla="*/ 102 h 147"/>
                  <a:gd name="T8" fmla="*/ 136 w 148"/>
                  <a:gd name="T9" fmla="*/ 115 h 147"/>
                  <a:gd name="T10" fmla="*/ 126 w 148"/>
                  <a:gd name="T11" fmla="*/ 126 h 147"/>
                  <a:gd name="T12" fmla="*/ 115 w 148"/>
                  <a:gd name="T13" fmla="*/ 134 h 147"/>
                  <a:gd name="T14" fmla="*/ 103 w 148"/>
                  <a:gd name="T15" fmla="*/ 143 h 147"/>
                  <a:gd name="T16" fmla="*/ 89 w 148"/>
                  <a:gd name="T17" fmla="*/ 146 h 147"/>
                  <a:gd name="T18" fmla="*/ 74 w 148"/>
                  <a:gd name="T19" fmla="*/ 147 h 147"/>
                  <a:gd name="T20" fmla="*/ 74 w 148"/>
                  <a:gd name="T21" fmla="*/ 147 h 147"/>
                  <a:gd name="T22" fmla="*/ 59 w 148"/>
                  <a:gd name="T23" fmla="*/ 146 h 147"/>
                  <a:gd name="T24" fmla="*/ 44 w 148"/>
                  <a:gd name="T25" fmla="*/ 143 h 147"/>
                  <a:gd name="T26" fmla="*/ 33 w 148"/>
                  <a:gd name="T27" fmla="*/ 134 h 147"/>
                  <a:gd name="T28" fmla="*/ 22 w 148"/>
                  <a:gd name="T29" fmla="*/ 126 h 147"/>
                  <a:gd name="T30" fmla="*/ 13 w 148"/>
                  <a:gd name="T31" fmla="*/ 115 h 147"/>
                  <a:gd name="T32" fmla="*/ 5 w 148"/>
                  <a:gd name="T33" fmla="*/ 102 h 147"/>
                  <a:gd name="T34" fmla="*/ 2 w 148"/>
                  <a:gd name="T35" fmla="*/ 89 h 147"/>
                  <a:gd name="T36" fmla="*/ 0 w 148"/>
                  <a:gd name="T37" fmla="*/ 74 h 147"/>
                  <a:gd name="T38" fmla="*/ 0 w 148"/>
                  <a:gd name="T39" fmla="*/ 74 h 147"/>
                  <a:gd name="T40" fmla="*/ 2 w 148"/>
                  <a:gd name="T41" fmla="*/ 59 h 147"/>
                  <a:gd name="T42" fmla="*/ 5 w 148"/>
                  <a:gd name="T43" fmla="*/ 44 h 147"/>
                  <a:gd name="T44" fmla="*/ 13 w 148"/>
                  <a:gd name="T45" fmla="*/ 33 h 147"/>
                  <a:gd name="T46" fmla="*/ 22 w 148"/>
                  <a:gd name="T47" fmla="*/ 21 h 147"/>
                  <a:gd name="T48" fmla="*/ 33 w 148"/>
                  <a:gd name="T49" fmla="*/ 12 h 147"/>
                  <a:gd name="T50" fmla="*/ 44 w 148"/>
                  <a:gd name="T51" fmla="*/ 5 h 147"/>
                  <a:gd name="T52" fmla="*/ 59 w 148"/>
                  <a:gd name="T53" fmla="*/ 2 h 147"/>
                  <a:gd name="T54" fmla="*/ 74 w 148"/>
                  <a:gd name="T55" fmla="*/ 0 h 147"/>
                  <a:gd name="T56" fmla="*/ 74 w 148"/>
                  <a:gd name="T57" fmla="*/ 0 h 147"/>
                  <a:gd name="T58" fmla="*/ 89 w 148"/>
                  <a:gd name="T59" fmla="*/ 2 h 147"/>
                  <a:gd name="T60" fmla="*/ 103 w 148"/>
                  <a:gd name="T61" fmla="*/ 5 h 147"/>
                  <a:gd name="T62" fmla="*/ 115 w 148"/>
                  <a:gd name="T63" fmla="*/ 12 h 147"/>
                  <a:gd name="T64" fmla="*/ 126 w 148"/>
                  <a:gd name="T65" fmla="*/ 21 h 147"/>
                  <a:gd name="T66" fmla="*/ 136 w 148"/>
                  <a:gd name="T67" fmla="*/ 33 h 147"/>
                  <a:gd name="T68" fmla="*/ 143 w 148"/>
                  <a:gd name="T69" fmla="*/ 44 h 147"/>
                  <a:gd name="T70" fmla="*/ 146 w 148"/>
                  <a:gd name="T71" fmla="*/ 59 h 147"/>
                  <a:gd name="T72" fmla="*/ 148 w 148"/>
                  <a:gd name="T73" fmla="*/ 74 h 147"/>
                  <a:gd name="T74" fmla="*/ 148 w 148"/>
                  <a:gd name="T75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8" h="147">
                    <a:moveTo>
                      <a:pt x="148" y="74"/>
                    </a:moveTo>
                    <a:lnTo>
                      <a:pt x="148" y="74"/>
                    </a:lnTo>
                    <a:lnTo>
                      <a:pt x="146" y="89"/>
                    </a:lnTo>
                    <a:lnTo>
                      <a:pt x="143" y="102"/>
                    </a:lnTo>
                    <a:lnTo>
                      <a:pt x="136" y="115"/>
                    </a:lnTo>
                    <a:lnTo>
                      <a:pt x="126" y="126"/>
                    </a:lnTo>
                    <a:lnTo>
                      <a:pt x="115" y="134"/>
                    </a:lnTo>
                    <a:lnTo>
                      <a:pt x="103" y="143"/>
                    </a:lnTo>
                    <a:lnTo>
                      <a:pt x="89" y="146"/>
                    </a:lnTo>
                    <a:lnTo>
                      <a:pt x="74" y="147"/>
                    </a:lnTo>
                    <a:lnTo>
                      <a:pt x="74" y="147"/>
                    </a:lnTo>
                    <a:lnTo>
                      <a:pt x="59" y="146"/>
                    </a:lnTo>
                    <a:lnTo>
                      <a:pt x="44" y="143"/>
                    </a:lnTo>
                    <a:lnTo>
                      <a:pt x="33" y="134"/>
                    </a:lnTo>
                    <a:lnTo>
                      <a:pt x="22" y="126"/>
                    </a:lnTo>
                    <a:lnTo>
                      <a:pt x="13" y="115"/>
                    </a:lnTo>
                    <a:lnTo>
                      <a:pt x="5" y="102"/>
                    </a:lnTo>
                    <a:lnTo>
                      <a:pt x="2" y="89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59"/>
                    </a:lnTo>
                    <a:lnTo>
                      <a:pt x="5" y="44"/>
                    </a:lnTo>
                    <a:lnTo>
                      <a:pt x="13" y="33"/>
                    </a:lnTo>
                    <a:lnTo>
                      <a:pt x="22" y="21"/>
                    </a:lnTo>
                    <a:lnTo>
                      <a:pt x="33" y="12"/>
                    </a:lnTo>
                    <a:lnTo>
                      <a:pt x="44" y="5"/>
                    </a:lnTo>
                    <a:lnTo>
                      <a:pt x="59" y="2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89" y="2"/>
                    </a:lnTo>
                    <a:lnTo>
                      <a:pt x="103" y="5"/>
                    </a:lnTo>
                    <a:lnTo>
                      <a:pt x="115" y="12"/>
                    </a:lnTo>
                    <a:lnTo>
                      <a:pt x="126" y="21"/>
                    </a:lnTo>
                    <a:lnTo>
                      <a:pt x="136" y="33"/>
                    </a:lnTo>
                    <a:lnTo>
                      <a:pt x="143" y="44"/>
                    </a:lnTo>
                    <a:lnTo>
                      <a:pt x="146" y="59"/>
                    </a:lnTo>
                    <a:lnTo>
                      <a:pt x="148" y="74"/>
                    </a:lnTo>
                    <a:lnTo>
                      <a:pt x="148" y="74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6" name="Freeform 4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3936F413-CF8E-4805-8405-0B5AA8A30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9776" y="5326063"/>
                <a:ext cx="117475" cy="117475"/>
              </a:xfrm>
              <a:custGeom>
                <a:avLst/>
                <a:gdLst>
                  <a:gd name="T0" fmla="*/ 149 w 149"/>
                  <a:gd name="T1" fmla="*/ 74 h 147"/>
                  <a:gd name="T2" fmla="*/ 149 w 149"/>
                  <a:gd name="T3" fmla="*/ 74 h 147"/>
                  <a:gd name="T4" fmla="*/ 147 w 149"/>
                  <a:gd name="T5" fmla="*/ 89 h 147"/>
                  <a:gd name="T6" fmla="*/ 142 w 149"/>
                  <a:gd name="T7" fmla="*/ 102 h 147"/>
                  <a:gd name="T8" fmla="*/ 136 w 149"/>
                  <a:gd name="T9" fmla="*/ 115 h 147"/>
                  <a:gd name="T10" fmla="*/ 127 w 149"/>
                  <a:gd name="T11" fmla="*/ 126 h 147"/>
                  <a:gd name="T12" fmla="*/ 116 w 149"/>
                  <a:gd name="T13" fmla="*/ 134 h 147"/>
                  <a:gd name="T14" fmla="*/ 103 w 149"/>
                  <a:gd name="T15" fmla="*/ 143 h 147"/>
                  <a:gd name="T16" fmla="*/ 90 w 149"/>
                  <a:gd name="T17" fmla="*/ 146 h 147"/>
                  <a:gd name="T18" fmla="*/ 75 w 149"/>
                  <a:gd name="T19" fmla="*/ 147 h 147"/>
                  <a:gd name="T20" fmla="*/ 75 w 149"/>
                  <a:gd name="T21" fmla="*/ 147 h 147"/>
                  <a:gd name="T22" fmla="*/ 60 w 149"/>
                  <a:gd name="T23" fmla="*/ 146 h 147"/>
                  <a:gd name="T24" fmla="*/ 46 w 149"/>
                  <a:gd name="T25" fmla="*/ 143 h 147"/>
                  <a:gd name="T26" fmla="*/ 33 w 149"/>
                  <a:gd name="T27" fmla="*/ 134 h 147"/>
                  <a:gd name="T28" fmla="*/ 23 w 149"/>
                  <a:gd name="T29" fmla="*/ 126 h 147"/>
                  <a:gd name="T30" fmla="*/ 13 w 149"/>
                  <a:gd name="T31" fmla="*/ 115 h 147"/>
                  <a:gd name="T32" fmla="*/ 6 w 149"/>
                  <a:gd name="T33" fmla="*/ 102 h 147"/>
                  <a:gd name="T34" fmla="*/ 1 w 149"/>
                  <a:gd name="T35" fmla="*/ 89 h 147"/>
                  <a:gd name="T36" fmla="*/ 0 w 149"/>
                  <a:gd name="T37" fmla="*/ 74 h 147"/>
                  <a:gd name="T38" fmla="*/ 0 w 149"/>
                  <a:gd name="T39" fmla="*/ 74 h 147"/>
                  <a:gd name="T40" fmla="*/ 1 w 149"/>
                  <a:gd name="T41" fmla="*/ 59 h 147"/>
                  <a:gd name="T42" fmla="*/ 6 w 149"/>
                  <a:gd name="T43" fmla="*/ 44 h 147"/>
                  <a:gd name="T44" fmla="*/ 13 w 149"/>
                  <a:gd name="T45" fmla="*/ 33 h 147"/>
                  <a:gd name="T46" fmla="*/ 23 w 149"/>
                  <a:gd name="T47" fmla="*/ 21 h 147"/>
                  <a:gd name="T48" fmla="*/ 33 w 149"/>
                  <a:gd name="T49" fmla="*/ 12 h 147"/>
                  <a:gd name="T50" fmla="*/ 46 w 149"/>
                  <a:gd name="T51" fmla="*/ 5 h 147"/>
                  <a:gd name="T52" fmla="*/ 60 w 149"/>
                  <a:gd name="T53" fmla="*/ 2 h 147"/>
                  <a:gd name="T54" fmla="*/ 75 w 149"/>
                  <a:gd name="T55" fmla="*/ 0 h 147"/>
                  <a:gd name="T56" fmla="*/ 75 w 149"/>
                  <a:gd name="T57" fmla="*/ 0 h 147"/>
                  <a:gd name="T58" fmla="*/ 90 w 149"/>
                  <a:gd name="T59" fmla="*/ 2 h 147"/>
                  <a:gd name="T60" fmla="*/ 103 w 149"/>
                  <a:gd name="T61" fmla="*/ 5 h 147"/>
                  <a:gd name="T62" fmla="*/ 116 w 149"/>
                  <a:gd name="T63" fmla="*/ 12 h 147"/>
                  <a:gd name="T64" fmla="*/ 127 w 149"/>
                  <a:gd name="T65" fmla="*/ 21 h 147"/>
                  <a:gd name="T66" fmla="*/ 136 w 149"/>
                  <a:gd name="T67" fmla="*/ 33 h 147"/>
                  <a:gd name="T68" fmla="*/ 142 w 149"/>
                  <a:gd name="T69" fmla="*/ 44 h 147"/>
                  <a:gd name="T70" fmla="*/ 147 w 149"/>
                  <a:gd name="T71" fmla="*/ 59 h 147"/>
                  <a:gd name="T72" fmla="*/ 149 w 149"/>
                  <a:gd name="T73" fmla="*/ 74 h 147"/>
                  <a:gd name="T74" fmla="*/ 149 w 149"/>
                  <a:gd name="T75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9" h="147">
                    <a:moveTo>
                      <a:pt x="149" y="74"/>
                    </a:moveTo>
                    <a:lnTo>
                      <a:pt x="149" y="74"/>
                    </a:lnTo>
                    <a:lnTo>
                      <a:pt x="147" y="89"/>
                    </a:lnTo>
                    <a:lnTo>
                      <a:pt x="142" y="102"/>
                    </a:lnTo>
                    <a:lnTo>
                      <a:pt x="136" y="115"/>
                    </a:lnTo>
                    <a:lnTo>
                      <a:pt x="127" y="126"/>
                    </a:lnTo>
                    <a:lnTo>
                      <a:pt x="116" y="134"/>
                    </a:lnTo>
                    <a:lnTo>
                      <a:pt x="103" y="143"/>
                    </a:lnTo>
                    <a:lnTo>
                      <a:pt x="90" y="146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60" y="146"/>
                    </a:lnTo>
                    <a:lnTo>
                      <a:pt x="46" y="143"/>
                    </a:lnTo>
                    <a:lnTo>
                      <a:pt x="33" y="134"/>
                    </a:lnTo>
                    <a:lnTo>
                      <a:pt x="23" y="126"/>
                    </a:lnTo>
                    <a:lnTo>
                      <a:pt x="13" y="115"/>
                    </a:lnTo>
                    <a:lnTo>
                      <a:pt x="6" y="102"/>
                    </a:lnTo>
                    <a:lnTo>
                      <a:pt x="1" y="89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1" y="59"/>
                    </a:lnTo>
                    <a:lnTo>
                      <a:pt x="6" y="44"/>
                    </a:lnTo>
                    <a:lnTo>
                      <a:pt x="13" y="33"/>
                    </a:lnTo>
                    <a:lnTo>
                      <a:pt x="23" y="21"/>
                    </a:lnTo>
                    <a:lnTo>
                      <a:pt x="33" y="12"/>
                    </a:lnTo>
                    <a:lnTo>
                      <a:pt x="46" y="5"/>
                    </a:lnTo>
                    <a:lnTo>
                      <a:pt x="60" y="2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90" y="2"/>
                    </a:lnTo>
                    <a:lnTo>
                      <a:pt x="103" y="5"/>
                    </a:lnTo>
                    <a:lnTo>
                      <a:pt x="116" y="12"/>
                    </a:lnTo>
                    <a:lnTo>
                      <a:pt x="127" y="21"/>
                    </a:lnTo>
                    <a:lnTo>
                      <a:pt x="136" y="33"/>
                    </a:lnTo>
                    <a:lnTo>
                      <a:pt x="142" y="44"/>
                    </a:lnTo>
                    <a:lnTo>
                      <a:pt x="147" y="59"/>
                    </a:lnTo>
                    <a:lnTo>
                      <a:pt x="149" y="74"/>
                    </a:lnTo>
                    <a:lnTo>
                      <a:pt x="149" y="74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7" name="Line 4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6E245551-ED7B-48D3-AA74-FA0767FA9C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6401" y="5129213"/>
                <a:ext cx="0" cy="1984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8" name="Line 4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504EDD9-4B11-4A0F-A778-4ECA8BBDD1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0101" y="5129213"/>
                <a:ext cx="0" cy="19843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09" name="Line 4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6BFAEE2-792E-4754-851E-40DCADFD48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32101" y="5129213"/>
                <a:ext cx="6223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0" name="Freeform 4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C9FD819-23FD-4A93-9DEA-F0C8A5B1C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676" y="4937126"/>
                <a:ext cx="579438" cy="134938"/>
              </a:xfrm>
              <a:custGeom>
                <a:avLst/>
                <a:gdLst>
                  <a:gd name="T0" fmla="*/ 129 w 728"/>
                  <a:gd name="T1" fmla="*/ 170 h 170"/>
                  <a:gd name="T2" fmla="*/ 129 w 728"/>
                  <a:gd name="T3" fmla="*/ 170 h 170"/>
                  <a:gd name="T4" fmla="*/ 119 w 728"/>
                  <a:gd name="T5" fmla="*/ 169 h 170"/>
                  <a:gd name="T6" fmla="*/ 108 w 728"/>
                  <a:gd name="T7" fmla="*/ 167 h 170"/>
                  <a:gd name="T8" fmla="*/ 98 w 728"/>
                  <a:gd name="T9" fmla="*/ 162 h 170"/>
                  <a:gd name="T10" fmla="*/ 90 w 728"/>
                  <a:gd name="T11" fmla="*/ 156 h 170"/>
                  <a:gd name="T12" fmla="*/ 15 w 728"/>
                  <a:gd name="T13" fmla="*/ 84 h 170"/>
                  <a:gd name="T14" fmla="*/ 15 w 728"/>
                  <a:gd name="T15" fmla="*/ 84 h 170"/>
                  <a:gd name="T16" fmla="*/ 8 w 728"/>
                  <a:gd name="T17" fmla="*/ 75 h 170"/>
                  <a:gd name="T18" fmla="*/ 3 w 728"/>
                  <a:gd name="T19" fmla="*/ 67 h 170"/>
                  <a:gd name="T20" fmla="*/ 2 w 728"/>
                  <a:gd name="T21" fmla="*/ 59 h 170"/>
                  <a:gd name="T22" fmla="*/ 0 w 728"/>
                  <a:gd name="T23" fmla="*/ 49 h 170"/>
                  <a:gd name="T24" fmla="*/ 0 w 728"/>
                  <a:gd name="T25" fmla="*/ 41 h 170"/>
                  <a:gd name="T26" fmla="*/ 3 w 728"/>
                  <a:gd name="T27" fmla="*/ 31 h 170"/>
                  <a:gd name="T28" fmla="*/ 6 w 728"/>
                  <a:gd name="T29" fmla="*/ 23 h 170"/>
                  <a:gd name="T30" fmla="*/ 13 w 728"/>
                  <a:gd name="T31" fmla="*/ 16 h 170"/>
                  <a:gd name="T32" fmla="*/ 16 w 728"/>
                  <a:gd name="T33" fmla="*/ 13 h 170"/>
                  <a:gd name="T34" fmla="*/ 16 w 728"/>
                  <a:gd name="T35" fmla="*/ 13 h 170"/>
                  <a:gd name="T36" fmla="*/ 23 w 728"/>
                  <a:gd name="T37" fmla="*/ 7 h 170"/>
                  <a:gd name="T38" fmla="*/ 31 w 728"/>
                  <a:gd name="T39" fmla="*/ 3 h 170"/>
                  <a:gd name="T40" fmla="*/ 39 w 728"/>
                  <a:gd name="T41" fmla="*/ 0 h 170"/>
                  <a:gd name="T42" fmla="*/ 49 w 728"/>
                  <a:gd name="T43" fmla="*/ 0 h 170"/>
                  <a:gd name="T44" fmla="*/ 57 w 728"/>
                  <a:gd name="T45" fmla="*/ 2 h 170"/>
                  <a:gd name="T46" fmla="*/ 67 w 728"/>
                  <a:gd name="T47" fmla="*/ 3 h 170"/>
                  <a:gd name="T48" fmla="*/ 75 w 728"/>
                  <a:gd name="T49" fmla="*/ 8 h 170"/>
                  <a:gd name="T50" fmla="*/ 82 w 728"/>
                  <a:gd name="T51" fmla="*/ 15 h 170"/>
                  <a:gd name="T52" fmla="*/ 139 w 728"/>
                  <a:gd name="T53" fmla="*/ 74 h 170"/>
                  <a:gd name="T54" fmla="*/ 677 w 728"/>
                  <a:gd name="T55" fmla="*/ 74 h 170"/>
                  <a:gd name="T56" fmla="*/ 677 w 728"/>
                  <a:gd name="T57" fmla="*/ 74 h 170"/>
                  <a:gd name="T58" fmla="*/ 687 w 728"/>
                  <a:gd name="T59" fmla="*/ 75 h 170"/>
                  <a:gd name="T60" fmla="*/ 697 w 728"/>
                  <a:gd name="T61" fmla="*/ 77 h 170"/>
                  <a:gd name="T62" fmla="*/ 705 w 728"/>
                  <a:gd name="T63" fmla="*/ 80 h 170"/>
                  <a:gd name="T64" fmla="*/ 713 w 728"/>
                  <a:gd name="T65" fmla="*/ 87 h 170"/>
                  <a:gd name="T66" fmla="*/ 718 w 728"/>
                  <a:gd name="T67" fmla="*/ 92 h 170"/>
                  <a:gd name="T68" fmla="*/ 723 w 728"/>
                  <a:gd name="T69" fmla="*/ 100 h 170"/>
                  <a:gd name="T70" fmla="*/ 726 w 728"/>
                  <a:gd name="T71" fmla="*/ 108 h 170"/>
                  <a:gd name="T72" fmla="*/ 728 w 728"/>
                  <a:gd name="T73" fmla="*/ 118 h 170"/>
                  <a:gd name="T74" fmla="*/ 728 w 728"/>
                  <a:gd name="T75" fmla="*/ 123 h 170"/>
                  <a:gd name="T76" fmla="*/ 728 w 728"/>
                  <a:gd name="T77" fmla="*/ 123 h 170"/>
                  <a:gd name="T78" fmla="*/ 726 w 728"/>
                  <a:gd name="T79" fmla="*/ 133 h 170"/>
                  <a:gd name="T80" fmla="*/ 725 w 728"/>
                  <a:gd name="T81" fmla="*/ 141 h 170"/>
                  <a:gd name="T82" fmla="*/ 720 w 728"/>
                  <a:gd name="T83" fmla="*/ 149 h 170"/>
                  <a:gd name="T84" fmla="*/ 713 w 728"/>
                  <a:gd name="T85" fmla="*/ 156 h 170"/>
                  <a:gd name="T86" fmla="*/ 707 w 728"/>
                  <a:gd name="T87" fmla="*/ 162 h 170"/>
                  <a:gd name="T88" fmla="*/ 699 w 728"/>
                  <a:gd name="T89" fmla="*/ 165 h 170"/>
                  <a:gd name="T90" fmla="*/ 689 w 728"/>
                  <a:gd name="T91" fmla="*/ 169 h 170"/>
                  <a:gd name="T92" fmla="*/ 679 w 728"/>
                  <a:gd name="T93" fmla="*/ 170 h 170"/>
                  <a:gd name="T94" fmla="*/ 129 w 728"/>
                  <a:gd name="T9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28" h="170">
                    <a:moveTo>
                      <a:pt x="129" y="170"/>
                    </a:moveTo>
                    <a:lnTo>
                      <a:pt x="129" y="170"/>
                    </a:lnTo>
                    <a:lnTo>
                      <a:pt x="119" y="169"/>
                    </a:lnTo>
                    <a:lnTo>
                      <a:pt x="108" y="167"/>
                    </a:lnTo>
                    <a:lnTo>
                      <a:pt x="98" y="162"/>
                    </a:lnTo>
                    <a:lnTo>
                      <a:pt x="90" y="156"/>
                    </a:lnTo>
                    <a:lnTo>
                      <a:pt x="15" y="84"/>
                    </a:lnTo>
                    <a:lnTo>
                      <a:pt x="15" y="84"/>
                    </a:lnTo>
                    <a:lnTo>
                      <a:pt x="8" y="75"/>
                    </a:lnTo>
                    <a:lnTo>
                      <a:pt x="3" y="67"/>
                    </a:lnTo>
                    <a:lnTo>
                      <a:pt x="2" y="59"/>
                    </a:lnTo>
                    <a:lnTo>
                      <a:pt x="0" y="49"/>
                    </a:lnTo>
                    <a:lnTo>
                      <a:pt x="0" y="41"/>
                    </a:lnTo>
                    <a:lnTo>
                      <a:pt x="3" y="31"/>
                    </a:lnTo>
                    <a:lnTo>
                      <a:pt x="6" y="23"/>
                    </a:lnTo>
                    <a:lnTo>
                      <a:pt x="13" y="16"/>
                    </a:lnTo>
                    <a:lnTo>
                      <a:pt x="16" y="13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3"/>
                    </a:lnTo>
                    <a:lnTo>
                      <a:pt x="39" y="0"/>
                    </a:lnTo>
                    <a:lnTo>
                      <a:pt x="49" y="0"/>
                    </a:lnTo>
                    <a:lnTo>
                      <a:pt x="57" y="2"/>
                    </a:lnTo>
                    <a:lnTo>
                      <a:pt x="67" y="3"/>
                    </a:lnTo>
                    <a:lnTo>
                      <a:pt x="75" y="8"/>
                    </a:lnTo>
                    <a:lnTo>
                      <a:pt x="82" y="15"/>
                    </a:lnTo>
                    <a:lnTo>
                      <a:pt x="139" y="74"/>
                    </a:lnTo>
                    <a:lnTo>
                      <a:pt x="677" y="74"/>
                    </a:lnTo>
                    <a:lnTo>
                      <a:pt x="677" y="74"/>
                    </a:lnTo>
                    <a:lnTo>
                      <a:pt x="687" y="75"/>
                    </a:lnTo>
                    <a:lnTo>
                      <a:pt x="697" y="77"/>
                    </a:lnTo>
                    <a:lnTo>
                      <a:pt x="705" y="80"/>
                    </a:lnTo>
                    <a:lnTo>
                      <a:pt x="713" y="87"/>
                    </a:lnTo>
                    <a:lnTo>
                      <a:pt x="718" y="92"/>
                    </a:lnTo>
                    <a:lnTo>
                      <a:pt x="723" y="100"/>
                    </a:lnTo>
                    <a:lnTo>
                      <a:pt x="726" y="108"/>
                    </a:lnTo>
                    <a:lnTo>
                      <a:pt x="728" y="118"/>
                    </a:lnTo>
                    <a:lnTo>
                      <a:pt x="728" y="123"/>
                    </a:lnTo>
                    <a:lnTo>
                      <a:pt x="728" y="123"/>
                    </a:lnTo>
                    <a:lnTo>
                      <a:pt x="726" y="133"/>
                    </a:lnTo>
                    <a:lnTo>
                      <a:pt x="725" y="141"/>
                    </a:lnTo>
                    <a:lnTo>
                      <a:pt x="720" y="149"/>
                    </a:lnTo>
                    <a:lnTo>
                      <a:pt x="713" y="156"/>
                    </a:lnTo>
                    <a:lnTo>
                      <a:pt x="707" y="162"/>
                    </a:lnTo>
                    <a:lnTo>
                      <a:pt x="699" y="165"/>
                    </a:lnTo>
                    <a:lnTo>
                      <a:pt x="689" y="169"/>
                    </a:lnTo>
                    <a:lnTo>
                      <a:pt x="679" y="170"/>
                    </a:lnTo>
                    <a:lnTo>
                      <a:pt x="129" y="170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1" name="Line 4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785E772-5D3C-4E4C-B3F0-225E1979A4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46401" y="5208588"/>
                <a:ext cx="3937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12" name="组合 1011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2E260CED-CB67-4108-8F88-E519B6B96436}"/>
                </a:ext>
              </a:extLst>
            </p:cNvPr>
            <p:cNvGrpSpPr/>
            <p:nvPr/>
          </p:nvGrpSpPr>
          <p:grpSpPr>
            <a:xfrm>
              <a:off x="4741420" y="3663303"/>
              <a:ext cx="307121" cy="286958"/>
              <a:chOff x="4665663" y="2427288"/>
              <a:chExt cx="628650" cy="587376"/>
            </a:xfrm>
          </p:grpSpPr>
          <p:sp>
            <p:nvSpPr>
              <p:cNvPr id="1013" name="Line 5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FB0E3498-297E-476E-A3B5-32B0987DD8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5663" y="2427288"/>
                <a:ext cx="31115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4" name="Line 5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7E05EFD-E0C8-4528-B564-3A81C080C0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21238" y="2797176"/>
                <a:ext cx="0" cy="1762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5" name="Rectangle 5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090C749-EAC7-4FA3-B3D6-B42FD8AF9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726" y="2973388"/>
                <a:ext cx="77788" cy="4127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6" name="Freeform 5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3D94FD87-6A19-4CA3-BAC2-75B1C325B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6938" y="2427288"/>
                <a:ext cx="233363" cy="371475"/>
              </a:xfrm>
              <a:custGeom>
                <a:avLst/>
                <a:gdLst>
                  <a:gd name="T0" fmla="*/ 295 w 295"/>
                  <a:gd name="T1" fmla="*/ 0 h 466"/>
                  <a:gd name="T2" fmla="*/ 295 w 295"/>
                  <a:gd name="T3" fmla="*/ 319 h 466"/>
                  <a:gd name="T4" fmla="*/ 295 w 295"/>
                  <a:gd name="T5" fmla="*/ 319 h 466"/>
                  <a:gd name="T6" fmla="*/ 295 w 295"/>
                  <a:gd name="T7" fmla="*/ 333 h 466"/>
                  <a:gd name="T8" fmla="*/ 292 w 295"/>
                  <a:gd name="T9" fmla="*/ 348 h 466"/>
                  <a:gd name="T10" fmla="*/ 288 w 295"/>
                  <a:gd name="T11" fmla="*/ 363 h 466"/>
                  <a:gd name="T12" fmla="*/ 283 w 295"/>
                  <a:gd name="T13" fmla="*/ 376 h 466"/>
                  <a:gd name="T14" fmla="*/ 277 w 295"/>
                  <a:gd name="T15" fmla="*/ 389 h 466"/>
                  <a:gd name="T16" fmla="*/ 270 w 295"/>
                  <a:gd name="T17" fmla="*/ 402 h 466"/>
                  <a:gd name="T18" fmla="*/ 262 w 295"/>
                  <a:gd name="T19" fmla="*/ 412 h 466"/>
                  <a:gd name="T20" fmla="*/ 252 w 295"/>
                  <a:gd name="T21" fmla="*/ 423 h 466"/>
                  <a:gd name="T22" fmla="*/ 241 w 295"/>
                  <a:gd name="T23" fmla="*/ 433 h 466"/>
                  <a:gd name="T24" fmla="*/ 229 w 295"/>
                  <a:gd name="T25" fmla="*/ 441 h 466"/>
                  <a:gd name="T26" fmla="*/ 218 w 295"/>
                  <a:gd name="T27" fmla="*/ 448 h 466"/>
                  <a:gd name="T28" fmla="*/ 205 w 295"/>
                  <a:gd name="T29" fmla="*/ 455 h 466"/>
                  <a:gd name="T30" fmla="*/ 192 w 295"/>
                  <a:gd name="T31" fmla="*/ 459 h 466"/>
                  <a:gd name="T32" fmla="*/ 177 w 295"/>
                  <a:gd name="T33" fmla="*/ 464 h 466"/>
                  <a:gd name="T34" fmla="*/ 162 w 295"/>
                  <a:gd name="T35" fmla="*/ 466 h 466"/>
                  <a:gd name="T36" fmla="*/ 148 w 295"/>
                  <a:gd name="T37" fmla="*/ 466 h 466"/>
                  <a:gd name="T38" fmla="*/ 148 w 295"/>
                  <a:gd name="T39" fmla="*/ 466 h 466"/>
                  <a:gd name="T40" fmla="*/ 133 w 295"/>
                  <a:gd name="T41" fmla="*/ 466 h 466"/>
                  <a:gd name="T42" fmla="*/ 118 w 295"/>
                  <a:gd name="T43" fmla="*/ 464 h 466"/>
                  <a:gd name="T44" fmla="*/ 103 w 295"/>
                  <a:gd name="T45" fmla="*/ 459 h 466"/>
                  <a:gd name="T46" fmla="*/ 90 w 295"/>
                  <a:gd name="T47" fmla="*/ 455 h 466"/>
                  <a:gd name="T48" fmla="*/ 77 w 295"/>
                  <a:gd name="T49" fmla="*/ 448 h 466"/>
                  <a:gd name="T50" fmla="*/ 66 w 295"/>
                  <a:gd name="T51" fmla="*/ 441 h 466"/>
                  <a:gd name="T52" fmla="*/ 54 w 295"/>
                  <a:gd name="T53" fmla="*/ 433 h 466"/>
                  <a:gd name="T54" fmla="*/ 43 w 295"/>
                  <a:gd name="T55" fmla="*/ 423 h 466"/>
                  <a:gd name="T56" fmla="*/ 33 w 295"/>
                  <a:gd name="T57" fmla="*/ 412 h 466"/>
                  <a:gd name="T58" fmla="*/ 25 w 295"/>
                  <a:gd name="T59" fmla="*/ 402 h 466"/>
                  <a:gd name="T60" fmla="*/ 18 w 295"/>
                  <a:gd name="T61" fmla="*/ 389 h 466"/>
                  <a:gd name="T62" fmla="*/ 12 w 295"/>
                  <a:gd name="T63" fmla="*/ 376 h 466"/>
                  <a:gd name="T64" fmla="*/ 7 w 295"/>
                  <a:gd name="T65" fmla="*/ 363 h 466"/>
                  <a:gd name="T66" fmla="*/ 4 w 295"/>
                  <a:gd name="T67" fmla="*/ 348 h 466"/>
                  <a:gd name="T68" fmla="*/ 0 w 295"/>
                  <a:gd name="T69" fmla="*/ 333 h 466"/>
                  <a:gd name="T70" fmla="*/ 0 w 295"/>
                  <a:gd name="T71" fmla="*/ 319 h 466"/>
                  <a:gd name="T72" fmla="*/ 0 w 295"/>
                  <a:gd name="T73" fmla="*/ 0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5" h="466">
                    <a:moveTo>
                      <a:pt x="295" y="0"/>
                    </a:moveTo>
                    <a:lnTo>
                      <a:pt x="295" y="319"/>
                    </a:lnTo>
                    <a:lnTo>
                      <a:pt x="295" y="319"/>
                    </a:lnTo>
                    <a:lnTo>
                      <a:pt x="295" y="333"/>
                    </a:lnTo>
                    <a:lnTo>
                      <a:pt x="292" y="348"/>
                    </a:lnTo>
                    <a:lnTo>
                      <a:pt x="288" y="363"/>
                    </a:lnTo>
                    <a:lnTo>
                      <a:pt x="283" y="376"/>
                    </a:lnTo>
                    <a:lnTo>
                      <a:pt x="277" y="389"/>
                    </a:lnTo>
                    <a:lnTo>
                      <a:pt x="270" y="402"/>
                    </a:lnTo>
                    <a:lnTo>
                      <a:pt x="262" y="412"/>
                    </a:lnTo>
                    <a:lnTo>
                      <a:pt x="252" y="423"/>
                    </a:lnTo>
                    <a:lnTo>
                      <a:pt x="241" y="433"/>
                    </a:lnTo>
                    <a:lnTo>
                      <a:pt x="229" y="441"/>
                    </a:lnTo>
                    <a:lnTo>
                      <a:pt x="218" y="448"/>
                    </a:lnTo>
                    <a:lnTo>
                      <a:pt x="205" y="455"/>
                    </a:lnTo>
                    <a:lnTo>
                      <a:pt x="192" y="459"/>
                    </a:lnTo>
                    <a:lnTo>
                      <a:pt x="177" y="464"/>
                    </a:lnTo>
                    <a:lnTo>
                      <a:pt x="162" y="466"/>
                    </a:lnTo>
                    <a:lnTo>
                      <a:pt x="148" y="466"/>
                    </a:lnTo>
                    <a:lnTo>
                      <a:pt x="148" y="466"/>
                    </a:lnTo>
                    <a:lnTo>
                      <a:pt x="133" y="466"/>
                    </a:lnTo>
                    <a:lnTo>
                      <a:pt x="118" y="464"/>
                    </a:lnTo>
                    <a:lnTo>
                      <a:pt x="103" y="459"/>
                    </a:lnTo>
                    <a:lnTo>
                      <a:pt x="90" y="455"/>
                    </a:lnTo>
                    <a:lnTo>
                      <a:pt x="77" y="448"/>
                    </a:lnTo>
                    <a:lnTo>
                      <a:pt x="66" y="441"/>
                    </a:lnTo>
                    <a:lnTo>
                      <a:pt x="54" y="433"/>
                    </a:lnTo>
                    <a:lnTo>
                      <a:pt x="43" y="423"/>
                    </a:lnTo>
                    <a:lnTo>
                      <a:pt x="33" y="412"/>
                    </a:lnTo>
                    <a:lnTo>
                      <a:pt x="25" y="402"/>
                    </a:lnTo>
                    <a:lnTo>
                      <a:pt x="18" y="389"/>
                    </a:lnTo>
                    <a:lnTo>
                      <a:pt x="12" y="376"/>
                    </a:lnTo>
                    <a:lnTo>
                      <a:pt x="7" y="363"/>
                    </a:lnTo>
                    <a:lnTo>
                      <a:pt x="4" y="348"/>
                    </a:lnTo>
                    <a:lnTo>
                      <a:pt x="0" y="333"/>
                    </a:lnTo>
                    <a:lnTo>
                      <a:pt x="0" y="319"/>
                    </a:lnTo>
                    <a:lnTo>
                      <a:pt x="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7" name="Line 5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F46C55A-5C6F-4336-93B8-2676993FCD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06938" y="2605088"/>
                <a:ext cx="2333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8" name="Line 5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272A4EE-FB6D-4AD7-BD86-986F5AAAB7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76813" y="3014663"/>
                <a:ext cx="3175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19" name="Line 5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B4AB7F4-1276-42C8-B7D8-AAD8B61948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38738" y="2463801"/>
                <a:ext cx="0" cy="1762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0" name="Rectangle 6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CD19D31-D85A-4A1D-A728-230B8BBC6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7463" y="2427288"/>
                <a:ext cx="77788" cy="3651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1" name="Freeform 6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A938A6DA-7E11-44C6-839A-F792907D0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9676" y="2641601"/>
                <a:ext cx="233363" cy="373063"/>
              </a:xfrm>
              <a:custGeom>
                <a:avLst/>
                <a:gdLst>
                  <a:gd name="T0" fmla="*/ 0 w 295"/>
                  <a:gd name="T1" fmla="*/ 469 h 469"/>
                  <a:gd name="T2" fmla="*/ 0 w 295"/>
                  <a:gd name="T3" fmla="*/ 147 h 469"/>
                  <a:gd name="T4" fmla="*/ 0 w 295"/>
                  <a:gd name="T5" fmla="*/ 147 h 469"/>
                  <a:gd name="T6" fmla="*/ 0 w 295"/>
                  <a:gd name="T7" fmla="*/ 132 h 469"/>
                  <a:gd name="T8" fmla="*/ 3 w 295"/>
                  <a:gd name="T9" fmla="*/ 117 h 469"/>
                  <a:gd name="T10" fmla="*/ 7 w 295"/>
                  <a:gd name="T11" fmla="*/ 103 h 469"/>
                  <a:gd name="T12" fmla="*/ 12 w 295"/>
                  <a:gd name="T13" fmla="*/ 90 h 469"/>
                  <a:gd name="T14" fmla="*/ 18 w 295"/>
                  <a:gd name="T15" fmla="*/ 77 h 469"/>
                  <a:gd name="T16" fmla="*/ 25 w 295"/>
                  <a:gd name="T17" fmla="*/ 65 h 469"/>
                  <a:gd name="T18" fmla="*/ 33 w 295"/>
                  <a:gd name="T19" fmla="*/ 54 h 469"/>
                  <a:gd name="T20" fmla="*/ 43 w 295"/>
                  <a:gd name="T21" fmla="*/ 42 h 469"/>
                  <a:gd name="T22" fmla="*/ 54 w 295"/>
                  <a:gd name="T23" fmla="*/ 32 h 469"/>
                  <a:gd name="T24" fmla="*/ 66 w 295"/>
                  <a:gd name="T25" fmla="*/ 24 h 469"/>
                  <a:gd name="T26" fmla="*/ 77 w 295"/>
                  <a:gd name="T27" fmla="*/ 18 h 469"/>
                  <a:gd name="T28" fmla="*/ 90 w 295"/>
                  <a:gd name="T29" fmla="*/ 11 h 469"/>
                  <a:gd name="T30" fmla="*/ 103 w 295"/>
                  <a:gd name="T31" fmla="*/ 6 h 469"/>
                  <a:gd name="T32" fmla="*/ 118 w 295"/>
                  <a:gd name="T33" fmla="*/ 3 h 469"/>
                  <a:gd name="T34" fmla="*/ 133 w 295"/>
                  <a:gd name="T35" fmla="*/ 0 h 469"/>
                  <a:gd name="T36" fmla="*/ 147 w 295"/>
                  <a:gd name="T37" fmla="*/ 0 h 469"/>
                  <a:gd name="T38" fmla="*/ 147 w 295"/>
                  <a:gd name="T39" fmla="*/ 0 h 469"/>
                  <a:gd name="T40" fmla="*/ 162 w 295"/>
                  <a:gd name="T41" fmla="*/ 0 h 469"/>
                  <a:gd name="T42" fmla="*/ 177 w 295"/>
                  <a:gd name="T43" fmla="*/ 3 h 469"/>
                  <a:gd name="T44" fmla="*/ 192 w 295"/>
                  <a:gd name="T45" fmla="*/ 6 h 469"/>
                  <a:gd name="T46" fmla="*/ 205 w 295"/>
                  <a:gd name="T47" fmla="*/ 11 h 469"/>
                  <a:gd name="T48" fmla="*/ 218 w 295"/>
                  <a:gd name="T49" fmla="*/ 18 h 469"/>
                  <a:gd name="T50" fmla="*/ 229 w 295"/>
                  <a:gd name="T51" fmla="*/ 24 h 469"/>
                  <a:gd name="T52" fmla="*/ 241 w 295"/>
                  <a:gd name="T53" fmla="*/ 32 h 469"/>
                  <a:gd name="T54" fmla="*/ 252 w 295"/>
                  <a:gd name="T55" fmla="*/ 42 h 469"/>
                  <a:gd name="T56" fmla="*/ 262 w 295"/>
                  <a:gd name="T57" fmla="*/ 54 h 469"/>
                  <a:gd name="T58" fmla="*/ 270 w 295"/>
                  <a:gd name="T59" fmla="*/ 65 h 469"/>
                  <a:gd name="T60" fmla="*/ 277 w 295"/>
                  <a:gd name="T61" fmla="*/ 77 h 469"/>
                  <a:gd name="T62" fmla="*/ 283 w 295"/>
                  <a:gd name="T63" fmla="*/ 90 h 469"/>
                  <a:gd name="T64" fmla="*/ 288 w 295"/>
                  <a:gd name="T65" fmla="*/ 103 h 469"/>
                  <a:gd name="T66" fmla="*/ 291 w 295"/>
                  <a:gd name="T67" fmla="*/ 117 h 469"/>
                  <a:gd name="T68" fmla="*/ 295 w 295"/>
                  <a:gd name="T69" fmla="*/ 132 h 469"/>
                  <a:gd name="T70" fmla="*/ 295 w 295"/>
                  <a:gd name="T71" fmla="*/ 147 h 469"/>
                  <a:gd name="T72" fmla="*/ 295 w 295"/>
                  <a:gd name="T73" fmla="*/ 469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5" h="469">
                    <a:moveTo>
                      <a:pt x="0" y="469"/>
                    </a:moveTo>
                    <a:lnTo>
                      <a:pt x="0" y="147"/>
                    </a:lnTo>
                    <a:lnTo>
                      <a:pt x="0" y="147"/>
                    </a:lnTo>
                    <a:lnTo>
                      <a:pt x="0" y="132"/>
                    </a:lnTo>
                    <a:lnTo>
                      <a:pt x="3" y="117"/>
                    </a:lnTo>
                    <a:lnTo>
                      <a:pt x="7" y="103"/>
                    </a:lnTo>
                    <a:lnTo>
                      <a:pt x="12" y="90"/>
                    </a:lnTo>
                    <a:lnTo>
                      <a:pt x="18" y="77"/>
                    </a:lnTo>
                    <a:lnTo>
                      <a:pt x="25" y="65"/>
                    </a:lnTo>
                    <a:lnTo>
                      <a:pt x="33" y="54"/>
                    </a:lnTo>
                    <a:lnTo>
                      <a:pt x="43" y="42"/>
                    </a:lnTo>
                    <a:lnTo>
                      <a:pt x="54" y="32"/>
                    </a:lnTo>
                    <a:lnTo>
                      <a:pt x="66" y="24"/>
                    </a:lnTo>
                    <a:lnTo>
                      <a:pt x="77" y="18"/>
                    </a:lnTo>
                    <a:lnTo>
                      <a:pt x="90" y="11"/>
                    </a:lnTo>
                    <a:lnTo>
                      <a:pt x="103" y="6"/>
                    </a:lnTo>
                    <a:lnTo>
                      <a:pt x="118" y="3"/>
                    </a:lnTo>
                    <a:lnTo>
                      <a:pt x="133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62" y="0"/>
                    </a:lnTo>
                    <a:lnTo>
                      <a:pt x="177" y="3"/>
                    </a:lnTo>
                    <a:lnTo>
                      <a:pt x="192" y="6"/>
                    </a:lnTo>
                    <a:lnTo>
                      <a:pt x="205" y="11"/>
                    </a:lnTo>
                    <a:lnTo>
                      <a:pt x="218" y="18"/>
                    </a:lnTo>
                    <a:lnTo>
                      <a:pt x="229" y="24"/>
                    </a:lnTo>
                    <a:lnTo>
                      <a:pt x="241" y="32"/>
                    </a:lnTo>
                    <a:lnTo>
                      <a:pt x="252" y="42"/>
                    </a:lnTo>
                    <a:lnTo>
                      <a:pt x="262" y="54"/>
                    </a:lnTo>
                    <a:lnTo>
                      <a:pt x="270" y="65"/>
                    </a:lnTo>
                    <a:lnTo>
                      <a:pt x="277" y="77"/>
                    </a:lnTo>
                    <a:lnTo>
                      <a:pt x="283" y="90"/>
                    </a:lnTo>
                    <a:lnTo>
                      <a:pt x="288" y="103"/>
                    </a:lnTo>
                    <a:lnTo>
                      <a:pt x="291" y="117"/>
                    </a:lnTo>
                    <a:lnTo>
                      <a:pt x="295" y="132"/>
                    </a:lnTo>
                    <a:lnTo>
                      <a:pt x="295" y="147"/>
                    </a:lnTo>
                    <a:lnTo>
                      <a:pt x="295" y="469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2" name="Line 6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097CED5-FF4F-4D9F-8013-73C4E82EE5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19676" y="2838451"/>
                <a:ext cx="2333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23" name="组合 102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D113FBC0-7075-47B8-AA61-420630F36F91}"/>
                </a:ext>
              </a:extLst>
            </p:cNvPr>
            <p:cNvGrpSpPr/>
            <p:nvPr/>
          </p:nvGrpSpPr>
          <p:grpSpPr>
            <a:xfrm>
              <a:off x="1392949" y="3606300"/>
              <a:ext cx="231115" cy="287732"/>
              <a:chOff x="4743451" y="4854576"/>
              <a:chExt cx="473075" cy="588963"/>
            </a:xfrm>
          </p:grpSpPr>
          <p:sp>
            <p:nvSpPr>
              <p:cNvPr id="1024" name="Freeform 6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39C31633-3FAA-43EB-A994-E5FB94B8B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1238" y="5011738"/>
                <a:ext cx="344488" cy="274638"/>
              </a:xfrm>
              <a:custGeom>
                <a:avLst/>
                <a:gdLst>
                  <a:gd name="T0" fmla="*/ 247 w 434"/>
                  <a:gd name="T1" fmla="*/ 0 h 345"/>
                  <a:gd name="T2" fmla="*/ 247 w 434"/>
                  <a:gd name="T3" fmla="*/ 0 h 345"/>
                  <a:gd name="T4" fmla="*/ 270 w 434"/>
                  <a:gd name="T5" fmla="*/ 2 h 345"/>
                  <a:gd name="T6" fmla="*/ 290 w 434"/>
                  <a:gd name="T7" fmla="*/ 3 h 345"/>
                  <a:gd name="T8" fmla="*/ 310 w 434"/>
                  <a:gd name="T9" fmla="*/ 8 h 345"/>
                  <a:gd name="T10" fmla="*/ 328 w 434"/>
                  <a:gd name="T11" fmla="*/ 13 h 345"/>
                  <a:gd name="T12" fmla="*/ 344 w 434"/>
                  <a:gd name="T13" fmla="*/ 20 h 345"/>
                  <a:gd name="T14" fmla="*/ 359 w 434"/>
                  <a:gd name="T15" fmla="*/ 30 h 345"/>
                  <a:gd name="T16" fmla="*/ 373 w 434"/>
                  <a:gd name="T17" fmla="*/ 39 h 345"/>
                  <a:gd name="T18" fmla="*/ 385 w 434"/>
                  <a:gd name="T19" fmla="*/ 49 h 345"/>
                  <a:gd name="T20" fmla="*/ 396 w 434"/>
                  <a:gd name="T21" fmla="*/ 62 h 345"/>
                  <a:gd name="T22" fmla="*/ 406 w 434"/>
                  <a:gd name="T23" fmla="*/ 75 h 345"/>
                  <a:gd name="T24" fmla="*/ 414 w 434"/>
                  <a:gd name="T25" fmla="*/ 88 h 345"/>
                  <a:gd name="T26" fmla="*/ 421 w 434"/>
                  <a:gd name="T27" fmla="*/ 105 h 345"/>
                  <a:gd name="T28" fmla="*/ 426 w 434"/>
                  <a:gd name="T29" fmla="*/ 120 h 345"/>
                  <a:gd name="T30" fmla="*/ 431 w 434"/>
                  <a:gd name="T31" fmla="*/ 138 h 345"/>
                  <a:gd name="T32" fmla="*/ 432 w 434"/>
                  <a:gd name="T33" fmla="*/ 154 h 345"/>
                  <a:gd name="T34" fmla="*/ 434 w 434"/>
                  <a:gd name="T35" fmla="*/ 174 h 345"/>
                  <a:gd name="T36" fmla="*/ 434 w 434"/>
                  <a:gd name="T37" fmla="*/ 174 h 345"/>
                  <a:gd name="T38" fmla="*/ 432 w 434"/>
                  <a:gd name="T39" fmla="*/ 192 h 345"/>
                  <a:gd name="T40" fmla="*/ 429 w 434"/>
                  <a:gd name="T41" fmla="*/ 210 h 345"/>
                  <a:gd name="T42" fmla="*/ 424 w 434"/>
                  <a:gd name="T43" fmla="*/ 228 h 345"/>
                  <a:gd name="T44" fmla="*/ 418 w 434"/>
                  <a:gd name="T45" fmla="*/ 244 h 345"/>
                  <a:gd name="T46" fmla="*/ 409 w 434"/>
                  <a:gd name="T47" fmla="*/ 259 h 345"/>
                  <a:gd name="T48" fmla="*/ 400 w 434"/>
                  <a:gd name="T49" fmla="*/ 273 h 345"/>
                  <a:gd name="T50" fmla="*/ 390 w 434"/>
                  <a:gd name="T51" fmla="*/ 286 h 345"/>
                  <a:gd name="T52" fmla="*/ 377 w 434"/>
                  <a:gd name="T53" fmla="*/ 298 h 345"/>
                  <a:gd name="T54" fmla="*/ 364 w 434"/>
                  <a:gd name="T55" fmla="*/ 309 h 345"/>
                  <a:gd name="T56" fmla="*/ 349 w 434"/>
                  <a:gd name="T57" fmla="*/ 318 h 345"/>
                  <a:gd name="T58" fmla="*/ 334 w 434"/>
                  <a:gd name="T59" fmla="*/ 326 h 345"/>
                  <a:gd name="T60" fmla="*/ 318 w 434"/>
                  <a:gd name="T61" fmla="*/ 332 h 345"/>
                  <a:gd name="T62" fmla="*/ 301 w 434"/>
                  <a:gd name="T63" fmla="*/ 339 h 345"/>
                  <a:gd name="T64" fmla="*/ 283 w 434"/>
                  <a:gd name="T65" fmla="*/ 342 h 345"/>
                  <a:gd name="T66" fmla="*/ 267 w 434"/>
                  <a:gd name="T67" fmla="*/ 345 h 345"/>
                  <a:gd name="T68" fmla="*/ 249 w 434"/>
                  <a:gd name="T69" fmla="*/ 345 h 345"/>
                  <a:gd name="T70" fmla="*/ 0 w 434"/>
                  <a:gd name="T71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4" h="345">
                    <a:moveTo>
                      <a:pt x="247" y="0"/>
                    </a:moveTo>
                    <a:lnTo>
                      <a:pt x="247" y="0"/>
                    </a:lnTo>
                    <a:lnTo>
                      <a:pt x="270" y="2"/>
                    </a:lnTo>
                    <a:lnTo>
                      <a:pt x="290" y="3"/>
                    </a:lnTo>
                    <a:lnTo>
                      <a:pt x="310" y="8"/>
                    </a:lnTo>
                    <a:lnTo>
                      <a:pt x="328" y="13"/>
                    </a:lnTo>
                    <a:lnTo>
                      <a:pt x="344" y="20"/>
                    </a:lnTo>
                    <a:lnTo>
                      <a:pt x="359" y="30"/>
                    </a:lnTo>
                    <a:lnTo>
                      <a:pt x="373" y="39"/>
                    </a:lnTo>
                    <a:lnTo>
                      <a:pt x="385" y="49"/>
                    </a:lnTo>
                    <a:lnTo>
                      <a:pt x="396" y="62"/>
                    </a:lnTo>
                    <a:lnTo>
                      <a:pt x="406" y="75"/>
                    </a:lnTo>
                    <a:lnTo>
                      <a:pt x="414" y="88"/>
                    </a:lnTo>
                    <a:lnTo>
                      <a:pt x="421" y="105"/>
                    </a:lnTo>
                    <a:lnTo>
                      <a:pt x="426" y="120"/>
                    </a:lnTo>
                    <a:lnTo>
                      <a:pt x="431" y="138"/>
                    </a:lnTo>
                    <a:lnTo>
                      <a:pt x="432" y="154"/>
                    </a:lnTo>
                    <a:lnTo>
                      <a:pt x="434" y="174"/>
                    </a:lnTo>
                    <a:lnTo>
                      <a:pt x="434" y="174"/>
                    </a:lnTo>
                    <a:lnTo>
                      <a:pt x="432" y="192"/>
                    </a:lnTo>
                    <a:lnTo>
                      <a:pt x="429" y="210"/>
                    </a:lnTo>
                    <a:lnTo>
                      <a:pt x="424" y="228"/>
                    </a:lnTo>
                    <a:lnTo>
                      <a:pt x="418" y="244"/>
                    </a:lnTo>
                    <a:lnTo>
                      <a:pt x="409" y="259"/>
                    </a:lnTo>
                    <a:lnTo>
                      <a:pt x="400" y="273"/>
                    </a:lnTo>
                    <a:lnTo>
                      <a:pt x="390" y="286"/>
                    </a:lnTo>
                    <a:lnTo>
                      <a:pt x="377" y="298"/>
                    </a:lnTo>
                    <a:lnTo>
                      <a:pt x="364" y="309"/>
                    </a:lnTo>
                    <a:lnTo>
                      <a:pt x="349" y="318"/>
                    </a:lnTo>
                    <a:lnTo>
                      <a:pt x="334" y="326"/>
                    </a:lnTo>
                    <a:lnTo>
                      <a:pt x="318" y="332"/>
                    </a:lnTo>
                    <a:lnTo>
                      <a:pt x="301" y="339"/>
                    </a:lnTo>
                    <a:lnTo>
                      <a:pt x="283" y="342"/>
                    </a:lnTo>
                    <a:lnTo>
                      <a:pt x="267" y="345"/>
                    </a:lnTo>
                    <a:lnTo>
                      <a:pt x="249" y="345"/>
                    </a:lnTo>
                    <a:lnTo>
                      <a:pt x="0" y="34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5" name="Rectangle 7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B3654EB-B7D1-40DE-A7F6-F39969FD5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9026" y="4911726"/>
                <a:ext cx="120650" cy="2540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6" name="Rectangle 7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B9CCABB-AC30-4CFA-AB14-3B10B5D29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0301" y="4854576"/>
                <a:ext cx="36513" cy="5715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7" name="Line 7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846F77F-79A2-4CE0-9238-46CB181884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9026" y="5286376"/>
                <a:ext cx="0" cy="1555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8" name="Line 7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48C33F9-BE0B-4BBB-AF93-639338FD5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4276" y="5286376"/>
                <a:ext cx="44450" cy="15716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29" name="Line 7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6CCBB92-442D-45F9-A918-EBD1B94F2C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43451" y="5441951"/>
                <a:ext cx="47307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30" name="组合 1029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C16AF9BD-CF66-436E-8DF2-47C57E8C27AE}"/>
                </a:ext>
              </a:extLst>
            </p:cNvPr>
            <p:cNvGrpSpPr/>
            <p:nvPr/>
          </p:nvGrpSpPr>
          <p:grpSpPr>
            <a:xfrm>
              <a:off x="3062184" y="5358892"/>
              <a:ext cx="276099" cy="245852"/>
              <a:chOff x="6534151" y="1257301"/>
              <a:chExt cx="565150" cy="503238"/>
            </a:xfrm>
          </p:grpSpPr>
          <p:sp>
            <p:nvSpPr>
              <p:cNvPr id="1031" name="Freeform 7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63513812-1144-4C33-992F-4682A8661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4151" y="1257301"/>
                <a:ext cx="565150" cy="503238"/>
              </a:xfrm>
              <a:custGeom>
                <a:avLst/>
                <a:gdLst>
                  <a:gd name="T0" fmla="*/ 650 w 710"/>
                  <a:gd name="T1" fmla="*/ 55 h 633"/>
                  <a:gd name="T2" fmla="*/ 635 w 710"/>
                  <a:gd name="T3" fmla="*/ 42 h 633"/>
                  <a:gd name="T4" fmla="*/ 602 w 710"/>
                  <a:gd name="T5" fmla="*/ 21 h 633"/>
                  <a:gd name="T6" fmla="*/ 568 w 710"/>
                  <a:gd name="T7" fmla="*/ 6 h 633"/>
                  <a:gd name="T8" fmla="*/ 530 w 710"/>
                  <a:gd name="T9" fmla="*/ 0 h 633"/>
                  <a:gd name="T10" fmla="*/ 494 w 710"/>
                  <a:gd name="T11" fmla="*/ 0 h 633"/>
                  <a:gd name="T12" fmla="*/ 456 w 710"/>
                  <a:gd name="T13" fmla="*/ 6 h 633"/>
                  <a:gd name="T14" fmla="*/ 420 w 710"/>
                  <a:gd name="T15" fmla="*/ 21 h 633"/>
                  <a:gd name="T16" fmla="*/ 389 w 710"/>
                  <a:gd name="T17" fmla="*/ 42 h 633"/>
                  <a:gd name="T18" fmla="*/ 355 w 710"/>
                  <a:gd name="T19" fmla="*/ 75 h 633"/>
                  <a:gd name="T20" fmla="*/ 335 w 710"/>
                  <a:gd name="T21" fmla="*/ 55 h 633"/>
                  <a:gd name="T22" fmla="*/ 306 w 710"/>
                  <a:gd name="T23" fmla="*/ 31 h 633"/>
                  <a:gd name="T24" fmla="*/ 272 w 710"/>
                  <a:gd name="T25" fmla="*/ 13 h 633"/>
                  <a:gd name="T26" fmla="*/ 236 w 710"/>
                  <a:gd name="T27" fmla="*/ 3 h 633"/>
                  <a:gd name="T28" fmla="*/ 198 w 710"/>
                  <a:gd name="T29" fmla="*/ 0 h 633"/>
                  <a:gd name="T30" fmla="*/ 160 w 710"/>
                  <a:gd name="T31" fmla="*/ 3 h 633"/>
                  <a:gd name="T32" fmla="*/ 124 w 710"/>
                  <a:gd name="T33" fmla="*/ 13 h 633"/>
                  <a:gd name="T34" fmla="*/ 90 w 710"/>
                  <a:gd name="T35" fmla="*/ 31 h 633"/>
                  <a:gd name="T36" fmla="*/ 60 w 710"/>
                  <a:gd name="T37" fmla="*/ 55 h 633"/>
                  <a:gd name="T38" fmla="*/ 57 w 710"/>
                  <a:gd name="T39" fmla="*/ 59 h 633"/>
                  <a:gd name="T40" fmla="*/ 33 w 710"/>
                  <a:gd name="T41" fmla="*/ 90 h 633"/>
                  <a:gd name="T42" fmla="*/ 15 w 710"/>
                  <a:gd name="T43" fmla="*/ 124 h 633"/>
                  <a:gd name="T44" fmla="*/ 3 w 710"/>
                  <a:gd name="T45" fmla="*/ 160 h 633"/>
                  <a:gd name="T46" fmla="*/ 0 w 710"/>
                  <a:gd name="T47" fmla="*/ 198 h 633"/>
                  <a:gd name="T48" fmla="*/ 3 w 710"/>
                  <a:gd name="T49" fmla="*/ 234 h 633"/>
                  <a:gd name="T50" fmla="*/ 15 w 710"/>
                  <a:gd name="T51" fmla="*/ 272 h 633"/>
                  <a:gd name="T52" fmla="*/ 33 w 710"/>
                  <a:gd name="T53" fmla="*/ 304 h 633"/>
                  <a:gd name="T54" fmla="*/ 57 w 710"/>
                  <a:gd name="T55" fmla="*/ 335 h 633"/>
                  <a:gd name="T56" fmla="*/ 355 w 710"/>
                  <a:gd name="T57" fmla="*/ 633 h 633"/>
                  <a:gd name="T58" fmla="*/ 653 w 710"/>
                  <a:gd name="T59" fmla="*/ 335 h 633"/>
                  <a:gd name="T60" fmla="*/ 666 w 710"/>
                  <a:gd name="T61" fmla="*/ 321 h 633"/>
                  <a:gd name="T62" fmla="*/ 687 w 710"/>
                  <a:gd name="T63" fmla="*/ 288 h 633"/>
                  <a:gd name="T64" fmla="*/ 702 w 710"/>
                  <a:gd name="T65" fmla="*/ 254 h 633"/>
                  <a:gd name="T66" fmla="*/ 710 w 710"/>
                  <a:gd name="T67" fmla="*/ 216 h 633"/>
                  <a:gd name="T68" fmla="*/ 710 w 710"/>
                  <a:gd name="T69" fmla="*/ 178 h 633"/>
                  <a:gd name="T70" fmla="*/ 702 w 710"/>
                  <a:gd name="T71" fmla="*/ 142 h 633"/>
                  <a:gd name="T72" fmla="*/ 687 w 710"/>
                  <a:gd name="T73" fmla="*/ 106 h 633"/>
                  <a:gd name="T74" fmla="*/ 666 w 710"/>
                  <a:gd name="T75" fmla="*/ 73 h 633"/>
                  <a:gd name="T76" fmla="*/ 653 w 710"/>
                  <a:gd name="T77" fmla="*/ 59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10" h="633">
                    <a:moveTo>
                      <a:pt x="653" y="59"/>
                    </a:moveTo>
                    <a:lnTo>
                      <a:pt x="650" y="55"/>
                    </a:lnTo>
                    <a:lnTo>
                      <a:pt x="650" y="55"/>
                    </a:lnTo>
                    <a:lnTo>
                      <a:pt x="635" y="42"/>
                    </a:lnTo>
                    <a:lnTo>
                      <a:pt x="620" y="31"/>
                    </a:lnTo>
                    <a:lnTo>
                      <a:pt x="602" y="21"/>
                    </a:lnTo>
                    <a:lnTo>
                      <a:pt x="586" y="13"/>
                    </a:lnTo>
                    <a:lnTo>
                      <a:pt x="568" y="6"/>
                    </a:lnTo>
                    <a:lnTo>
                      <a:pt x="550" y="3"/>
                    </a:lnTo>
                    <a:lnTo>
                      <a:pt x="530" y="0"/>
                    </a:lnTo>
                    <a:lnTo>
                      <a:pt x="512" y="0"/>
                    </a:lnTo>
                    <a:lnTo>
                      <a:pt x="494" y="0"/>
                    </a:lnTo>
                    <a:lnTo>
                      <a:pt x="474" y="3"/>
                    </a:lnTo>
                    <a:lnTo>
                      <a:pt x="456" y="6"/>
                    </a:lnTo>
                    <a:lnTo>
                      <a:pt x="438" y="13"/>
                    </a:lnTo>
                    <a:lnTo>
                      <a:pt x="420" y="21"/>
                    </a:lnTo>
                    <a:lnTo>
                      <a:pt x="404" y="31"/>
                    </a:lnTo>
                    <a:lnTo>
                      <a:pt x="389" y="42"/>
                    </a:lnTo>
                    <a:lnTo>
                      <a:pt x="375" y="55"/>
                    </a:lnTo>
                    <a:lnTo>
                      <a:pt x="355" y="75"/>
                    </a:lnTo>
                    <a:lnTo>
                      <a:pt x="335" y="55"/>
                    </a:lnTo>
                    <a:lnTo>
                      <a:pt x="335" y="55"/>
                    </a:lnTo>
                    <a:lnTo>
                      <a:pt x="321" y="42"/>
                    </a:lnTo>
                    <a:lnTo>
                      <a:pt x="306" y="31"/>
                    </a:lnTo>
                    <a:lnTo>
                      <a:pt x="290" y="21"/>
                    </a:lnTo>
                    <a:lnTo>
                      <a:pt x="272" y="13"/>
                    </a:lnTo>
                    <a:lnTo>
                      <a:pt x="254" y="6"/>
                    </a:lnTo>
                    <a:lnTo>
                      <a:pt x="236" y="3"/>
                    </a:lnTo>
                    <a:lnTo>
                      <a:pt x="216" y="0"/>
                    </a:lnTo>
                    <a:lnTo>
                      <a:pt x="198" y="0"/>
                    </a:lnTo>
                    <a:lnTo>
                      <a:pt x="180" y="0"/>
                    </a:lnTo>
                    <a:lnTo>
                      <a:pt x="160" y="3"/>
                    </a:lnTo>
                    <a:lnTo>
                      <a:pt x="142" y="6"/>
                    </a:lnTo>
                    <a:lnTo>
                      <a:pt x="124" y="13"/>
                    </a:lnTo>
                    <a:lnTo>
                      <a:pt x="108" y="21"/>
                    </a:lnTo>
                    <a:lnTo>
                      <a:pt x="90" y="31"/>
                    </a:lnTo>
                    <a:lnTo>
                      <a:pt x="75" y="42"/>
                    </a:lnTo>
                    <a:lnTo>
                      <a:pt x="60" y="55"/>
                    </a:lnTo>
                    <a:lnTo>
                      <a:pt x="57" y="59"/>
                    </a:lnTo>
                    <a:lnTo>
                      <a:pt x="57" y="59"/>
                    </a:lnTo>
                    <a:lnTo>
                      <a:pt x="44" y="73"/>
                    </a:lnTo>
                    <a:lnTo>
                      <a:pt x="33" y="90"/>
                    </a:lnTo>
                    <a:lnTo>
                      <a:pt x="23" y="106"/>
                    </a:lnTo>
                    <a:lnTo>
                      <a:pt x="15" y="124"/>
                    </a:lnTo>
                    <a:lnTo>
                      <a:pt x="8" y="142"/>
                    </a:lnTo>
                    <a:lnTo>
                      <a:pt x="3" y="160"/>
                    </a:lnTo>
                    <a:lnTo>
                      <a:pt x="0" y="178"/>
                    </a:lnTo>
                    <a:lnTo>
                      <a:pt x="0" y="198"/>
                    </a:lnTo>
                    <a:lnTo>
                      <a:pt x="0" y="216"/>
                    </a:lnTo>
                    <a:lnTo>
                      <a:pt x="3" y="234"/>
                    </a:lnTo>
                    <a:lnTo>
                      <a:pt x="8" y="254"/>
                    </a:lnTo>
                    <a:lnTo>
                      <a:pt x="15" y="272"/>
                    </a:lnTo>
                    <a:lnTo>
                      <a:pt x="23" y="288"/>
                    </a:lnTo>
                    <a:lnTo>
                      <a:pt x="33" y="304"/>
                    </a:lnTo>
                    <a:lnTo>
                      <a:pt x="44" y="321"/>
                    </a:lnTo>
                    <a:lnTo>
                      <a:pt x="57" y="335"/>
                    </a:lnTo>
                    <a:lnTo>
                      <a:pt x="75" y="355"/>
                    </a:lnTo>
                    <a:lnTo>
                      <a:pt x="355" y="633"/>
                    </a:lnTo>
                    <a:lnTo>
                      <a:pt x="635" y="355"/>
                    </a:lnTo>
                    <a:lnTo>
                      <a:pt x="653" y="335"/>
                    </a:lnTo>
                    <a:lnTo>
                      <a:pt x="653" y="335"/>
                    </a:lnTo>
                    <a:lnTo>
                      <a:pt x="666" y="321"/>
                    </a:lnTo>
                    <a:lnTo>
                      <a:pt x="677" y="304"/>
                    </a:lnTo>
                    <a:lnTo>
                      <a:pt x="687" y="288"/>
                    </a:lnTo>
                    <a:lnTo>
                      <a:pt x="695" y="272"/>
                    </a:lnTo>
                    <a:lnTo>
                      <a:pt x="702" y="254"/>
                    </a:lnTo>
                    <a:lnTo>
                      <a:pt x="707" y="234"/>
                    </a:lnTo>
                    <a:lnTo>
                      <a:pt x="710" y="216"/>
                    </a:lnTo>
                    <a:lnTo>
                      <a:pt x="710" y="198"/>
                    </a:lnTo>
                    <a:lnTo>
                      <a:pt x="710" y="178"/>
                    </a:lnTo>
                    <a:lnTo>
                      <a:pt x="707" y="160"/>
                    </a:lnTo>
                    <a:lnTo>
                      <a:pt x="702" y="142"/>
                    </a:lnTo>
                    <a:lnTo>
                      <a:pt x="695" y="124"/>
                    </a:lnTo>
                    <a:lnTo>
                      <a:pt x="687" y="106"/>
                    </a:lnTo>
                    <a:lnTo>
                      <a:pt x="677" y="90"/>
                    </a:lnTo>
                    <a:lnTo>
                      <a:pt x="666" y="73"/>
                    </a:lnTo>
                    <a:lnTo>
                      <a:pt x="653" y="59"/>
                    </a:lnTo>
                    <a:lnTo>
                      <a:pt x="653" y="5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2" name="Freeform 7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48502D1-D5DA-4D3A-8974-D997EF1E4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54788" y="1404938"/>
                <a:ext cx="525463" cy="155575"/>
              </a:xfrm>
              <a:custGeom>
                <a:avLst/>
                <a:gdLst>
                  <a:gd name="T0" fmla="*/ 0 w 663"/>
                  <a:gd name="T1" fmla="*/ 102 h 197"/>
                  <a:gd name="T2" fmla="*/ 158 w 663"/>
                  <a:gd name="T3" fmla="*/ 102 h 197"/>
                  <a:gd name="T4" fmla="*/ 236 w 663"/>
                  <a:gd name="T5" fmla="*/ 0 h 197"/>
                  <a:gd name="T6" fmla="*/ 383 w 663"/>
                  <a:gd name="T7" fmla="*/ 197 h 197"/>
                  <a:gd name="T8" fmla="*/ 454 w 663"/>
                  <a:gd name="T9" fmla="*/ 102 h 197"/>
                  <a:gd name="T10" fmla="*/ 663 w 663"/>
                  <a:gd name="T11" fmla="*/ 10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3" h="197">
                    <a:moveTo>
                      <a:pt x="0" y="102"/>
                    </a:moveTo>
                    <a:lnTo>
                      <a:pt x="158" y="102"/>
                    </a:lnTo>
                    <a:lnTo>
                      <a:pt x="236" y="0"/>
                    </a:lnTo>
                    <a:lnTo>
                      <a:pt x="383" y="197"/>
                    </a:lnTo>
                    <a:lnTo>
                      <a:pt x="454" y="102"/>
                    </a:lnTo>
                    <a:lnTo>
                      <a:pt x="663" y="102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33" name="组合 103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E4DF33B2-E093-4A82-B473-4365F74A34A8}"/>
                </a:ext>
              </a:extLst>
            </p:cNvPr>
            <p:cNvGrpSpPr/>
            <p:nvPr/>
          </p:nvGrpSpPr>
          <p:grpSpPr>
            <a:xfrm>
              <a:off x="4231801" y="4852512"/>
              <a:ext cx="277650" cy="277650"/>
              <a:chOff x="6532563" y="2425701"/>
              <a:chExt cx="568326" cy="568325"/>
            </a:xfrm>
          </p:grpSpPr>
          <p:sp>
            <p:nvSpPr>
              <p:cNvPr id="1034" name="Line 8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EA6BE96-D359-4CBB-B17F-EB5938F5BC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51651" y="2425701"/>
                <a:ext cx="249238" cy="2508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5" name="Line 8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FDCB4404-398C-4CB3-949C-DA0CBF609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88126" y="2814638"/>
                <a:ext cx="125413" cy="1254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6" name="Freeform 8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79757B2D-0BAC-4BAE-BA46-845F44E70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2563" y="2911476"/>
                <a:ext cx="82550" cy="82550"/>
              </a:xfrm>
              <a:custGeom>
                <a:avLst/>
                <a:gdLst>
                  <a:gd name="T0" fmla="*/ 70 w 104"/>
                  <a:gd name="T1" fmla="*/ 105 h 105"/>
                  <a:gd name="T2" fmla="*/ 0 w 104"/>
                  <a:gd name="T3" fmla="*/ 36 h 105"/>
                  <a:gd name="T4" fmla="*/ 36 w 104"/>
                  <a:gd name="T5" fmla="*/ 0 h 105"/>
                  <a:gd name="T6" fmla="*/ 104 w 104"/>
                  <a:gd name="T7" fmla="*/ 71 h 105"/>
                  <a:gd name="T8" fmla="*/ 70 w 104"/>
                  <a:gd name="T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105">
                    <a:moveTo>
                      <a:pt x="70" y="105"/>
                    </a:moveTo>
                    <a:lnTo>
                      <a:pt x="0" y="36"/>
                    </a:lnTo>
                    <a:lnTo>
                      <a:pt x="36" y="0"/>
                    </a:lnTo>
                    <a:lnTo>
                      <a:pt x="104" y="71"/>
                    </a:lnTo>
                    <a:lnTo>
                      <a:pt x="70" y="105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7" name="Freeform 8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71BF2C1E-01E3-455D-8BFC-10A27DCCF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8613" y="2468563"/>
                <a:ext cx="381000" cy="379413"/>
              </a:xfrm>
              <a:custGeom>
                <a:avLst/>
                <a:gdLst>
                  <a:gd name="T0" fmla="*/ 479 w 479"/>
                  <a:gd name="T1" fmla="*/ 210 h 480"/>
                  <a:gd name="T2" fmla="*/ 252 w 479"/>
                  <a:gd name="T3" fmla="*/ 437 h 480"/>
                  <a:gd name="T4" fmla="*/ 252 w 479"/>
                  <a:gd name="T5" fmla="*/ 437 h 480"/>
                  <a:gd name="T6" fmla="*/ 240 w 479"/>
                  <a:gd name="T7" fmla="*/ 447 h 480"/>
                  <a:gd name="T8" fmla="*/ 229 w 479"/>
                  <a:gd name="T9" fmla="*/ 455 h 480"/>
                  <a:gd name="T10" fmla="*/ 216 w 479"/>
                  <a:gd name="T11" fmla="*/ 463 h 480"/>
                  <a:gd name="T12" fmla="*/ 202 w 479"/>
                  <a:gd name="T13" fmla="*/ 468 h 480"/>
                  <a:gd name="T14" fmla="*/ 189 w 479"/>
                  <a:gd name="T15" fmla="*/ 473 h 480"/>
                  <a:gd name="T16" fmla="*/ 175 w 479"/>
                  <a:gd name="T17" fmla="*/ 477 h 480"/>
                  <a:gd name="T18" fmla="*/ 162 w 479"/>
                  <a:gd name="T19" fmla="*/ 480 h 480"/>
                  <a:gd name="T20" fmla="*/ 147 w 479"/>
                  <a:gd name="T21" fmla="*/ 480 h 480"/>
                  <a:gd name="T22" fmla="*/ 132 w 479"/>
                  <a:gd name="T23" fmla="*/ 480 h 480"/>
                  <a:gd name="T24" fmla="*/ 119 w 479"/>
                  <a:gd name="T25" fmla="*/ 477 h 480"/>
                  <a:gd name="T26" fmla="*/ 104 w 479"/>
                  <a:gd name="T27" fmla="*/ 473 h 480"/>
                  <a:gd name="T28" fmla="*/ 91 w 479"/>
                  <a:gd name="T29" fmla="*/ 468 h 480"/>
                  <a:gd name="T30" fmla="*/ 78 w 479"/>
                  <a:gd name="T31" fmla="*/ 463 h 480"/>
                  <a:gd name="T32" fmla="*/ 65 w 479"/>
                  <a:gd name="T33" fmla="*/ 455 h 480"/>
                  <a:gd name="T34" fmla="*/ 54 w 479"/>
                  <a:gd name="T35" fmla="*/ 447 h 480"/>
                  <a:gd name="T36" fmla="*/ 42 w 479"/>
                  <a:gd name="T37" fmla="*/ 437 h 480"/>
                  <a:gd name="T38" fmla="*/ 42 w 479"/>
                  <a:gd name="T39" fmla="*/ 437 h 480"/>
                  <a:gd name="T40" fmla="*/ 32 w 479"/>
                  <a:gd name="T41" fmla="*/ 426 h 480"/>
                  <a:gd name="T42" fmla="*/ 22 w 479"/>
                  <a:gd name="T43" fmla="*/ 413 h 480"/>
                  <a:gd name="T44" fmla="*/ 16 w 479"/>
                  <a:gd name="T45" fmla="*/ 401 h 480"/>
                  <a:gd name="T46" fmla="*/ 9 w 479"/>
                  <a:gd name="T47" fmla="*/ 388 h 480"/>
                  <a:gd name="T48" fmla="*/ 4 w 479"/>
                  <a:gd name="T49" fmla="*/ 373 h 480"/>
                  <a:gd name="T50" fmla="*/ 1 w 479"/>
                  <a:gd name="T51" fmla="*/ 360 h 480"/>
                  <a:gd name="T52" fmla="*/ 0 w 479"/>
                  <a:gd name="T53" fmla="*/ 346 h 480"/>
                  <a:gd name="T54" fmla="*/ 0 w 479"/>
                  <a:gd name="T55" fmla="*/ 333 h 480"/>
                  <a:gd name="T56" fmla="*/ 0 w 479"/>
                  <a:gd name="T57" fmla="*/ 318 h 480"/>
                  <a:gd name="T58" fmla="*/ 1 w 479"/>
                  <a:gd name="T59" fmla="*/ 303 h 480"/>
                  <a:gd name="T60" fmla="*/ 4 w 479"/>
                  <a:gd name="T61" fmla="*/ 290 h 480"/>
                  <a:gd name="T62" fmla="*/ 9 w 479"/>
                  <a:gd name="T63" fmla="*/ 277 h 480"/>
                  <a:gd name="T64" fmla="*/ 16 w 479"/>
                  <a:gd name="T65" fmla="*/ 264 h 480"/>
                  <a:gd name="T66" fmla="*/ 22 w 479"/>
                  <a:gd name="T67" fmla="*/ 251 h 480"/>
                  <a:gd name="T68" fmla="*/ 32 w 479"/>
                  <a:gd name="T69" fmla="*/ 239 h 480"/>
                  <a:gd name="T70" fmla="*/ 42 w 479"/>
                  <a:gd name="T71" fmla="*/ 228 h 480"/>
                  <a:gd name="T72" fmla="*/ 270 w 479"/>
                  <a:gd name="T73" fmla="*/ 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79" h="480">
                    <a:moveTo>
                      <a:pt x="479" y="210"/>
                    </a:moveTo>
                    <a:lnTo>
                      <a:pt x="252" y="437"/>
                    </a:lnTo>
                    <a:lnTo>
                      <a:pt x="252" y="437"/>
                    </a:lnTo>
                    <a:lnTo>
                      <a:pt x="240" y="447"/>
                    </a:lnTo>
                    <a:lnTo>
                      <a:pt x="229" y="455"/>
                    </a:lnTo>
                    <a:lnTo>
                      <a:pt x="216" y="463"/>
                    </a:lnTo>
                    <a:lnTo>
                      <a:pt x="202" y="468"/>
                    </a:lnTo>
                    <a:lnTo>
                      <a:pt x="189" y="473"/>
                    </a:lnTo>
                    <a:lnTo>
                      <a:pt x="175" y="477"/>
                    </a:lnTo>
                    <a:lnTo>
                      <a:pt x="162" y="480"/>
                    </a:lnTo>
                    <a:lnTo>
                      <a:pt x="147" y="480"/>
                    </a:lnTo>
                    <a:lnTo>
                      <a:pt x="132" y="480"/>
                    </a:lnTo>
                    <a:lnTo>
                      <a:pt x="119" y="477"/>
                    </a:lnTo>
                    <a:lnTo>
                      <a:pt x="104" y="473"/>
                    </a:lnTo>
                    <a:lnTo>
                      <a:pt x="91" y="468"/>
                    </a:lnTo>
                    <a:lnTo>
                      <a:pt x="78" y="463"/>
                    </a:lnTo>
                    <a:lnTo>
                      <a:pt x="65" y="455"/>
                    </a:lnTo>
                    <a:lnTo>
                      <a:pt x="54" y="447"/>
                    </a:lnTo>
                    <a:lnTo>
                      <a:pt x="42" y="437"/>
                    </a:lnTo>
                    <a:lnTo>
                      <a:pt x="42" y="437"/>
                    </a:lnTo>
                    <a:lnTo>
                      <a:pt x="32" y="426"/>
                    </a:lnTo>
                    <a:lnTo>
                      <a:pt x="22" y="413"/>
                    </a:lnTo>
                    <a:lnTo>
                      <a:pt x="16" y="401"/>
                    </a:lnTo>
                    <a:lnTo>
                      <a:pt x="9" y="388"/>
                    </a:lnTo>
                    <a:lnTo>
                      <a:pt x="4" y="373"/>
                    </a:lnTo>
                    <a:lnTo>
                      <a:pt x="1" y="360"/>
                    </a:lnTo>
                    <a:lnTo>
                      <a:pt x="0" y="346"/>
                    </a:lnTo>
                    <a:lnTo>
                      <a:pt x="0" y="333"/>
                    </a:lnTo>
                    <a:lnTo>
                      <a:pt x="0" y="318"/>
                    </a:lnTo>
                    <a:lnTo>
                      <a:pt x="1" y="303"/>
                    </a:lnTo>
                    <a:lnTo>
                      <a:pt x="4" y="290"/>
                    </a:lnTo>
                    <a:lnTo>
                      <a:pt x="9" y="277"/>
                    </a:lnTo>
                    <a:lnTo>
                      <a:pt x="16" y="264"/>
                    </a:lnTo>
                    <a:lnTo>
                      <a:pt x="22" y="251"/>
                    </a:lnTo>
                    <a:lnTo>
                      <a:pt x="32" y="239"/>
                    </a:lnTo>
                    <a:lnTo>
                      <a:pt x="42" y="228"/>
                    </a:lnTo>
                    <a:lnTo>
                      <a:pt x="270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38" name="Line 8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F6F70F92-E002-4598-8F0D-C0F6FDBCD6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69101" y="2592388"/>
                <a:ext cx="165100" cy="1666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039" name="组合 103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0A874D3-0322-44DB-9AF9-F31CE26D803F}"/>
                </a:ext>
              </a:extLst>
            </p:cNvPr>
            <p:cNvGrpSpPr/>
            <p:nvPr/>
          </p:nvGrpSpPr>
          <p:grpSpPr>
            <a:xfrm>
              <a:off x="1872888" y="2502729"/>
              <a:ext cx="286956" cy="263689"/>
              <a:chOff x="8359776" y="4865688"/>
              <a:chExt cx="587375" cy="539750"/>
            </a:xfrm>
          </p:grpSpPr>
          <p:sp>
            <p:nvSpPr>
              <p:cNvPr id="1040" name="Freeform 9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9E67802-1723-4516-ACF8-029DC1DE3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9776" y="4973638"/>
                <a:ext cx="587375" cy="431800"/>
              </a:xfrm>
              <a:custGeom>
                <a:avLst/>
                <a:gdLst>
                  <a:gd name="T0" fmla="*/ 740 w 740"/>
                  <a:gd name="T1" fmla="*/ 445 h 543"/>
                  <a:gd name="T2" fmla="*/ 740 w 740"/>
                  <a:gd name="T3" fmla="*/ 445 h 543"/>
                  <a:gd name="T4" fmla="*/ 740 w 740"/>
                  <a:gd name="T5" fmla="*/ 455 h 543"/>
                  <a:gd name="T6" fmla="*/ 738 w 740"/>
                  <a:gd name="T7" fmla="*/ 464 h 543"/>
                  <a:gd name="T8" fmla="*/ 732 w 740"/>
                  <a:gd name="T9" fmla="*/ 482 h 543"/>
                  <a:gd name="T10" fmla="*/ 723 w 740"/>
                  <a:gd name="T11" fmla="*/ 499 h 543"/>
                  <a:gd name="T12" fmla="*/ 710 w 740"/>
                  <a:gd name="T13" fmla="*/ 514 h 543"/>
                  <a:gd name="T14" fmla="*/ 696 w 740"/>
                  <a:gd name="T15" fmla="*/ 527 h 543"/>
                  <a:gd name="T16" fmla="*/ 679 w 740"/>
                  <a:gd name="T17" fmla="*/ 535 h 543"/>
                  <a:gd name="T18" fmla="*/ 661 w 740"/>
                  <a:gd name="T19" fmla="*/ 541 h 543"/>
                  <a:gd name="T20" fmla="*/ 651 w 740"/>
                  <a:gd name="T21" fmla="*/ 543 h 543"/>
                  <a:gd name="T22" fmla="*/ 642 w 740"/>
                  <a:gd name="T23" fmla="*/ 543 h 543"/>
                  <a:gd name="T24" fmla="*/ 98 w 740"/>
                  <a:gd name="T25" fmla="*/ 543 h 543"/>
                  <a:gd name="T26" fmla="*/ 98 w 740"/>
                  <a:gd name="T27" fmla="*/ 543 h 543"/>
                  <a:gd name="T28" fmla="*/ 88 w 740"/>
                  <a:gd name="T29" fmla="*/ 543 h 543"/>
                  <a:gd name="T30" fmla="*/ 79 w 740"/>
                  <a:gd name="T31" fmla="*/ 541 h 543"/>
                  <a:gd name="T32" fmla="*/ 61 w 740"/>
                  <a:gd name="T33" fmla="*/ 535 h 543"/>
                  <a:gd name="T34" fmla="*/ 44 w 740"/>
                  <a:gd name="T35" fmla="*/ 527 h 543"/>
                  <a:gd name="T36" fmla="*/ 30 w 740"/>
                  <a:gd name="T37" fmla="*/ 514 h 543"/>
                  <a:gd name="T38" fmla="*/ 16 w 740"/>
                  <a:gd name="T39" fmla="*/ 499 h 543"/>
                  <a:gd name="T40" fmla="*/ 8 w 740"/>
                  <a:gd name="T41" fmla="*/ 482 h 543"/>
                  <a:gd name="T42" fmla="*/ 2 w 740"/>
                  <a:gd name="T43" fmla="*/ 464 h 543"/>
                  <a:gd name="T44" fmla="*/ 0 w 740"/>
                  <a:gd name="T45" fmla="*/ 455 h 543"/>
                  <a:gd name="T46" fmla="*/ 0 w 740"/>
                  <a:gd name="T47" fmla="*/ 445 h 543"/>
                  <a:gd name="T48" fmla="*/ 0 w 740"/>
                  <a:gd name="T49" fmla="*/ 98 h 543"/>
                  <a:gd name="T50" fmla="*/ 0 w 740"/>
                  <a:gd name="T51" fmla="*/ 98 h 543"/>
                  <a:gd name="T52" fmla="*/ 0 w 740"/>
                  <a:gd name="T53" fmla="*/ 88 h 543"/>
                  <a:gd name="T54" fmla="*/ 2 w 740"/>
                  <a:gd name="T55" fmla="*/ 78 h 543"/>
                  <a:gd name="T56" fmla="*/ 8 w 740"/>
                  <a:gd name="T57" fmla="*/ 60 h 543"/>
                  <a:gd name="T58" fmla="*/ 16 w 740"/>
                  <a:gd name="T59" fmla="*/ 44 h 543"/>
                  <a:gd name="T60" fmla="*/ 30 w 740"/>
                  <a:gd name="T61" fmla="*/ 29 h 543"/>
                  <a:gd name="T62" fmla="*/ 44 w 740"/>
                  <a:gd name="T63" fmla="*/ 16 h 543"/>
                  <a:gd name="T64" fmla="*/ 61 w 740"/>
                  <a:gd name="T65" fmla="*/ 8 h 543"/>
                  <a:gd name="T66" fmla="*/ 79 w 740"/>
                  <a:gd name="T67" fmla="*/ 1 h 543"/>
                  <a:gd name="T68" fmla="*/ 88 w 740"/>
                  <a:gd name="T69" fmla="*/ 0 h 543"/>
                  <a:gd name="T70" fmla="*/ 98 w 740"/>
                  <a:gd name="T71" fmla="*/ 0 h 543"/>
                  <a:gd name="T72" fmla="*/ 642 w 740"/>
                  <a:gd name="T73" fmla="*/ 0 h 543"/>
                  <a:gd name="T74" fmla="*/ 642 w 740"/>
                  <a:gd name="T75" fmla="*/ 0 h 543"/>
                  <a:gd name="T76" fmla="*/ 651 w 740"/>
                  <a:gd name="T77" fmla="*/ 0 h 543"/>
                  <a:gd name="T78" fmla="*/ 661 w 740"/>
                  <a:gd name="T79" fmla="*/ 1 h 543"/>
                  <a:gd name="T80" fmla="*/ 679 w 740"/>
                  <a:gd name="T81" fmla="*/ 8 h 543"/>
                  <a:gd name="T82" fmla="*/ 696 w 740"/>
                  <a:gd name="T83" fmla="*/ 16 h 543"/>
                  <a:gd name="T84" fmla="*/ 710 w 740"/>
                  <a:gd name="T85" fmla="*/ 29 h 543"/>
                  <a:gd name="T86" fmla="*/ 723 w 740"/>
                  <a:gd name="T87" fmla="*/ 44 h 543"/>
                  <a:gd name="T88" fmla="*/ 732 w 740"/>
                  <a:gd name="T89" fmla="*/ 60 h 543"/>
                  <a:gd name="T90" fmla="*/ 738 w 740"/>
                  <a:gd name="T91" fmla="*/ 78 h 543"/>
                  <a:gd name="T92" fmla="*/ 740 w 740"/>
                  <a:gd name="T93" fmla="*/ 88 h 543"/>
                  <a:gd name="T94" fmla="*/ 740 w 740"/>
                  <a:gd name="T95" fmla="*/ 98 h 543"/>
                  <a:gd name="T96" fmla="*/ 740 w 740"/>
                  <a:gd name="T97" fmla="*/ 445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0" h="543">
                    <a:moveTo>
                      <a:pt x="740" y="445"/>
                    </a:moveTo>
                    <a:lnTo>
                      <a:pt x="740" y="445"/>
                    </a:lnTo>
                    <a:lnTo>
                      <a:pt x="740" y="455"/>
                    </a:lnTo>
                    <a:lnTo>
                      <a:pt x="738" y="464"/>
                    </a:lnTo>
                    <a:lnTo>
                      <a:pt x="732" y="482"/>
                    </a:lnTo>
                    <a:lnTo>
                      <a:pt x="723" y="499"/>
                    </a:lnTo>
                    <a:lnTo>
                      <a:pt x="710" y="514"/>
                    </a:lnTo>
                    <a:lnTo>
                      <a:pt x="696" y="527"/>
                    </a:lnTo>
                    <a:lnTo>
                      <a:pt x="679" y="535"/>
                    </a:lnTo>
                    <a:lnTo>
                      <a:pt x="661" y="541"/>
                    </a:lnTo>
                    <a:lnTo>
                      <a:pt x="651" y="543"/>
                    </a:lnTo>
                    <a:lnTo>
                      <a:pt x="642" y="543"/>
                    </a:lnTo>
                    <a:lnTo>
                      <a:pt x="98" y="543"/>
                    </a:lnTo>
                    <a:lnTo>
                      <a:pt x="98" y="543"/>
                    </a:lnTo>
                    <a:lnTo>
                      <a:pt x="88" y="543"/>
                    </a:lnTo>
                    <a:lnTo>
                      <a:pt x="79" y="541"/>
                    </a:lnTo>
                    <a:lnTo>
                      <a:pt x="61" y="535"/>
                    </a:lnTo>
                    <a:lnTo>
                      <a:pt x="44" y="527"/>
                    </a:lnTo>
                    <a:lnTo>
                      <a:pt x="30" y="514"/>
                    </a:lnTo>
                    <a:lnTo>
                      <a:pt x="16" y="499"/>
                    </a:lnTo>
                    <a:lnTo>
                      <a:pt x="8" y="482"/>
                    </a:lnTo>
                    <a:lnTo>
                      <a:pt x="2" y="464"/>
                    </a:lnTo>
                    <a:lnTo>
                      <a:pt x="0" y="455"/>
                    </a:lnTo>
                    <a:lnTo>
                      <a:pt x="0" y="44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88"/>
                    </a:lnTo>
                    <a:lnTo>
                      <a:pt x="2" y="78"/>
                    </a:lnTo>
                    <a:lnTo>
                      <a:pt x="8" y="60"/>
                    </a:lnTo>
                    <a:lnTo>
                      <a:pt x="16" y="44"/>
                    </a:lnTo>
                    <a:lnTo>
                      <a:pt x="30" y="29"/>
                    </a:lnTo>
                    <a:lnTo>
                      <a:pt x="44" y="16"/>
                    </a:lnTo>
                    <a:lnTo>
                      <a:pt x="61" y="8"/>
                    </a:lnTo>
                    <a:lnTo>
                      <a:pt x="79" y="1"/>
                    </a:lnTo>
                    <a:lnTo>
                      <a:pt x="88" y="0"/>
                    </a:lnTo>
                    <a:lnTo>
                      <a:pt x="98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51" y="0"/>
                    </a:lnTo>
                    <a:lnTo>
                      <a:pt x="661" y="1"/>
                    </a:lnTo>
                    <a:lnTo>
                      <a:pt x="679" y="8"/>
                    </a:lnTo>
                    <a:lnTo>
                      <a:pt x="696" y="16"/>
                    </a:lnTo>
                    <a:lnTo>
                      <a:pt x="710" y="29"/>
                    </a:lnTo>
                    <a:lnTo>
                      <a:pt x="723" y="44"/>
                    </a:lnTo>
                    <a:lnTo>
                      <a:pt x="732" y="60"/>
                    </a:lnTo>
                    <a:lnTo>
                      <a:pt x="738" y="78"/>
                    </a:lnTo>
                    <a:lnTo>
                      <a:pt x="740" y="88"/>
                    </a:lnTo>
                    <a:lnTo>
                      <a:pt x="740" y="98"/>
                    </a:lnTo>
                    <a:lnTo>
                      <a:pt x="740" y="445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1" name="Freeform 10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FF901732-05FC-465B-BA60-F1C4F2E8C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9163" y="4865688"/>
                <a:ext cx="234950" cy="106363"/>
              </a:xfrm>
              <a:custGeom>
                <a:avLst/>
                <a:gdLst>
                  <a:gd name="T0" fmla="*/ 0 w 296"/>
                  <a:gd name="T1" fmla="*/ 136 h 136"/>
                  <a:gd name="T2" fmla="*/ 0 w 296"/>
                  <a:gd name="T3" fmla="*/ 136 h 136"/>
                  <a:gd name="T4" fmla="*/ 0 w 296"/>
                  <a:gd name="T5" fmla="*/ 121 h 136"/>
                  <a:gd name="T6" fmla="*/ 3 w 296"/>
                  <a:gd name="T7" fmla="*/ 106 h 136"/>
                  <a:gd name="T8" fmla="*/ 7 w 296"/>
                  <a:gd name="T9" fmla="*/ 93 h 136"/>
                  <a:gd name="T10" fmla="*/ 11 w 296"/>
                  <a:gd name="T11" fmla="*/ 80 h 136"/>
                  <a:gd name="T12" fmla="*/ 18 w 296"/>
                  <a:gd name="T13" fmla="*/ 69 h 136"/>
                  <a:gd name="T14" fmla="*/ 25 w 296"/>
                  <a:gd name="T15" fmla="*/ 57 h 136"/>
                  <a:gd name="T16" fmla="*/ 34 w 296"/>
                  <a:gd name="T17" fmla="*/ 48 h 136"/>
                  <a:gd name="T18" fmla="*/ 43 w 296"/>
                  <a:gd name="T19" fmla="*/ 38 h 136"/>
                  <a:gd name="T20" fmla="*/ 54 w 296"/>
                  <a:gd name="T21" fmla="*/ 30 h 136"/>
                  <a:gd name="T22" fmla="*/ 65 w 296"/>
                  <a:gd name="T23" fmla="*/ 21 h 136"/>
                  <a:gd name="T24" fmla="*/ 77 w 296"/>
                  <a:gd name="T25" fmla="*/ 15 h 136"/>
                  <a:gd name="T26" fmla="*/ 90 w 296"/>
                  <a:gd name="T27" fmla="*/ 10 h 136"/>
                  <a:gd name="T28" fmla="*/ 103 w 296"/>
                  <a:gd name="T29" fmla="*/ 7 h 136"/>
                  <a:gd name="T30" fmla="*/ 118 w 296"/>
                  <a:gd name="T31" fmla="*/ 3 h 136"/>
                  <a:gd name="T32" fmla="*/ 133 w 296"/>
                  <a:gd name="T33" fmla="*/ 2 h 136"/>
                  <a:gd name="T34" fmla="*/ 147 w 296"/>
                  <a:gd name="T35" fmla="*/ 0 h 136"/>
                  <a:gd name="T36" fmla="*/ 147 w 296"/>
                  <a:gd name="T37" fmla="*/ 0 h 136"/>
                  <a:gd name="T38" fmla="*/ 164 w 296"/>
                  <a:gd name="T39" fmla="*/ 2 h 136"/>
                  <a:gd name="T40" fmla="*/ 178 w 296"/>
                  <a:gd name="T41" fmla="*/ 3 h 136"/>
                  <a:gd name="T42" fmla="*/ 191 w 296"/>
                  <a:gd name="T43" fmla="*/ 7 h 136"/>
                  <a:gd name="T44" fmla="*/ 206 w 296"/>
                  <a:gd name="T45" fmla="*/ 10 h 136"/>
                  <a:gd name="T46" fmla="*/ 219 w 296"/>
                  <a:gd name="T47" fmla="*/ 15 h 136"/>
                  <a:gd name="T48" fmla="*/ 231 w 296"/>
                  <a:gd name="T49" fmla="*/ 21 h 136"/>
                  <a:gd name="T50" fmla="*/ 242 w 296"/>
                  <a:gd name="T51" fmla="*/ 30 h 136"/>
                  <a:gd name="T52" fmla="*/ 252 w 296"/>
                  <a:gd name="T53" fmla="*/ 38 h 136"/>
                  <a:gd name="T54" fmla="*/ 262 w 296"/>
                  <a:gd name="T55" fmla="*/ 48 h 136"/>
                  <a:gd name="T56" fmla="*/ 270 w 296"/>
                  <a:gd name="T57" fmla="*/ 57 h 136"/>
                  <a:gd name="T58" fmla="*/ 278 w 296"/>
                  <a:gd name="T59" fmla="*/ 69 h 136"/>
                  <a:gd name="T60" fmla="*/ 285 w 296"/>
                  <a:gd name="T61" fmla="*/ 80 h 136"/>
                  <a:gd name="T62" fmla="*/ 290 w 296"/>
                  <a:gd name="T63" fmla="*/ 93 h 136"/>
                  <a:gd name="T64" fmla="*/ 293 w 296"/>
                  <a:gd name="T65" fmla="*/ 106 h 136"/>
                  <a:gd name="T66" fmla="*/ 295 w 296"/>
                  <a:gd name="T67" fmla="*/ 121 h 136"/>
                  <a:gd name="T68" fmla="*/ 296 w 296"/>
                  <a:gd name="T6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6" h="136">
                    <a:moveTo>
                      <a:pt x="0" y="136"/>
                    </a:moveTo>
                    <a:lnTo>
                      <a:pt x="0" y="136"/>
                    </a:lnTo>
                    <a:lnTo>
                      <a:pt x="0" y="121"/>
                    </a:lnTo>
                    <a:lnTo>
                      <a:pt x="3" y="106"/>
                    </a:lnTo>
                    <a:lnTo>
                      <a:pt x="7" y="93"/>
                    </a:lnTo>
                    <a:lnTo>
                      <a:pt x="11" y="80"/>
                    </a:lnTo>
                    <a:lnTo>
                      <a:pt x="18" y="69"/>
                    </a:lnTo>
                    <a:lnTo>
                      <a:pt x="25" y="57"/>
                    </a:lnTo>
                    <a:lnTo>
                      <a:pt x="34" y="48"/>
                    </a:lnTo>
                    <a:lnTo>
                      <a:pt x="43" y="38"/>
                    </a:lnTo>
                    <a:lnTo>
                      <a:pt x="54" y="30"/>
                    </a:lnTo>
                    <a:lnTo>
                      <a:pt x="65" y="21"/>
                    </a:lnTo>
                    <a:lnTo>
                      <a:pt x="77" y="15"/>
                    </a:lnTo>
                    <a:lnTo>
                      <a:pt x="90" y="10"/>
                    </a:lnTo>
                    <a:lnTo>
                      <a:pt x="103" y="7"/>
                    </a:lnTo>
                    <a:lnTo>
                      <a:pt x="118" y="3"/>
                    </a:lnTo>
                    <a:lnTo>
                      <a:pt x="133" y="2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64" y="2"/>
                    </a:lnTo>
                    <a:lnTo>
                      <a:pt x="178" y="3"/>
                    </a:lnTo>
                    <a:lnTo>
                      <a:pt x="191" y="7"/>
                    </a:lnTo>
                    <a:lnTo>
                      <a:pt x="206" y="10"/>
                    </a:lnTo>
                    <a:lnTo>
                      <a:pt x="219" y="15"/>
                    </a:lnTo>
                    <a:lnTo>
                      <a:pt x="231" y="21"/>
                    </a:lnTo>
                    <a:lnTo>
                      <a:pt x="242" y="30"/>
                    </a:lnTo>
                    <a:lnTo>
                      <a:pt x="252" y="38"/>
                    </a:lnTo>
                    <a:lnTo>
                      <a:pt x="262" y="48"/>
                    </a:lnTo>
                    <a:lnTo>
                      <a:pt x="270" y="57"/>
                    </a:lnTo>
                    <a:lnTo>
                      <a:pt x="278" y="69"/>
                    </a:lnTo>
                    <a:lnTo>
                      <a:pt x="285" y="80"/>
                    </a:lnTo>
                    <a:lnTo>
                      <a:pt x="290" y="93"/>
                    </a:lnTo>
                    <a:lnTo>
                      <a:pt x="293" y="106"/>
                    </a:lnTo>
                    <a:lnTo>
                      <a:pt x="295" y="121"/>
                    </a:lnTo>
                    <a:lnTo>
                      <a:pt x="296" y="13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42" name="Freeform 10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3FF1B0B1-363F-4F34-95DB-52DA5FB4B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5988" y="5072063"/>
                <a:ext cx="234950" cy="234950"/>
              </a:xfrm>
              <a:custGeom>
                <a:avLst/>
                <a:gdLst>
                  <a:gd name="T0" fmla="*/ 294 w 294"/>
                  <a:gd name="T1" fmla="*/ 98 h 295"/>
                  <a:gd name="T2" fmla="*/ 196 w 294"/>
                  <a:gd name="T3" fmla="*/ 98 h 295"/>
                  <a:gd name="T4" fmla="*/ 196 w 294"/>
                  <a:gd name="T5" fmla="*/ 0 h 295"/>
                  <a:gd name="T6" fmla="*/ 98 w 294"/>
                  <a:gd name="T7" fmla="*/ 0 h 295"/>
                  <a:gd name="T8" fmla="*/ 98 w 294"/>
                  <a:gd name="T9" fmla="*/ 98 h 295"/>
                  <a:gd name="T10" fmla="*/ 0 w 294"/>
                  <a:gd name="T11" fmla="*/ 98 h 295"/>
                  <a:gd name="T12" fmla="*/ 0 w 294"/>
                  <a:gd name="T13" fmla="*/ 196 h 295"/>
                  <a:gd name="T14" fmla="*/ 98 w 294"/>
                  <a:gd name="T15" fmla="*/ 196 h 295"/>
                  <a:gd name="T16" fmla="*/ 98 w 294"/>
                  <a:gd name="T17" fmla="*/ 295 h 295"/>
                  <a:gd name="T18" fmla="*/ 196 w 294"/>
                  <a:gd name="T19" fmla="*/ 295 h 295"/>
                  <a:gd name="T20" fmla="*/ 196 w 294"/>
                  <a:gd name="T21" fmla="*/ 196 h 295"/>
                  <a:gd name="T22" fmla="*/ 294 w 294"/>
                  <a:gd name="T23" fmla="*/ 196 h 295"/>
                  <a:gd name="T24" fmla="*/ 294 w 294"/>
                  <a:gd name="T25" fmla="*/ 9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4" h="295">
                    <a:moveTo>
                      <a:pt x="294" y="98"/>
                    </a:moveTo>
                    <a:lnTo>
                      <a:pt x="196" y="98"/>
                    </a:lnTo>
                    <a:lnTo>
                      <a:pt x="196" y="0"/>
                    </a:lnTo>
                    <a:lnTo>
                      <a:pt x="98" y="0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196"/>
                    </a:lnTo>
                    <a:lnTo>
                      <a:pt x="98" y="196"/>
                    </a:lnTo>
                    <a:lnTo>
                      <a:pt x="98" y="295"/>
                    </a:lnTo>
                    <a:lnTo>
                      <a:pt x="196" y="295"/>
                    </a:lnTo>
                    <a:lnTo>
                      <a:pt x="196" y="196"/>
                    </a:lnTo>
                    <a:lnTo>
                      <a:pt x="294" y="196"/>
                    </a:lnTo>
                    <a:lnTo>
                      <a:pt x="294" y="98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44" name="文本框 104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1452DA8-66B8-42F4-9255-E7619F5BCDB9}"/>
                </a:ext>
              </a:extLst>
            </p:cNvPr>
            <p:cNvSpPr txBox="1"/>
            <p:nvPr/>
          </p:nvSpPr>
          <p:spPr>
            <a:xfrm>
              <a:off x="2485750" y="3477155"/>
              <a:ext cx="1387952" cy="7337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处理</a:t>
              </a:r>
              <a:endParaRPr lang="en-US" altLang="zh-CN" sz="2000" dirty="0">
                <a:cs typeface="+mn-ea"/>
                <a:sym typeface="+mn-lt"/>
              </a:endParaRPr>
            </a:p>
            <a:p>
              <a:pPr algn="ctr"/>
              <a:r>
                <a:rPr lang="zh-CN" altLang="en-US" sz="2000" dirty="0">
                  <a:cs typeface="+mn-ea"/>
                  <a:sym typeface="+mn-lt"/>
                </a:rPr>
                <a:t>措施</a:t>
              </a:r>
            </a:p>
          </p:txBody>
        </p:sp>
      </p:grpSp>
      <p:sp>
        <p:nvSpPr>
          <p:cNvPr id="1047" name="文本框 104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1009C14-4410-4294-AA52-34ECBBC8E34D}"/>
              </a:ext>
            </a:extLst>
          </p:cNvPr>
          <p:cNvSpPr txBox="1"/>
          <p:nvPr/>
        </p:nvSpPr>
        <p:spPr>
          <a:xfrm>
            <a:off x="5729400" y="1893574"/>
            <a:ext cx="58951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在传染病流行季节，教室和楼道等场所要保持良好通风；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每日对玩具、个人卫生用具、餐具等物品进行金星消毒液清洗消毒和消毒柜消毒；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幼儿活动室、卧室内采用紫外线消毒；              　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每日对门把手、楼梯扶手、桌面等物体表面进行金星消毒液擦拭消毒；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教育指导儿童养成正确洗手的习惯；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加强晨检工作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如有可疑患儿，及时向卫生和教育部门报告。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sz="1600" dirty="0">
                <a:cs typeface="+mn-ea"/>
                <a:sym typeface="+mn-lt"/>
              </a:rPr>
              <a:t>加强宣传传染病的防治知识，做好传染病的预防工作。</a:t>
            </a:r>
          </a:p>
        </p:txBody>
      </p:sp>
    </p:spTree>
    <p:extLst>
      <p:ext uri="{BB962C8B-B14F-4D97-AF65-F5344CB8AC3E}">
        <p14:creationId xmlns:p14="http://schemas.microsoft.com/office/powerpoint/2010/main" val="92858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28B5145-DEBF-4EF5-AC6E-B39F0CE676BE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A1597825-C312-44EC-AE95-1A3293FD0EEA}"/>
              </a:ext>
            </a:extLst>
          </p:cNvPr>
          <p:cNvGrpSpPr/>
          <p:nvPr/>
        </p:nvGrpSpPr>
        <p:grpSpPr>
          <a:xfrm>
            <a:off x="-7080737" y="5302356"/>
            <a:ext cx="19272737" cy="1550663"/>
            <a:chOff x="-6095999" y="4896090"/>
            <a:chExt cx="24383998" cy="19619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5665614-F729-402C-91C2-49C4B04CD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096000" y="4896091"/>
              <a:ext cx="12191999" cy="196190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CA8D925-6076-45D5-9455-B04D4738A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095999" y="4896090"/>
              <a:ext cx="12191999" cy="1961909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CEACA30-E96F-4C52-826C-CB3DE1D8A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402061" y="2059958"/>
            <a:ext cx="2696901" cy="3183038"/>
          </a:xfrm>
          <a:custGeom>
            <a:avLst/>
            <a:gdLst>
              <a:gd name="connsiteX0" fmla="*/ 2696901 w 2696901"/>
              <a:gd name="connsiteY0" fmla="*/ 0 h 3183038"/>
              <a:gd name="connsiteX1" fmla="*/ 2662177 w 2696901"/>
              <a:gd name="connsiteY1" fmla="*/ 1805651 h 3183038"/>
              <a:gd name="connsiteX2" fmla="*/ 1863524 w 2696901"/>
              <a:gd name="connsiteY2" fmla="*/ 2511707 h 3183038"/>
              <a:gd name="connsiteX3" fmla="*/ 1111169 w 2696901"/>
              <a:gd name="connsiteY3" fmla="*/ 3183038 h 3183038"/>
              <a:gd name="connsiteX4" fmla="*/ 0 w 2696901"/>
              <a:gd name="connsiteY4" fmla="*/ 2824223 h 3183038"/>
              <a:gd name="connsiteX5" fmla="*/ 1088020 w 2696901"/>
              <a:gd name="connsiteY5" fmla="*/ 2257063 h 3183038"/>
              <a:gd name="connsiteX6" fmla="*/ 1365812 w 2696901"/>
              <a:gd name="connsiteY6" fmla="*/ 1192193 h 3183038"/>
              <a:gd name="connsiteX7" fmla="*/ 1273215 w 2696901"/>
              <a:gd name="connsiteY7" fmla="*/ 1145894 h 3183038"/>
              <a:gd name="connsiteX8" fmla="*/ 972273 w 2696901"/>
              <a:gd name="connsiteY8" fmla="*/ 659757 h 3183038"/>
              <a:gd name="connsiteX9" fmla="*/ 1232264 w 2696901"/>
              <a:gd name="connsiteY9" fmla="*/ 535617 h 3183038"/>
              <a:gd name="connsiteX10" fmla="*/ 1423686 w 2696901"/>
              <a:gd name="connsiteY10" fmla="*/ 590309 h 3183038"/>
              <a:gd name="connsiteX11" fmla="*/ 1666754 w 2696901"/>
              <a:gd name="connsiteY11" fmla="*/ 405114 h 3183038"/>
              <a:gd name="connsiteX12" fmla="*/ 1651890 w 2696901"/>
              <a:gd name="connsiteY12" fmla="*/ 335255 h 3183038"/>
              <a:gd name="connsiteX13" fmla="*/ 2257063 w 2696901"/>
              <a:gd name="connsiteY13" fmla="*/ 46299 h 3183038"/>
              <a:gd name="connsiteX14" fmla="*/ 2199190 w 2696901"/>
              <a:gd name="connsiteY14" fmla="*/ 46299 h 3183038"/>
              <a:gd name="connsiteX15" fmla="*/ 2696901 w 2696901"/>
              <a:gd name="connsiteY15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6901" h="3183038">
                <a:moveTo>
                  <a:pt x="2696901" y="0"/>
                </a:moveTo>
                <a:lnTo>
                  <a:pt x="2662177" y="1805651"/>
                </a:lnTo>
                <a:lnTo>
                  <a:pt x="1863524" y="2511707"/>
                </a:lnTo>
                <a:lnTo>
                  <a:pt x="1111169" y="3183038"/>
                </a:lnTo>
                <a:lnTo>
                  <a:pt x="0" y="2824223"/>
                </a:lnTo>
                <a:lnTo>
                  <a:pt x="1088020" y="2257063"/>
                </a:lnTo>
                <a:lnTo>
                  <a:pt x="1365812" y="1192193"/>
                </a:lnTo>
                <a:lnTo>
                  <a:pt x="1273215" y="1145894"/>
                </a:lnTo>
                <a:lnTo>
                  <a:pt x="972273" y="659757"/>
                </a:lnTo>
                <a:lnTo>
                  <a:pt x="1232264" y="535617"/>
                </a:lnTo>
                <a:lnTo>
                  <a:pt x="1423686" y="590309"/>
                </a:lnTo>
                <a:lnTo>
                  <a:pt x="1666754" y="405114"/>
                </a:lnTo>
                <a:lnTo>
                  <a:pt x="1651890" y="335255"/>
                </a:lnTo>
                <a:lnTo>
                  <a:pt x="2257063" y="46299"/>
                </a:lnTo>
                <a:lnTo>
                  <a:pt x="2199190" y="46299"/>
                </a:lnTo>
                <a:lnTo>
                  <a:pt x="2696901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2655A9D-818D-4C78-9D67-8E7B6538E1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708" y="659756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BA6176A-247C-49ED-A00C-15E70A1BA0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1033" y="162045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33DAB18-8A0B-4B3C-B286-011E2990E4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0253" y="-593526"/>
            <a:ext cx="1359961" cy="1410049"/>
          </a:xfrm>
          <a:custGeom>
            <a:avLst/>
            <a:gdLst>
              <a:gd name="connsiteX0" fmla="*/ 0 w 1359961"/>
              <a:gd name="connsiteY0" fmla="*/ 0 h 1410049"/>
              <a:gd name="connsiteX1" fmla="*/ 1359961 w 1359961"/>
              <a:gd name="connsiteY1" fmla="*/ 0 h 1410049"/>
              <a:gd name="connsiteX2" fmla="*/ 1359961 w 1359961"/>
              <a:gd name="connsiteY2" fmla="*/ 110575 h 1410049"/>
              <a:gd name="connsiteX3" fmla="*/ 1252081 w 1359961"/>
              <a:gd name="connsiteY3" fmla="*/ 168664 h 1410049"/>
              <a:gd name="connsiteX4" fmla="*/ 1136334 w 1359961"/>
              <a:gd name="connsiteY4" fmla="*/ 423307 h 1410049"/>
              <a:gd name="connsiteX5" fmla="*/ 1359961 w 1359961"/>
              <a:gd name="connsiteY5" fmla="*/ 913384 h 1410049"/>
              <a:gd name="connsiteX6" fmla="*/ 1359961 w 1359961"/>
              <a:gd name="connsiteY6" fmla="*/ 1410049 h 1410049"/>
              <a:gd name="connsiteX7" fmla="*/ 0 w 1359961"/>
              <a:gd name="connsiteY7" fmla="*/ 1410049 h 1410049"/>
              <a:gd name="connsiteX8" fmla="*/ 0 w 1359961"/>
              <a:gd name="connsiteY8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961" h="1410049">
                <a:moveTo>
                  <a:pt x="0" y="0"/>
                </a:moveTo>
                <a:lnTo>
                  <a:pt x="1359961" y="0"/>
                </a:lnTo>
                <a:lnTo>
                  <a:pt x="1359961" y="110575"/>
                </a:lnTo>
                <a:lnTo>
                  <a:pt x="1252081" y="168664"/>
                </a:lnTo>
                <a:lnTo>
                  <a:pt x="1136334" y="423307"/>
                </a:lnTo>
                <a:lnTo>
                  <a:pt x="1359961" y="913384"/>
                </a:lnTo>
                <a:lnTo>
                  <a:pt x="1359961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69A6D58-E700-4696-8E07-7F6018A169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4815" y="844201"/>
            <a:ext cx="1076446" cy="1107996"/>
          </a:xfrm>
          <a:custGeom>
            <a:avLst/>
            <a:gdLst>
              <a:gd name="connsiteX0" fmla="*/ 0 w 1076446"/>
              <a:gd name="connsiteY0" fmla="*/ 0 h 1107996"/>
              <a:gd name="connsiteX1" fmla="*/ 1076446 w 1076446"/>
              <a:gd name="connsiteY1" fmla="*/ 0 h 1107996"/>
              <a:gd name="connsiteX2" fmla="*/ 1076446 w 1076446"/>
              <a:gd name="connsiteY2" fmla="*/ 1107996 h 1107996"/>
              <a:gd name="connsiteX3" fmla="*/ 0 w 1076446"/>
              <a:gd name="connsiteY3" fmla="*/ 1107996 h 1107996"/>
              <a:gd name="connsiteX4" fmla="*/ 0 w 1076446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107996">
                <a:moveTo>
                  <a:pt x="0" y="0"/>
                </a:moveTo>
                <a:lnTo>
                  <a:pt x="1076446" y="0"/>
                </a:lnTo>
                <a:lnTo>
                  <a:pt x="1076446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74442A8-237C-469D-A3A2-B58A8811B5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5144" y="277901"/>
            <a:ext cx="2395960" cy="1898249"/>
          </a:xfrm>
          <a:custGeom>
            <a:avLst/>
            <a:gdLst>
              <a:gd name="connsiteX0" fmla="*/ 266218 w 2395960"/>
              <a:gd name="connsiteY0" fmla="*/ 0 h 1898249"/>
              <a:gd name="connsiteX1" fmla="*/ 494024 w 2395960"/>
              <a:gd name="connsiteY1" fmla="*/ 60081 h 1898249"/>
              <a:gd name="connsiteX2" fmla="*/ 590309 w 2395960"/>
              <a:gd name="connsiteY2" fmla="*/ 150471 h 1898249"/>
              <a:gd name="connsiteX3" fmla="*/ 659738 w 2395960"/>
              <a:gd name="connsiteY3" fmla="*/ 103786 h 1898249"/>
              <a:gd name="connsiteX4" fmla="*/ 1319514 w 2395960"/>
              <a:gd name="connsiteY4" fmla="*/ 277793 h 1898249"/>
              <a:gd name="connsiteX5" fmla="*/ 2395960 w 2395960"/>
              <a:gd name="connsiteY5" fmla="*/ 1504709 h 1898249"/>
              <a:gd name="connsiteX6" fmla="*/ 1469985 w 2395960"/>
              <a:gd name="connsiteY6" fmla="*/ 1863524 h 1898249"/>
              <a:gd name="connsiteX7" fmla="*/ 1354238 w 2395960"/>
              <a:gd name="connsiteY7" fmla="*/ 1898249 h 1898249"/>
              <a:gd name="connsiteX8" fmla="*/ 544010 w 2395960"/>
              <a:gd name="connsiteY8" fmla="*/ 1527859 h 1898249"/>
              <a:gd name="connsiteX9" fmla="*/ 0 w 2395960"/>
              <a:gd name="connsiteY9" fmla="*/ 335666 h 1898249"/>
              <a:gd name="connsiteX10" fmla="*/ 115747 w 2395960"/>
              <a:gd name="connsiteY10" fmla="*/ 81023 h 1898249"/>
              <a:gd name="connsiteX11" fmla="*/ 266218 w 2395960"/>
              <a:gd name="connsiteY11" fmla="*/ 0 h 18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5960" h="1898249">
                <a:moveTo>
                  <a:pt x="266218" y="0"/>
                </a:moveTo>
                <a:lnTo>
                  <a:pt x="494024" y="60081"/>
                </a:lnTo>
                <a:lnTo>
                  <a:pt x="590309" y="150471"/>
                </a:lnTo>
                <a:lnTo>
                  <a:pt x="659738" y="103786"/>
                </a:lnTo>
                <a:lnTo>
                  <a:pt x="1319514" y="277793"/>
                </a:lnTo>
                <a:lnTo>
                  <a:pt x="2395960" y="1504709"/>
                </a:lnTo>
                <a:lnTo>
                  <a:pt x="1469985" y="1863524"/>
                </a:lnTo>
                <a:lnTo>
                  <a:pt x="1354238" y="1898249"/>
                </a:lnTo>
                <a:lnTo>
                  <a:pt x="544010" y="1527859"/>
                </a:lnTo>
                <a:lnTo>
                  <a:pt x="0" y="335666"/>
                </a:lnTo>
                <a:lnTo>
                  <a:pt x="115747" y="81023"/>
                </a:lnTo>
                <a:lnTo>
                  <a:pt x="266218" y="0"/>
                </a:lnTo>
                <a:close/>
              </a:path>
            </a:pathLst>
          </a:cu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10E3F61-EDF9-4484-B8C9-9D267BE9530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469" y="-118721"/>
            <a:ext cx="3455592" cy="3455592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8E5B11E-6864-42CD-8CB4-51116DAB957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05" y="4366684"/>
            <a:ext cx="4256814" cy="3444039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AC67BF0-D73A-4E90-9496-C555746CF16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033" y="4803191"/>
            <a:ext cx="4984580" cy="2340654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E77B31E-F1B4-41D9-AED0-EE8569A74027}"/>
              </a:ext>
            </a:extLst>
          </p:cNvPr>
          <p:cNvGrpSpPr/>
          <p:nvPr/>
        </p:nvGrpSpPr>
        <p:grpSpPr>
          <a:xfrm>
            <a:off x="4023156" y="1755807"/>
            <a:ext cx="4145686" cy="2973516"/>
            <a:chOff x="4023156" y="1755807"/>
            <a:chExt cx="4145686" cy="2973516"/>
          </a:xfrm>
        </p:grpSpPr>
        <p:sp>
          <p:nvSpPr>
            <p:cNvPr id="23" name="TextBox 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A273749-7D33-4D9B-8E1A-1EFC6C2E1CE2}"/>
                </a:ext>
              </a:extLst>
            </p:cNvPr>
            <p:cNvSpPr txBox="1"/>
            <p:nvPr/>
          </p:nvSpPr>
          <p:spPr>
            <a:xfrm>
              <a:off x="4023156" y="2836580"/>
              <a:ext cx="41456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>
                <a:defRPr/>
              </a:pPr>
              <a:r>
                <a:rPr lang="zh-CN" altLang="en-US" sz="4400" b="1" dirty="0">
                  <a:solidFill>
                    <a:prstClr val="black"/>
                  </a:solidFill>
                  <a:cs typeface="+mn-ea"/>
                  <a:sym typeface="+mn-lt"/>
                </a:rPr>
                <a:t>幼儿园食品安全</a:t>
              </a: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1258A3A-2C8D-424C-9B22-130C54BBE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951" y="1755807"/>
              <a:ext cx="802097" cy="802097"/>
            </a:xfrm>
            <a:custGeom>
              <a:avLst/>
              <a:gdLst>
                <a:gd name="T0" fmla="*/ 561 w 561"/>
                <a:gd name="T1" fmla="*/ 293 h 559"/>
                <a:gd name="T2" fmla="*/ 556 w 561"/>
                <a:gd name="T3" fmla="*/ 334 h 559"/>
                <a:gd name="T4" fmla="*/ 544 w 561"/>
                <a:gd name="T5" fmla="*/ 375 h 559"/>
                <a:gd name="T6" fmla="*/ 527 w 561"/>
                <a:gd name="T7" fmla="*/ 412 h 559"/>
                <a:gd name="T8" fmla="*/ 505 w 561"/>
                <a:gd name="T9" fmla="*/ 446 h 559"/>
                <a:gd name="T10" fmla="*/ 478 w 561"/>
                <a:gd name="T11" fmla="*/ 476 h 559"/>
                <a:gd name="T12" fmla="*/ 447 w 561"/>
                <a:gd name="T13" fmla="*/ 503 h 559"/>
                <a:gd name="T14" fmla="*/ 413 w 561"/>
                <a:gd name="T15" fmla="*/ 525 h 559"/>
                <a:gd name="T16" fmla="*/ 376 w 561"/>
                <a:gd name="T17" fmla="*/ 542 h 559"/>
                <a:gd name="T18" fmla="*/ 336 w 561"/>
                <a:gd name="T19" fmla="*/ 554 h 559"/>
                <a:gd name="T20" fmla="*/ 295 w 561"/>
                <a:gd name="T21" fmla="*/ 559 h 559"/>
                <a:gd name="T22" fmla="*/ 266 w 561"/>
                <a:gd name="T23" fmla="*/ 558 h 559"/>
                <a:gd name="T24" fmla="*/ 224 w 561"/>
                <a:gd name="T25" fmla="*/ 553 h 559"/>
                <a:gd name="T26" fmla="*/ 184 w 561"/>
                <a:gd name="T27" fmla="*/ 541 h 559"/>
                <a:gd name="T28" fmla="*/ 147 w 561"/>
                <a:gd name="T29" fmla="*/ 524 h 559"/>
                <a:gd name="T30" fmla="*/ 102 w 561"/>
                <a:gd name="T31" fmla="*/ 494 h 559"/>
                <a:gd name="T32" fmla="*/ 49 w 561"/>
                <a:gd name="T33" fmla="*/ 435 h 559"/>
                <a:gd name="T34" fmla="*/ 27 w 561"/>
                <a:gd name="T35" fmla="*/ 400 h 559"/>
                <a:gd name="T36" fmla="*/ 13 w 561"/>
                <a:gd name="T37" fmla="*/ 363 h 559"/>
                <a:gd name="T38" fmla="*/ 3 w 561"/>
                <a:gd name="T39" fmla="*/ 323 h 559"/>
                <a:gd name="T40" fmla="*/ 0 w 561"/>
                <a:gd name="T41" fmla="*/ 280 h 559"/>
                <a:gd name="T42" fmla="*/ 1 w 561"/>
                <a:gd name="T43" fmla="*/ 251 h 559"/>
                <a:gd name="T44" fmla="*/ 7 w 561"/>
                <a:gd name="T45" fmla="*/ 210 h 559"/>
                <a:gd name="T46" fmla="*/ 21 w 561"/>
                <a:gd name="T47" fmla="*/ 172 h 559"/>
                <a:gd name="T48" fmla="*/ 39 w 561"/>
                <a:gd name="T49" fmla="*/ 136 h 559"/>
                <a:gd name="T50" fmla="*/ 63 w 561"/>
                <a:gd name="T51" fmla="*/ 103 h 559"/>
                <a:gd name="T52" fmla="*/ 91 w 561"/>
                <a:gd name="T53" fmla="*/ 73 h 559"/>
                <a:gd name="T54" fmla="*/ 123 w 561"/>
                <a:gd name="T55" fmla="*/ 48 h 559"/>
                <a:gd name="T56" fmla="*/ 159 w 561"/>
                <a:gd name="T57" fmla="*/ 28 h 559"/>
                <a:gd name="T58" fmla="*/ 197 w 561"/>
                <a:gd name="T59" fmla="*/ 13 h 559"/>
                <a:gd name="T60" fmla="*/ 238 w 561"/>
                <a:gd name="T61" fmla="*/ 3 h 559"/>
                <a:gd name="T62" fmla="*/ 281 w 561"/>
                <a:gd name="T63" fmla="*/ 0 h 559"/>
                <a:gd name="T64" fmla="*/ 309 w 561"/>
                <a:gd name="T65" fmla="*/ 1 h 559"/>
                <a:gd name="T66" fmla="*/ 350 w 561"/>
                <a:gd name="T67" fmla="*/ 8 h 559"/>
                <a:gd name="T68" fmla="*/ 390 w 561"/>
                <a:gd name="T69" fmla="*/ 21 h 559"/>
                <a:gd name="T70" fmla="*/ 426 w 561"/>
                <a:gd name="T71" fmla="*/ 40 h 559"/>
                <a:gd name="T72" fmla="*/ 458 w 561"/>
                <a:gd name="T73" fmla="*/ 63 h 559"/>
                <a:gd name="T74" fmla="*/ 505 w 561"/>
                <a:gd name="T75" fmla="*/ 111 h 559"/>
                <a:gd name="T76" fmla="*/ 527 w 561"/>
                <a:gd name="T77" fmla="*/ 145 h 559"/>
                <a:gd name="T78" fmla="*/ 544 w 561"/>
                <a:gd name="T79" fmla="*/ 182 h 559"/>
                <a:gd name="T80" fmla="*/ 555 w 561"/>
                <a:gd name="T81" fmla="*/ 222 h 559"/>
                <a:gd name="T82" fmla="*/ 560 w 561"/>
                <a:gd name="T83" fmla="*/ 264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1" h="559">
                  <a:moveTo>
                    <a:pt x="561" y="278"/>
                  </a:moveTo>
                  <a:lnTo>
                    <a:pt x="561" y="278"/>
                  </a:lnTo>
                  <a:lnTo>
                    <a:pt x="561" y="293"/>
                  </a:lnTo>
                  <a:lnTo>
                    <a:pt x="560" y="307"/>
                  </a:lnTo>
                  <a:lnTo>
                    <a:pt x="558" y="320"/>
                  </a:lnTo>
                  <a:lnTo>
                    <a:pt x="556" y="334"/>
                  </a:lnTo>
                  <a:lnTo>
                    <a:pt x="553" y="348"/>
                  </a:lnTo>
                  <a:lnTo>
                    <a:pt x="549" y="361"/>
                  </a:lnTo>
                  <a:lnTo>
                    <a:pt x="544" y="375"/>
                  </a:lnTo>
                  <a:lnTo>
                    <a:pt x="539" y="387"/>
                  </a:lnTo>
                  <a:lnTo>
                    <a:pt x="534" y="400"/>
                  </a:lnTo>
                  <a:lnTo>
                    <a:pt x="527" y="412"/>
                  </a:lnTo>
                  <a:lnTo>
                    <a:pt x="520" y="423"/>
                  </a:lnTo>
                  <a:lnTo>
                    <a:pt x="513" y="435"/>
                  </a:lnTo>
                  <a:lnTo>
                    <a:pt x="505" y="446"/>
                  </a:lnTo>
                  <a:lnTo>
                    <a:pt x="496" y="456"/>
                  </a:lnTo>
                  <a:lnTo>
                    <a:pt x="488" y="467"/>
                  </a:lnTo>
                  <a:lnTo>
                    <a:pt x="478" y="476"/>
                  </a:lnTo>
                  <a:lnTo>
                    <a:pt x="469" y="486"/>
                  </a:lnTo>
                  <a:lnTo>
                    <a:pt x="458" y="495"/>
                  </a:lnTo>
                  <a:lnTo>
                    <a:pt x="447" y="503"/>
                  </a:lnTo>
                  <a:lnTo>
                    <a:pt x="437" y="511"/>
                  </a:lnTo>
                  <a:lnTo>
                    <a:pt x="425" y="519"/>
                  </a:lnTo>
                  <a:lnTo>
                    <a:pt x="413" y="525"/>
                  </a:lnTo>
                  <a:lnTo>
                    <a:pt x="401" y="532"/>
                  </a:lnTo>
                  <a:lnTo>
                    <a:pt x="389" y="537"/>
                  </a:lnTo>
                  <a:lnTo>
                    <a:pt x="376" y="542"/>
                  </a:lnTo>
                  <a:lnTo>
                    <a:pt x="363" y="546"/>
                  </a:lnTo>
                  <a:lnTo>
                    <a:pt x="350" y="551"/>
                  </a:lnTo>
                  <a:lnTo>
                    <a:pt x="336" y="554"/>
                  </a:lnTo>
                  <a:lnTo>
                    <a:pt x="323" y="556"/>
                  </a:lnTo>
                  <a:lnTo>
                    <a:pt x="309" y="558"/>
                  </a:lnTo>
                  <a:lnTo>
                    <a:pt x="295" y="559"/>
                  </a:lnTo>
                  <a:lnTo>
                    <a:pt x="280" y="559"/>
                  </a:lnTo>
                  <a:lnTo>
                    <a:pt x="280" y="559"/>
                  </a:lnTo>
                  <a:lnTo>
                    <a:pt x="266" y="558"/>
                  </a:lnTo>
                  <a:lnTo>
                    <a:pt x="251" y="557"/>
                  </a:lnTo>
                  <a:lnTo>
                    <a:pt x="237" y="555"/>
                  </a:lnTo>
                  <a:lnTo>
                    <a:pt x="224" y="553"/>
                  </a:lnTo>
                  <a:lnTo>
                    <a:pt x="211" y="550"/>
                  </a:lnTo>
                  <a:lnTo>
                    <a:pt x="197" y="545"/>
                  </a:lnTo>
                  <a:lnTo>
                    <a:pt x="184" y="541"/>
                  </a:lnTo>
                  <a:lnTo>
                    <a:pt x="171" y="537"/>
                  </a:lnTo>
                  <a:lnTo>
                    <a:pt x="160" y="530"/>
                  </a:lnTo>
                  <a:lnTo>
                    <a:pt x="147" y="524"/>
                  </a:lnTo>
                  <a:lnTo>
                    <a:pt x="135" y="518"/>
                  </a:lnTo>
                  <a:lnTo>
                    <a:pt x="124" y="510"/>
                  </a:lnTo>
                  <a:lnTo>
                    <a:pt x="102" y="494"/>
                  </a:lnTo>
                  <a:lnTo>
                    <a:pt x="83" y="476"/>
                  </a:lnTo>
                  <a:lnTo>
                    <a:pt x="65" y="457"/>
                  </a:lnTo>
                  <a:lnTo>
                    <a:pt x="49" y="435"/>
                  </a:lnTo>
                  <a:lnTo>
                    <a:pt x="41" y="424"/>
                  </a:lnTo>
                  <a:lnTo>
                    <a:pt x="34" y="413"/>
                  </a:lnTo>
                  <a:lnTo>
                    <a:pt x="27" y="400"/>
                  </a:lnTo>
                  <a:lnTo>
                    <a:pt x="22" y="388"/>
                  </a:lnTo>
                  <a:lnTo>
                    <a:pt x="17" y="376"/>
                  </a:lnTo>
                  <a:lnTo>
                    <a:pt x="13" y="363"/>
                  </a:lnTo>
                  <a:lnTo>
                    <a:pt x="8" y="349"/>
                  </a:lnTo>
                  <a:lnTo>
                    <a:pt x="5" y="336"/>
                  </a:lnTo>
                  <a:lnTo>
                    <a:pt x="3" y="323"/>
                  </a:lnTo>
                  <a:lnTo>
                    <a:pt x="1" y="309"/>
                  </a:lnTo>
                  <a:lnTo>
                    <a:pt x="0" y="29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65"/>
                  </a:lnTo>
                  <a:lnTo>
                    <a:pt x="1" y="251"/>
                  </a:lnTo>
                  <a:lnTo>
                    <a:pt x="2" y="238"/>
                  </a:lnTo>
                  <a:lnTo>
                    <a:pt x="5" y="224"/>
                  </a:lnTo>
                  <a:lnTo>
                    <a:pt x="7" y="210"/>
                  </a:lnTo>
                  <a:lnTo>
                    <a:pt x="12" y="197"/>
                  </a:lnTo>
                  <a:lnTo>
                    <a:pt x="16" y="185"/>
                  </a:lnTo>
                  <a:lnTo>
                    <a:pt x="21" y="172"/>
                  </a:lnTo>
                  <a:lnTo>
                    <a:pt x="26" y="159"/>
                  </a:lnTo>
                  <a:lnTo>
                    <a:pt x="33" y="147"/>
                  </a:lnTo>
                  <a:lnTo>
                    <a:pt x="39" y="136"/>
                  </a:lnTo>
                  <a:lnTo>
                    <a:pt x="47" y="124"/>
                  </a:lnTo>
                  <a:lnTo>
                    <a:pt x="55" y="114"/>
                  </a:lnTo>
                  <a:lnTo>
                    <a:pt x="63" y="103"/>
                  </a:lnTo>
                  <a:lnTo>
                    <a:pt x="72" y="92"/>
                  </a:lnTo>
                  <a:lnTo>
                    <a:pt x="82" y="83"/>
                  </a:lnTo>
                  <a:lnTo>
                    <a:pt x="91" y="73"/>
                  </a:lnTo>
                  <a:lnTo>
                    <a:pt x="101" y="65"/>
                  </a:lnTo>
                  <a:lnTo>
                    <a:pt x="112" y="56"/>
                  </a:lnTo>
                  <a:lnTo>
                    <a:pt x="123" y="48"/>
                  </a:lnTo>
                  <a:lnTo>
                    <a:pt x="135" y="40"/>
                  </a:lnTo>
                  <a:lnTo>
                    <a:pt x="147" y="34"/>
                  </a:lnTo>
                  <a:lnTo>
                    <a:pt x="159" y="28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7" y="13"/>
                  </a:lnTo>
                  <a:lnTo>
                    <a:pt x="211" y="8"/>
                  </a:lnTo>
                  <a:lnTo>
                    <a:pt x="225" y="5"/>
                  </a:lnTo>
                  <a:lnTo>
                    <a:pt x="238" y="3"/>
                  </a:lnTo>
                  <a:lnTo>
                    <a:pt x="252" y="1"/>
                  </a:lnTo>
                  <a:lnTo>
                    <a:pt x="266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95" y="0"/>
                  </a:lnTo>
                  <a:lnTo>
                    <a:pt x="309" y="1"/>
                  </a:lnTo>
                  <a:lnTo>
                    <a:pt x="323" y="3"/>
                  </a:lnTo>
                  <a:lnTo>
                    <a:pt x="336" y="5"/>
                  </a:lnTo>
                  <a:lnTo>
                    <a:pt x="350" y="8"/>
                  </a:lnTo>
                  <a:lnTo>
                    <a:pt x="363" y="12"/>
                  </a:lnTo>
                  <a:lnTo>
                    <a:pt x="377" y="16"/>
                  </a:lnTo>
                  <a:lnTo>
                    <a:pt x="390" y="21"/>
                  </a:lnTo>
                  <a:lnTo>
                    <a:pt x="401" y="27"/>
                  </a:lnTo>
                  <a:lnTo>
                    <a:pt x="414" y="33"/>
                  </a:lnTo>
                  <a:lnTo>
                    <a:pt x="426" y="40"/>
                  </a:lnTo>
                  <a:lnTo>
                    <a:pt x="437" y="47"/>
                  </a:lnTo>
                  <a:lnTo>
                    <a:pt x="448" y="55"/>
                  </a:lnTo>
                  <a:lnTo>
                    <a:pt x="458" y="63"/>
                  </a:lnTo>
                  <a:lnTo>
                    <a:pt x="478" y="81"/>
                  </a:lnTo>
                  <a:lnTo>
                    <a:pt x="496" y="101"/>
                  </a:lnTo>
                  <a:lnTo>
                    <a:pt x="505" y="111"/>
                  </a:lnTo>
                  <a:lnTo>
                    <a:pt x="512" y="122"/>
                  </a:lnTo>
                  <a:lnTo>
                    <a:pt x="520" y="134"/>
                  </a:lnTo>
                  <a:lnTo>
                    <a:pt x="527" y="145"/>
                  </a:lnTo>
                  <a:lnTo>
                    <a:pt x="533" y="157"/>
                  </a:lnTo>
                  <a:lnTo>
                    <a:pt x="539" y="170"/>
                  </a:lnTo>
                  <a:lnTo>
                    <a:pt x="544" y="182"/>
                  </a:lnTo>
                  <a:lnTo>
                    <a:pt x="549" y="195"/>
                  </a:lnTo>
                  <a:lnTo>
                    <a:pt x="552" y="209"/>
                  </a:lnTo>
                  <a:lnTo>
                    <a:pt x="555" y="222"/>
                  </a:lnTo>
                  <a:lnTo>
                    <a:pt x="558" y="236"/>
                  </a:lnTo>
                  <a:lnTo>
                    <a:pt x="559" y="249"/>
                  </a:lnTo>
                  <a:lnTo>
                    <a:pt x="560" y="264"/>
                  </a:lnTo>
                  <a:lnTo>
                    <a:pt x="561" y="278"/>
                  </a:lnTo>
                  <a:lnTo>
                    <a:pt x="561" y="2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AD0BCA5-011A-4A42-9783-42706ECDC185}"/>
                </a:ext>
              </a:extLst>
            </p:cNvPr>
            <p:cNvSpPr/>
            <p:nvPr/>
          </p:nvSpPr>
          <p:spPr>
            <a:xfrm>
              <a:off x="5315292" y="4164521"/>
              <a:ext cx="1593903" cy="5648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81ED223-E89F-44A9-A03A-580BA29BA641}"/>
                </a:ext>
              </a:extLst>
            </p:cNvPr>
            <p:cNvSpPr/>
            <p:nvPr/>
          </p:nvSpPr>
          <p:spPr>
            <a:xfrm>
              <a:off x="5660838" y="4293034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第六部分</a:t>
              </a:r>
            </a:p>
          </p:txBody>
        </p:sp>
        <p:sp>
          <p:nvSpPr>
            <p:cNvPr id="27" name="图形 7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F446E1D-25D8-471B-92B6-07F45781BA14}"/>
                </a:ext>
              </a:extLst>
            </p:cNvPr>
            <p:cNvSpPr/>
            <p:nvPr/>
          </p:nvSpPr>
          <p:spPr>
            <a:xfrm>
              <a:off x="5893407" y="1987243"/>
              <a:ext cx="405184" cy="339224"/>
            </a:xfrm>
            <a:custGeom>
              <a:avLst/>
              <a:gdLst>
                <a:gd name="connsiteX0" fmla="*/ 853281 w 1706562"/>
                <a:gd name="connsiteY0" fmla="*/ 0 h 1428750"/>
                <a:gd name="connsiteX1" fmla="*/ 1523861 w 1706562"/>
                <a:gd name="connsiteY1" fmla="*/ 467558 h 1428750"/>
                <a:gd name="connsiteX2" fmla="*/ 1706563 w 1706562"/>
                <a:gd name="connsiteY2" fmla="*/ 714375 h 1428750"/>
                <a:gd name="connsiteX3" fmla="*/ 1523861 w 1706562"/>
                <a:gd name="connsiteY3" fmla="*/ 961192 h 1428750"/>
                <a:gd name="connsiteX4" fmla="*/ 853281 w 1706562"/>
                <a:gd name="connsiteY4" fmla="*/ 1428750 h 1428750"/>
                <a:gd name="connsiteX5" fmla="*/ 182701 w 1706562"/>
                <a:gd name="connsiteY5" fmla="*/ 961192 h 1428750"/>
                <a:gd name="connsiteX6" fmla="*/ 0 w 1706562"/>
                <a:gd name="connsiteY6" fmla="*/ 714375 h 1428750"/>
                <a:gd name="connsiteX7" fmla="*/ 182701 w 1706562"/>
                <a:gd name="connsiteY7" fmla="*/ 467558 h 1428750"/>
                <a:gd name="connsiteX8" fmla="*/ 853281 w 1706562"/>
                <a:gd name="connsiteY8" fmla="*/ 0 h 1428750"/>
                <a:gd name="connsiteX9" fmla="*/ 853281 w 1706562"/>
                <a:gd name="connsiteY9" fmla="*/ 119063 h 1428750"/>
                <a:gd name="connsiteX10" fmla="*/ 285155 w 1706562"/>
                <a:gd name="connsiteY10" fmla="*/ 535960 h 1428750"/>
                <a:gd name="connsiteX11" fmla="*/ 237153 w 1706562"/>
                <a:gd name="connsiteY11" fmla="*/ 577017 h 1428750"/>
                <a:gd name="connsiteX12" fmla="*/ 120738 w 1706562"/>
                <a:gd name="connsiteY12" fmla="*/ 735319 h 1428750"/>
                <a:gd name="connsiteX13" fmla="*/ 237153 w 1706562"/>
                <a:gd name="connsiteY13" fmla="*/ 851733 h 1428750"/>
                <a:gd name="connsiteX14" fmla="*/ 285155 w 1706562"/>
                <a:gd name="connsiteY14" fmla="*/ 892810 h 1428750"/>
                <a:gd name="connsiteX15" fmla="*/ 853281 w 1706562"/>
                <a:gd name="connsiteY15" fmla="*/ 1309688 h 1428750"/>
                <a:gd name="connsiteX16" fmla="*/ 1421408 w 1706562"/>
                <a:gd name="connsiteY16" fmla="*/ 892790 h 1428750"/>
                <a:gd name="connsiteX17" fmla="*/ 1469410 w 1706562"/>
                <a:gd name="connsiteY17" fmla="*/ 851733 h 1428750"/>
                <a:gd name="connsiteX18" fmla="*/ 1585825 w 1706562"/>
                <a:gd name="connsiteY18" fmla="*/ 693431 h 1428750"/>
                <a:gd name="connsiteX19" fmla="*/ 1469410 w 1706562"/>
                <a:gd name="connsiteY19" fmla="*/ 577017 h 1428750"/>
                <a:gd name="connsiteX20" fmla="*/ 1421408 w 1706562"/>
                <a:gd name="connsiteY20" fmla="*/ 535940 h 1428750"/>
                <a:gd name="connsiteX21" fmla="*/ 1181953 w 1706562"/>
                <a:gd name="connsiteY21" fmla="*/ 217964 h 1428750"/>
                <a:gd name="connsiteX22" fmla="*/ 864056 w 1706562"/>
                <a:gd name="connsiteY22" fmla="*/ 376337 h 1428750"/>
                <a:gd name="connsiteX23" fmla="*/ 814721 w 1706562"/>
                <a:gd name="connsiteY23" fmla="*/ 308117 h 1428750"/>
                <a:gd name="connsiteX24" fmla="*/ 882174 w 1706562"/>
                <a:gd name="connsiteY24" fmla="*/ 258663 h 1428750"/>
                <a:gd name="connsiteX25" fmla="*/ 1070789 w 1706562"/>
                <a:gd name="connsiteY25" fmla="*/ 160159 h 1428750"/>
                <a:gd name="connsiteX26" fmla="*/ 853281 w 1706562"/>
                <a:gd name="connsiteY26" fmla="*/ 119063 h 1428750"/>
                <a:gd name="connsiteX27" fmla="*/ 579279 w 1706562"/>
                <a:gd name="connsiteY27" fmla="*/ 951111 h 1428750"/>
                <a:gd name="connsiteX28" fmla="*/ 663112 w 1706562"/>
                <a:gd name="connsiteY28" fmla="*/ 943366 h 1428750"/>
                <a:gd name="connsiteX29" fmla="*/ 663119 w 1706562"/>
                <a:gd name="connsiteY29" fmla="*/ 943372 h 1428750"/>
                <a:gd name="connsiteX30" fmla="*/ 853281 w 1706562"/>
                <a:gd name="connsiteY30" fmla="*/ 1012031 h 1428750"/>
                <a:gd name="connsiteX31" fmla="*/ 1043384 w 1706562"/>
                <a:gd name="connsiteY31" fmla="*/ 943412 h 1428750"/>
                <a:gd name="connsiteX32" fmla="*/ 1127224 w 1706562"/>
                <a:gd name="connsiteY32" fmla="*/ 951131 h 1428750"/>
                <a:gd name="connsiteX33" fmla="*/ 1119505 w 1706562"/>
                <a:gd name="connsiteY33" fmla="*/ 1034971 h 1428750"/>
                <a:gd name="connsiteX34" fmla="*/ 853281 w 1706562"/>
                <a:gd name="connsiteY34" fmla="*/ 1131094 h 1428750"/>
                <a:gd name="connsiteX35" fmla="*/ 586998 w 1706562"/>
                <a:gd name="connsiteY35" fmla="*/ 1034931 h 1428750"/>
                <a:gd name="connsiteX36" fmla="*/ 579275 w 1706562"/>
                <a:gd name="connsiteY36" fmla="*/ 951096 h 1428750"/>
                <a:gd name="connsiteX37" fmla="*/ 579279 w 1706562"/>
                <a:gd name="connsiteY37" fmla="*/ 951091 h 1428750"/>
                <a:gd name="connsiteX38" fmla="*/ 615156 w 1706562"/>
                <a:gd name="connsiteY38" fmla="*/ 515938 h 1428750"/>
                <a:gd name="connsiteX39" fmla="*/ 694531 w 1706562"/>
                <a:gd name="connsiteY39" fmla="*/ 595313 h 1428750"/>
                <a:gd name="connsiteX40" fmla="*/ 694531 w 1706562"/>
                <a:gd name="connsiteY40" fmla="*/ 674688 h 1428750"/>
                <a:gd name="connsiteX41" fmla="*/ 615156 w 1706562"/>
                <a:gd name="connsiteY41" fmla="*/ 754062 h 1428750"/>
                <a:gd name="connsiteX42" fmla="*/ 535781 w 1706562"/>
                <a:gd name="connsiteY42" fmla="*/ 674688 h 1428750"/>
                <a:gd name="connsiteX43" fmla="*/ 535781 w 1706562"/>
                <a:gd name="connsiteY43" fmla="*/ 595313 h 1428750"/>
                <a:gd name="connsiteX44" fmla="*/ 615156 w 1706562"/>
                <a:gd name="connsiteY44" fmla="*/ 515938 h 1428750"/>
                <a:gd name="connsiteX45" fmla="*/ 1091406 w 1706562"/>
                <a:gd name="connsiteY45" fmla="*/ 515938 h 1428750"/>
                <a:gd name="connsiteX46" fmla="*/ 1170781 w 1706562"/>
                <a:gd name="connsiteY46" fmla="*/ 595313 h 1428750"/>
                <a:gd name="connsiteX47" fmla="*/ 1170781 w 1706562"/>
                <a:gd name="connsiteY47" fmla="*/ 674688 h 1428750"/>
                <a:gd name="connsiteX48" fmla="*/ 1091406 w 1706562"/>
                <a:gd name="connsiteY48" fmla="*/ 754062 h 1428750"/>
                <a:gd name="connsiteX49" fmla="*/ 1012031 w 1706562"/>
                <a:gd name="connsiteY49" fmla="*/ 674688 h 1428750"/>
                <a:gd name="connsiteX50" fmla="*/ 1012031 w 1706562"/>
                <a:gd name="connsiteY50" fmla="*/ 595313 h 1428750"/>
                <a:gd name="connsiteX51" fmla="*/ 1091406 w 1706562"/>
                <a:gd name="connsiteY51" fmla="*/ 51593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06562" h="1428750">
                  <a:moveTo>
                    <a:pt x="853281" y="0"/>
                  </a:moveTo>
                  <a:cubicBezTo>
                    <a:pt x="1155899" y="0"/>
                    <a:pt x="1421745" y="189865"/>
                    <a:pt x="1523861" y="467558"/>
                  </a:cubicBezTo>
                  <a:cubicBezTo>
                    <a:pt x="1632402" y="500715"/>
                    <a:pt x="1706549" y="600883"/>
                    <a:pt x="1706563" y="714375"/>
                  </a:cubicBezTo>
                  <a:cubicBezTo>
                    <a:pt x="1706549" y="827867"/>
                    <a:pt x="1632402" y="928035"/>
                    <a:pt x="1523861" y="961192"/>
                  </a:cubicBezTo>
                  <a:cubicBezTo>
                    <a:pt x="1421745" y="1238885"/>
                    <a:pt x="1155918" y="1428750"/>
                    <a:pt x="853281" y="1428750"/>
                  </a:cubicBezTo>
                  <a:cubicBezTo>
                    <a:pt x="550664" y="1428750"/>
                    <a:pt x="284817" y="1238885"/>
                    <a:pt x="182701" y="961192"/>
                  </a:cubicBezTo>
                  <a:cubicBezTo>
                    <a:pt x="74160" y="928035"/>
                    <a:pt x="13" y="827867"/>
                    <a:pt x="0" y="714375"/>
                  </a:cubicBezTo>
                  <a:cubicBezTo>
                    <a:pt x="13" y="600883"/>
                    <a:pt x="74160" y="500715"/>
                    <a:pt x="182701" y="467558"/>
                  </a:cubicBezTo>
                  <a:cubicBezTo>
                    <a:pt x="284817" y="189865"/>
                    <a:pt x="550644" y="0"/>
                    <a:pt x="853281" y="0"/>
                  </a:cubicBezTo>
                  <a:close/>
                  <a:moveTo>
                    <a:pt x="853281" y="119063"/>
                  </a:moveTo>
                  <a:cubicBezTo>
                    <a:pt x="591284" y="119063"/>
                    <a:pt x="362347" y="289858"/>
                    <a:pt x="285155" y="535960"/>
                  </a:cubicBezTo>
                  <a:cubicBezTo>
                    <a:pt x="278332" y="557706"/>
                    <a:pt x="259693" y="573648"/>
                    <a:pt x="237153" y="577017"/>
                  </a:cubicBezTo>
                  <a:cubicBezTo>
                    <a:pt x="161292" y="588583"/>
                    <a:pt x="109171" y="659458"/>
                    <a:pt x="120738" y="735319"/>
                  </a:cubicBezTo>
                  <a:cubicBezTo>
                    <a:pt x="129900" y="795411"/>
                    <a:pt x="177061" y="842571"/>
                    <a:pt x="237153" y="851733"/>
                  </a:cubicBezTo>
                  <a:cubicBezTo>
                    <a:pt x="259698" y="855105"/>
                    <a:pt x="278339" y="871056"/>
                    <a:pt x="285155" y="892810"/>
                  </a:cubicBezTo>
                  <a:cubicBezTo>
                    <a:pt x="362347" y="1138873"/>
                    <a:pt x="591284" y="1309688"/>
                    <a:pt x="853281" y="1309688"/>
                  </a:cubicBezTo>
                  <a:cubicBezTo>
                    <a:pt x="1115278" y="1309688"/>
                    <a:pt x="1344216" y="1138892"/>
                    <a:pt x="1421408" y="892790"/>
                  </a:cubicBezTo>
                  <a:cubicBezTo>
                    <a:pt x="1428230" y="871044"/>
                    <a:pt x="1446869" y="855102"/>
                    <a:pt x="1469410" y="851733"/>
                  </a:cubicBezTo>
                  <a:cubicBezTo>
                    <a:pt x="1545271" y="840167"/>
                    <a:pt x="1597392" y="769292"/>
                    <a:pt x="1585825" y="693431"/>
                  </a:cubicBezTo>
                  <a:cubicBezTo>
                    <a:pt x="1576662" y="633339"/>
                    <a:pt x="1529502" y="586179"/>
                    <a:pt x="1469410" y="577017"/>
                  </a:cubicBezTo>
                  <a:cubicBezTo>
                    <a:pt x="1446864" y="573644"/>
                    <a:pt x="1428224" y="557694"/>
                    <a:pt x="1421408" y="535940"/>
                  </a:cubicBezTo>
                  <a:cubicBezTo>
                    <a:pt x="1380466" y="405599"/>
                    <a:pt x="1295913" y="293319"/>
                    <a:pt x="1181953" y="217964"/>
                  </a:cubicBezTo>
                  <a:cubicBezTo>
                    <a:pt x="1150878" y="347424"/>
                    <a:pt x="1037550" y="403027"/>
                    <a:pt x="864056" y="376337"/>
                  </a:cubicBezTo>
                  <a:cubicBezTo>
                    <a:pt x="831594" y="371122"/>
                    <a:pt x="809506" y="340579"/>
                    <a:pt x="814721" y="308117"/>
                  </a:cubicBezTo>
                  <a:cubicBezTo>
                    <a:pt x="819888" y="275954"/>
                    <a:pt x="849946" y="253916"/>
                    <a:pt x="882174" y="258663"/>
                  </a:cubicBezTo>
                  <a:cubicBezTo>
                    <a:pt x="1010940" y="278467"/>
                    <a:pt x="1063982" y="249396"/>
                    <a:pt x="1070789" y="160159"/>
                  </a:cubicBezTo>
                  <a:cubicBezTo>
                    <a:pt x="1001503" y="132950"/>
                    <a:pt x="927719" y="119009"/>
                    <a:pt x="853281" y="119063"/>
                  </a:cubicBezTo>
                  <a:close/>
                  <a:moveTo>
                    <a:pt x="579279" y="951111"/>
                  </a:moveTo>
                  <a:cubicBezTo>
                    <a:pt x="600290" y="925823"/>
                    <a:pt x="637823" y="922355"/>
                    <a:pt x="663112" y="943366"/>
                  </a:cubicBezTo>
                  <a:cubicBezTo>
                    <a:pt x="663114" y="943368"/>
                    <a:pt x="663116" y="943370"/>
                    <a:pt x="663119" y="943372"/>
                  </a:cubicBezTo>
                  <a:cubicBezTo>
                    <a:pt x="716490" y="987857"/>
                    <a:pt x="783802" y="1012160"/>
                    <a:pt x="853281" y="1012031"/>
                  </a:cubicBezTo>
                  <a:cubicBezTo>
                    <a:pt x="923766" y="1012031"/>
                    <a:pt x="990342" y="987524"/>
                    <a:pt x="1043384" y="943412"/>
                  </a:cubicBezTo>
                  <a:cubicBezTo>
                    <a:pt x="1068668" y="922391"/>
                    <a:pt x="1106204" y="925848"/>
                    <a:pt x="1127224" y="951131"/>
                  </a:cubicBezTo>
                  <a:cubicBezTo>
                    <a:pt x="1148244" y="976414"/>
                    <a:pt x="1144788" y="1013951"/>
                    <a:pt x="1119505" y="1034971"/>
                  </a:cubicBezTo>
                  <a:cubicBezTo>
                    <a:pt x="1044762" y="1097205"/>
                    <a:pt x="950542" y="1131224"/>
                    <a:pt x="853281" y="1131094"/>
                  </a:cubicBezTo>
                  <a:cubicBezTo>
                    <a:pt x="755995" y="1131227"/>
                    <a:pt x="661751" y="1097193"/>
                    <a:pt x="586998" y="1034931"/>
                  </a:cubicBezTo>
                  <a:cubicBezTo>
                    <a:pt x="561715" y="1013913"/>
                    <a:pt x="558257" y="976379"/>
                    <a:pt x="579275" y="951096"/>
                  </a:cubicBezTo>
                  <a:cubicBezTo>
                    <a:pt x="579276" y="951094"/>
                    <a:pt x="579277" y="951093"/>
                    <a:pt x="579279" y="951091"/>
                  </a:cubicBezTo>
                  <a:close/>
                  <a:moveTo>
                    <a:pt x="615156" y="515938"/>
                  </a:moveTo>
                  <a:cubicBezTo>
                    <a:pt x="658994" y="515938"/>
                    <a:pt x="694531" y="551475"/>
                    <a:pt x="694531" y="595313"/>
                  </a:cubicBezTo>
                  <a:lnTo>
                    <a:pt x="694531" y="674688"/>
                  </a:lnTo>
                  <a:cubicBezTo>
                    <a:pt x="694531" y="718525"/>
                    <a:pt x="658994" y="754062"/>
                    <a:pt x="615156" y="754062"/>
                  </a:cubicBezTo>
                  <a:cubicBezTo>
                    <a:pt x="571319" y="754062"/>
                    <a:pt x="535781" y="718525"/>
                    <a:pt x="535781" y="674688"/>
                  </a:cubicBezTo>
                  <a:lnTo>
                    <a:pt x="535781" y="595313"/>
                  </a:lnTo>
                  <a:cubicBezTo>
                    <a:pt x="535781" y="551475"/>
                    <a:pt x="571319" y="515938"/>
                    <a:pt x="615156" y="515938"/>
                  </a:cubicBezTo>
                  <a:close/>
                  <a:moveTo>
                    <a:pt x="1091406" y="515938"/>
                  </a:moveTo>
                  <a:cubicBezTo>
                    <a:pt x="1135244" y="515938"/>
                    <a:pt x="1170781" y="551475"/>
                    <a:pt x="1170781" y="595313"/>
                  </a:cubicBezTo>
                  <a:lnTo>
                    <a:pt x="1170781" y="674688"/>
                  </a:lnTo>
                  <a:cubicBezTo>
                    <a:pt x="1170781" y="718525"/>
                    <a:pt x="1135244" y="754062"/>
                    <a:pt x="1091406" y="754062"/>
                  </a:cubicBezTo>
                  <a:cubicBezTo>
                    <a:pt x="1047569" y="754062"/>
                    <a:pt x="1012031" y="718525"/>
                    <a:pt x="1012031" y="674688"/>
                  </a:cubicBezTo>
                  <a:lnTo>
                    <a:pt x="1012031" y="595313"/>
                  </a:lnTo>
                  <a:cubicBezTo>
                    <a:pt x="1012031" y="551475"/>
                    <a:pt x="1047569" y="515938"/>
                    <a:pt x="1091406" y="515938"/>
                  </a:cubicBez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92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食品采购及储存卫生要求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="" id="{9FAB3274-C0F6-4475-BFE1-509F988AC7A9}"/>
              </a:ext>
            </a:extLst>
          </p:cNvPr>
          <p:cNvGrpSpPr/>
          <p:nvPr/>
        </p:nvGrpSpPr>
        <p:grpSpPr>
          <a:xfrm>
            <a:off x="1098198" y="1935862"/>
            <a:ext cx="730602" cy="5209656"/>
            <a:chOff x="1098198" y="1935862"/>
            <a:chExt cx="730602" cy="5209656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5D66CBE-05E1-4EAF-B62D-FAC481A13A98}"/>
                </a:ext>
              </a:extLst>
            </p:cNvPr>
            <p:cNvGrpSpPr/>
            <p:nvPr/>
          </p:nvGrpSpPr>
          <p:grpSpPr>
            <a:xfrm>
              <a:off x="1103057" y="1935862"/>
              <a:ext cx="725743" cy="816748"/>
              <a:chOff x="1103057" y="1935862"/>
              <a:chExt cx="725743" cy="816748"/>
            </a:xfrm>
          </p:grpSpPr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A6A31787-6762-4A55-B8A3-A780B93B357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1103057" y="1935862"/>
                <a:ext cx="725743" cy="81674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6B10E1BF-52E4-4A20-A34C-5E05F71FEA30}"/>
                  </a:ext>
                </a:extLst>
              </p:cNvPr>
              <p:cNvSpPr txBox="1"/>
              <p:nvPr/>
            </p:nvSpPr>
            <p:spPr>
              <a:xfrm>
                <a:off x="1175671" y="2150082"/>
                <a:ext cx="5805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A38ABE2-3EBC-4AB9-85E5-9D639C3DD125}"/>
                </a:ext>
              </a:extLst>
            </p:cNvPr>
            <p:cNvCxnSpPr/>
            <p:nvPr/>
          </p:nvCxnSpPr>
          <p:spPr>
            <a:xfrm>
              <a:off x="1461070" y="2762037"/>
              <a:ext cx="0" cy="43834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B7431A9-536E-42D4-B95E-6DC00D8252A8}"/>
                </a:ext>
              </a:extLst>
            </p:cNvPr>
            <p:cNvGrpSpPr/>
            <p:nvPr/>
          </p:nvGrpSpPr>
          <p:grpSpPr>
            <a:xfrm>
              <a:off x="1098198" y="4765474"/>
              <a:ext cx="725743" cy="816748"/>
              <a:chOff x="1103057" y="1935862"/>
              <a:chExt cx="725743" cy="816748"/>
            </a:xfrm>
          </p:grpSpPr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81DA3A58-E0FC-49F8-9046-C5554693A32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1103057" y="1935862"/>
                <a:ext cx="725743" cy="81674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EEC8A7E9-2600-4EA2-97FC-5FFD83E65D95}"/>
                  </a:ext>
                </a:extLst>
              </p:cNvPr>
              <p:cNvSpPr txBox="1"/>
              <p:nvPr/>
            </p:nvSpPr>
            <p:spPr>
              <a:xfrm>
                <a:off x="1175671" y="2150082"/>
                <a:ext cx="5805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:p14="http://schemas.microsoft.com/office/powerpoint/2010/main" xmlns="" id="{F5533B3A-0CDE-4310-937C-8EB1C5F8B1EB}"/>
              </a:ext>
            </a:extLst>
          </p:cNvPr>
          <p:cNvGrpSpPr/>
          <p:nvPr/>
        </p:nvGrpSpPr>
        <p:grpSpPr>
          <a:xfrm>
            <a:off x="2038545" y="2150082"/>
            <a:ext cx="8789272" cy="3222369"/>
            <a:chOff x="2038545" y="2150082"/>
            <a:chExt cx="8789272" cy="3222369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F33AE07-5E2E-4404-B9A6-20B80EB85D88}"/>
                </a:ext>
              </a:extLst>
            </p:cNvPr>
            <p:cNvSpPr txBox="1"/>
            <p:nvPr/>
          </p:nvSpPr>
          <p:spPr>
            <a:xfrm>
              <a:off x="2038545" y="2150082"/>
              <a:ext cx="278797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400" dirty="0">
                  <a:cs typeface="+mn-ea"/>
                  <a:sym typeface="+mn-lt"/>
                </a:rPr>
                <a:t>禁止采购的食品 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BB6C6D9-F4FA-46E3-BD00-6378B2678A04}"/>
                </a:ext>
              </a:extLst>
            </p:cNvPr>
            <p:cNvSpPr txBox="1"/>
            <p:nvPr/>
          </p:nvSpPr>
          <p:spPr>
            <a:xfrm>
              <a:off x="2038545" y="2639217"/>
              <a:ext cx="6226404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腐烂变质、酸败、污秽不洁、混的异物或其他感官性状异常的；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含有毒、有害物质或者被有毒、有害物质污染的；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未经兽医检验或者检验不合格的肉类及其制品；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超过保质期的；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标签标识不完整的定型包装食品；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1400" dirty="0">
                  <a:cs typeface="+mn-ea"/>
                  <a:sym typeface="+mn-lt"/>
                </a:rPr>
                <a:t>其他不符合食品卫生要求、可能对人体健康有害的。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51F70E40-F13B-4997-85D1-0D91BE1BF267}"/>
                </a:ext>
              </a:extLst>
            </p:cNvPr>
            <p:cNvSpPr txBox="1"/>
            <p:nvPr/>
          </p:nvSpPr>
          <p:spPr>
            <a:xfrm>
              <a:off x="2038545" y="4972341"/>
              <a:ext cx="8789272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2000" dirty="0">
                  <a:cs typeface="+mn-ea"/>
                  <a:sym typeface="+mn-lt"/>
                </a:rPr>
                <a:t>采购食品及食品原料要有专人负责验收、登记，建立进货台账。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161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>
            <a:extLst>
              <a:ext uri="{FF2B5EF4-FFF2-40B4-BE49-F238E27FC236}">
                <a16:creationId xmlns:a16="http://schemas.microsoft.com/office/drawing/2014/main" xmlns:p14="http://schemas.microsoft.com/office/powerpoint/2010/main" xmlns="" id="{51F70E40-F13B-4997-85D1-0D91BE1BF267}"/>
              </a:ext>
            </a:extLst>
          </p:cNvPr>
          <p:cNvSpPr txBox="1"/>
          <p:nvPr/>
        </p:nvSpPr>
        <p:spPr>
          <a:xfrm>
            <a:off x="2033685" y="1128181"/>
            <a:ext cx="97165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入库保管的食品及食品原料，要分类上架存放，做到离墙、离地；并要做到先进先出。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xmlns:p14="http://schemas.microsoft.com/office/powerpoint/2010/main" xmlns="" id="{DE789B25-70F9-46BB-8F47-B49CD35EFB43}"/>
              </a:ext>
            </a:extLst>
          </p:cNvPr>
          <p:cNvSpPr txBox="1"/>
          <p:nvPr/>
        </p:nvSpPr>
        <p:spPr>
          <a:xfrm>
            <a:off x="2033685" y="2015020"/>
            <a:ext cx="9716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需冷藏的食品原料、熟食品应置于冰箱（冰柜）保存，冷藏时间还宜超过</a:t>
            </a:r>
            <a:r>
              <a:rPr lang="en-US" altLang="zh-CN" sz="2000" dirty="0">
                <a:cs typeface="+mn-ea"/>
                <a:sym typeface="+mn-lt"/>
              </a:rPr>
              <a:t>24</a:t>
            </a:r>
            <a:r>
              <a:rPr lang="zh-CN" altLang="en-US" sz="2000" dirty="0">
                <a:cs typeface="+mn-ea"/>
                <a:sym typeface="+mn-lt"/>
              </a:rPr>
              <a:t>小时，并要对冰箱等冷藏设备进行清洁，保证冷藏效果。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:p14="http://schemas.microsoft.com/office/powerpoint/2010/main" xmlns="" id="{11B0DD74-DB01-45B6-953E-E053099F6D1E}"/>
              </a:ext>
            </a:extLst>
          </p:cNvPr>
          <p:cNvSpPr txBox="1"/>
          <p:nvPr/>
        </p:nvSpPr>
        <p:spPr>
          <a:xfrm>
            <a:off x="2033685" y="3215665"/>
            <a:ext cx="97165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食品存放要严格做到生熟分开存放，避免交叉污染。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:p14="http://schemas.microsoft.com/office/powerpoint/2010/main" xmlns="" id="{A91BD765-CE3F-4904-AA0B-CED8B28491DF}"/>
              </a:ext>
            </a:extLst>
          </p:cNvPr>
          <p:cNvSpPr txBox="1"/>
          <p:nvPr/>
        </p:nvSpPr>
        <p:spPr>
          <a:xfrm>
            <a:off x="2033685" y="4150904"/>
            <a:ext cx="92190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杀虫剂、灭鼠药、硝酸盐、亚硝酸盐等有毒有害物质不得在食品库房、食品加工和进餐场所内存放。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="" id="{F0A54515-B376-46C8-8ACF-00E5617E9620}"/>
              </a:ext>
            </a:extLst>
          </p:cNvPr>
          <p:cNvGrpSpPr/>
          <p:nvPr/>
        </p:nvGrpSpPr>
        <p:grpSpPr>
          <a:xfrm>
            <a:off x="1098198" y="0"/>
            <a:ext cx="725743" cy="5899516"/>
            <a:chOff x="1098198" y="0"/>
            <a:chExt cx="725743" cy="5899516"/>
          </a:xfrm>
        </p:grpSpPr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1A38ABE2-3EBC-4AB9-85E5-9D639C3DD125}"/>
                </a:ext>
              </a:extLst>
            </p:cNvPr>
            <p:cNvCxnSpPr>
              <a:cxnSpLocks/>
            </p:cNvCxnSpPr>
            <p:nvPr/>
          </p:nvCxnSpPr>
          <p:spPr>
            <a:xfrm>
              <a:off x="1461070" y="0"/>
              <a:ext cx="0" cy="54152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5D66CBE-05E1-4EAF-B62D-FAC481A13A98}"/>
                </a:ext>
              </a:extLst>
            </p:cNvPr>
            <p:cNvGrpSpPr/>
            <p:nvPr/>
          </p:nvGrpSpPr>
          <p:grpSpPr>
            <a:xfrm>
              <a:off x="1098198" y="919862"/>
              <a:ext cx="725743" cy="816748"/>
              <a:chOff x="1103057" y="1935862"/>
              <a:chExt cx="725743" cy="816748"/>
            </a:xfrm>
          </p:grpSpPr>
          <p:sp>
            <p:nvSpPr>
              <p:cNvPr id="22" name="Freeform 1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A6A31787-6762-4A55-B8A3-A780B93B357C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1103057" y="1935862"/>
                <a:ext cx="725743" cy="81674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6B10E1BF-52E4-4A20-A34C-5E05F71FEA30}"/>
                  </a:ext>
                </a:extLst>
              </p:cNvPr>
              <p:cNvSpPr txBox="1"/>
              <p:nvPr/>
            </p:nvSpPr>
            <p:spPr>
              <a:xfrm>
                <a:off x="1175671" y="2150082"/>
                <a:ext cx="5805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26C9448D-CC13-4D22-B9E0-F6A017FD1F7D}"/>
                </a:ext>
              </a:extLst>
            </p:cNvPr>
            <p:cNvGrpSpPr/>
            <p:nvPr/>
          </p:nvGrpSpPr>
          <p:grpSpPr>
            <a:xfrm>
              <a:off x="1098198" y="1960589"/>
              <a:ext cx="725743" cy="816748"/>
              <a:chOff x="1103057" y="1935862"/>
              <a:chExt cx="725743" cy="816748"/>
            </a:xfrm>
          </p:grpSpPr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EBE832A7-1744-4F99-8E60-00B57126D97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1103057" y="1935862"/>
                <a:ext cx="725743" cy="81674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3F6EC129-D1E9-43A4-AED6-5960173A2940}"/>
                  </a:ext>
                </a:extLst>
              </p:cNvPr>
              <p:cNvSpPr txBox="1"/>
              <p:nvPr/>
            </p:nvSpPr>
            <p:spPr>
              <a:xfrm>
                <a:off x="1175671" y="2150082"/>
                <a:ext cx="5805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5646A35-C209-4673-B3DB-7EBE63412618}"/>
                </a:ext>
              </a:extLst>
            </p:cNvPr>
            <p:cNvGrpSpPr/>
            <p:nvPr/>
          </p:nvGrpSpPr>
          <p:grpSpPr>
            <a:xfrm>
              <a:off x="1098198" y="3001316"/>
              <a:ext cx="725743" cy="816748"/>
              <a:chOff x="1103057" y="1935862"/>
              <a:chExt cx="725743" cy="816748"/>
            </a:xfrm>
          </p:grpSpPr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3AD97E63-9005-4095-948F-100A478468E4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1103057" y="1935862"/>
                <a:ext cx="725743" cy="81674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C517CE65-5D1C-4318-8760-70693874D04D}"/>
                  </a:ext>
                </a:extLst>
              </p:cNvPr>
              <p:cNvSpPr txBox="1"/>
              <p:nvPr/>
            </p:nvSpPr>
            <p:spPr>
              <a:xfrm>
                <a:off x="1175671" y="2150082"/>
                <a:ext cx="5805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05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FB7431A9-536E-42D4-B95E-6DC00D8252A8}"/>
                </a:ext>
              </a:extLst>
            </p:cNvPr>
            <p:cNvGrpSpPr/>
            <p:nvPr/>
          </p:nvGrpSpPr>
          <p:grpSpPr>
            <a:xfrm>
              <a:off x="1098198" y="4042042"/>
              <a:ext cx="725743" cy="816748"/>
              <a:chOff x="1103057" y="1935862"/>
              <a:chExt cx="725743" cy="816748"/>
            </a:xfrm>
          </p:grpSpPr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81DA3A58-E0FC-49F8-9046-C5554693A327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1103057" y="1935862"/>
                <a:ext cx="725743" cy="81674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EEC8A7E9-2600-4EA2-97FC-5FFD83E65D95}"/>
                  </a:ext>
                </a:extLst>
              </p:cNvPr>
              <p:cNvSpPr txBox="1"/>
              <p:nvPr/>
            </p:nvSpPr>
            <p:spPr>
              <a:xfrm>
                <a:off x="1175671" y="2150082"/>
                <a:ext cx="5805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06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CBD1AAB-7BEE-4A49-B2D1-2A02F664B1A9}"/>
                </a:ext>
              </a:extLst>
            </p:cNvPr>
            <p:cNvGrpSpPr/>
            <p:nvPr/>
          </p:nvGrpSpPr>
          <p:grpSpPr>
            <a:xfrm>
              <a:off x="1098198" y="5082768"/>
              <a:ext cx="725743" cy="816748"/>
              <a:chOff x="1103057" y="1935862"/>
              <a:chExt cx="725743" cy="816748"/>
            </a:xfrm>
          </p:grpSpPr>
          <p:sp>
            <p:nvSpPr>
              <p:cNvPr id="38" name="Freeform 1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0C9B2F76-6E1B-48DB-BE89-DF14929EA9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 flipH="1" flipV="1">
                <a:off x="1103057" y="1935862"/>
                <a:ext cx="725743" cy="816748"/>
              </a:xfrm>
              <a:custGeom>
                <a:avLst/>
                <a:gdLst>
                  <a:gd name="T0" fmla="*/ 0 w 266"/>
                  <a:gd name="T1" fmla="*/ 90 h 300"/>
                  <a:gd name="T2" fmla="*/ 0 w 266"/>
                  <a:gd name="T3" fmla="*/ 209 h 300"/>
                  <a:gd name="T4" fmla="*/ 15 w 266"/>
                  <a:gd name="T5" fmla="*/ 235 h 300"/>
                  <a:gd name="T6" fmla="*/ 118 w 266"/>
                  <a:gd name="T7" fmla="*/ 295 h 300"/>
                  <a:gd name="T8" fmla="*/ 148 w 266"/>
                  <a:gd name="T9" fmla="*/ 295 h 300"/>
                  <a:gd name="T10" fmla="*/ 251 w 266"/>
                  <a:gd name="T11" fmla="*/ 235 h 300"/>
                  <a:gd name="T12" fmla="*/ 266 w 266"/>
                  <a:gd name="T13" fmla="*/ 209 h 300"/>
                  <a:gd name="T14" fmla="*/ 266 w 266"/>
                  <a:gd name="T15" fmla="*/ 90 h 300"/>
                  <a:gd name="T16" fmla="*/ 251 w 266"/>
                  <a:gd name="T17" fmla="*/ 65 h 300"/>
                  <a:gd name="T18" fmla="*/ 148 w 266"/>
                  <a:gd name="T19" fmla="*/ 5 h 300"/>
                  <a:gd name="T20" fmla="*/ 118 w 266"/>
                  <a:gd name="T21" fmla="*/ 5 h 300"/>
                  <a:gd name="T22" fmla="*/ 15 w 266"/>
                  <a:gd name="T23" fmla="*/ 65 h 300"/>
                  <a:gd name="T24" fmla="*/ 0 w 266"/>
                  <a:gd name="T25" fmla="*/ 9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0">
                    <a:moveTo>
                      <a:pt x="0" y="90"/>
                    </a:moveTo>
                    <a:cubicBezTo>
                      <a:pt x="0" y="209"/>
                      <a:pt x="0" y="209"/>
                      <a:pt x="0" y="209"/>
                    </a:cubicBezTo>
                    <a:cubicBezTo>
                      <a:pt x="0" y="220"/>
                      <a:pt x="6" y="230"/>
                      <a:pt x="15" y="235"/>
                    </a:cubicBezTo>
                    <a:cubicBezTo>
                      <a:pt x="118" y="295"/>
                      <a:pt x="118" y="295"/>
                      <a:pt x="118" y="295"/>
                    </a:cubicBezTo>
                    <a:cubicBezTo>
                      <a:pt x="127" y="300"/>
                      <a:pt x="138" y="300"/>
                      <a:pt x="148" y="295"/>
                    </a:cubicBezTo>
                    <a:cubicBezTo>
                      <a:pt x="251" y="235"/>
                      <a:pt x="251" y="235"/>
                      <a:pt x="251" y="235"/>
                    </a:cubicBezTo>
                    <a:cubicBezTo>
                      <a:pt x="260" y="230"/>
                      <a:pt x="266" y="220"/>
                      <a:pt x="266" y="209"/>
                    </a:cubicBezTo>
                    <a:cubicBezTo>
                      <a:pt x="266" y="90"/>
                      <a:pt x="266" y="90"/>
                      <a:pt x="266" y="90"/>
                    </a:cubicBezTo>
                    <a:cubicBezTo>
                      <a:pt x="266" y="80"/>
                      <a:pt x="260" y="70"/>
                      <a:pt x="251" y="65"/>
                    </a:cubicBezTo>
                    <a:cubicBezTo>
                      <a:pt x="148" y="5"/>
                      <a:pt x="148" y="5"/>
                      <a:pt x="148" y="5"/>
                    </a:cubicBezTo>
                    <a:cubicBezTo>
                      <a:pt x="138" y="0"/>
                      <a:pt x="127" y="0"/>
                      <a:pt x="118" y="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6" y="70"/>
                      <a:pt x="0" y="80"/>
                      <a:pt x="0" y="90"/>
                    </a:cubicBezTo>
                  </a:path>
                </a:pathLst>
              </a:custGeom>
              <a:gradFill flip="none" rotWithShape="1">
                <a:gsLst>
                  <a:gs pos="0">
                    <a:srgbClr val="8EC54D"/>
                  </a:gs>
                  <a:gs pos="95918">
                    <a:srgbClr val="2E7538"/>
                  </a:gs>
                  <a:gs pos="44000">
                    <a:srgbClr val="53AA3D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96A2B0E8-5CDB-4A69-BBD2-69C3297FD834}"/>
                  </a:ext>
                </a:extLst>
              </p:cNvPr>
              <p:cNvSpPr txBox="1"/>
              <p:nvPr/>
            </p:nvSpPr>
            <p:spPr>
              <a:xfrm>
                <a:off x="1175671" y="2150082"/>
                <a:ext cx="58051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07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xmlns:p14="http://schemas.microsoft.com/office/powerpoint/2010/main" xmlns="" id="{1DFE5B56-3B7F-49D2-89CA-03A7CE931105}"/>
              </a:ext>
            </a:extLst>
          </p:cNvPr>
          <p:cNvSpPr txBox="1"/>
          <p:nvPr/>
        </p:nvSpPr>
        <p:spPr>
          <a:xfrm>
            <a:off x="2033685" y="5137199"/>
            <a:ext cx="92190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食品库房的卫生要求：库房内应保持清洁，空气流通，防止潮湿，避免食物变质及被污染。</a:t>
            </a:r>
          </a:p>
        </p:txBody>
      </p:sp>
    </p:spTree>
    <p:extLst>
      <p:ext uri="{BB962C8B-B14F-4D97-AF65-F5344CB8AC3E}">
        <p14:creationId xmlns:p14="http://schemas.microsoft.com/office/powerpoint/2010/main" val="111977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/>
      <p:bldP spid="35" grpId="0"/>
      <p:bldP spid="36" grpId="0"/>
      <p:bldP spid="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食品加工卫生要求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:p14="http://schemas.microsoft.com/office/powerpoint/2010/main" xmlns="" id="{43A44F19-6D6A-4079-B714-FC819D697952}"/>
              </a:ext>
            </a:extLst>
          </p:cNvPr>
          <p:cNvGrpSpPr/>
          <p:nvPr/>
        </p:nvGrpSpPr>
        <p:grpSpPr>
          <a:xfrm>
            <a:off x="-1950758" y="2284334"/>
            <a:ext cx="8046758" cy="2887106"/>
            <a:chOff x="-1960880" y="2345294"/>
            <a:chExt cx="8046758" cy="2887106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7C4007B1-BF0A-4CE8-8F67-C31C1164281E}"/>
                </a:ext>
              </a:extLst>
            </p:cNvPr>
            <p:cNvSpPr/>
            <p:nvPr/>
          </p:nvSpPr>
          <p:spPr>
            <a:xfrm>
              <a:off x="-1960880" y="2345294"/>
              <a:ext cx="8046758" cy="2887106"/>
            </a:xfrm>
            <a:prstGeom prst="rect">
              <a:avLst/>
            </a:prstGeom>
            <a:gradFill flip="none" rotWithShape="1">
              <a:gsLst>
                <a:gs pos="0">
                  <a:srgbClr val="2E7538"/>
                </a:gs>
                <a:gs pos="64000">
                  <a:srgbClr val="53AA3D"/>
                </a:gs>
                <a:gs pos="99000">
                  <a:srgbClr val="8EC54D">
                    <a:alpha val="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D36B880-FDEF-4158-859C-DFC971FD43D6}"/>
                </a:ext>
              </a:extLst>
            </p:cNvPr>
            <p:cNvGrpSpPr/>
            <p:nvPr/>
          </p:nvGrpSpPr>
          <p:grpSpPr>
            <a:xfrm>
              <a:off x="1041253" y="3096349"/>
              <a:ext cx="4648347" cy="1384995"/>
              <a:chOff x="1041253" y="3198167"/>
              <a:chExt cx="4648347" cy="1384995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F85D5A25-FF66-4400-A3D6-BC022E1DF7C3}"/>
                  </a:ext>
                </a:extLst>
              </p:cNvPr>
              <p:cNvSpPr txBox="1"/>
              <p:nvPr/>
            </p:nvSpPr>
            <p:spPr>
              <a:xfrm>
                <a:off x="1564217" y="3198167"/>
                <a:ext cx="360241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粗加工的卫生要求 </a:t>
                </a:r>
              </a:p>
            </p:txBody>
          </p:sp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87B0C5F5-EFAC-400A-98D8-4A872AEB9C16}"/>
                  </a:ext>
                </a:extLst>
              </p:cNvPr>
              <p:cNvSpPr txBox="1"/>
              <p:nvPr/>
            </p:nvSpPr>
            <p:spPr>
              <a:xfrm>
                <a:off x="1041253" y="3659832"/>
                <a:ext cx="464834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cs typeface="+mn-ea"/>
                    <a:sym typeface="+mn-lt"/>
                  </a:rPr>
                  <a:t>粗加工是指各种荤、素食品原料加工烹调成各种食品的第一道工序。食品粗加工应有固定的场所，与厨房、餐厅有定间距。</a:t>
                </a:r>
              </a:p>
            </p:txBody>
          </p:sp>
        </p:grp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:p14="http://schemas.microsoft.com/office/powerpoint/2010/main" xmlns="" id="{B2BA501E-0943-4B40-8666-932FE9E37A29}"/>
              </a:ext>
            </a:extLst>
          </p:cNvPr>
          <p:cNvGrpSpPr/>
          <p:nvPr/>
        </p:nvGrpSpPr>
        <p:grpSpPr>
          <a:xfrm>
            <a:off x="6618964" y="1890891"/>
            <a:ext cx="4653671" cy="3553799"/>
            <a:chOff x="6665830" y="1768971"/>
            <a:chExt cx="4653671" cy="3553799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A846E21-DF63-43D2-BB5C-0CD479CAACA8}"/>
                </a:ext>
              </a:extLst>
            </p:cNvPr>
            <p:cNvGrpSpPr/>
            <p:nvPr/>
          </p:nvGrpSpPr>
          <p:grpSpPr>
            <a:xfrm>
              <a:off x="6665830" y="1768971"/>
              <a:ext cx="4653671" cy="584775"/>
              <a:chOff x="6665830" y="1768971"/>
              <a:chExt cx="4653671" cy="584775"/>
            </a:xfrm>
          </p:grpSpPr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D8AFD7C8-8A1A-4DCF-A3E4-62F5E10C083B}"/>
                  </a:ext>
                </a:extLst>
              </p:cNvPr>
              <p:cNvSpPr txBox="1"/>
              <p:nvPr/>
            </p:nvSpPr>
            <p:spPr>
              <a:xfrm>
                <a:off x="7257354" y="1768971"/>
                <a:ext cx="406214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>
                    <a:cs typeface="+mn-ea"/>
                    <a:sym typeface="+mn-lt"/>
                  </a:rPr>
                  <a:t>粗加工场应有三个以上水池，做到荤素食品分池清洗。</a:t>
                </a:r>
              </a:p>
            </p:txBody>
          </p:sp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2AB8834A-867A-484F-B976-26FE9E9D4740}"/>
                  </a:ext>
                </a:extLst>
              </p:cNvPr>
              <p:cNvGrpSpPr/>
              <p:nvPr/>
            </p:nvGrpSpPr>
            <p:grpSpPr>
              <a:xfrm>
                <a:off x="6665830" y="1814553"/>
                <a:ext cx="506747" cy="506740"/>
                <a:chOff x="1240839" y="2129492"/>
                <a:chExt cx="506747" cy="506740"/>
              </a:xfrm>
            </p:grpSpPr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288D11C1-06FB-4050-B4F9-28FC3E0404C6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A2098306-DFCB-4716-824B-50A5B0F4B2CD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01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199D1BC-0BC0-4ABC-9020-1970A1E50830}"/>
                </a:ext>
              </a:extLst>
            </p:cNvPr>
            <p:cNvGrpSpPr/>
            <p:nvPr/>
          </p:nvGrpSpPr>
          <p:grpSpPr>
            <a:xfrm>
              <a:off x="6665830" y="2560063"/>
              <a:ext cx="4653670" cy="584775"/>
              <a:chOff x="6665830" y="1814553"/>
              <a:chExt cx="4653670" cy="584775"/>
            </a:xfrm>
          </p:grpSpPr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EC64F9B0-BDBA-4A97-93D4-DB829D22ED4E}"/>
                  </a:ext>
                </a:extLst>
              </p:cNvPr>
              <p:cNvSpPr txBox="1"/>
              <p:nvPr/>
            </p:nvSpPr>
            <p:spPr>
              <a:xfrm>
                <a:off x="7257353" y="1814553"/>
                <a:ext cx="4062147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zh-CN" altLang="en-US" sz="1600" dirty="0">
                    <a:cs typeface="+mn-ea"/>
                    <a:sym typeface="+mn-lt"/>
                  </a:rPr>
                  <a:t>洗涤拖布等清洁用品的水池要与清洗食品的分开。</a:t>
                </a:r>
              </a:p>
            </p:txBody>
          </p:sp>
          <p:grpSp>
            <p:nvGrpSpPr>
              <p:cNvPr id="57" name="组合 5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A38A6F40-CFDD-461F-B235-EC80851CAE41}"/>
                  </a:ext>
                </a:extLst>
              </p:cNvPr>
              <p:cNvGrpSpPr/>
              <p:nvPr/>
            </p:nvGrpSpPr>
            <p:grpSpPr>
              <a:xfrm>
                <a:off x="6665830" y="1814553"/>
                <a:ext cx="506747" cy="506740"/>
                <a:chOff x="1240839" y="2129492"/>
                <a:chExt cx="506747" cy="506740"/>
              </a:xfrm>
            </p:grpSpPr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3555FDB9-E7BC-4B0A-8A62-E3051984B4DE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017B100E-023C-4830-BC50-7F0614A260AB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02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6EAEB7E-6C63-43C2-83D0-EF1A8561342B}"/>
                </a:ext>
              </a:extLst>
            </p:cNvPr>
            <p:cNvGrpSpPr/>
            <p:nvPr/>
          </p:nvGrpSpPr>
          <p:grpSpPr>
            <a:xfrm>
              <a:off x="6665830" y="3371604"/>
              <a:ext cx="4653670" cy="1951166"/>
              <a:chOff x="6665830" y="1814553"/>
              <a:chExt cx="4653670" cy="1951166"/>
            </a:xfrm>
          </p:grpSpPr>
          <p:sp>
            <p:nvSpPr>
              <p:cNvPr id="61" name="文本框 60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EADE7BE4-0FB8-4329-A8CE-2DD9C11B76AF}"/>
                  </a:ext>
                </a:extLst>
              </p:cNvPr>
              <p:cNvSpPr txBox="1"/>
              <p:nvPr/>
            </p:nvSpPr>
            <p:spPr>
              <a:xfrm>
                <a:off x="7257353" y="1826727"/>
                <a:ext cx="4062147" cy="19389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600" dirty="0">
                    <a:cs typeface="+mn-ea"/>
                    <a:sym typeface="+mn-lt"/>
                  </a:rPr>
                  <a:t>粗加工间内应设有带盖垃圾桶。垃圾及时清除。蔬菜应按照一拣、二洗、三切的顺序进行操作，拣去枯萎黄叶，去掉泥砂杂物和不可食部分，再进行清洗，清洗后的蔬菜不应放置过夜。 </a:t>
                </a:r>
              </a:p>
            </p:txBody>
          </p:sp>
          <p:grpSp>
            <p:nvGrpSpPr>
              <p:cNvPr id="62" name="组合 61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3F71A0B6-4442-43A3-9876-2427A6AEF19D}"/>
                  </a:ext>
                </a:extLst>
              </p:cNvPr>
              <p:cNvGrpSpPr/>
              <p:nvPr/>
            </p:nvGrpSpPr>
            <p:grpSpPr>
              <a:xfrm>
                <a:off x="6665830" y="1814553"/>
                <a:ext cx="506747" cy="506740"/>
                <a:chOff x="1240839" y="2129492"/>
                <a:chExt cx="506747" cy="506740"/>
              </a:xfrm>
            </p:grpSpPr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C29C626E-C80E-4BE0-A196-A2DD37C8A30A}"/>
                    </a:ext>
                  </a:extLst>
                </p:cNvPr>
                <p:cNvSpPr/>
                <p:nvPr/>
              </p:nvSpPr>
              <p:spPr>
                <a:xfrm>
                  <a:off x="1240847" y="2129492"/>
                  <a:ext cx="506739" cy="506740"/>
                </a:xfrm>
                <a:prstGeom prst="ellipse">
                  <a:avLst/>
                </a:prstGeom>
                <a:gradFill>
                  <a:gsLst>
                    <a:gs pos="0">
                      <a:srgbClr val="F5EFA5"/>
                    </a:gs>
                    <a:gs pos="100000">
                      <a:srgbClr val="FECE57"/>
                    </a:gs>
                  </a:gsLst>
                  <a:lin ang="135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55321" tIns="27661" rIns="55321" bIns="27661" rtlCol="0" anchor="ctr"/>
                <a:lstStyle/>
                <a:p>
                  <a:pPr algn="ctr"/>
                  <a:endParaRPr lang="zh-CN" altLang="en-US" sz="1089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="" id="{7C497EEE-8359-4946-B491-EFCD2B695B60}"/>
                    </a:ext>
                  </a:extLst>
                </p:cNvPr>
                <p:cNvSpPr txBox="1"/>
                <p:nvPr/>
              </p:nvSpPr>
              <p:spPr>
                <a:xfrm flipH="1">
                  <a:off x="1240839" y="2198196"/>
                  <a:ext cx="50673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dirty="0">
                      <a:cs typeface="+mn-ea"/>
                      <a:sym typeface="+mn-lt"/>
                    </a:rPr>
                    <a:t>03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0921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从业人员的卫生管理要求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981A399-BE23-4229-A192-7F0DD2B813FD}"/>
              </a:ext>
            </a:extLst>
          </p:cNvPr>
          <p:cNvSpPr txBox="1"/>
          <p:nvPr/>
        </p:nvSpPr>
        <p:spPr>
          <a:xfrm>
            <a:off x="3088028" y="2081491"/>
            <a:ext cx="8266735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食品从业人员（包括临时工）必须每年进行一次健康体检，取得“健康合格证”并经卫生知识培训合格后方可上岗。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F4995A5-57A5-4A16-9B7F-07C0716D7C83}"/>
              </a:ext>
            </a:extLst>
          </p:cNvPr>
          <p:cNvSpPr txBox="1"/>
          <p:nvPr/>
        </p:nvSpPr>
        <p:spPr>
          <a:xfrm>
            <a:off x="3088028" y="3505554"/>
            <a:ext cx="8266735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凡患有痢疾、伤寒、病毒性肝炎等消化道传染病（包括病原携带者）、活动性肺结核、化脓性或渗出性皮肤病以及其他有碍于食品卫生疾病的，不得从事直接接触入口食品工作。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92A4515-5787-48A9-BBBF-53F7BF36C202}"/>
              </a:ext>
            </a:extLst>
          </p:cNvPr>
          <p:cNvSpPr txBox="1"/>
          <p:nvPr/>
        </p:nvSpPr>
        <p:spPr>
          <a:xfrm>
            <a:off x="3088028" y="4921566"/>
            <a:ext cx="8266735" cy="787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从业人员出现咳嗽、腹泻、发热、呕吐、皮肤湿疹等病症时，应立即脱离工作岗位，待查明病因，排除有碍食品卫生的病症或治愈后，方可重新上岗。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1814243-6673-4CEA-8291-DC3BB7098099}"/>
              </a:ext>
            </a:extLst>
          </p:cNvPr>
          <p:cNvGrpSpPr/>
          <p:nvPr/>
        </p:nvGrpSpPr>
        <p:grpSpPr>
          <a:xfrm>
            <a:off x="1041253" y="1695077"/>
            <a:ext cx="1793884" cy="4397736"/>
            <a:chOff x="1041253" y="1695077"/>
            <a:chExt cx="1793884" cy="4397736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4461C12-9D6E-4A9B-9284-554400B6ECBD}"/>
                </a:ext>
              </a:extLst>
            </p:cNvPr>
            <p:cNvGrpSpPr/>
            <p:nvPr/>
          </p:nvGrpSpPr>
          <p:grpSpPr>
            <a:xfrm>
              <a:off x="1041253" y="1695077"/>
              <a:ext cx="1793884" cy="4397736"/>
              <a:chOff x="1041253" y="1695077"/>
              <a:chExt cx="1793884" cy="4397736"/>
            </a:xfrm>
            <a:gradFill flip="none" rotWithShape="1">
              <a:gsLst>
                <a:gs pos="0">
                  <a:srgbClr val="2E7538"/>
                </a:gs>
                <a:gs pos="50000">
                  <a:srgbClr val="53AA3D"/>
                </a:gs>
                <a:gs pos="100000">
                  <a:srgbClr val="8EC54D"/>
                </a:gs>
              </a:gsLst>
              <a:lin ang="13500000" scaled="1"/>
              <a:tileRect/>
            </a:gradFill>
          </p:grpSpPr>
          <p:sp>
            <p:nvSpPr>
              <p:cNvPr id="31" name="Фигура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00902EFB-40D4-4D74-AB14-A75AA215B1C4}"/>
                  </a:ext>
                </a:extLst>
              </p:cNvPr>
              <p:cNvSpPr/>
              <p:nvPr/>
            </p:nvSpPr>
            <p:spPr>
              <a:xfrm rot="16200000">
                <a:off x="1163294" y="1573074"/>
                <a:ext cx="1549840" cy="1793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5" h="20595" extrusionOk="0">
                    <a:moveTo>
                      <a:pt x="8612" y="0"/>
                    </a:moveTo>
                    <a:cubicBezTo>
                      <a:pt x="5584" y="0"/>
                      <a:pt x="2556" y="1005"/>
                      <a:pt x="246" y="3015"/>
                    </a:cubicBezTo>
                    <a:cubicBezTo>
                      <a:pt x="161" y="3089"/>
                      <a:pt x="82" y="3166"/>
                      <a:pt x="0" y="3242"/>
                    </a:cubicBezTo>
                    <a:cubicBezTo>
                      <a:pt x="4286" y="7202"/>
                      <a:pt x="4286" y="13391"/>
                      <a:pt x="0" y="17352"/>
                    </a:cubicBezTo>
                    <a:cubicBezTo>
                      <a:pt x="82" y="17427"/>
                      <a:pt x="161" y="17505"/>
                      <a:pt x="246" y="17578"/>
                    </a:cubicBezTo>
                    <a:cubicBezTo>
                      <a:pt x="4867" y="21600"/>
                      <a:pt x="12358" y="21600"/>
                      <a:pt x="16979" y="17578"/>
                    </a:cubicBezTo>
                    <a:cubicBezTo>
                      <a:pt x="21600" y="13557"/>
                      <a:pt x="21600" y="7037"/>
                      <a:pt x="16979" y="3015"/>
                    </a:cubicBezTo>
                    <a:cubicBezTo>
                      <a:pt x="14669" y="1005"/>
                      <a:pt x="11641" y="0"/>
                      <a:pt x="86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Фигура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AEEDAA1-B3E9-4CC4-AA49-BBD72528DC9B}"/>
                  </a:ext>
                </a:extLst>
              </p:cNvPr>
              <p:cNvSpPr/>
              <p:nvPr/>
            </p:nvSpPr>
            <p:spPr>
              <a:xfrm rot="5400000">
                <a:off x="1285297" y="3004958"/>
                <a:ext cx="1305757" cy="1793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95" extrusionOk="0">
                    <a:moveTo>
                      <a:pt x="10800" y="0"/>
                    </a:moveTo>
                    <a:cubicBezTo>
                      <a:pt x="7003" y="0"/>
                      <a:pt x="3205" y="1005"/>
                      <a:pt x="308" y="3015"/>
                    </a:cubicBezTo>
                    <a:cubicBezTo>
                      <a:pt x="202" y="3089"/>
                      <a:pt x="103" y="3166"/>
                      <a:pt x="0" y="3242"/>
                    </a:cubicBezTo>
                    <a:cubicBezTo>
                      <a:pt x="5375" y="7202"/>
                      <a:pt x="5375" y="13391"/>
                      <a:pt x="0" y="17352"/>
                    </a:cubicBezTo>
                    <a:cubicBezTo>
                      <a:pt x="103" y="17427"/>
                      <a:pt x="202" y="17505"/>
                      <a:pt x="308" y="17578"/>
                    </a:cubicBezTo>
                    <a:cubicBezTo>
                      <a:pt x="6103" y="21600"/>
                      <a:pt x="15497" y="21600"/>
                      <a:pt x="21292" y="17578"/>
                    </a:cubicBezTo>
                    <a:cubicBezTo>
                      <a:pt x="21398" y="17505"/>
                      <a:pt x="21498" y="17429"/>
                      <a:pt x="21600" y="17353"/>
                    </a:cubicBezTo>
                    <a:cubicBezTo>
                      <a:pt x="16222" y="13393"/>
                      <a:pt x="16222" y="7201"/>
                      <a:pt x="21600" y="3240"/>
                    </a:cubicBezTo>
                    <a:cubicBezTo>
                      <a:pt x="21498" y="3165"/>
                      <a:pt x="21398" y="3089"/>
                      <a:pt x="21292" y="3015"/>
                    </a:cubicBezTo>
                    <a:cubicBezTo>
                      <a:pt x="18395" y="1005"/>
                      <a:pt x="14597" y="0"/>
                      <a:pt x="1080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Фигура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0E5D982-B26E-4492-9989-87B64625070F}"/>
                  </a:ext>
                </a:extLst>
              </p:cNvPr>
              <p:cNvSpPr/>
              <p:nvPr/>
            </p:nvSpPr>
            <p:spPr>
              <a:xfrm rot="5400000">
                <a:off x="1163294" y="4420970"/>
                <a:ext cx="1549840" cy="17938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45" h="20595" extrusionOk="0">
                    <a:moveTo>
                      <a:pt x="8612" y="0"/>
                    </a:moveTo>
                    <a:cubicBezTo>
                      <a:pt x="5584" y="0"/>
                      <a:pt x="2556" y="1005"/>
                      <a:pt x="246" y="3015"/>
                    </a:cubicBezTo>
                    <a:cubicBezTo>
                      <a:pt x="161" y="3089"/>
                      <a:pt x="82" y="3166"/>
                      <a:pt x="0" y="3242"/>
                    </a:cubicBezTo>
                    <a:cubicBezTo>
                      <a:pt x="4286" y="7202"/>
                      <a:pt x="4286" y="13391"/>
                      <a:pt x="0" y="17352"/>
                    </a:cubicBezTo>
                    <a:cubicBezTo>
                      <a:pt x="82" y="17427"/>
                      <a:pt x="161" y="17505"/>
                      <a:pt x="246" y="17578"/>
                    </a:cubicBezTo>
                    <a:cubicBezTo>
                      <a:pt x="4867" y="21600"/>
                      <a:pt x="12358" y="21600"/>
                      <a:pt x="16979" y="17578"/>
                    </a:cubicBezTo>
                    <a:cubicBezTo>
                      <a:pt x="21600" y="13557"/>
                      <a:pt x="21600" y="7037"/>
                      <a:pt x="16979" y="3015"/>
                    </a:cubicBezTo>
                    <a:cubicBezTo>
                      <a:pt x="14669" y="1005"/>
                      <a:pt x="11641" y="0"/>
                      <a:pt x="861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6EEADAD-6D3D-4715-B11A-61463C93A213}"/>
                </a:ext>
              </a:extLst>
            </p:cNvPr>
            <p:cNvGrpSpPr/>
            <p:nvPr/>
          </p:nvGrpSpPr>
          <p:grpSpPr>
            <a:xfrm>
              <a:off x="1800919" y="2223071"/>
              <a:ext cx="288347" cy="358984"/>
              <a:chOff x="4743451" y="4854576"/>
              <a:chExt cx="473075" cy="588963"/>
            </a:xfrm>
          </p:grpSpPr>
          <p:sp>
            <p:nvSpPr>
              <p:cNvPr id="41" name="Freeform 6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A8F572C-CFCA-4F07-83D4-BE74FF9C7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1238" y="5011738"/>
                <a:ext cx="344488" cy="274638"/>
              </a:xfrm>
              <a:custGeom>
                <a:avLst/>
                <a:gdLst>
                  <a:gd name="T0" fmla="*/ 247 w 434"/>
                  <a:gd name="T1" fmla="*/ 0 h 345"/>
                  <a:gd name="T2" fmla="*/ 247 w 434"/>
                  <a:gd name="T3" fmla="*/ 0 h 345"/>
                  <a:gd name="T4" fmla="*/ 270 w 434"/>
                  <a:gd name="T5" fmla="*/ 2 h 345"/>
                  <a:gd name="T6" fmla="*/ 290 w 434"/>
                  <a:gd name="T7" fmla="*/ 3 h 345"/>
                  <a:gd name="T8" fmla="*/ 310 w 434"/>
                  <a:gd name="T9" fmla="*/ 8 h 345"/>
                  <a:gd name="T10" fmla="*/ 328 w 434"/>
                  <a:gd name="T11" fmla="*/ 13 h 345"/>
                  <a:gd name="T12" fmla="*/ 344 w 434"/>
                  <a:gd name="T13" fmla="*/ 20 h 345"/>
                  <a:gd name="T14" fmla="*/ 359 w 434"/>
                  <a:gd name="T15" fmla="*/ 30 h 345"/>
                  <a:gd name="T16" fmla="*/ 373 w 434"/>
                  <a:gd name="T17" fmla="*/ 39 h 345"/>
                  <a:gd name="T18" fmla="*/ 385 w 434"/>
                  <a:gd name="T19" fmla="*/ 49 h 345"/>
                  <a:gd name="T20" fmla="*/ 396 w 434"/>
                  <a:gd name="T21" fmla="*/ 62 h 345"/>
                  <a:gd name="T22" fmla="*/ 406 w 434"/>
                  <a:gd name="T23" fmla="*/ 75 h 345"/>
                  <a:gd name="T24" fmla="*/ 414 w 434"/>
                  <a:gd name="T25" fmla="*/ 88 h 345"/>
                  <a:gd name="T26" fmla="*/ 421 w 434"/>
                  <a:gd name="T27" fmla="*/ 105 h 345"/>
                  <a:gd name="T28" fmla="*/ 426 w 434"/>
                  <a:gd name="T29" fmla="*/ 120 h 345"/>
                  <a:gd name="T30" fmla="*/ 431 w 434"/>
                  <a:gd name="T31" fmla="*/ 138 h 345"/>
                  <a:gd name="T32" fmla="*/ 432 w 434"/>
                  <a:gd name="T33" fmla="*/ 154 h 345"/>
                  <a:gd name="T34" fmla="*/ 434 w 434"/>
                  <a:gd name="T35" fmla="*/ 174 h 345"/>
                  <a:gd name="T36" fmla="*/ 434 w 434"/>
                  <a:gd name="T37" fmla="*/ 174 h 345"/>
                  <a:gd name="T38" fmla="*/ 432 w 434"/>
                  <a:gd name="T39" fmla="*/ 192 h 345"/>
                  <a:gd name="T40" fmla="*/ 429 w 434"/>
                  <a:gd name="T41" fmla="*/ 210 h 345"/>
                  <a:gd name="T42" fmla="*/ 424 w 434"/>
                  <a:gd name="T43" fmla="*/ 228 h 345"/>
                  <a:gd name="T44" fmla="*/ 418 w 434"/>
                  <a:gd name="T45" fmla="*/ 244 h 345"/>
                  <a:gd name="T46" fmla="*/ 409 w 434"/>
                  <a:gd name="T47" fmla="*/ 259 h 345"/>
                  <a:gd name="T48" fmla="*/ 400 w 434"/>
                  <a:gd name="T49" fmla="*/ 273 h 345"/>
                  <a:gd name="T50" fmla="*/ 390 w 434"/>
                  <a:gd name="T51" fmla="*/ 286 h 345"/>
                  <a:gd name="T52" fmla="*/ 377 w 434"/>
                  <a:gd name="T53" fmla="*/ 298 h 345"/>
                  <a:gd name="T54" fmla="*/ 364 w 434"/>
                  <a:gd name="T55" fmla="*/ 309 h 345"/>
                  <a:gd name="T56" fmla="*/ 349 w 434"/>
                  <a:gd name="T57" fmla="*/ 318 h 345"/>
                  <a:gd name="T58" fmla="*/ 334 w 434"/>
                  <a:gd name="T59" fmla="*/ 326 h 345"/>
                  <a:gd name="T60" fmla="*/ 318 w 434"/>
                  <a:gd name="T61" fmla="*/ 332 h 345"/>
                  <a:gd name="T62" fmla="*/ 301 w 434"/>
                  <a:gd name="T63" fmla="*/ 339 h 345"/>
                  <a:gd name="T64" fmla="*/ 283 w 434"/>
                  <a:gd name="T65" fmla="*/ 342 h 345"/>
                  <a:gd name="T66" fmla="*/ 267 w 434"/>
                  <a:gd name="T67" fmla="*/ 345 h 345"/>
                  <a:gd name="T68" fmla="*/ 249 w 434"/>
                  <a:gd name="T69" fmla="*/ 345 h 345"/>
                  <a:gd name="T70" fmla="*/ 0 w 434"/>
                  <a:gd name="T71" fmla="*/ 345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34" h="345">
                    <a:moveTo>
                      <a:pt x="247" y="0"/>
                    </a:moveTo>
                    <a:lnTo>
                      <a:pt x="247" y="0"/>
                    </a:lnTo>
                    <a:lnTo>
                      <a:pt x="270" y="2"/>
                    </a:lnTo>
                    <a:lnTo>
                      <a:pt x="290" y="3"/>
                    </a:lnTo>
                    <a:lnTo>
                      <a:pt x="310" y="8"/>
                    </a:lnTo>
                    <a:lnTo>
                      <a:pt x="328" y="13"/>
                    </a:lnTo>
                    <a:lnTo>
                      <a:pt x="344" y="20"/>
                    </a:lnTo>
                    <a:lnTo>
                      <a:pt x="359" y="30"/>
                    </a:lnTo>
                    <a:lnTo>
                      <a:pt x="373" y="39"/>
                    </a:lnTo>
                    <a:lnTo>
                      <a:pt x="385" y="49"/>
                    </a:lnTo>
                    <a:lnTo>
                      <a:pt x="396" y="62"/>
                    </a:lnTo>
                    <a:lnTo>
                      <a:pt x="406" y="75"/>
                    </a:lnTo>
                    <a:lnTo>
                      <a:pt x="414" y="88"/>
                    </a:lnTo>
                    <a:lnTo>
                      <a:pt x="421" y="105"/>
                    </a:lnTo>
                    <a:lnTo>
                      <a:pt x="426" y="120"/>
                    </a:lnTo>
                    <a:lnTo>
                      <a:pt x="431" y="138"/>
                    </a:lnTo>
                    <a:lnTo>
                      <a:pt x="432" y="154"/>
                    </a:lnTo>
                    <a:lnTo>
                      <a:pt x="434" y="174"/>
                    </a:lnTo>
                    <a:lnTo>
                      <a:pt x="434" y="174"/>
                    </a:lnTo>
                    <a:lnTo>
                      <a:pt x="432" y="192"/>
                    </a:lnTo>
                    <a:lnTo>
                      <a:pt x="429" y="210"/>
                    </a:lnTo>
                    <a:lnTo>
                      <a:pt x="424" y="228"/>
                    </a:lnTo>
                    <a:lnTo>
                      <a:pt x="418" y="244"/>
                    </a:lnTo>
                    <a:lnTo>
                      <a:pt x="409" y="259"/>
                    </a:lnTo>
                    <a:lnTo>
                      <a:pt x="400" y="273"/>
                    </a:lnTo>
                    <a:lnTo>
                      <a:pt x="390" y="286"/>
                    </a:lnTo>
                    <a:lnTo>
                      <a:pt x="377" y="298"/>
                    </a:lnTo>
                    <a:lnTo>
                      <a:pt x="364" y="309"/>
                    </a:lnTo>
                    <a:lnTo>
                      <a:pt x="349" y="318"/>
                    </a:lnTo>
                    <a:lnTo>
                      <a:pt x="334" y="326"/>
                    </a:lnTo>
                    <a:lnTo>
                      <a:pt x="318" y="332"/>
                    </a:lnTo>
                    <a:lnTo>
                      <a:pt x="301" y="339"/>
                    </a:lnTo>
                    <a:lnTo>
                      <a:pt x="283" y="342"/>
                    </a:lnTo>
                    <a:lnTo>
                      <a:pt x="267" y="345"/>
                    </a:lnTo>
                    <a:lnTo>
                      <a:pt x="249" y="345"/>
                    </a:lnTo>
                    <a:lnTo>
                      <a:pt x="0" y="345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Rectangle 7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17BB94B-8ADD-4100-A587-116528A88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9026" y="4911726"/>
                <a:ext cx="120650" cy="25400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3" name="Rectangle 7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A7373E4-920A-44B4-BD05-5D7264623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0301" y="4854576"/>
                <a:ext cx="36513" cy="57150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4" name="Line 7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879AFF4C-2D83-4C99-8AF1-69CC42444D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99026" y="5286376"/>
                <a:ext cx="0" cy="155575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Line 7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90136A0-B336-45EB-BA6F-F6121B92D1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94276" y="5286376"/>
                <a:ext cx="44450" cy="157163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Line 7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8A4317B2-875C-45C7-B4ED-894DB5DEEE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43451" y="5441951"/>
                <a:ext cx="473075" cy="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C13331EF-01D0-43D8-A491-7E923AD9F3B0}"/>
                </a:ext>
              </a:extLst>
            </p:cNvPr>
            <p:cNvGrpSpPr/>
            <p:nvPr/>
          </p:nvGrpSpPr>
          <p:grpSpPr>
            <a:xfrm>
              <a:off x="1766085" y="3719819"/>
              <a:ext cx="358015" cy="328987"/>
              <a:chOff x="8359776" y="4865688"/>
              <a:chExt cx="587375" cy="539750"/>
            </a:xfrm>
          </p:grpSpPr>
          <p:sp>
            <p:nvSpPr>
              <p:cNvPr id="48" name="Freeform 9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020E3BF-4AFD-4B7B-A1D8-08A86C51F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9776" y="4973638"/>
                <a:ext cx="587375" cy="431800"/>
              </a:xfrm>
              <a:custGeom>
                <a:avLst/>
                <a:gdLst>
                  <a:gd name="T0" fmla="*/ 740 w 740"/>
                  <a:gd name="T1" fmla="*/ 445 h 543"/>
                  <a:gd name="T2" fmla="*/ 740 w 740"/>
                  <a:gd name="T3" fmla="*/ 445 h 543"/>
                  <a:gd name="T4" fmla="*/ 740 w 740"/>
                  <a:gd name="T5" fmla="*/ 455 h 543"/>
                  <a:gd name="T6" fmla="*/ 738 w 740"/>
                  <a:gd name="T7" fmla="*/ 464 h 543"/>
                  <a:gd name="T8" fmla="*/ 732 w 740"/>
                  <a:gd name="T9" fmla="*/ 482 h 543"/>
                  <a:gd name="T10" fmla="*/ 723 w 740"/>
                  <a:gd name="T11" fmla="*/ 499 h 543"/>
                  <a:gd name="T12" fmla="*/ 710 w 740"/>
                  <a:gd name="T13" fmla="*/ 514 h 543"/>
                  <a:gd name="T14" fmla="*/ 696 w 740"/>
                  <a:gd name="T15" fmla="*/ 527 h 543"/>
                  <a:gd name="T16" fmla="*/ 679 w 740"/>
                  <a:gd name="T17" fmla="*/ 535 h 543"/>
                  <a:gd name="T18" fmla="*/ 661 w 740"/>
                  <a:gd name="T19" fmla="*/ 541 h 543"/>
                  <a:gd name="T20" fmla="*/ 651 w 740"/>
                  <a:gd name="T21" fmla="*/ 543 h 543"/>
                  <a:gd name="T22" fmla="*/ 642 w 740"/>
                  <a:gd name="T23" fmla="*/ 543 h 543"/>
                  <a:gd name="T24" fmla="*/ 98 w 740"/>
                  <a:gd name="T25" fmla="*/ 543 h 543"/>
                  <a:gd name="T26" fmla="*/ 98 w 740"/>
                  <a:gd name="T27" fmla="*/ 543 h 543"/>
                  <a:gd name="T28" fmla="*/ 88 w 740"/>
                  <a:gd name="T29" fmla="*/ 543 h 543"/>
                  <a:gd name="T30" fmla="*/ 79 w 740"/>
                  <a:gd name="T31" fmla="*/ 541 h 543"/>
                  <a:gd name="T32" fmla="*/ 61 w 740"/>
                  <a:gd name="T33" fmla="*/ 535 h 543"/>
                  <a:gd name="T34" fmla="*/ 44 w 740"/>
                  <a:gd name="T35" fmla="*/ 527 h 543"/>
                  <a:gd name="T36" fmla="*/ 30 w 740"/>
                  <a:gd name="T37" fmla="*/ 514 h 543"/>
                  <a:gd name="T38" fmla="*/ 16 w 740"/>
                  <a:gd name="T39" fmla="*/ 499 h 543"/>
                  <a:gd name="T40" fmla="*/ 8 w 740"/>
                  <a:gd name="T41" fmla="*/ 482 h 543"/>
                  <a:gd name="T42" fmla="*/ 2 w 740"/>
                  <a:gd name="T43" fmla="*/ 464 h 543"/>
                  <a:gd name="T44" fmla="*/ 0 w 740"/>
                  <a:gd name="T45" fmla="*/ 455 h 543"/>
                  <a:gd name="T46" fmla="*/ 0 w 740"/>
                  <a:gd name="T47" fmla="*/ 445 h 543"/>
                  <a:gd name="T48" fmla="*/ 0 w 740"/>
                  <a:gd name="T49" fmla="*/ 98 h 543"/>
                  <a:gd name="T50" fmla="*/ 0 w 740"/>
                  <a:gd name="T51" fmla="*/ 98 h 543"/>
                  <a:gd name="T52" fmla="*/ 0 w 740"/>
                  <a:gd name="T53" fmla="*/ 88 h 543"/>
                  <a:gd name="T54" fmla="*/ 2 w 740"/>
                  <a:gd name="T55" fmla="*/ 78 h 543"/>
                  <a:gd name="T56" fmla="*/ 8 w 740"/>
                  <a:gd name="T57" fmla="*/ 60 h 543"/>
                  <a:gd name="T58" fmla="*/ 16 w 740"/>
                  <a:gd name="T59" fmla="*/ 44 h 543"/>
                  <a:gd name="T60" fmla="*/ 30 w 740"/>
                  <a:gd name="T61" fmla="*/ 29 h 543"/>
                  <a:gd name="T62" fmla="*/ 44 w 740"/>
                  <a:gd name="T63" fmla="*/ 16 h 543"/>
                  <a:gd name="T64" fmla="*/ 61 w 740"/>
                  <a:gd name="T65" fmla="*/ 8 h 543"/>
                  <a:gd name="T66" fmla="*/ 79 w 740"/>
                  <a:gd name="T67" fmla="*/ 1 h 543"/>
                  <a:gd name="T68" fmla="*/ 88 w 740"/>
                  <a:gd name="T69" fmla="*/ 0 h 543"/>
                  <a:gd name="T70" fmla="*/ 98 w 740"/>
                  <a:gd name="T71" fmla="*/ 0 h 543"/>
                  <a:gd name="T72" fmla="*/ 642 w 740"/>
                  <a:gd name="T73" fmla="*/ 0 h 543"/>
                  <a:gd name="T74" fmla="*/ 642 w 740"/>
                  <a:gd name="T75" fmla="*/ 0 h 543"/>
                  <a:gd name="T76" fmla="*/ 651 w 740"/>
                  <a:gd name="T77" fmla="*/ 0 h 543"/>
                  <a:gd name="T78" fmla="*/ 661 w 740"/>
                  <a:gd name="T79" fmla="*/ 1 h 543"/>
                  <a:gd name="T80" fmla="*/ 679 w 740"/>
                  <a:gd name="T81" fmla="*/ 8 h 543"/>
                  <a:gd name="T82" fmla="*/ 696 w 740"/>
                  <a:gd name="T83" fmla="*/ 16 h 543"/>
                  <a:gd name="T84" fmla="*/ 710 w 740"/>
                  <a:gd name="T85" fmla="*/ 29 h 543"/>
                  <a:gd name="T86" fmla="*/ 723 w 740"/>
                  <a:gd name="T87" fmla="*/ 44 h 543"/>
                  <a:gd name="T88" fmla="*/ 732 w 740"/>
                  <a:gd name="T89" fmla="*/ 60 h 543"/>
                  <a:gd name="T90" fmla="*/ 738 w 740"/>
                  <a:gd name="T91" fmla="*/ 78 h 543"/>
                  <a:gd name="T92" fmla="*/ 740 w 740"/>
                  <a:gd name="T93" fmla="*/ 88 h 543"/>
                  <a:gd name="T94" fmla="*/ 740 w 740"/>
                  <a:gd name="T95" fmla="*/ 98 h 543"/>
                  <a:gd name="T96" fmla="*/ 740 w 740"/>
                  <a:gd name="T97" fmla="*/ 445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40" h="543">
                    <a:moveTo>
                      <a:pt x="740" y="445"/>
                    </a:moveTo>
                    <a:lnTo>
                      <a:pt x="740" y="445"/>
                    </a:lnTo>
                    <a:lnTo>
                      <a:pt x="740" y="455"/>
                    </a:lnTo>
                    <a:lnTo>
                      <a:pt x="738" y="464"/>
                    </a:lnTo>
                    <a:lnTo>
                      <a:pt x="732" y="482"/>
                    </a:lnTo>
                    <a:lnTo>
                      <a:pt x="723" y="499"/>
                    </a:lnTo>
                    <a:lnTo>
                      <a:pt x="710" y="514"/>
                    </a:lnTo>
                    <a:lnTo>
                      <a:pt x="696" y="527"/>
                    </a:lnTo>
                    <a:lnTo>
                      <a:pt x="679" y="535"/>
                    </a:lnTo>
                    <a:lnTo>
                      <a:pt x="661" y="541"/>
                    </a:lnTo>
                    <a:lnTo>
                      <a:pt x="651" y="543"/>
                    </a:lnTo>
                    <a:lnTo>
                      <a:pt x="642" y="543"/>
                    </a:lnTo>
                    <a:lnTo>
                      <a:pt x="98" y="543"/>
                    </a:lnTo>
                    <a:lnTo>
                      <a:pt x="98" y="543"/>
                    </a:lnTo>
                    <a:lnTo>
                      <a:pt x="88" y="543"/>
                    </a:lnTo>
                    <a:lnTo>
                      <a:pt x="79" y="541"/>
                    </a:lnTo>
                    <a:lnTo>
                      <a:pt x="61" y="535"/>
                    </a:lnTo>
                    <a:lnTo>
                      <a:pt x="44" y="527"/>
                    </a:lnTo>
                    <a:lnTo>
                      <a:pt x="30" y="514"/>
                    </a:lnTo>
                    <a:lnTo>
                      <a:pt x="16" y="499"/>
                    </a:lnTo>
                    <a:lnTo>
                      <a:pt x="8" y="482"/>
                    </a:lnTo>
                    <a:lnTo>
                      <a:pt x="2" y="464"/>
                    </a:lnTo>
                    <a:lnTo>
                      <a:pt x="0" y="455"/>
                    </a:lnTo>
                    <a:lnTo>
                      <a:pt x="0" y="445"/>
                    </a:lnTo>
                    <a:lnTo>
                      <a:pt x="0" y="98"/>
                    </a:lnTo>
                    <a:lnTo>
                      <a:pt x="0" y="98"/>
                    </a:lnTo>
                    <a:lnTo>
                      <a:pt x="0" y="88"/>
                    </a:lnTo>
                    <a:lnTo>
                      <a:pt x="2" y="78"/>
                    </a:lnTo>
                    <a:lnTo>
                      <a:pt x="8" y="60"/>
                    </a:lnTo>
                    <a:lnTo>
                      <a:pt x="16" y="44"/>
                    </a:lnTo>
                    <a:lnTo>
                      <a:pt x="30" y="29"/>
                    </a:lnTo>
                    <a:lnTo>
                      <a:pt x="44" y="16"/>
                    </a:lnTo>
                    <a:lnTo>
                      <a:pt x="61" y="8"/>
                    </a:lnTo>
                    <a:lnTo>
                      <a:pt x="79" y="1"/>
                    </a:lnTo>
                    <a:lnTo>
                      <a:pt x="88" y="0"/>
                    </a:lnTo>
                    <a:lnTo>
                      <a:pt x="98" y="0"/>
                    </a:lnTo>
                    <a:lnTo>
                      <a:pt x="642" y="0"/>
                    </a:lnTo>
                    <a:lnTo>
                      <a:pt x="642" y="0"/>
                    </a:lnTo>
                    <a:lnTo>
                      <a:pt x="651" y="0"/>
                    </a:lnTo>
                    <a:lnTo>
                      <a:pt x="661" y="1"/>
                    </a:lnTo>
                    <a:lnTo>
                      <a:pt x="679" y="8"/>
                    </a:lnTo>
                    <a:lnTo>
                      <a:pt x="696" y="16"/>
                    </a:lnTo>
                    <a:lnTo>
                      <a:pt x="710" y="29"/>
                    </a:lnTo>
                    <a:lnTo>
                      <a:pt x="723" y="44"/>
                    </a:lnTo>
                    <a:lnTo>
                      <a:pt x="732" y="60"/>
                    </a:lnTo>
                    <a:lnTo>
                      <a:pt x="738" y="78"/>
                    </a:lnTo>
                    <a:lnTo>
                      <a:pt x="740" y="88"/>
                    </a:lnTo>
                    <a:lnTo>
                      <a:pt x="740" y="98"/>
                    </a:lnTo>
                    <a:lnTo>
                      <a:pt x="740" y="445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 10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AB14EE90-8EFF-4157-BA93-C02756025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9163" y="4865688"/>
                <a:ext cx="234950" cy="106363"/>
              </a:xfrm>
              <a:custGeom>
                <a:avLst/>
                <a:gdLst>
                  <a:gd name="T0" fmla="*/ 0 w 296"/>
                  <a:gd name="T1" fmla="*/ 136 h 136"/>
                  <a:gd name="T2" fmla="*/ 0 w 296"/>
                  <a:gd name="T3" fmla="*/ 136 h 136"/>
                  <a:gd name="T4" fmla="*/ 0 w 296"/>
                  <a:gd name="T5" fmla="*/ 121 h 136"/>
                  <a:gd name="T6" fmla="*/ 3 w 296"/>
                  <a:gd name="T7" fmla="*/ 106 h 136"/>
                  <a:gd name="T8" fmla="*/ 7 w 296"/>
                  <a:gd name="T9" fmla="*/ 93 h 136"/>
                  <a:gd name="T10" fmla="*/ 11 w 296"/>
                  <a:gd name="T11" fmla="*/ 80 h 136"/>
                  <a:gd name="T12" fmla="*/ 18 w 296"/>
                  <a:gd name="T13" fmla="*/ 69 h 136"/>
                  <a:gd name="T14" fmla="*/ 25 w 296"/>
                  <a:gd name="T15" fmla="*/ 57 h 136"/>
                  <a:gd name="T16" fmla="*/ 34 w 296"/>
                  <a:gd name="T17" fmla="*/ 48 h 136"/>
                  <a:gd name="T18" fmla="*/ 43 w 296"/>
                  <a:gd name="T19" fmla="*/ 38 h 136"/>
                  <a:gd name="T20" fmla="*/ 54 w 296"/>
                  <a:gd name="T21" fmla="*/ 30 h 136"/>
                  <a:gd name="T22" fmla="*/ 65 w 296"/>
                  <a:gd name="T23" fmla="*/ 21 h 136"/>
                  <a:gd name="T24" fmla="*/ 77 w 296"/>
                  <a:gd name="T25" fmla="*/ 15 h 136"/>
                  <a:gd name="T26" fmla="*/ 90 w 296"/>
                  <a:gd name="T27" fmla="*/ 10 h 136"/>
                  <a:gd name="T28" fmla="*/ 103 w 296"/>
                  <a:gd name="T29" fmla="*/ 7 h 136"/>
                  <a:gd name="T30" fmla="*/ 118 w 296"/>
                  <a:gd name="T31" fmla="*/ 3 h 136"/>
                  <a:gd name="T32" fmla="*/ 133 w 296"/>
                  <a:gd name="T33" fmla="*/ 2 h 136"/>
                  <a:gd name="T34" fmla="*/ 147 w 296"/>
                  <a:gd name="T35" fmla="*/ 0 h 136"/>
                  <a:gd name="T36" fmla="*/ 147 w 296"/>
                  <a:gd name="T37" fmla="*/ 0 h 136"/>
                  <a:gd name="T38" fmla="*/ 164 w 296"/>
                  <a:gd name="T39" fmla="*/ 2 h 136"/>
                  <a:gd name="T40" fmla="*/ 178 w 296"/>
                  <a:gd name="T41" fmla="*/ 3 h 136"/>
                  <a:gd name="T42" fmla="*/ 191 w 296"/>
                  <a:gd name="T43" fmla="*/ 7 h 136"/>
                  <a:gd name="T44" fmla="*/ 206 w 296"/>
                  <a:gd name="T45" fmla="*/ 10 h 136"/>
                  <a:gd name="T46" fmla="*/ 219 w 296"/>
                  <a:gd name="T47" fmla="*/ 15 h 136"/>
                  <a:gd name="T48" fmla="*/ 231 w 296"/>
                  <a:gd name="T49" fmla="*/ 21 h 136"/>
                  <a:gd name="T50" fmla="*/ 242 w 296"/>
                  <a:gd name="T51" fmla="*/ 30 h 136"/>
                  <a:gd name="T52" fmla="*/ 252 w 296"/>
                  <a:gd name="T53" fmla="*/ 38 h 136"/>
                  <a:gd name="T54" fmla="*/ 262 w 296"/>
                  <a:gd name="T55" fmla="*/ 48 h 136"/>
                  <a:gd name="T56" fmla="*/ 270 w 296"/>
                  <a:gd name="T57" fmla="*/ 57 h 136"/>
                  <a:gd name="T58" fmla="*/ 278 w 296"/>
                  <a:gd name="T59" fmla="*/ 69 h 136"/>
                  <a:gd name="T60" fmla="*/ 285 w 296"/>
                  <a:gd name="T61" fmla="*/ 80 h 136"/>
                  <a:gd name="T62" fmla="*/ 290 w 296"/>
                  <a:gd name="T63" fmla="*/ 93 h 136"/>
                  <a:gd name="T64" fmla="*/ 293 w 296"/>
                  <a:gd name="T65" fmla="*/ 106 h 136"/>
                  <a:gd name="T66" fmla="*/ 295 w 296"/>
                  <a:gd name="T67" fmla="*/ 121 h 136"/>
                  <a:gd name="T68" fmla="*/ 296 w 296"/>
                  <a:gd name="T69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6" h="136">
                    <a:moveTo>
                      <a:pt x="0" y="136"/>
                    </a:moveTo>
                    <a:lnTo>
                      <a:pt x="0" y="136"/>
                    </a:lnTo>
                    <a:lnTo>
                      <a:pt x="0" y="121"/>
                    </a:lnTo>
                    <a:lnTo>
                      <a:pt x="3" y="106"/>
                    </a:lnTo>
                    <a:lnTo>
                      <a:pt x="7" y="93"/>
                    </a:lnTo>
                    <a:lnTo>
                      <a:pt x="11" y="80"/>
                    </a:lnTo>
                    <a:lnTo>
                      <a:pt x="18" y="69"/>
                    </a:lnTo>
                    <a:lnTo>
                      <a:pt x="25" y="57"/>
                    </a:lnTo>
                    <a:lnTo>
                      <a:pt x="34" y="48"/>
                    </a:lnTo>
                    <a:lnTo>
                      <a:pt x="43" y="38"/>
                    </a:lnTo>
                    <a:lnTo>
                      <a:pt x="54" y="30"/>
                    </a:lnTo>
                    <a:lnTo>
                      <a:pt x="65" y="21"/>
                    </a:lnTo>
                    <a:lnTo>
                      <a:pt x="77" y="15"/>
                    </a:lnTo>
                    <a:lnTo>
                      <a:pt x="90" y="10"/>
                    </a:lnTo>
                    <a:lnTo>
                      <a:pt x="103" y="7"/>
                    </a:lnTo>
                    <a:lnTo>
                      <a:pt x="118" y="3"/>
                    </a:lnTo>
                    <a:lnTo>
                      <a:pt x="133" y="2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64" y="2"/>
                    </a:lnTo>
                    <a:lnTo>
                      <a:pt x="178" y="3"/>
                    </a:lnTo>
                    <a:lnTo>
                      <a:pt x="191" y="7"/>
                    </a:lnTo>
                    <a:lnTo>
                      <a:pt x="206" y="10"/>
                    </a:lnTo>
                    <a:lnTo>
                      <a:pt x="219" y="15"/>
                    </a:lnTo>
                    <a:lnTo>
                      <a:pt x="231" y="21"/>
                    </a:lnTo>
                    <a:lnTo>
                      <a:pt x="242" y="30"/>
                    </a:lnTo>
                    <a:lnTo>
                      <a:pt x="252" y="38"/>
                    </a:lnTo>
                    <a:lnTo>
                      <a:pt x="262" y="48"/>
                    </a:lnTo>
                    <a:lnTo>
                      <a:pt x="270" y="57"/>
                    </a:lnTo>
                    <a:lnTo>
                      <a:pt x="278" y="69"/>
                    </a:lnTo>
                    <a:lnTo>
                      <a:pt x="285" y="80"/>
                    </a:lnTo>
                    <a:lnTo>
                      <a:pt x="290" y="93"/>
                    </a:lnTo>
                    <a:lnTo>
                      <a:pt x="293" y="106"/>
                    </a:lnTo>
                    <a:lnTo>
                      <a:pt x="295" y="121"/>
                    </a:lnTo>
                    <a:lnTo>
                      <a:pt x="296" y="136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 10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C98DAA2-8200-40D9-A772-B0F3B7BE4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5988" y="5072063"/>
                <a:ext cx="234950" cy="234950"/>
              </a:xfrm>
              <a:custGeom>
                <a:avLst/>
                <a:gdLst>
                  <a:gd name="T0" fmla="*/ 294 w 294"/>
                  <a:gd name="T1" fmla="*/ 98 h 295"/>
                  <a:gd name="T2" fmla="*/ 196 w 294"/>
                  <a:gd name="T3" fmla="*/ 98 h 295"/>
                  <a:gd name="T4" fmla="*/ 196 w 294"/>
                  <a:gd name="T5" fmla="*/ 0 h 295"/>
                  <a:gd name="T6" fmla="*/ 98 w 294"/>
                  <a:gd name="T7" fmla="*/ 0 h 295"/>
                  <a:gd name="T8" fmla="*/ 98 w 294"/>
                  <a:gd name="T9" fmla="*/ 98 h 295"/>
                  <a:gd name="T10" fmla="*/ 0 w 294"/>
                  <a:gd name="T11" fmla="*/ 98 h 295"/>
                  <a:gd name="T12" fmla="*/ 0 w 294"/>
                  <a:gd name="T13" fmla="*/ 196 h 295"/>
                  <a:gd name="T14" fmla="*/ 98 w 294"/>
                  <a:gd name="T15" fmla="*/ 196 h 295"/>
                  <a:gd name="T16" fmla="*/ 98 w 294"/>
                  <a:gd name="T17" fmla="*/ 295 h 295"/>
                  <a:gd name="T18" fmla="*/ 196 w 294"/>
                  <a:gd name="T19" fmla="*/ 295 h 295"/>
                  <a:gd name="T20" fmla="*/ 196 w 294"/>
                  <a:gd name="T21" fmla="*/ 196 h 295"/>
                  <a:gd name="T22" fmla="*/ 294 w 294"/>
                  <a:gd name="T23" fmla="*/ 196 h 295"/>
                  <a:gd name="T24" fmla="*/ 294 w 294"/>
                  <a:gd name="T25" fmla="*/ 9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4" h="295">
                    <a:moveTo>
                      <a:pt x="294" y="98"/>
                    </a:moveTo>
                    <a:lnTo>
                      <a:pt x="196" y="98"/>
                    </a:lnTo>
                    <a:lnTo>
                      <a:pt x="196" y="0"/>
                    </a:lnTo>
                    <a:lnTo>
                      <a:pt x="98" y="0"/>
                    </a:lnTo>
                    <a:lnTo>
                      <a:pt x="98" y="98"/>
                    </a:lnTo>
                    <a:lnTo>
                      <a:pt x="0" y="98"/>
                    </a:lnTo>
                    <a:lnTo>
                      <a:pt x="0" y="196"/>
                    </a:lnTo>
                    <a:lnTo>
                      <a:pt x="98" y="196"/>
                    </a:lnTo>
                    <a:lnTo>
                      <a:pt x="98" y="295"/>
                    </a:lnTo>
                    <a:lnTo>
                      <a:pt x="196" y="295"/>
                    </a:lnTo>
                    <a:lnTo>
                      <a:pt x="196" y="196"/>
                    </a:lnTo>
                    <a:lnTo>
                      <a:pt x="294" y="196"/>
                    </a:lnTo>
                    <a:lnTo>
                      <a:pt x="294" y="98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BDB16F4-9581-46CF-9BEC-32D9F8447838}"/>
                </a:ext>
              </a:extLst>
            </p:cNvPr>
            <p:cNvGrpSpPr/>
            <p:nvPr/>
          </p:nvGrpSpPr>
          <p:grpSpPr>
            <a:xfrm>
              <a:off x="1774019" y="5175935"/>
              <a:ext cx="342147" cy="335771"/>
              <a:chOff x="7434263" y="2397125"/>
              <a:chExt cx="511175" cy="501650"/>
            </a:xfrm>
          </p:grpSpPr>
          <p:sp>
            <p:nvSpPr>
              <p:cNvPr id="66" name="Freeform 4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7DCB3D80-B6B0-4F11-AD7F-C7794DDAB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34263" y="2397125"/>
                <a:ext cx="376238" cy="376238"/>
              </a:xfrm>
              <a:custGeom>
                <a:avLst/>
                <a:gdLst>
                  <a:gd name="T0" fmla="*/ 475 w 475"/>
                  <a:gd name="T1" fmla="*/ 237 h 475"/>
                  <a:gd name="T2" fmla="*/ 470 w 475"/>
                  <a:gd name="T3" fmla="*/ 284 h 475"/>
                  <a:gd name="T4" fmla="*/ 456 w 475"/>
                  <a:gd name="T5" fmla="*/ 329 h 475"/>
                  <a:gd name="T6" fmla="*/ 435 w 475"/>
                  <a:gd name="T7" fmla="*/ 370 h 475"/>
                  <a:gd name="T8" fmla="*/ 406 w 475"/>
                  <a:gd name="T9" fmla="*/ 405 h 475"/>
                  <a:gd name="T10" fmla="*/ 370 w 475"/>
                  <a:gd name="T11" fmla="*/ 433 h 475"/>
                  <a:gd name="T12" fmla="*/ 330 w 475"/>
                  <a:gd name="T13" fmla="*/ 456 h 475"/>
                  <a:gd name="T14" fmla="*/ 286 w 475"/>
                  <a:gd name="T15" fmla="*/ 469 h 475"/>
                  <a:gd name="T16" fmla="*/ 237 w 475"/>
                  <a:gd name="T17" fmla="*/ 475 h 475"/>
                  <a:gd name="T18" fmla="*/ 213 w 475"/>
                  <a:gd name="T19" fmla="*/ 473 h 475"/>
                  <a:gd name="T20" fmla="*/ 167 w 475"/>
                  <a:gd name="T21" fmla="*/ 463 h 475"/>
                  <a:gd name="T22" fmla="*/ 124 w 475"/>
                  <a:gd name="T23" fmla="*/ 446 h 475"/>
                  <a:gd name="T24" fmla="*/ 87 w 475"/>
                  <a:gd name="T25" fmla="*/ 420 h 475"/>
                  <a:gd name="T26" fmla="*/ 54 w 475"/>
                  <a:gd name="T27" fmla="*/ 387 h 475"/>
                  <a:gd name="T28" fmla="*/ 29 w 475"/>
                  <a:gd name="T29" fmla="*/ 350 h 475"/>
                  <a:gd name="T30" fmla="*/ 11 w 475"/>
                  <a:gd name="T31" fmla="*/ 307 h 475"/>
                  <a:gd name="T32" fmla="*/ 1 w 475"/>
                  <a:gd name="T33" fmla="*/ 262 h 475"/>
                  <a:gd name="T34" fmla="*/ 0 w 475"/>
                  <a:gd name="T35" fmla="*/ 237 h 475"/>
                  <a:gd name="T36" fmla="*/ 6 w 475"/>
                  <a:gd name="T37" fmla="*/ 189 h 475"/>
                  <a:gd name="T38" fmla="*/ 19 w 475"/>
                  <a:gd name="T39" fmla="*/ 144 h 475"/>
                  <a:gd name="T40" fmla="*/ 41 w 475"/>
                  <a:gd name="T41" fmla="*/ 104 h 475"/>
                  <a:gd name="T42" fmla="*/ 70 w 475"/>
                  <a:gd name="T43" fmla="*/ 68 h 475"/>
                  <a:gd name="T44" fmla="*/ 106 w 475"/>
                  <a:gd name="T45" fmla="*/ 40 h 475"/>
                  <a:gd name="T46" fmla="*/ 146 w 475"/>
                  <a:gd name="T47" fmla="*/ 18 h 475"/>
                  <a:gd name="T48" fmla="*/ 190 w 475"/>
                  <a:gd name="T49" fmla="*/ 4 h 475"/>
                  <a:gd name="T50" fmla="*/ 237 w 475"/>
                  <a:gd name="T51" fmla="*/ 0 h 475"/>
                  <a:gd name="T52" fmla="*/ 262 w 475"/>
                  <a:gd name="T53" fmla="*/ 1 h 475"/>
                  <a:gd name="T54" fmla="*/ 309 w 475"/>
                  <a:gd name="T55" fmla="*/ 10 h 475"/>
                  <a:gd name="T56" fmla="*/ 350 w 475"/>
                  <a:gd name="T57" fmla="*/ 28 h 475"/>
                  <a:gd name="T58" fmla="*/ 389 w 475"/>
                  <a:gd name="T59" fmla="*/ 54 h 475"/>
                  <a:gd name="T60" fmla="*/ 420 w 475"/>
                  <a:gd name="T61" fmla="*/ 86 h 475"/>
                  <a:gd name="T62" fmla="*/ 446 w 475"/>
                  <a:gd name="T63" fmla="*/ 124 h 475"/>
                  <a:gd name="T64" fmla="*/ 465 w 475"/>
                  <a:gd name="T65" fmla="*/ 166 h 475"/>
                  <a:gd name="T66" fmla="*/ 473 w 475"/>
                  <a:gd name="T67" fmla="*/ 213 h 475"/>
                  <a:gd name="T68" fmla="*/ 475 w 475"/>
                  <a:gd name="T69" fmla="*/ 237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5" h="475">
                    <a:moveTo>
                      <a:pt x="475" y="237"/>
                    </a:moveTo>
                    <a:lnTo>
                      <a:pt x="475" y="237"/>
                    </a:lnTo>
                    <a:lnTo>
                      <a:pt x="473" y="262"/>
                    </a:lnTo>
                    <a:lnTo>
                      <a:pt x="470" y="284"/>
                    </a:lnTo>
                    <a:lnTo>
                      <a:pt x="465" y="307"/>
                    </a:lnTo>
                    <a:lnTo>
                      <a:pt x="456" y="329"/>
                    </a:lnTo>
                    <a:lnTo>
                      <a:pt x="446" y="350"/>
                    </a:lnTo>
                    <a:lnTo>
                      <a:pt x="435" y="370"/>
                    </a:lnTo>
                    <a:lnTo>
                      <a:pt x="420" y="387"/>
                    </a:lnTo>
                    <a:lnTo>
                      <a:pt x="406" y="405"/>
                    </a:lnTo>
                    <a:lnTo>
                      <a:pt x="389" y="420"/>
                    </a:lnTo>
                    <a:lnTo>
                      <a:pt x="370" y="433"/>
                    </a:lnTo>
                    <a:lnTo>
                      <a:pt x="350" y="446"/>
                    </a:lnTo>
                    <a:lnTo>
                      <a:pt x="330" y="456"/>
                    </a:lnTo>
                    <a:lnTo>
                      <a:pt x="309" y="463"/>
                    </a:lnTo>
                    <a:lnTo>
                      <a:pt x="286" y="469"/>
                    </a:lnTo>
                    <a:lnTo>
                      <a:pt x="262" y="473"/>
                    </a:lnTo>
                    <a:lnTo>
                      <a:pt x="237" y="475"/>
                    </a:lnTo>
                    <a:lnTo>
                      <a:pt x="237" y="475"/>
                    </a:lnTo>
                    <a:lnTo>
                      <a:pt x="213" y="473"/>
                    </a:lnTo>
                    <a:lnTo>
                      <a:pt x="190" y="469"/>
                    </a:lnTo>
                    <a:lnTo>
                      <a:pt x="167" y="463"/>
                    </a:lnTo>
                    <a:lnTo>
                      <a:pt x="146" y="456"/>
                    </a:lnTo>
                    <a:lnTo>
                      <a:pt x="124" y="446"/>
                    </a:lnTo>
                    <a:lnTo>
                      <a:pt x="106" y="433"/>
                    </a:lnTo>
                    <a:lnTo>
                      <a:pt x="87" y="420"/>
                    </a:lnTo>
                    <a:lnTo>
                      <a:pt x="70" y="405"/>
                    </a:lnTo>
                    <a:lnTo>
                      <a:pt x="54" y="387"/>
                    </a:lnTo>
                    <a:lnTo>
                      <a:pt x="41" y="370"/>
                    </a:lnTo>
                    <a:lnTo>
                      <a:pt x="29" y="350"/>
                    </a:lnTo>
                    <a:lnTo>
                      <a:pt x="19" y="329"/>
                    </a:lnTo>
                    <a:lnTo>
                      <a:pt x="11" y="307"/>
                    </a:lnTo>
                    <a:lnTo>
                      <a:pt x="6" y="284"/>
                    </a:lnTo>
                    <a:lnTo>
                      <a:pt x="1" y="262"/>
                    </a:lnTo>
                    <a:lnTo>
                      <a:pt x="0" y="237"/>
                    </a:lnTo>
                    <a:lnTo>
                      <a:pt x="0" y="237"/>
                    </a:lnTo>
                    <a:lnTo>
                      <a:pt x="1" y="213"/>
                    </a:lnTo>
                    <a:lnTo>
                      <a:pt x="6" y="189"/>
                    </a:lnTo>
                    <a:lnTo>
                      <a:pt x="11" y="166"/>
                    </a:lnTo>
                    <a:lnTo>
                      <a:pt x="19" y="144"/>
                    </a:lnTo>
                    <a:lnTo>
                      <a:pt x="29" y="124"/>
                    </a:lnTo>
                    <a:lnTo>
                      <a:pt x="41" y="104"/>
                    </a:lnTo>
                    <a:lnTo>
                      <a:pt x="54" y="86"/>
                    </a:lnTo>
                    <a:lnTo>
                      <a:pt x="70" y="68"/>
                    </a:lnTo>
                    <a:lnTo>
                      <a:pt x="87" y="54"/>
                    </a:lnTo>
                    <a:lnTo>
                      <a:pt x="106" y="40"/>
                    </a:lnTo>
                    <a:lnTo>
                      <a:pt x="124" y="28"/>
                    </a:lnTo>
                    <a:lnTo>
                      <a:pt x="146" y="18"/>
                    </a:lnTo>
                    <a:lnTo>
                      <a:pt x="167" y="10"/>
                    </a:lnTo>
                    <a:lnTo>
                      <a:pt x="190" y="4"/>
                    </a:lnTo>
                    <a:lnTo>
                      <a:pt x="213" y="1"/>
                    </a:lnTo>
                    <a:lnTo>
                      <a:pt x="237" y="0"/>
                    </a:lnTo>
                    <a:lnTo>
                      <a:pt x="237" y="0"/>
                    </a:lnTo>
                    <a:lnTo>
                      <a:pt x="262" y="1"/>
                    </a:lnTo>
                    <a:lnTo>
                      <a:pt x="286" y="4"/>
                    </a:lnTo>
                    <a:lnTo>
                      <a:pt x="309" y="10"/>
                    </a:lnTo>
                    <a:lnTo>
                      <a:pt x="330" y="18"/>
                    </a:lnTo>
                    <a:lnTo>
                      <a:pt x="350" y="28"/>
                    </a:lnTo>
                    <a:lnTo>
                      <a:pt x="370" y="40"/>
                    </a:lnTo>
                    <a:lnTo>
                      <a:pt x="389" y="54"/>
                    </a:lnTo>
                    <a:lnTo>
                      <a:pt x="406" y="68"/>
                    </a:lnTo>
                    <a:lnTo>
                      <a:pt x="420" y="86"/>
                    </a:lnTo>
                    <a:lnTo>
                      <a:pt x="435" y="104"/>
                    </a:lnTo>
                    <a:lnTo>
                      <a:pt x="446" y="124"/>
                    </a:lnTo>
                    <a:lnTo>
                      <a:pt x="456" y="144"/>
                    </a:lnTo>
                    <a:lnTo>
                      <a:pt x="465" y="166"/>
                    </a:lnTo>
                    <a:lnTo>
                      <a:pt x="470" y="189"/>
                    </a:lnTo>
                    <a:lnTo>
                      <a:pt x="473" y="213"/>
                    </a:lnTo>
                    <a:lnTo>
                      <a:pt x="475" y="237"/>
                    </a:lnTo>
                    <a:lnTo>
                      <a:pt x="475" y="237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 5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579F3E4-D242-4A62-A5F9-7444C8859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0338" y="2733675"/>
                <a:ext cx="165100" cy="165100"/>
              </a:xfrm>
              <a:custGeom>
                <a:avLst/>
                <a:gdLst>
                  <a:gd name="T0" fmla="*/ 207 w 207"/>
                  <a:gd name="T1" fmla="*/ 130 h 207"/>
                  <a:gd name="T2" fmla="*/ 130 w 207"/>
                  <a:gd name="T3" fmla="*/ 207 h 207"/>
                  <a:gd name="T4" fmla="*/ 0 w 207"/>
                  <a:gd name="T5" fmla="*/ 75 h 207"/>
                  <a:gd name="T6" fmla="*/ 76 w 207"/>
                  <a:gd name="T7" fmla="*/ 0 h 207"/>
                  <a:gd name="T8" fmla="*/ 207 w 207"/>
                  <a:gd name="T9" fmla="*/ 13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130"/>
                    </a:moveTo>
                    <a:lnTo>
                      <a:pt x="130" y="207"/>
                    </a:lnTo>
                    <a:lnTo>
                      <a:pt x="0" y="75"/>
                    </a:lnTo>
                    <a:lnTo>
                      <a:pt x="76" y="0"/>
                    </a:lnTo>
                    <a:lnTo>
                      <a:pt x="207" y="130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8" name="Line 5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635A156-A7A6-40AB-A5DE-3482D53BD7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761288" y="2713038"/>
                <a:ext cx="49213" cy="5080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5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472463A-3445-4E59-A396-68B7795B9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13" y="2465388"/>
                <a:ext cx="238125" cy="239713"/>
              </a:xfrm>
              <a:custGeom>
                <a:avLst/>
                <a:gdLst>
                  <a:gd name="T0" fmla="*/ 302 w 302"/>
                  <a:gd name="T1" fmla="*/ 151 h 301"/>
                  <a:gd name="T2" fmla="*/ 299 w 302"/>
                  <a:gd name="T3" fmla="*/ 181 h 301"/>
                  <a:gd name="T4" fmla="*/ 290 w 302"/>
                  <a:gd name="T5" fmla="*/ 210 h 301"/>
                  <a:gd name="T6" fmla="*/ 276 w 302"/>
                  <a:gd name="T7" fmla="*/ 236 h 301"/>
                  <a:gd name="T8" fmla="*/ 258 w 302"/>
                  <a:gd name="T9" fmla="*/ 257 h 301"/>
                  <a:gd name="T10" fmla="*/ 235 w 302"/>
                  <a:gd name="T11" fmla="*/ 276 h 301"/>
                  <a:gd name="T12" fmla="*/ 209 w 302"/>
                  <a:gd name="T13" fmla="*/ 290 h 301"/>
                  <a:gd name="T14" fmla="*/ 182 w 302"/>
                  <a:gd name="T15" fmla="*/ 299 h 301"/>
                  <a:gd name="T16" fmla="*/ 150 w 302"/>
                  <a:gd name="T17" fmla="*/ 301 h 301"/>
                  <a:gd name="T18" fmla="*/ 135 w 302"/>
                  <a:gd name="T19" fmla="*/ 301 h 301"/>
                  <a:gd name="T20" fmla="*/ 106 w 302"/>
                  <a:gd name="T21" fmla="*/ 296 h 301"/>
                  <a:gd name="T22" fmla="*/ 79 w 302"/>
                  <a:gd name="T23" fmla="*/ 284 h 301"/>
                  <a:gd name="T24" fmla="*/ 55 w 302"/>
                  <a:gd name="T25" fmla="*/ 267 h 301"/>
                  <a:gd name="T26" fmla="*/ 34 w 302"/>
                  <a:gd name="T27" fmla="*/ 247 h 301"/>
                  <a:gd name="T28" fmla="*/ 17 w 302"/>
                  <a:gd name="T29" fmla="*/ 223 h 301"/>
                  <a:gd name="T30" fmla="*/ 6 w 302"/>
                  <a:gd name="T31" fmla="*/ 196 h 301"/>
                  <a:gd name="T32" fmla="*/ 0 w 302"/>
                  <a:gd name="T33" fmla="*/ 167 h 301"/>
                  <a:gd name="T34" fmla="*/ 0 w 302"/>
                  <a:gd name="T35" fmla="*/ 151 h 301"/>
                  <a:gd name="T36" fmla="*/ 3 w 302"/>
                  <a:gd name="T37" fmla="*/ 121 h 301"/>
                  <a:gd name="T38" fmla="*/ 12 w 302"/>
                  <a:gd name="T39" fmla="*/ 93 h 301"/>
                  <a:gd name="T40" fmla="*/ 26 w 302"/>
                  <a:gd name="T41" fmla="*/ 67 h 301"/>
                  <a:gd name="T42" fmla="*/ 45 w 302"/>
                  <a:gd name="T43" fmla="*/ 44 h 301"/>
                  <a:gd name="T44" fmla="*/ 66 w 302"/>
                  <a:gd name="T45" fmla="*/ 25 h 301"/>
                  <a:gd name="T46" fmla="*/ 92 w 302"/>
                  <a:gd name="T47" fmla="*/ 13 h 301"/>
                  <a:gd name="T48" fmla="*/ 120 w 302"/>
                  <a:gd name="T49" fmla="*/ 3 h 301"/>
                  <a:gd name="T50" fmla="*/ 150 w 302"/>
                  <a:gd name="T51" fmla="*/ 0 h 301"/>
                  <a:gd name="T52" fmla="*/ 166 w 302"/>
                  <a:gd name="T53" fmla="*/ 1 h 301"/>
                  <a:gd name="T54" fmla="*/ 196 w 302"/>
                  <a:gd name="T55" fmla="*/ 7 h 301"/>
                  <a:gd name="T56" fmla="*/ 223 w 302"/>
                  <a:gd name="T57" fmla="*/ 18 h 301"/>
                  <a:gd name="T58" fmla="*/ 246 w 302"/>
                  <a:gd name="T59" fmla="*/ 34 h 301"/>
                  <a:gd name="T60" fmla="*/ 268 w 302"/>
                  <a:gd name="T61" fmla="*/ 55 h 301"/>
                  <a:gd name="T62" fmla="*/ 283 w 302"/>
                  <a:gd name="T63" fmla="*/ 78 h 301"/>
                  <a:gd name="T64" fmla="*/ 295 w 302"/>
                  <a:gd name="T65" fmla="*/ 105 h 301"/>
                  <a:gd name="T66" fmla="*/ 300 w 302"/>
                  <a:gd name="T67" fmla="*/ 135 h 301"/>
                  <a:gd name="T68" fmla="*/ 302 w 302"/>
                  <a:gd name="T69" fmla="*/ 151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2" h="301">
                    <a:moveTo>
                      <a:pt x="302" y="151"/>
                    </a:moveTo>
                    <a:lnTo>
                      <a:pt x="302" y="151"/>
                    </a:lnTo>
                    <a:lnTo>
                      <a:pt x="300" y="167"/>
                    </a:lnTo>
                    <a:lnTo>
                      <a:pt x="299" y="181"/>
                    </a:lnTo>
                    <a:lnTo>
                      <a:pt x="295" y="196"/>
                    </a:lnTo>
                    <a:lnTo>
                      <a:pt x="290" y="210"/>
                    </a:lnTo>
                    <a:lnTo>
                      <a:pt x="283" y="223"/>
                    </a:lnTo>
                    <a:lnTo>
                      <a:pt x="276" y="236"/>
                    </a:lnTo>
                    <a:lnTo>
                      <a:pt x="268" y="247"/>
                    </a:lnTo>
                    <a:lnTo>
                      <a:pt x="258" y="257"/>
                    </a:lnTo>
                    <a:lnTo>
                      <a:pt x="246" y="267"/>
                    </a:lnTo>
                    <a:lnTo>
                      <a:pt x="235" y="276"/>
                    </a:lnTo>
                    <a:lnTo>
                      <a:pt x="223" y="284"/>
                    </a:lnTo>
                    <a:lnTo>
                      <a:pt x="209" y="290"/>
                    </a:lnTo>
                    <a:lnTo>
                      <a:pt x="196" y="296"/>
                    </a:lnTo>
                    <a:lnTo>
                      <a:pt x="182" y="299"/>
                    </a:lnTo>
                    <a:lnTo>
                      <a:pt x="166" y="301"/>
                    </a:lnTo>
                    <a:lnTo>
                      <a:pt x="150" y="301"/>
                    </a:lnTo>
                    <a:lnTo>
                      <a:pt x="150" y="301"/>
                    </a:lnTo>
                    <a:lnTo>
                      <a:pt x="135" y="301"/>
                    </a:lnTo>
                    <a:lnTo>
                      <a:pt x="120" y="299"/>
                    </a:lnTo>
                    <a:lnTo>
                      <a:pt x="106" y="296"/>
                    </a:lnTo>
                    <a:lnTo>
                      <a:pt x="92" y="290"/>
                    </a:lnTo>
                    <a:lnTo>
                      <a:pt x="79" y="284"/>
                    </a:lnTo>
                    <a:lnTo>
                      <a:pt x="66" y="276"/>
                    </a:lnTo>
                    <a:lnTo>
                      <a:pt x="55" y="267"/>
                    </a:lnTo>
                    <a:lnTo>
                      <a:pt x="45" y="257"/>
                    </a:lnTo>
                    <a:lnTo>
                      <a:pt x="34" y="247"/>
                    </a:lnTo>
                    <a:lnTo>
                      <a:pt x="26" y="236"/>
                    </a:lnTo>
                    <a:lnTo>
                      <a:pt x="17" y="223"/>
                    </a:lnTo>
                    <a:lnTo>
                      <a:pt x="12" y="210"/>
                    </a:lnTo>
                    <a:lnTo>
                      <a:pt x="6" y="196"/>
                    </a:lnTo>
                    <a:lnTo>
                      <a:pt x="3" y="181"/>
                    </a:lnTo>
                    <a:lnTo>
                      <a:pt x="0" y="167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35"/>
                    </a:lnTo>
                    <a:lnTo>
                      <a:pt x="3" y="121"/>
                    </a:lnTo>
                    <a:lnTo>
                      <a:pt x="6" y="105"/>
                    </a:lnTo>
                    <a:lnTo>
                      <a:pt x="12" y="93"/>
                    </a:lnTo>
                    <a:lnTo>
                      <a:pt x="17" y="78"/>
                    </a:lnTo>
                    <a:lnTo>
                      <a:pt x="26" y="67"/>
                    </a:lnTo>
                    <a:lnTo>
                      <a:pt x="34" y="55"/>
                    </a:lnTo>
                    <a:lnTo>
                      <a:pt x="45" y="44"/>
                    </a:lnTo>
                    <a:lnTo>
                      <a:pt x="55" y="34"/>
                    </a:lnTo>
                    <a:lnTo>
                      <a:pt x="66" y="25"/>
                    </a:lnTo>
                    <a:lnTo>
                      <a:pt x="79" y="18"/>
                    </a:lnTo>
                    <a:lnTo>
                      <a:pt x="92" y="13"/>
                    </a:lnTo>
                    <a:lnTo>
                      <a:pt x="106" y="7"/>
                    </a:lnTo>
                    <a:lnTo>
                      <a:pt x="120" y="3"/>
                    </a:lnTo>
                    <a:lnTo>
                      <a:pt x="135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66" y="1"/>
                    </a:lnTo>
                    <a:lnTo>
                      <a:pt x="182" y="3"/>
                    </a:lnTo>
                    <a:lnTo>
                      <a:pt x="196" y="7"/>
                    </a:lnTo>
                    <a:lnTo>
                      <a:pt x="209" y="13"/>
                    </a:lnTo>
                    <a:lnTo>
                      <a:pt x="223" y="18"/>
                    </a:lnTo>
                    <a:lnTo>
                      <a:pt x="235" y="25"/>
                    </a:lnTo>
                    <a:lnTo>
                      <a:pt x="246" y="34"/>
                    </a:lnTo>
                    <a:lnTo>
                      <a:pt x="258" y="44"/>
                    </a:lnTo>
                    <a:lnTo>
                      <a:pt x="268" y="55"/>
                    </a:lnTo>
                    <a:lnTo>
                      <a:pt x="276" y="67"/>
                    </a:lnTo>
                    <a:lnTo>
                      <a:pt x="283" y="78"/>
                    </a:lnTo>
                    <a:lnTo>
                      <a:pt x="290" y="93"/>
                    </a:lnTo>
                    <a:lnTo>
                      <a:pt x="295" y="105"/>
                    </a:lnTo>
                    <a:lnTo>
                      <a:pt x="299" y="121"/>
                    </a:lnTo>
                    <a:lnTo>
                      <a:pt x="300" y="135"/>
                    </a:lnTo>
                    <a:lnTo>
                      <a:pt x="302" y="151"/>
                    </a:lnTo>
                    <a:lnTo>
                      <a:pt x="302" y="151"/>
                    </a:ln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725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任意多边形: 形状 7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43A36A4-E418-41DB-846F-67A2BA1285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A48301F-95BF-49F2-BF01-2028ACD7B7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1392"/>
          <a:stretch/>
        </p:blipFill>
        <p:spPr>
          <a:xfrm>
            <a:off x="0" y="4896091"/>
            <a:ext cx="12191999" cy="1961909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8DC8045-8903-40AE-BF37-581A809761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7144" y="4164307"/>
            <a:ext cx="2916820" cy="245380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196F2C0-4052-4AD8-9FAD-EF3C0B564F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1565" y="5259543"/>
            <a:ext cx="5106407" cy="159845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2FAA823-49A1-456A-A461-B1D8EAE7872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9445" y="4954721"/>
            <a:ext cx="4016415" cy="188602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48846D0-3113-40B2-9992-34EB09FAF23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60" y="4545471"/>
            <a:ext cx="3136739" cy="218763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A4E910C-A836-4D7D-B796-F039850F1C6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9365" y="-201277"/>
            <a:ext cx="1319514" cy="1805650"/>
          </a:xfrm>
          <a:custGeom>
            <a:avLst/>
            <a:gdLst>
              <a:gd name="connsiteX0" fmla="*/ 694481 w 1319514"/>
              <a:gd name="connsiteY0" fmla="*/ 0 h 1805650"/>
              <a:gd name="connsiteX1" fmla="*/ 1319514 w 1319514"/>
              <a:gd name="connsiteY1" fmla="*/ 428263 h 1805650"/>
              <a:gd name="connsiteX2" fmla="*/ 1238491 w 1319514"/>
              <a:gd name="connsiteY2" fmla="*/ 1354238 h 1805650"/>
              <a:gd name="connsiteX3" fmla="*/ 567159 w 1319514"/>
              <a:gd name="connsiteY3" fmla="*/ 1805650 h 1805650"/>
              <a:gd name="connsiteX4" fmla="*/ 0 w 1319514"/>
              <a:gd name="connsiteY4" fmla="*/ 1273215 h 1805650"/>
              <a:gd name="connsiteX5" fmla="*/ 69448 w 1319514"/>
              <a:gd name="connsiteY5" fmla="*/ 115746 h 1805650"/>
              <a:gd name="connsiteX6" fmla="*/ 694481 w 1319514"/>
              <a:gd name="connsiteY6" fmla="*/ 0 h 180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9514" h="1805650">
                <a:moveTo>
                  <a:pt x="694481" y="0"/>
                </a:moveTo>
                <a:lnTo>
                  <a:pt x="1319514" y="428263"/>
                </a:lnTo>
                <a:lnTo>
                  <a:pt x="1238491" y="1354238"/>
                </a:lnTo>
                <a:lnTo>
                  <a:pt x="567159" y="1805650"/>
                </a:lnTo>
                <a:lnTo>
                  <a:pt x="0" y="1273215"/>
                </a:lnTo>
                <a:lnTo>
                  <a:pt x="69448" y="115746"/>
                </a:lnTo>
                <a:lnTo>
                  <a:pt x="694481" y="0"/>
                </a:ln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B3ECDCB-3479-40AE-B7A2-7FE6EBE3669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1142" y="3027880"/>
            <a:ext cx="2395960" cy="1898249"/>
          </a:xfrm>
          <a:custGeom>
            <a:avLst/>
            <a:gdLst>
              <a:gd name="connsiteX0" fmla="*/ 266218 w 2395960"/>
              <a:gd name="connsiteY0" fmla="*/ 0 h 1898249"/>
              <a:gd name="connsiteX1" fmla="*/ 494024 w 2395960"/>
              <a:gd name="connsiteY1" fmla="*/ 60081 h 1898249"/>
              <a:gd name="connsiteX2" fmla="*/ 590309 w 2395960"/>
              <a:gd name="connsiteY2" fmla="*/ 150471 h 1898249"/>
              <a:gd name="connsiteX3" fmla="*/ 659738 w 2395960"/>
              <a:gd name="connsiteY3" fmla="*/ 103786 h 1898249"/>
              <a:gd name="connsiteX4" fmla="*/ 1319514 w 2395960"/>
              <a:gd name="connsiteY4" fmla="*/ 277793 h 1898249"/>
              <a:gd name="connsiteX5" fmla="*/ 2395960 w 2395960"/>
              <a:gd name="connsiteY5" fmla="*/ 1504709 h 1898249"/>
              <a:gd name="connsiteX6" fmla="*/ 1469985 w 2395960"/>
              <a:gd name="connsiteY6" fmla="*/ 1863524 h 1898249"/>
              <a:gd name="connsiteX7" fmla="*/ 1354238 w 2395960"/>
              <a:gd name="connsiteY7" fmla="*/ 1898249 h 1898249"/>
              <a:gd name="connsiteX8" fmla="*/ 544010 w 2395960"/>
              <a:gd name="connsiteY8" fmla="*/ 1527859 h 1898249"/>
              <a:gd name="connsiteX9" fmla="*/ 0 w 2395960"/>
              <a:gd name="connsiteY9" fmla="*/ 335666 h 1898249"/>
              <a:gd name="connsiteX10" fmla="*/ 115747 w 2395960"/>
              <a:gd name="connsiteY10" fmla="*/ 81023 h 1898249"/>
              <a:gd name="connsiteX11" fmla="*/ 266218 w 2395960"/>
              <a:gd name="connsiteY11" fmla="*/ 0 h 18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5960" h="1898249">
                <a:moveTo>
                  <a:pt x="266218" y="0"/>
                </a:moveTo>
                <a:lnTo>
                  <a:pt x="494024" y="60081"/>
                </a:lnTo>
                <a:lnTo>
                  <a:pt x="590309" y="150471"/>
                </a:lnTo>
                <a:lnTo>
                  <a:pt x="659738" y="103786"/>
                </a:lnTo>
                <a:lnTo>
                  <a:pt x="1319514" y="277793"/>
                </a:lnTo>
                <a:lnTo>
                  <a:pt x="2395960" y="1504709"/>
                </a:lnTo>
                <a:lnTo>
                  <a:pt x="1469985" y="1863524"/>
                </a:lnTo>
                <a:lnTo>
                  <a:pt x="1354238" y="1898249"/>
                </a:lnTo>
                <a:lnTo>
                  <a:pt x="544010" y="1527859"/>
                </a:lnTo>
                <a:lnTo>
                  <a:pt x="0" y="335666"/>
                </a:lnTo>
                <a:lnTo>
                  <a:pt x="115747" y="81023"/>
                </a:lnTo>
                <a:lnTo>
                  <a:pt x="266218" y="0"/>
                </a:lnTo>
                <a:close/>
              </a:path>
            </a:pathLst>
          </a:cu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9604CE8-547E-41AA-BA04-1459B37D41A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999" y="1326550"/>
            <a:ext cx="1359961" cy="1410049"/>
          </a:xfrm>
          <a:custGeom>
            <a:avLst/>
            <a:gdLst>
              <a:gd name="connsiteX0" fmla="*/ 0 w 1359961"/>
              <a:gd name="connsiteY0" fmla="*/ 0 h 1410049"/>
              <a:gd name="connsiteX1" fmla="*/ 1359961 w 1359961"/>
              <a:gd name="connsiteY1" fmla="*/ 0 h 1410049"/>
              <a:gd name="connsiteX2" fmla="*/ 1359961 w 1359961"/>
              <a:gd name="connsiteY2" fmla="*/ 110575 h 1410049"/>
              <a:gd name="connsiteX3" fmla="*/ 1252081 w 1359961"/>
              <a:gd name="connsiteY3" fmla="*/ 168664 h 1410049"/>
              <a:gd name="connsiteX4" fmla="*/ 1136334 w 1359961"/>
              <a:gd name="connsiteY4" fmla="*/ 423307 h 1410049"/>
              <a:gd name="connsiteX5" fmla="*/ 1359961 w 1359961"/>
              <a:gd name="connsiteY5" fmla="*/ 913384 h 1410049"/>
              <a:gd name="connsiteX6" fmla="*/ 1359961 w 1359961"/>
              <a:gd name="connsiteY6" fmla="*/ 1410049 h 1410049"/>
              <a:gd name="connsiteX7" fmla="*/ 0 w 1359961"/>
              <a:gd name="connsiteY7" fmla="*/ 1410049 h 1410049"/>
              <a:gd name="connsiteX8" fmla="*/ 0 w 1359961"/>
              <a:gd name="connsiteY8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961" h="1410049">
                <a:moveTo>
                  <a:pt x="0" y="0"/>
                </a:moveTo>
                <a:lnTo>
                  <a:pt x="1359961" y="0"/>
                </a:lnTo>
                <a:lnTo>
                  <a:pt x="1359961" y="110575"/>
                </a:lnTo>
                <a:lnTo>
                  <a:pt x="1252081" y="168664"/>
                </a:lnTo>
                <a:lnTo>
                  <a:pt x="1136334" y="423307"/>
                </a:lnTo>
                <a:lnTo>
                  <a:pt x="1359961" y="913384"/>
                </a:lnTo>
                <a:lnTo>
                  <a:pt x="1359961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5" name="图片 4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5EBB9C9-31E7-4F6F-BE2A-02B18EEC9C6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76" y="124896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B2D56DF-C242-40E3-93E9-C2C0130324D5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69832" y="412518"/>
            <a:ext cx="1076446" cy="1107996"/>
          </a:xfrm>
          <a:custGeom>
            <a:avLst/>
            <a:gdLst>
              <a:gd name="connsiteX0" fmla="*/ 0 w 1076446"/>
              <a:gd name="connsiteY0" fmla="*/ 0 h 1107996"/>
              <a:gd name="connsiteX1" fmla="*/ 1076446 w 1076446"/>
              <a:gd name="connsiteY1" fmla="*/ 0 h 1107996"/>
              <a:gd name="connsiteX2" fmla="*/ 1076446 w 1076446"/>
              <a:gd name="connsiteY2" fmla="*/ 1107996 h 1107996"/>
              <a:gd name="connsiteX3" fmla="*/ 0 w 1076446"/>
              <a:gd name="connsiteY3" fmla="*/ 1107996 h 1107996"/>
              <a:gd name="connsiteX4" fmla="*/ 0 w 1076446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107996">
                <a:moveTo>
                  <a:pt x="0" y="0"/>
                </a:moveTo>
                <a:lnTo>
                  <a:pt x="1076446" y="0"/>
                </a:lnTo>
                <a:lnTo>
                  <a:pt x="1076446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2A45370-340F-4A80-8F91-04EEC070B95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77" y="119054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0A6D2B5-243C-480F-96AE-B4AA537561D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75902" y="250739"/>
            <a:ext cx="1216097" cy="1191564"/>
          </a:xfrm>
          <a:custGeom>
            <a:avLst/>
            <a:gdLst>
              <a:gd name="connsiteX0" fmla="*/ 0 w 1216097"/>
              <a:gd name="connsiteY0" fmla="*/ 0 h 1191564"/>
              <a:gd name="connsiteX1" fmla="*/ 1216097 w 1216097"/>
              <a:gd name="connsiteY1" fmla="*/ 0 h 1191564"/>
              <a:gd name="connsiteX2" fmla="*/ 1216097 w 1216097"/>
              <a:gd name="connsiteY2" fmla="*/ 1191564 h 1191564"/>
              <a:gd name="connsiteX3" fmla="*/ 0 w 1216097"/>
              <a:gd name="connsiteY3" fmla="*/ 1191564 h 1191564"/>
              <a:gd name="connsiteX4" fmla="*/ 0 w 1216097"/>
              <a:gd name="connsiteY4" fmla="*/ 0 h 119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6097" h="1191564">
                <a:moveTo>
                  <a:pt x="0" y="0"/>
                </a:moveTo>
                <a:lnTo>
                  <a:pt x="1216097" y="0"/>
                </a:lnTo>
                <a:lnTo>
                  <a:pt x="1216097" y="1191564"/>
                </a:lnTo>
                <a:lnTo>
                  <a:pt x="0" y="119156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3458533-8B7F-47FD-BF12-6E92F5856D22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20375" y="944592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D6D9C82-BE19-4337-994C-C0749E7C661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85209" y="2034802"/>
            <a:ext cx="2696901" cy="3183038"/>
          </a:xfrm>
          <a:custGeom>
            <a:avLst/>
            <a:gdLst>
              <a:gd name="connsiteX0" fmla="*/ 2696901 w 2696901"/>
              <a:gd name="connsiteY0" fmla="*/ 0 h 3183038"/>
              <a:gd name="connsiteX1" fmla="*/ 2662177 w 2696901"/>
              <a:gd name="connsiteY1" fmla="*/ 1805651 h 3183038"/>
              <a:gd name="connsiteX2" fmla="*/ 1863524 w 2696901"/>
              <a:gd name="connsiteY2" fmla="*/ 2511707 h 3183038"/>
              <a:gd name="connsiteX3" fmla="*/ 1111169 w 2696901"/>
              <a:gd name="connsiteY3" fmla="*/ 3183038 h 3183038"/>
              <a:gd name="connsiteX4" fmla="*/ 0 w 2696901"/>
              <a:gd name="connsiteY4" fmla="*/ 2824223 h 3183038"/>
              <a:gd name="connsiteX5" fmla="*/ 1088020 w 2696901"/>
              <a:gd name="connsiteY5" fmla="*/ 2257063 h 3183038"/>
              <a:gd name="connsiteX6" fmla="*/ 1365812 w 2696901"/>
              <a:gd name="connsiteY6" fmla="*/ 1192193 h 3183038"/>
              <a:gd name="connsiteX7" fmla="*/ 1273215 w 2696901"/>
              <a:gd name="connsiteY7" fmla="*/ 1145894 h 3183038"/>
              <a:gd name="connsiteX8" fmla="*/ 972273 w 2696901"/>
              <a:gd name="connsiteY8" fmla="*/ 659757 h 3183038"/>
              <a:gd name="connsiteX9" fmla="*/ 1232264 w 2696901"/>
              <a:gd name="connsiteY9" fmla="*/ 535617 h 3183038"/>
              <a:gd name="connsiteX10" fmla="*/ 1423686 w 2696901"/>
              <a:gd name="connsiteY10" fmla="*/ 590309 h 3183038"/>
              <a:gd name="connsiteX11" fmla="*/ 1666754 w 2696901"/>
              <a:gd name="connsiteY11" fmla="*/ 405114 h 3183038"/>
              <a:gd name="connsiteX12" fmla="*/ 1651890 w 2696901"/>
              <a:gd name="connsiteY12" fmla="*/ 335255 h 3183038"/>
              <a:gd name="connsiteX13" fmla="*/ 2257063 w 2696901"/>
              <a:gd name="connsiteY13" fmla="*/ 46299 h 3183038"/>
              <a:gd name="connsiteX14" fmla="*/ 2199190 w 2696901"/>
              <a:gd name="connsiteY14" fmla="*/ 46299 h 3183038"/>
              <a:gd name="connsiteX15" fmla="*/ 2696901 w 2696901"/>
              <a:gd name="connsiteY15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6901" h="3183038">
                <a:moveTo>
                  <a:pt x="2696901" y="0"/>
                </a:moveTo>
                <a:lnTo>
                  <a:pt x="2662177" y="1805651"/>
                </a:lnTo>
                <a:lnTo>
                  <a:pt x="1863524" y="2511707"/>
                </a:lnTo>
                <a:lnTo>
                  <a:pt x="1111169" y="3183038"/>
                </a:lnTo>
                <a:lnTo>
                  <a:pt x="0" y="2824223"/>
                </a:lnTo>
                <a:lnTo>
                  <a:pt x="1088020" y="2257063"/>
                </a:lnTo>
                <a:lnTo>
                  <a:pt x="1365812" y="1192193"/>
                </a:lnTo>
                <a:lnTo>
                  <a:pt x="1273215" y="1145894"/>
                </a:lnTo>
                <a:lnTo>
                  <a:pt x="972273" y="659757"/>
                </a:lnTo>
                <a:lnTo>
                  <a:pt x="1232264" y="535617"/>
                </a:lnTo>
                <a:lnTo>
                  <a:pt x="1423686" y="590309"/>
                </a:lnTo>
                <a:lnTo>
                  <a:pt x="1666754" y="405114"/>
                </a:lnTo>
                <a:lnTo>
                  <a:pt x="1651890" y="335255"/>
                </a:lnTo>
                <a:lnTo>
                  <a:pt x="2257063" y="46299"/>
                </a:lnTo>
                <a:lnTo>
                  <a:pt x="2199190" y="46299"/>
                </a:lnTo>
                <a:lnTo>
                  <a:pt x="2696901" y="0"/>
                </a:lnTo>
                <a:close/>
              </a:path>
            </a:pathLst>
          </a:custGeom>
        </p:spPr>
      </p:pic>
      <p:pic>
        <p:nvPicPr>
          <p:cNvPr id="63" name="图片 6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B396DFA-7B3A-4C2F-ABB5-712AF024F09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2563" y="1828389"/>
            <a:ext cx="434490" cy="255054"/>
          </a:xfrm>
          <a:custGeom>
            <a:avLst/>
            <a:gdLst>
              <a:gd name="connsiteX0" fmla="*/ 419626 w 434490"/>
              <a:gd name="connsiteY0" fmla="*/ 0 h 255054"/>
              <a:gd name="connsiteX1" fmla="*/ 434490 w 434490"/>
              <a:gd name="connsiteY1" fmla="*/ 69859 h 255054"/>
              <a:gd name="connsiteX2" fmla="*/ 191422 w 434490"/>
              <a:gd name="connsiteY2" fmla="*/ 255054 h 255054"/>
              <a:gd name="connsiteX3" fmla="*/ 0 w 434490"/>
              <a:gd name="connsiteY3" fmla="*/ 200362 h 255054"/>
              <a:gd name="connsiteX4" fmla="*/ 419626 w 434490"/>
              <a:gd name="connsiteY4" fmla="*/ 0 h 25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490" h="255054">
                <a:moveTo>
                  <a:pt x="419626" y="0"/>
                </a:moveTo>
                <a:lnTo>
                  <a:pt x="434490" y="69859"/>
                </a:lnTo>
                <a:lnTo>
                  <a:pt x="191422" y="255054"/>
                </a:lnTo>
                <a:lnTo>
                  <a:pt x="0" y="200362"/>
                </a:lnTo>
                <a:lnTo>
                  <a:pt x="419626" y="0"/>
                </a:lnTo>
                <a:close/>
              </a:path>
            </a:pathLst>
          </a:cu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B1EF630-B216-4B11-8ACA-D6C7F529459F}"/>
              </a:ext>
            </a:extLst>
          </p:cNvPr>
          <p:cNvGrpSpPr/>
          <p:nvPr/>
        </p:nvGrpSpPr>
        <p:grpSpPr>
          <a:xfrm>
            <a:off x="2674744" y="2202460"/>
            <a:ext cx="6842513" cy="1741021"/>
            <a:chOff x="2674745" y="2151782"/>
            <a:chExt cx="6842513" cy="1741021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AD4E9CC9-BDF0-48FB-A248-E6A0EC922A7E}"/>
                </a:ext>
              </a:extLst>
            </p:cNvPr>
            <p:cNvGrpSpPr/>
            <p:nvPr/>
          </p:nvGrpSpPr>
          <p:grpSpPr>
            <a:xfrm>
              <a:off x="2674745" y="2618901"/>
              <a:ext cx="6842513" cy="1273902"/>
              <a:chOff x="2650634" y="2747636"/>
              <a:chExt cx="6842513" cy="1273902"/>
            </a:xfrm>
          </p:grpSpPr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9C58A93-D3B3-4925-80F4-0BBC0FD88558}"/>
                  </a:ext>
                </a:extLst>
              </p:cNvPr>
              <p:cNvSpPr/>
              <p:nvPr/>
            </p:nvSpPr>
            <p:spPr>
              <a:xfrm>
                <a:off x="2650634" y="2747636"/>
                <a:ext cx="684251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di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6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演示完毕 感谢聆听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335B850-D38B-43A3-BE0D-58F4186DDA9A}"/>
                  </a:ext>
                </a:extLst>
              </p:cNvPr>
              <p:cNvSpPr/>
              <p:nvPr/>
            </p:nvSpPr>
            <p:spPr>
              <a:xfrm>
                <a:off x="4407751" y="3682984"/>
                <a:ext cx="333777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THANKS FOR YOUR WATCHING</a:t>
                </a: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777E593-62D1-4DFB-B69F-826F2D6A61EF}"/>
                </a:ext>
              </a:extLst>
            </p:cNvPr>
            <p:cNvGrpSpPr/>
            <p:nvPr/>
          </p:nvGrpSpPr>
          <p:grpSpPr>
            <a:xfrm>
              <a:off x="3590994" y="2151782"/>
              <a:ext cx="5025237" cy="453457"/>
              <a:chOff x="604476" y="2366600"/>
              <a:chExt cx="4651828" cy="453457"/>
            </a:xfrm>
          </p:grpSpPr>
          <p:sp>
            <p:nvSpPr>
              <p:cNvPr id="36" name="矩形 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8BE054E-02A7-41E0-AB68-82A791297805}"/>
                  </a:ext>
                </a:extLst>
              </p:cNvPr>
              <p:cNvSpPr/>
              <p:nvPr/>
            </p:nvSpPr>
            <p:spPr>
              <a:xfrm>
                <a:off x="1281204" y="2366600"/>
                <a:ext cx="3252845" cy="453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>
                  <a:lnSpc>
                    <a:spcPct val="130000"/>
                  </a:lnSpc>
                </a:pPr>
                <a:r>
                  <a:rPr lang="zh-CN" altLang="en-US" sz="2000" dirty="0">
                    <a:cs typeface="+mn-ea"/>
                    <a:sym typeface="+mn-lt"/>
                  </a:rPr>
                  <a:t>北京市某区某幼儿园宣传科</a:t>
                </a:r>
              </a:p>
            </p:txBody>
          </p:sp>
          <p:cxnSp>
            <p:nvCxnSpPr>
              <p:cNvPr id="38" name="直接连接符 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31E837D4-2224-4252-BE00-F787DFBE9DD9}"/>
                  </a:ext>
                </a:extLst>
              </p:cNvPr>
              <p:cNvCxnSpPr/>
              <p:nvPr/>
            </p:nvCxnSpPr>
            <p:spPr>
              <a:xfrm>
                <a:off x="604476" y="2618078"/>
                <a:ext cx="7112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39" name="直接连接符 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E6FDD4E-7F6A-4EC0-A78C-7B3B02124417}"/>
                  </a:ext>
                </a:extLst>
              </p:cNvPr>
              <p:cNvCxnSpPr/>
              <p:nvPr/>
            </p:nvCxnSpPr>
            <p:spPr>
              <a:xfrm>
                <a:off x="4545104" y="2618078"/>
                <a:ext cx="711200" cy="0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190354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28B5145-DEBF-4EF5-AC6E-B39F0CE676BE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A1597825-C312-44EC-AE95-1A3293FD0EEA}"/>
              </a:ext>
            </a:extLst>
          </p:cNvPr>
          <p:cNvGrpSpPr/>
          <p:nvPr/>
        </p:nvGrpSpPr>
        <p:grpSpPr>
          <a:xfrm>
            <a:off x="-7080737" y="5302356"/>
            <a:ext cx="19272737" cy="1550663"/>
            <a:chOff x="-6095999" y="4896090"/>
            <a:chExt cx="24383998" cy="19619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5665614-F729-402C-91C2-49C4B04CD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096000" y="4896091"/>
              <a:ext cx="12191999" cy="196190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CA8D925-6076-45D5-9455-B04D4738A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095999" y="4896090"/>
              <a:ext cx="12191999" cy="1961909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CEACA30-E96F-4C52-826C-CB3DE1D8A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402061" y="2059958"/>
            <a:ext cx="2696901" cy="3183038"/>
          </a:xfrm>
          <a:custGeom>
            <a:avLst/>
            <a:gdLst>
              <a:gd name="connsiteX0" fmla="*/ 2696901 w 2696901"/>
              <a:gd name="connsiteY0" fmla="*/ 0 h 3183038"/>
              <a:gd name="connsiteX1" fmla="*/ 2662177 w 2696901"/>
              <a:gd name="connsiteY1" fmla="*/ 1805651 h 3183038"/>
              <a:gd name="connsiteX2" fmla="*/ 1863524 w 2696901"/>
              <a:gd name="connsiteY2" fmla="*/ 2511707 h 3183038"/>
              <a:gd name="connsiteX3" fmla="*/ 1111169 w 2696901"/>
              <a:gd name="connsiteY3" fmla="*/ 3183038 h 3183038"/>
              <a:gd name="connsiteX4" fmla="*/ 0 w 2696901"/>
              <a:gd name="connsiteY4" fmla="*/ 2824223 h 3183038"/>
              <a:gd name="connsiteX5" fmla="*/ 1088020 w 2696901"/>
              <a:gd name="connsiteY5" fmla="*/ 2257063 h 3183038"/>
              <a:gd name="connsiteX6" fmla="*/ 1365812 w 2696901"/>
              <a:gd name="connsiteY6" fmla="*/ 1192193 h 3183038"/>
              <a:gd name="connsiteX7" fmla="*/ 1273215 w 2696901"/>
              <a:gd name="connsiteY7" fmla="*/ 1145894 h 3183038"/>
              <a:gd name="connsiteX8" fmla="*/ 972273 w 2696901"/>
              <a:gd name="connsiteY8" fmla="*/ 659757 h 3183038"/>
              <a:gd name="connsiteX9" fmla="*/ 1232264 w 2696901"/>
              <a:gd name="connsiteY9" fmla="*/ 535617 h 3183038"/>
              <a:gd name="connsiteX10" fmla="*/ 1423686 w 2696901"/>
              <a:gd name="connsiteY10" fmla="*/ 590309 h 3183038"/>
              <a:gd name="connsiteX11" fmla="*/ 1666754 w 2696901"/>
              <a:gd name="connsiteY11" fmla="*/ 405114 h 3183038"/>
              <a:gd name="connsiteX12" fmla="*/ 1651890 w 2696901"/>
              <a:gd name="connsiteY12" fmla="*/ 335255 h 3183038"/>
              <a:gd name="connsiteX13" fmla="*/ 2257063 w 2696901"/>
              <a:gd name="connsiteY13" fmla="*/ 46299 h 3183038"/>
              <a:gd name="connsiteX14" fmla="*/ 2199190 w 2696901"/>
              <a:gd name="connsiteY14" fmla="*/ 46299 h 3183038"/>
              <a:gd name="connsiteX15" fmla="*/ 2696901 w 2696901"/>
              <a:gd name="connsiteY15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6901" h="3183038">
                <a:moveTo>
                  <a:pt x="2696901" y="0"/>
                </a:moveTo>
                <a:lnTo>
                  <a:pt x="2662177" y="1805651"/>
                </a:lnTo>
                <a:lnTo>
                  <a:pt x="1863524" y="2511707"/>
                </a:lnTo>
                <a:lnTo>
                  <a:pt x="1111169" y="3183038"/>
                </a:lnTo>
                <a:lnTo>
                  <a:pt x="0" y="2824223"/>
                </a:lnTo>
                <a:lnTo>
                  <a:pt x="1088020" y="2257063"/>
                </a:lnTo>
                <a:lnTo>
                  <a:pt x="1365812" y="1192193"/>
                </a:lnTo>
                <a:lnTo>
                  <a:pt x="1273215" y="1145894"/>
                </a:lnTo>
                <a:lnTo>
                  <a:pt x="972273" y="659757"/>
                </a:lnTo>
                <a:lnTo>
                  <a:pt x="1232264" y="535617"/>
                </a:lnTo>
                <a:lnTo>
                  <a:pt x="1423686" y="590309"/>
                </a:lnTo>
                <a:lnTo>
                  <a:pt x="1666754" y="405114"/>
                </a:lnTo>
                <a:lnTo>
                  <a:pt x="1651890" y="335255"/>
                </a:lnTo>
                <a:lnTo>
                  <a:pt x="2257063" y="46299"/>
                </a:lnTo>
                <a:lnTo>
                  <a:pt x="2199190" y="46299"/>
                </a:lnTo>
                <a:lnTo>
                  <a:pt x="2696901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2655A9D-818D-4C78-9D67-8E7B6538E1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708" y="659756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BA6176A-247C-49ED-A00C-15E70A1BA0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1033" y="162045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33DAB18-8A0B-4B3C-B286-011E2990E4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0253" y="-593526"/>
            <a:ext cx="1359961" cy="1410049"/>
          </a:xfrm>
          <a:custGeom>
            <a:avLst/>
            <a:gdLst>
              <a:gd name="connsiteX0" fmla="*/ 0 w 1359961"/>
              <a:gd name="connsiteY0" fmla="*/ 0 h 1410049"/>
              <a:gd name="connsiteX1" fmla="*/ 1359961 w 1359961"/>
              <a:gd name="connsiteY1" fmla="*/ 0 h 1410049"/>
              <a:gd name="connsiteX2" fmla="*/ 1359961 w 1359961"/>
              <a:gd name="connsiteY2" fmla="*/ 110575 h 1410049"/>
              <a:gd name="connsiteX3" fmla="*/ 1252081 w 1359961"/>
              <a:gd name="connsiteY3" fmla="*/ 168664 h 1410049"/>
              <a:gd name="connsiteX4" fmla="*/ 1136334 w 1359961"/>
              <a:gd name="connsiteY4" fmla="*/ 423307 h 1410049"/>
              <a:gd name="connsiteX5" fmla="*/ 1359961 w 1359961"/>
              <a:gd name="connsiteY5" fmla="*/ 913384 h 1410049"/>
              <a:gd name="connsiteX6" fmla="*/ 1359961 w 1359961"/>
              <a:gd name="connsiteY6" fmla="*/ 1410049 h 1410049"/>
              <a:gd name="connsiteX7" fmla="*/ 0 w 1359961"/>
              <a:gd name="connsiteY7" fmla="*/ 1410049 h 1410049"/>
              <a:gd name="connsiteX8" fmla="*/ 0 w 1359961"/>
              <a:gd name="connsiteY8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961" h="1410049">
                <a:moveTo>
                  <a:pt x="0" y="0"/>
                </a:moveTo>
                <a:lnTo>
                  <a:pt x="1359961" y="0"/>
                </a:lnTo>
                <a:lnTo>
                  <a:pt x="1359961" y="110575"/>
                </a:lnTo>
                <a:lnTo>
                  <a:pt x="1252081" y="168664"/>
                </a:lnTo>
                <a:lnTo>
                  <a:pt x="1136334" y="423307"/>
                </a:lnTo>
                <a:lnTo>
                  <a:pt x="1359961" y="913384"/>
                </a:lnTo>
                <a:lnTo>
                  <a:pt x="1359961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69A6D58-E700-4696-8E07-7F6018A169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4815" y="844201"/>
            <a:ext cx="1076446" cy="1107996"/>
          </a:xfrm>
          <a:custGeom>
            <a:avLst/>
            <a:gdLst>
              <a:gd name="connsiteX0" fmla="*/ 0 w 1076446"/>
              <a:gd name="connsiteY0" fmla="*/ 0 h 1107996"/>
              <a:gd name="connsiteX1" fmla="*/ 1076446 w 1076446"/>
              <a:gd name="connsiteY1" fmla="*/ 0 h 1107996"/>
              <a:gd name="connsiteX2" fmla="*/ 1076446 w 1076446"/>
              <a:gd name="connsiteY2" fmla="*/ 1107996 h 1107996"/>
              <a:gd name="connsiteX3" fmla="*/ 0 w 1076446"/>
              <a:gd name="connsiteY3" fmla="*/ 1107996 h 1107996"/>
              <a:gd name="connsiteX4" fmla="*/ 0 w 1076446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107996">
                <a:moveTo>
                  <a:pt x="0" y="0"/>
                </a:moveTo>
                <a:lnTo>
                  <a:pt x="1076446" y="0"/>
                </a:lnTo>
                <a:lnTo>
                  <a:pt x="1076446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74442A8-237C-469D-A3A2-B58A8811B5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5144" y="277901"/>
            <a:ext cx="2395960" cy="1898249"/>
          </a:xfrm>
          <a:custGeom>
            <a:avLst/>
            <a:gdLst>
              <a:gd name="connsiteX0" fmla="*/ 266218 w 2395960"/>
              <a:gd name="connsiteY0" fmla="*/ 0 h 1898249"/>
              <a:gd name="connsiteX1" fmla="*/ 494024 w 2395960"/>
              <a:gd name="connsiteY1" fmla="*/ 60081 h 1898249"/>
              <a:gd name="connsiteX2" fmla="*/ 590309 w 2395960"/>
              <a:gd name="connsiteY2" fmla="*/ 150471 h 1898249"/>
              <a:gd name="connsiteX3" fmla="*/ 659738 w 2395960"/>
              <a:gd name="connsiteY3" fmla="*/ 103786 h 1898249"/>
              <a:gd name="connsiteX4" fmla="*/ 1319514 w 2395960"/>
              <a:gd name="connsiteY4" fmla="*/ 277793 h 1898249"/>
              <a:gd name="connsiteX5" fmla="*/ 2395960 w 2395960"/>
              <a:gd name="connsiteY5" fmla="*/ 1504709 h 1898249"/>
              <a:gd name="connsiteX6" fmla="*/ 1469985 w 2395960"/>
              <a:gd name="connsiteY6" fmla="*/ 1863524 h 1898249"/>
              <a:gd name="connsiteX7" fmla="*/ 1354238 w 2395960"/>
              <a:gd name="connsiteY7" fmla="*/ 1898249 h 1898249"/>
              <a:gd name="connsiteX8" fmla="*/ 544010 w 2395960"/>
              <a:gd name="connsiteY8" fmla="*/ 1527859 h 1898249"/>
              <a:gd name="connsiteX9" fmla="*/ 0 w 2395960"/>
              <a:gd name="connsiteY9" fmla="*/ 335666 h 1898249"/>
              <a:gd name="connsiteX10" fmla="*/ 115747 w 2395960"/>
              <a:gd name="connsiteY10" fmla="*/ 81023 h 1898249"/>
              <a:gd name="connsiteX11" fmla="*/ 266218 w 2395960"/>
              <a:gd name="connsiteY11" fmla="*/ 0 h 18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5960" h="1898249">
                <a:moveTo>
                  <a:pt x="266218" y="0"/>
                </a:moveTo>
                <a:lnTo>
                  <a:pt x="494024" y="60081"/>
                </a:lnTo>
                <a:lnTo>
                  <a:pt x="590309" y="150471"/>
                </a:lnTo>
                <a:lnTo>
                  <a:pt x="659738" y="103786"/>
                </a:lnTo>
                <a:lnTo>
                  <a:pt x="1319514" y="277793"/>
                </a:lnTo>
                <a:lnTo>
                  <a:pt x="2395960" y="1504709"/>
                </a:lnTo>
                <a:lnTo>
                  <a:pt x="1469985" y="1863524"/>
                </a:lnTo>
                <a:lnTo>
                  <a:pt x="1354238" y="1898249"/>
                </a:lnTo>
                <a:lnTo>
                  <a:pt x="544010" y="1527859"/>
                </a:lnTo>
                <a:lnTo>
                  <a:pt x="0" y="335666"/>
                </a:lnTo>
                <a:lnTo>
                  <a:pt x="115747" y="81023"/>
                </a:lnTo>
                <a:lnTo>
                  <a:pt x="266218" y="0"/>
                </a:lnTo>
                <a:close/>
              </a:path>
            </a:pathLst>
          </a:cu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10E3F61-EDF9-4484-B8C9-9D267BE9530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469" y="-118721"/>
            <a:ext cx="3455592" cy="3455592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8E5B11E-6864-42CD-8CB4-51116DAB957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05" y="4366684"/>
            <a:ext cx="4256814" cy="3444039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AC67BF0-D73A-4E90-9496-C555746CF16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033" y="4803191"/>
            <a:ext cx="4984580" cy="234065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A28AC3E-8F2E-42F3-9B3D-11E7E20D2211}"/>
              </a:ext>
            </a:extLst>
          </p:cNvPr>
          <p:cNvGrpSpPr/>
          <p:nvPr/>
        </p:nvGrpSpPr>
        <p:grpSpPr>
          <a:xfrm>
            <a:off x="1759716" y="1755807"/>
            <a:ext cx="8672566" cy="2973516"/>
            <a:chOff x="1759716" y="1755807"/>
            <a:chExt cx="8672566" cy="2973516"/>
          </a:xfrm>
        </p:grpSpPr>
        <p:sp>
          <p:nvSpPr>
            <p:cNvPr id="71" name="TextBox 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78135FF-02D5-4BEB-9C26-D0F3BB61D582}"/>
                </a:ext>
              </a:extLst>
            </p:cNvPr>
            <p:cNvSpPr txBox="1"/>
            <p:nvPr/>
          </p:nvSpPr>
          <p:spPr>
            <a:xfrm>
              <a:off x="1759716" y="2836580"/>
              <a:ext cx="867256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>
                <a:defRPr/>
              </a:pPr>
              <a:r>
                <a:rPr lang="zh-CN" altLang="en-US" sz="4400" b="1" dirty="0">
                  <a:solidFill>
                    <a:prstClr val="black"/>
                  </a:solidFill>
                  <a:cs typeface="+mn-ea"/>
                  <a:sym typeface="+mn-lt"/>
                </a:rPr>
                <a:t>托幼机构卫生保健工作方针和目的</a:t>
              </a: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4D5ADF8-EDE5-4732-9D68-A4B4C8B5B463}"/>
                </a:ext>
              </a:extLst>
            </p:cNvPr>
            <p:cNvSpPr/>
            <p:nvPr/>
          </p:nvSpPr>
          <p:spPr>
            <a:xfrm>
              <a:off x="2720682" y="3652626"/>
              <a:ext cx="675063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000" dirty="0">
                  <a:solidFill>
                    <a:prstClr val="black"/>
                  </a:solidFill>
                  <a:cs typeface="+mn-ea"/>
                  <a:sym typeface="+mn-lt"/>
                </a:rPr>
                <a:t>GUIDELINES AND OBJECTIVES FOR HEALTH CARE IN CHILDCARE INSTITUTIONS</a:t>
              </a:r>
            </a:p>
          </p:txBody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B92FD2C5-0B44-4FAD-8098-E568095A1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951" y="1755807"/>
              <a:ext cx="802097" cy="802097"/>
            </a:xfrm>
            <a:custGeom>
              <a:avLst/>
              <a:gdLst>
                <a:gd name="T0" fmla="*/ 561 w 561"/>
                <a:gd name="T1" fmla="*/ 293 h 559"/>
                <a:gd name="T2" fmla="*/ 556 w 561"/>
                <a:gd name="T3" fmla="*/ 334 h 559"/>
                <a:gd name="T4" fmla="*/ 544 w 561"/>
                <a:gd name="T5" fmla="*/ 375 h 559"/>
                <a:gd name="T6" fmla="*/ 527 w 561"/>
                <a:gd name="T7" fmla="*/ 412 h 559"/>
                <a:gd name="T8" fmla="*/ 505 w 561"/>
                <a:gd name="T9" fmla="*/ 446 h 559"/>
                <a:gd name="T10" fmla="*/ 478 w 561"/>
                <a:gd name="T11" fmla="*/ 476 h 559"/>
                <a:gd name="T12" fmla="*/ 447 w 561"/>
                <a:gd name="T13" fmla="*/ 503 h 559"/>
                <a:gd name="T14" fmla="*/ 413 w 561"/>
                <a:gd name="T15" fmla="*/ 525 h 559"/>
                <a:gd name="T16" fmla="*/ 376 w 561"/>
                <a:gd name="T17" fmla="*/ 542 h 559"/>
                <a:gd name="T18" fmla="*/ 336 w 561"/>
                <a:gd name="T19" fmla="*/ 554 h 559"/>
                <a:gd name="T20" fmla="*/ 295 w 561"/>
                <a:gd name="T21" fmla="*/ 559 h 559"/>
                <a:gd name="T22" fmla="*/ 266 w 561"/>
                <a:gd name="T23" fmla="*/ 558 h 559"/>
                <a:gd name="T24" fmla="*/ 224 w 561"/>
                <a:gd name="T25" fmla="*/ 553 h 559"/>
                <a:gd name="T26" fmla="*/ 184 w 561"/>
                <a:gd name="T27" fmla="*/ 541 h 559"/>
                <a:gd name="T28" fmla="*/ 147 w 561"/>
                <a:gd name="T29" fmla="*/ 524 h 559"/>
                <a:gd name="T30" fmla="*/ 102 w 561"/>
                <a:gd name="T31" fmla="*/ 494 h 559"/>
                <a:gd name="T32" fmla="*/ 49 w 561"/>
                <a:gd name="T33" fmla="*/ 435 h 559"/>
                <a:gd name="T34" fmla="*/ 27 w 561"/>
                <a:gd name="T35" fmla="*/ 400 h 559"/>
                <a:gd name="T36" fmla="*/ 13 w 561"/>
                <a:gd name="T37" fmla="*/ 363 h 559"/>
                <a:gd name="T38" fmla="*/ 3 w 561"/>
                <a:gd name="T39" fmla="*/ 323 h 559"/>
                <a:gd name="T40" fmla="*/ 0 w 561"/>
                <a:gd name="T41" fmla="*/ 280 h 559"/>
                <a:gd name="T42" fmla="*/ 1 w 561"/>
                <a:gd name="T43" fmla="*/ 251 h 559"/>
                <a:gd name="T44" fmla="*/ 7 w 561"/>
                <a:gd name="T45" fmla="*/ 210 h 559"/>
                <a:gd name="T46" fmla="*/ 21 w 561"/>
                <a:gd name="T47" fmla="*/ 172 h 559"/>
                <a:gd name="T48" fmla="*/ 39 w 561"/>
                <a:gd name="T49" fmla="*/ 136 h 559"/>
                <a:gd name="T50" fmla="*/ 63 w 561"/>
                <a:gd name="T51" fmla="*/ 103 h 559"/>
                <a:gd name="T52" fmla="*/ 91 w 561"/>
                <a:gd name="T53" fmla="*/ 73 h 559"/>
                <a:gd name="T54" fmla="*/ 123 w 561"/>
                <a:gd name="T55" fmla="*/ 48 h 559"/>
                <a:gd name="T56" fmla="*/ 159 w 561"/>
                <a:gd name="T57" fmla="*/ 28 h 559"/>
                <a:gd name="T58" fmla="*/ 197 w 561"/>
                <a:gd name="T59" fmla="*/ 13 h 559"/>
                <a:gd name="T60" fmla="*/ 238 w 561"/>
                <a:gd name="T61" fmla="*/ 3 h 559"/>
                <a:gd name="T62" fmla="*/ 281 w 561"/>
                <a:gd name="T63" fmla="*/ 0 h 559"/>
                <a:gd name="T64" fmla="*/ 309 w 561"/>
                <a:gd name="T65" fmla="*/ 1 h 559"/>
                <a:gd name="T66" fmla="*/ 350 w 561"/>
                <a:gd name="T67" fmla="*/ 8 h 559"/>
                <a:gd name="T68" fmla="*/ 390 w 561"/>
                <a:gd name="T69" fmla="*/ 21 h 559"/>
                <a:gd name="T70" fmla="*/ 426 w 561"/>
                <a:gd name="T71" fmla="*/ 40 h 559"/>
                <a:gd name="T72" fmla="*/ 458 w 561"/>
                <a:gd name="T73" fmla="*/ 63 h 559"/>
                <a:gd name="T74" fmla="*/ 505 w 561"/>
                <a:gd name="T75" fmla="*/ 111 h 559"/>
                <a:gd name="T76" fmla="*/ 527 w 561"/>
                <a:gd name="T77" fmla="*/ 145 h 559"/>
                <a:gd name="T78" fmla="*/ 544 w 561"/>
                <a:gd name="T79" fmla="*/ 182 h 559"/>
                <a:gd name="T80" fmla="*/ 555 w 561"/>
                <a:gd name="T81" fmla="*/ 222 h 559"/>
                <a:gd name="T82" fmla="*/ 560 w 561"/>
                <a:gd name="T83" fmla="*/ 264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1" h="559">
                  <a:moveTo>
                    <a:pt x="561" y="278"/>
                  </a:moveTo>
                  <a:lnTo>
                    <a:pt x="561" y="278"/>
                  </a:lnTo>
                  <a:lnTo>
                    <a:pt x="561" y="293"/>
                  </a:lnTo>
                  <a:lnTo>
                    <a:pt x="560" y="307"/>
                  </a:lnTo>
                  <a:lnTo>
                    <a:pt x="558" y="320"/>
                  </a:lnTo>
                  <a:lnTo>
                    <a:pt x="556" y="334"/>
                  </a:lnTo>
                  <a:lnTo>
                    <a:pt x="553" y="348"/>
                  </a:lnTo>
                  <a:lnTo>
                    <a:pt x="549" y="361"/>
                  </a:lnTo>
                  <a:lnTo>
                    <a:pt x="544" y="375"/>
                  </a:lnTo>
                  <a:lnTo>
                    <a:pt x="539" y="387"/>
                  </a:lnTo>
                  <a:lnTo>
                    <a:pt x="534" y="400"/>
                  </a:lnTo>
                  <a:lnTo>
                    <a:pt x="527" y="412"/>
                  </a:lnTo>
                  <a:lnTo>
                    <a:pt x="520" y="423"/>
                  </a:lnTo>
                  <a:lnTo>
                    <a:pt x="513" y="435"/>
                  </a:lnTo>
                  <a:lnTo>
                    <a:pt x="505" y="446"/>
                  </a:lnTo>
                  <a:lnTo>
                    <a:pt x="496" y="456"/>
                  </a:lnTo>
                  <a:lnTo>
                    <a:pt x="488" y="467"/>
                  </a:lnTo>
                  <a:lnTo>
                    <a:pt x="478" y="476"/>
                  </a:lnTo>
                  <a:lnTo>
                    <a:pt x="469" y="486"/>
                  </a:lnTo>
                  <a:lnTo>
                    <a:pt x="458" y="495"/>
                  </a:lnTo>
                  <a:lnTo>
                    <a:pt x="447" y="503"/>
                  </a:lnTo>
                  <a:lnTo>
                    <a:pt x="437" y="511"/>
                  </a:lnTo>
                  <a:lnTo>
                    <a:pt x="425" y="519"/>
                  </a:lnTo>
                  <a:lnTo>
                    <a:pt x="413" y="525"/>
                  </a:lnTo>
                  <a:lnTo>
                    <a:pt x="401" y="532"/>
                  </a:lnTo>
                  <a:lnTo>
                    <a:pt x="389" y="537"/>
                  </a:lnTo>
                  <a:lnTo>
                    <a:pt x="376" y="542"/>
                  </a:lnTo>
                  <a:lnTo>
                    <a:pt x="363" y="546"/>
                  </a:lnTo>
                  <a:lnTo>
                    <a:pt x="350" y="551"/>
                  </a:lnTo>
                  <a:lnTo>
                    <a:pt x="336" y="554"/>
                  </a:lnTo>
                  <a:lnTo>
                    <a:pt x="323" y="556"/>
                  </a:lnTo>
                  <a:lnTo>
                    <a:pt x="309" y="558"/>
                  </a:lnTo>
                  <a:lnTo>
                    <a:pt x="295" y="559"/>
                  </a:lnTo>
                  <a:lnTo>
                    <a:pt x="280" y="559"/>
                  </a:lnTo>
                  <a:lnTo>
                    <a:pt x="280" y="559"/>
                  </a:lnTo>
                  <a:lnTo>
                    <a:pt x="266" y="558"/>
                  </a:lnTo>
                  <a:lnTo>
                    <a:pt x="251" y="557"/>
                  </a:lnTo>
                  <a:lnTo>
                    <a:pt x="237" y="555"/>
                  </a:lnTo>
                  <a:lnTo>
                    <a:pt x="224" y="553"/>
                  </a:lnTo>
                  <a:lnTo>
                    <a:pt x="211" y="550"/>
                  </a:lnTo>
                  <a:lnTo>
                    <a:pt x="197" y="545"/>
                  </a:lnTo>
                  <a:lnTo>
                    <a:pt x="184" y="541"/>
                  </a:lnTo>
                  <a:lnTo>
                    <a:pt x="171" y="537"/>
                  </a:lnTo>
                  <a:lnTo>
                    <a:pt x="160" y="530"/>
                  </a:lnTo>
                  <a:lnTo>
                    <a:pt x="147" y="524"/>
                  </a:lnTo>
                  <a:lnTo>
                    <a:pt x="135" y="518"/>
                  </a:lnTo>
                  <a:lnTo>
                    <a:pt x="124" y="510"/>
                  </a:lnTo>
                  <a:lnTo>
                    <a:pt x="102" y="494"/>
                  </a:lnTo>
                  <a:lnTo>
                    <a:pt x="83" y="476"/>
                  </a:lnTo>
                  <a:lnTo>
                    <a:pt x="65" y="457"/>
                  </a:lnTo>
                  <a:lnTo>
                    <a:pt x="49" y="435"/>
                  </a:lnTo>
                  <a:lnTo>
                    <a:pt x="41" y="424"/>
                  </a:lnTo>
                  <a:lnTo>
                    <a:pt x="34" y="413"/>
                  </a:lnTo>
                  <a:lnTo>
                    <a:pt x="27" y="400"/>
                  </a:lnTo>
                  <a:lnTo>
                    <a:pt x="22" y="388"/>
                  </a:lnTo>
                  <a:lnTo>
                    <a:pt x="17" y="376"/>
                  </a:lnTo>
                  <a:lnTo>
                    <a:pt x="13" y="363"/>
                  </a:lnTo>
                  <a:lnTo>
                    <a:pt x="8" y="349"/>
                  </a:lnTo>
                  <a:lnTo>
                    <a:pt x="5" y="336"/>
                  </a:lnTo>
                  <a:lnTo>
                    <a:pt x="3" y="323"/>
                  </a:lnTo>
                  <a:lnTo>
                    <a:pt x="1" y="309"/>
                  </a:lnTo>
                  <a:lnTo>
                    <a:pt x="0" y="29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65"/>
                  </a:lnTo>
                  <a:lnTo>
                    <a:pt x="1" y="251"/>
                  </a:lnTo>
                  <a:lnTo>
                    <a:pt x="2" y="238"/>
                  </a:lnTo>
                  <a:lnTo>
                    <a:pt x="5" y="224"/>
                  </a:lnTo>
                  <a:lnTo>
                    <a:pt x="7" y="210"/>
                  </a:lnTo>
                  <a:lnTo>
                    <a:pt x="12" y="197"/>
                  </a:lnTo>
                  <a:lnTo>
                    <a:pt x="16" y="185"/>
                  </a:lnTo>
                  <a:lnTo>
                    <a:pt x="21" y="172"/>
                  </a:lnTo>
                  <a:lnTo>
                    <a:pt x="26" y="159"/>
                  </a:lnTo>
                  <a:lnTo>
                    <a:pt x="33" y="147"/>
                  </a:lnTo>
                  <a:lnTo>
                    <a:pt x="39" y="136"/>
                  </a:lnTo>
                  <a:lnTo>
                    <a:pt x="47" y="124"/>
                  </a:lnTo>
                  <a:lnTo>
                    <a:pt x="55" y="114"/>
                  </a:lnTo>
                  <a:lnTo>
                    <a:pt x="63" y="103"/>
                  </a:lnTo>
                  <a:lnTo>
                    <a:pt x="72" y="92"/>
                  </a:lnTo>
                  <a:lnTo>
                    <a:pt x="82" y="83"/>
                  </a:lnTo>
                  <a:lnTo>
                    <a:pt x="91" y="73"/>
                  </a:lnTo>
                  <a:lnTo>
                    <a:pt x="101" y="65"/>
                  </a:lnTo>
                  <a:lnTo>
                    <a:pt x="112" y="56"/>
                  </a:lnTo>
                  <a:lnTo>
                    <a:pt x="123" y="48"/>
                  </a:lnTo>
                  <a:lnTo>
                    <a:pt x="135" y="40"/>
                  </a:lnTo>
                  <a:lnTo>
                    <a:pt x="147" y="34"/>
                  </a:lnTo>
                  <a:lnTo>
                    <a:pt x="159" y="28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7" y="13"/>
                  </a:lnTo>
                  <a:lnTo>
                    <a:pt x="211" y="8"/>
                  </a:lnTo>
                  <a:lnTo>
                    <a:pt x="225" y="5"/>
                  </a:lnTo>
                  <a:lnTo>
                    <a:pt x="238" y="3"/>
                  </a:lnTo>
                  <a:lnTo>
                    <a:pt x="252" y="1"/>
                  </a:lnTo>
                  <a:lnTo>
                    <a:pt x="266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95" y="0"/>
                  </a:lnTo>
                  <a:lnTo>
                    <a:pt x="309" y="1"/>
                  </a:lnTo>
                  <a:lnTo>
                    <a:pt x="323" y="3"/>
                  </a:lnTo>
                  <a:lnTo>
                    <a:pt x="336" y="5"/>
                  </a:lnTo>
                  <a:lnTo>
                    <a:pt x="350" y="8"/>
                  </a:lnTo>
                  <a:lnTo>
                    <a:pt x="363" y="12"/>
                  </a:lnTo>
                  <a:lnTo>
                    <a:pt x="377" y="16"/>
                  </a:lnTo>
                  <a:lnTo>
                    <a:pt x="390" y="21"/>
                  </a:lnTo>
                  <a:lnTo>
                    <a:pt x="401" y="27"/>
                  </a:lnTo>
                  <a:lnTo>
                    <a:pt x="414" y="33"/>
                  </a:lnTo>
                  <a:lnTo>
                    <a:pt x="426" y="40"/>
                  </a:lnTo>
                  <a:lnTo>
                    <a:pt x="437" y="47"/>
                  </a:lnTo>
                  <a:lnTo>
                    <a:pt x="448" y="55"/>
                  </a:lnTo>
                  <a:lnTo>
                    <a:pt x="458" y="63"/>
                  </a:lnTo>
                  <a:lnTo>
                    <a:pt x="478" y="81"/>
                  </a:lnTo>
                  <a:lnTo>
                    <a:pt x="496" y="101"/>
                  </a:lnTo>
                  <a:lnTo>
                    <a:pt x="505" y="111"/>
                  </a:lnTo>
                  <a:lnTo>
                    <a:pt x="512" y="122"/>
                  </a:lnTo>
                  <a:lnTo>
                    <a:pt x="520" y="134"/>
                  </a:lnTo>
                  <a:lnTo>
                    <a:pt x="527" y="145"/>
                  </a:lnTo>
                  <a:lnTo>
                    <a:pt x="533" y="157"/>
                  </a:lnTo>
                  <a:lnTo>
                    <a:pt x="539" y="170"/>
                  </a:lnTo>
                  <a:lnTo>
                    <a:pt x="544" y="182"/>
                  </a:lnTo>
                  <a:lnTo>
                    <a:pt x="549" y="195"/>
                  </a:lnTo>
                  <a:lnTo>
                    <a:pt x="552" y="209"/>
                  </a:lnTo>
                  <a:lnTo>
                    <a:pt x="555" y="222"/>
                  </a:lnTo>
                  <a:lnTo>
                    <a:pt x="558" y="236"/>
                  </a:lnTo>
                  <a:lnTo>
                    <a:pt x="559" y="249"/>
                  </a:lnTo>
                  <a:lnTo>
                    <a:pt x="560" y="264"/>
                  </a:lnTo>
                  <a:lnTo>
                    <a:pt x="561" y="278"/>
                  </a:lnTo>
                  <a:lnTo>
                    <a:pt x="561" y="2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矩形: 圆角 7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AF623245-7C12-4840-B0FB-51DF9AC83745}"/>
                </a:ext>
              </a:extLst>
            </p:cNvPr>
            <p:cNvSpPr/>
            <p:nvPr/>
          </p:nvSpPr>
          <p:spPr>
            <a:xfrm>
              <a:off x="5315292" y="4164521"/>
              <a:ext cx="1593903" cy="5648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9BD3933-880B-49EF-828F-C8F280F99F52}"/>
                </a:ext>
              </a:extLst>
            </p:cNvPr>
            <p:cNvSpPr/>
            <p:nvPr/>
          </p:nvSpPr>
          <p:spPr>
            <a:xfrm>
              <a:off x="5660838" y="4293034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第一部分</a:t>
              </a:r>
            </a:p>
          </p:txBody>
        </p:sp>
        <p:sp>
          <p:nvSpPr>
            <p:cNvPr id="80" name="图形 7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1284B902-88D7-472C-AFB4-31614E5D67CE}"/>
                </a:ext>
              </a:extLst>
            </p:cNvPr>
            <p:cNvSpPr/>
            <p:nvPr/>
          </p:nvSpPr>
          <p:spPr>
            <a:xfrm>
              <a:off x="5893407" y="1987243"/>
              <a:ext cx="405184" cy="339224"/>
            </a:xfrm>
            <a:custGeom>
              <a:avLst/>
              <a:gdLst>
                <a:gd name="connsiteX0" fmla="*/ 853281 w 1706562"/>
                <a:gd name="connsiteY0" fmla="*/ 0 h 1428750"/>
                <a:gd name="connsiteX1" fmla="*/ 1523861 w 1706562"/>
                <a:gd name="connsiteY1" fmla="*/ 467558 h 1428750"/>
                <a:gd name="connsiteX2" fmla="*/ 1706563 w 1706562"/>
                <a:gd name="connsiteY2" fmla="*/ 714375 h 1428750"/>
                <a:gd name="connsiteX3" fmla="*/ 1523861 w 1706562"/>
                <a:gd name="connsiteY3" fmla="*/ 961192 h 1428750"/>
                <a:gd name="connsiteX4" fmla="*/ 853281 w 1706562"/>
                <a:gd name="connsiteY4" fmla="*/ 1428750 h 1428750"/>
                <a:gd name="connsiteX5" fmla="*/ 182701 w 1706562"/>
                <a:gd name="connsiteY5" fmla="*/ 961192 h 1428750"/>
                <a:gd name="connsiteX6" fmla="*/ 0 w 1706562"/>
                <a:gd name="connsiteY6" fmla="*/ 714375 h 1428750"/>
                <a:gd name="connsiteX7" fmla="*/ 182701 w 1706562"/>
                <a:gd name="connsiteY7" fmla="*/ 467558 h 1428750"/>
                <a:gd name="connsiteX8" fmla="*/ 853281 w 1706562"/>
                <a:gd name="connsiteY8" fmla="*/ 0 h 1428750"/>
                <a:gd name="connsiteX9" fmla="*/ 853281 w 1706562"/>
                <a:gd name="connsiteY9" fmla="*/ 119063 h 1428750"/>
                <a:gd name="connsiteX10" fmla="*/ 285155 w 1706562"/>
                <a:gd name="connsiteY10" fmla="*/ 535960 h 1428750"/>
                <a:gd name="connsiteX11" fmla="*/ 237153 w 1706562"/>
                <a:gd name="connsiteY11" fmla="*/ 577017 h 1428750"/>
                <a:gd name="connsiteX12" fmla="*/ 120738 w 1706562"/>
                <a:gd name="connsiteY12" fmla="*/ 735319 h 1428750"/>
                <a:gd name="connsiteX13" fmla="*/ 237153 w 1706562"/>
                <a:gd name="connsiteY13" fmla="*/ 851733 h 1428750"/>
                <a:gd name="connsiteX14" fmla="*/ 285155 w 1706562"/>
                <a:gd name="connsiteY14" fmla="*/ 892810 h 1428750"/>
                <a:gd name="connsiteX15" fmla="*/ 853281 w 1706562"/>
                <a:gd name="connsiteY15" fmla="*/ 1309688 h 1428750"/>
                <a:gd name="connsiteX16" fmla="*/ 1421408 w 1706562"/>
                <a:gd name="connsiteY16" fmla="*/ 892790 h 1428750"/>
                <a:gd name="connsiteX17" fmla="*/ 1469410 w 1706562"/>
                <a:gd name="connsiteY17" fmla="*/ 851733 h 1428750"/>
                <a:gd name="connsiteX18" fmla="*/ 1585825 w 1706562"/>
                <a:gd name="connsiteY18" fmla="*/ 693431 h 1428750"/>
                <a:gd name="connsiteX19" fmla="*/ 1469410 w 1706562"/>
                <a:gd name="connsiteY19" fmla="*/ 577017 h 1428750"/>
                <a:gd name="connsiteX20" fmla="*/ 1421408 w 1706562"/>
                <a:gd name="connsiteY20" fmla="*/ 535940 h 1428750"/>
                <a:gd name="connsiteX21" fmla="*/ 1181953 w 1706562"/>
                <a:gd name="connsiteY21" fmla="*/ 217964 h 1428750"/>
                <a:gd name="connsiteX22" fmla="*/ 864056 w 1706562"/>
                <a:gd name="connsiteY22" fmla="*/ 376337 h 1428750"/>
                <a:gd name="connsiteX23" fmla="*/ 814721 w 1706562"/>
                <a:gd name="connsiteY23" fmla="*/ 308117 h 1428750"/>
                <a:gd name="connsiteX24" fmla="*/ 882174 w 1706562"/>
                <a:gd name="connsiteY24" fmla="*/ 258663 h 1428750"/>
                <a:gd name="connsiteX25" fmla="*/ 1070789 w 1706562"/>
                <a:gd name="connsiteY25" fmla="*/ 160159 h 1428750"/>
                <a:gd name="connsiteX26" fmla="*/ 853281 w 1706562"/>
                <a:gd name="connsiteY26" fmla="*/ 119063 h 1428750"/>
                <a:gd name="connsiteX27" fmla="*/ 579279 w 1706562"/>
                <a:gd name="connsiteY27" fmla="*/ 951111 h 1428750"/>
                <a:gd name="connsiteX28" fmla="*/ 663112 w 1706562"/>
                <a:gd name="connsiteY28" fmla="*/ 943366 h 1428750"/>
                <a:gd name="connsiteX29" fmla="*/ 663119 w 1706562"/>
                <a:gd name="connsiteY29" fmla="*/ 943372 h 1428750"/>
                <a:gd name="connsiteX30" fmla="*/ 853281 w 1706562"/>
                <a:gd name="connsiteY30" fmla="*/ 1012031 h 1428750"/>
                <a:gd name="connsiteX31" fmla="*/ 1043384 w 1706562"/>
                <a:gd name="connsiteY31" fmla="*/ 943412 h 1428750"/>
                <a:gd name="connsiteX32" fmla="*/ 1127224 w 1706562"/>
                <a:gd name="connsiteY32" fmla="*/ 951131 h 1428750"/>
                <a:gd name="connsiteX33" fmla="*/ 1119505 w 1706562"/>
                <a:gd name="connsiteY33" fmla="*/ 1034971 h 1428750"/>
                <a:gd name="connsiteX34" fmla="*/ 853281 w 1706562"/>
                <a:gd name="connsiteY34" fmla="*/ 1131094 h 1428750"/>
                <a:gd name="connsiteX35" fmla="*/ 586998 w 1706562"/>
                <a:gd name="connsiteY35" fmla="*/ 1034931 h 1428750"/>
                <a:gd name="connsiteX36" fmla="*/ 579275 w 1706562"/>
                <a:gd name="connsiteY36" fmla="*/ 951096 h 1428750"/>
                <a:gd name="connsiteX37" fmla="*/ 579279 w 1706562"/>
                <a:gd name="connsiteY37" fmla="*/ 951091 h 1428750"/>
                <a:gd name="connsiteX38" fmla="*/ 615156 w 1706562"/>
                <a:gd name="connsiteY38" fmla="*/ 515938 h 1428750"/>
                <a:gd name="connsiteX39" fmla="*/ 694531 w 1706562"/>
                <a:gd name="connsiteY39" fmla="*/ 595313 h 1428750"/>
                <a:gd name="connsiteX40" fmla="*/ 694531 w 1706562"/>
                <a:gd name="connsiteY40" fmla="*/ 674688 h 1428750"/>
                <a:gd name="connsiteX41" fmla="*/ 615156 w 1706562"/>
                <a:gd name="connsiteY41" fmla="*/ 754062 h 1428750"/>
                <a:gd name="connsiteX42" fmla="*/ 535781 w 1706562"/>
                <a:gd name="connsiteY42" fmla="*/ 674688 h 1428750"/>
                <a:gd name="connsiteX43" fmla="*/ 535781 w 1706562"/>
                <a:gd name="connsiteY43" fmla="*/ 595313 h 1428750"/>
                <a:gd name="connsiteX44" fmla="*/ 615156 w 1706562"/>
                <a:gd name="connsiteY44" fmla="*/ 515938 h 1428750"/>
                <a:gd name="connsiteX45" fmla="*/ 1091406 w 1706562"/>
                <a:gd name="connsiteY45" fmla="*/ 515938 h 1428750"/>
                <a:gd name="connsiteX46" fmla="*/ 1170781 w 1706562"/>
                <a:gd name="connsiteY46" fmla="*/ 595313 h 1428750"/>
                <a:gd name="connsiteX47" fmla="*/ 1170781 w 1706562"/>
                <a:gd name="connsiteY47" fmla="*/ 674688 h 1428750"/>
                <a:gd name="connsiteX48" fmla="*/ 1091406 w 1706562"/>
                <a:gd name="connsiteY48" fmla="*/ 754062 h 1428750"/>
                <a:gd name="connsiteX49" fmla="*/ 1012031 w 1706562"/>
                <a:gd name="connsiteY49" fmla="*/ 674688 h 1428750"/>
                <a:gd name="connsiteX50" fmla="*/ 1012031 w 1706562"/>
                <a:gd name="connsiteY50" fmla="*/ 595313 h 1428750"/>
                <a:gd name="connsiteX51" fmla="*/ 1091406 w 1706562"/>
                <a:gd name="connsiteY51" fmla="*/ 51593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06562" h="1428750">
                  <a:moveTo>
                    <a:pt x="853281" y="0"/>
                  </a:moveTo>
                  <a:cubicBezTo>
                    <a:pt x="1155899" y="0"/>
                    <a:pt x="1421745" y="189865"/>
                    <a:pt x="1523861" y="467558"/>
                  </a:cubicBezTo>
                  <a:cubicBezTo>
                    <a:pt x="1632402" y="500715"/>
                    <a:pt x="1706549" y="600883"/>
                    <a:pt x="1706563" y="714375"/>
                  </a:cubicBezTo>
                  <a:cubicBezTo>
                    <a:pt x="1706549" y="827867"/>
                    <a:pt x="1632402" y="928035"/>
                    <a:pt x="1523861" y="961192"/>
                  </a:cubicBezTo>
                  <a:cubicBezTo>
                    <a:pt x="1421745" y="1238885"/>
                    <a:pt x="1155918" y="1428750"/>
                    <a:pt x="853281" y="1428750"/>
                  </a:cubicBezTo>
                  <a:cubicBezTo>
                    <a:pt x="550664" y="1428750"/>
                    <a:pt x="284817" y="1238885"/>
                    <a:pt x="182701" y="961192"/>
                  </a:cubicBezTo>
                  <a:cubicBezTo>
                    <a:pt x="74160" y="928035"/>
                    <a:pt x="13" y="827867"/>
                    <a:pt x="0" y="714375"/>
                  </a:cubicBezTo>
                  <a:cubicBezTo>
                    <a:pt x="13" y="600883"/>
                    <a:pt x="74160" y="500715"/>
                    <a:pt x="182701" y="467558"/>
                  </a:cubicBezTo>
                  <a:cubicBezTo>
                    <a:pt x="284817" y="189865"/>
                    <a:pt x="550644" y="0"/>
                    <a:pt x="853281" y="0"/>
                  </a:cubicBezTo>
                  <a:close/>
                  <a:moveTo>
                    <a:pt x="853281" y="119063"/>
                  </a:moveTo>
                  <a:cubicBezTo>
                    <a:pt x="591284" y="119063"/>
                    <a:pt x="362347" y="289858"/>
                    <a:pt x="285155" y="535960"/>
                  </a:cubicBezTo>
                  <a:cubicBezTo>
                    <a:pt x="278332" y="557706"/>
                    <a:pt x="259693" y="573648"/>
                    <a:pt x="237153" y="577017"/>
                  </a:cubicBezTo>
                  <a:cubicBezTo>
                    <a:pt x="161292" y="588583"/>
                    <a:pt x="109171" y="659458"/>
                    <a:pt x="120738" y="735319"/>
                  </a:cubicBezTo>
                  <a:cubicBezTo>
                    <a:pt x="129900" y="795411"/>
                    <a:pt x="177061" y="842571"/>
                    <a:pt x="237153" y="851733"/>
                  </a:cubicBezTo>
                  <a:cubicBezTo>
                    <a:pt x="259698" y="855105"/>
                    <a:pt x="278339" y="871056"/>
                    <a:pt x="285155" y="892810"/>
                  </a:cubicBezTo>
                  <a:cubicBezTo>
                    <a:pt x="362347" y="1138873"/>
                    <a:pt x="591284" y="1309688"/>
                    <a:pt x="853281" y="1309688"/>
                  </a:cubicBezTo>
                  <a:cubicBezTo>
                    <a:pt x="1115278" y="1309688"/>
                    <a:pt x="1344216" y="1138892"/>
                    <a:pt x="1421408" y="892790"/>
                  </a:cubicBezTo>
                  <a:cubicBezTo>
                    <a:pt x="1428230" y="871044"/>
                    <a:pt x="1446869" y="855102"/>
                    <a:pt x="1469410" y="851733"/>
                  </a:cubicBezTo>
                  <a:cubicBezTo>
                    <a:pt x="1545271" y="840167"/>
                    <a:pt x="1597392" y="769292"/>
                    <a:pt x="1585825" y="693431"/>
                  </a:cubicBezTo>
                  <a:cubicBezTo>
                    <a:pt x="1576662" y="633339"/>
                    <a:pt x="1529502" y="586179"/>
                    <a:pt x="1469410" y="577017"/>
                  </a:cubicBezTo>
                  <a:cubicBezTo>
                    <a:pt x="1446864" y="573644"/>
                    <a:pt x="1428224" y="557694"/>
                    <a:pt x="1421408" y="535940"/>
                  </a:cubicBezTo>
                  <a:cubicBezTo>
                    <a:pt x="1380466" y="405599"/>
                    <a:pt x="1295913" y="293319"/>
                    <a:pt x="1181953" y="217964"/>
                  </a:cubicBezTo>
                  <a:cubicBezTo>
                    <a:pt x="1150878" y="347424"/>
                    <a:pt x="1037550" y="403027"/>
                    <a:pt x="864056" y="376337"/>
                  </a:cubicBezTo>
                  <a:cubicBezTo>
                    <a:pt x="831594" y="371122"/>
                    <a:pt x="809506" y="340579"/>
                    <a:pt x="814721" y="308117"/>
                  </a:cubicBezTo>
                  <a:cubicBezTo>
                    <a:pt x="819888" y="275954"/>
                    <a:pt x="849946" y="253916"/>
                    <a:pt x="882174" y="258663"/>
                  </a:cubicBezTo>
                  <a:cubicBezTo>
                    <a:pt x="1010940" y="278467"/>
                    <a:pt x="1063982" y="249396"/>
                    <a:pt x="1070789" y="160159"/>
                  </a:cubicBezTo>
                  <a:cubicBezTo>
                    <a:pt x="1001503" y="132950"/>
                    <a:pt x="927719" y="119009"/>
                    <a:pt x="853281" y="119063"/>
                  </a:cubicBezTo>
                  <a:close/>
                  <a:moveTo>
                    <a:pt x="579279" y="951111"/>
                  </a:moveTo>
                  <a:cubicBezTo>
                    <a:pt x="600290" y="925823"/>
                    <a:pt x="637823" y="922355"/>
                    <a:pt x="663112" y="943366"/>
                  </a:cubicBezTo>
                  <a:cubicBezTo>
                    <a:pt x="663114" y="943368"/>
                    <a:pt x="663116" y="943370"/>
                    <a:pt x="663119" y="943372"/>
                  </a:cubicBezTo>
                  <a:cubicBezTo>
                    <a:pt x="716490" y="987857"/>
                    <a:pt x="783802" y="1012160"/>
                    <a:pt x="853281" y="1012031"/>
                  </a:cubicBezTo>
                  <a:cubicBezTo>
                    <a:pt x="923766" y="1012031"/>
                    <a:pt x="990342" y="987524"/>
                    <a:pt x="1043384" y="943412"/>
                  </a:cubicBezTo>
                  <a:cubicBezTo>
                    <a:pt x="1068668" y="922391"/>
                    <a:pt x="1106204" y="925848"/>
                    <a:pt x="1127224" y="951131"/>
                  </a:cubicBezTo>
                  <a:cubicBezTo>
                    <a:pt x="1148244" y="976414"/>
                    <a:pt x="1144788" y="1013951"/>
                    <a:pt x="1119505" y="1034971"/>
                  </a:cubicBezTo>
                  <a:cubicBezTo>
                    <a:pt x="1044762" y="1097205"/>
                    <a:pt x="950542" y="1131224"/>
                    <a:pt x="853281" y="1131094"/>
                  </a:cubicBezTo>
                  <a:cubicBezTo>
                    <a:pt x="755995" y="1131227"/>
                    <a:pt x="661751" y="1097193"/>
                    <a:pt x="586998" y="1034931"/>
                  </a:cubicBezTo>
                  <a:cubicBezTo>
                    <a:pt x="561715" y="1013913"/>
                    <a:pt x="558257" y="976379"/>
                    <a:pt x="579275" y="951096"/>
                  </a:cubicBezTo>
                  <a:cubicBezTo>
                    <a:pt x="579276" y="951094"/>
                    <a:pt x="579277" y="951093"/>
                    <a:pt x="579279" y="951091"/>
                  </a:cubicBezTo>
                  <a:close/>
                  <a:moveTo>
                    <a:pt x="615156" y="515938"/>
                  </a:moveTo>
                  <a:cubicBezTo>
                    <a:pt x="658994" y="515938"/>
                    <a:pt x="694531" y="551475"/>
                    <a:pt x="694531" y="595313"/>
                  </a:cubicBezTo>
                  <a:lnTo>
                    <a:pt x="694531" y="674688"/>
                  </a:lnTo>
                  <a:cubicBezTo>
                    <a:pt x="694531" y="718525"/>
                    <a:pt x="658994" y="754062"/>
                    <a:pt x="615156" y="754062"/>
                  </a:cubicBezTo>
                  <a:cubicBezTo>
                    <a:pt x="571319" y="754062"/>
                    <a:pt x="535781" y="718525"/>
                    <a:pt x="535781" y="674688"/>
                  </a:cubicBezTo>
                  <a:lnTo>
                    <a:pt x="535781" y="595313"/>
                  </a:lnTo>
                  <a:cubicBezTo>
                    <a:pt x="535781" y="551475"/>
                    <a:pt x="571319" y="515938"/>
                    <a:pt x="615156" y="515938"/>
                  </a:cubicBezTo>
                  <a:close/>
                  <a:moveTo>
                    <a:pt x="1091406" y="515938"/>
                  </a:moveTo>
                  <a:cubicBezTo>
                    <a:pt x="1135244" y="515938"/>
                    <a:pt x="1170781" y="551475"/>
                    <a:pt x="1170781" y="595313"/>
                  </a:cubicBezTo>
                  <a:lnTo>
                    <a:pt x="1170781" y="674688"/>
                  </a:lnTo>
                  <a:cubicBezTo>
                    <a:pt x="1170781" y="718525"/>
                    <a:pt x="1135244" y="754062"/>
                    <a:pt x="1091406" y="754062"/>
                  </a:cubicBezTo>
                  <a:cubicBezTo>
                    <a:pt x="1047569" y="754062"/>
                    <a:pt x="1012031" y="718525"/>
                    <a:pt x="1012031" y="674688"/>
                  </a:cubicBezTo>
                  <a:lnTo>
                    <a:pt x="1012031" y="595313"/>
                  </a:lnTo>
                  <a:cubicBezTo>
                    <a:pt x="1012031" y="551475"/>
                    <a:pt x="1047569" y="515938"/>
                    <a:pt x="1091406" y="515938"/>
                  </a:cubicBez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25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489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38950B9-9967-4227-A4CA-F522B2D942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0528" y="794673"/>
            <a:ext cx="5955703" cy="4286465"/>
          </a:xfrm>
          <a:prstGeom prst="rect">
            <a:avLst/>
          </a:prstGeom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托幼机构卫生保健工作方针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155D64E-B10F-4AAE-B50B-B60290589ED3}"/>
              </a:ext>
            </a:extLst>
          </p:cNvPr>
          <p:cNvSpPr txBox="1"/>
          <p:nvPr/>
        </p:nvSpPr>
        <p:spPr>
          <a:xfrm>
            <a:off x="2975609" y="3041170"/>
            <a:ext cx="62255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cs typeface="+mn-ea"/>
                <a:sym typeface="+mn-lt"/>
              </a:rPr>
              <a:t>保教结合</a:t>
            </a:r>
            <a:endParaRPr lang="en-US" altLang="zh-CN" sz="4400" dirty="0">
              <a:cs typeface="+mn-ea"/>
              <a:sym typeface="+mn-lt"/>
            </a:endParaRPr>
          </a:p>
          <a:p>
            <a:pPr algn="ctr"/>
            <a:r>
              <a:rPr lang="zh-CN" altLang="en-US" sz="4400" dirty="0">
                <a:cs typeface="+mn-ea"/>
                <a:sym typeface="+mn-lt"/>
              </a:rPr>
              <a:t>预防为主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7F413E8-421C-449B-A546-CE50A3CA2F94}"/>
              </a:ext>
            </a:extLst>
          </p:cNvPr>
          <p:cNvGrpSpPr/>
          <p:nvPr/>
        </p:nvGrpSpPr>
        <p:grpSpPr>
          <a:xfrm>
            <a:off x="-1173479" y="4896091"/>
            <a:ext cx="24383998" cy="1961909"/>
            <a:chOff x="-6095999" y="4896091"/>
            <a:chExt cx="24383998" cy="1961909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A8F913C9-6319-4FA0-B4E6-9E15C34433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1392"/>
            <a:stretch/>
          </p:blipFill>
          <p:spPr>
            <a:xfrm>
              <a:off x="6096000" y="4896091"/>
              <a:ext cx="12191999" cy="1961909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1D24BD8-62C5-4B9E-BBEA-2136588A85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1392"/>
            <a:stretch/>
          </p:blipFill>
          <p:spPr>
            <a:xfrm flipH="1">
              <a:off x="-6095999" y="4896091"/>
              <a:ext cx="12191999" cy="1961909"/>
            </a:xfrm>
            <a:prstGeom prst="rect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88222AC-0567-4BBA-A609-A64D839A3FF9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7E1A294-16B7-445E-8442-DCEAE92F7B12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</p:spTree>
    <p:extLst>
      <p:ext uri="{BB962C8B-B14F-4D97-AF65-F5344CB8AC3E}">
        <p14:creationId xmlns:p14="http://schemas.microsoft.com/office/powerpoint/2010/main" val="48454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托儿所幼儿园卫生保健目的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A203E44-DC95-42C4-8065-1E2F981F54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174" y="1798320"/>
            <a:ext cx="4779026" cy="3957365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2FA5C9C-C45C-4C5E-9E21-349E3D00CEEE}"/>
              </a:ext>
            </a:extLst>
          </p:cNvPr>
          <p:cNvGrpSpPr/>
          <p:nvPr/>
        </p:nvGrpSpPr>
        <p:grpSpPr>
          <a:xfrm>
            <a:off x="5922127" y="2439092"/>
            <a:ext cx="7009197" cy="2744233"/>
            <a:chOff x="5922127" y="2439092"/>
            <a:chExt cx="7009197" cy="2744233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C0101D1-5E34-4FAF-86F2-D8DCFDCA976D}"/>
                </a:ext>
              </a:extLst>
            </p:cNvPr>
            <p:cNvGrpSpPr/>
            <p:nvPr/>
          </p:nvGrpSpPr>
          <p:grpSpPr>
            <a:xfrm>
              <a:off x="6342926" y="3428999"/>
              <a:ext cx="6588398" cy="1754326"/>
              <a:chOff x="6335761" y="3307077"/>
              <a:chExt cx="6588398" cy="1754326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EDD2929-98A1-4E7D-9967-8C4C429074BC}"/>
                  </a:ext>
                </a:extLst>
              </p:cNvPr>
              <p:cNvSpPr txBox="1"/>
              <p:nvPr/>
            </p:nvSpPr>
            <p:spPr>
              <a:xfrm>
                <a:off x="6698619" y="3307077"/>
                <a:ext cx="622554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cs typeface="+mn-ea"/>
                    <a:sym typeface="+mn-lt"/>
                  </a:rPr>
                  <a:t>预防和减少疾病发生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cs typeface="+mn-ea"/>
                    <a:sym typeface="+mn-lt"/>
                  </a:rPr>
                  <a:t>保障儿童身心健康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en-US" sz="2400" dirty="0">
                    <a:cs typeface="+mn-ea"/>
                    <a:sym typeface="+mn-lt"/>
                  </a:rPr>
                  <a:t>提高托儿所幼儿园卫生保健工作水平</a:t>
                </a:r>
              </a:p>
            </p:txBody>
          </p:sp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3500AE40-B1B5-4E36-BACD-D387DF741C05}"/>
                  </a:ext>
                </a:extLst>
              </p:cNvPr>
              <p:cNvGrpSpPr/>
              <p:nvPr/>
            </p:nvGrpSpPr>
            <p:grpSpPr>
              <a:xfrm>
                <a:off x="6335761" y="3472180"/>
                <a:ext cx="342082" cy="369332"/>
                <a:chOff x="6066345" y="2141975"/>
                <a:chExt cx="342082" cy="369332"/>
              </a:xfrm>
            </p:grpSpPr>
            <p:sp>
              <p:nvSpPr>
                <p:cNvPr id="23" name="椭圆 22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ED32C25C-547C-446C-9B12-A88140157179}"/>
                    </a:ext>
                  </a:extLst>
                </p:cNvPr>
                <p:cNvSpPr/>
                <p:nvPr/>
              </p:nvSpPr>
              <p:spPr>
                <a:xfrm>
                  <a:off x="6066345" y="2155600"/>
                  <a:ext cx="342082" cy="3420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325F3870-41CC-4560-83C4-0917D00E00E9}"/>
                    </a:ext>
                  </a:extLst>
                </p:cNvPr>
                <p:cNvSpPr txBox="1"/>
                <p:nvPr/>
              </p:nvSpPr>
              <p:spPr>
                <a:xfrm>
                  <a:off x="6066345" y="2141975"/>
                  <a:ext cx="3420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1</a:t>
                  </a:r>
                  <a:endParaRPr lang="zh-CN" altLang="en-US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24823365-1B0C-436F-A697-96C839773A88}"/>
                  </a:ext>
                </a:extLst>
              </p:cNvPr>
              <p:cNvGrpSpPr/>
              <p:nvPr/>
            </p:nvGrpSpPr>
            <p:grpSpPr>
              <a:xfrm>
                <a:off x="6335761" y="4005580"/>
                <a:ext cx="342082" cy="369332"/>
                <a:chOff x="6066345" y="2141975"/>
                <a:chExt cx="342082" cy="369332"/>
              </a:xfrm>
            </p:grpSpPr>
            <p:sp>
              <p:nvSpPr>
                <p:cNvPr id="27" name="椭圆 26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5DEB6781-47ED-41B7-9951-50D0679B39BC}"/>
                    </a:ext>
                  </a:extLst>
                </p:cNvPr>
                <p:cNvSpPr/>
                <p:nvPr/>
              </p:nvSpPr>
              <p:spPr>
                <a:xfrm>
                  <a:off x="6066345" y="2155600"/>
                  <a:ext cx="342082" cy="3420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文本框 27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0B1B5AB7-8EDF-4667-9BC6-27E02239C36F}"/>
                    </a:ext>
                  </a:extLst>
                </p:cNvPr>
                <p:cNvSpPr txBox="1"/>
                <p:nvPr/>
              </p:nvSpPr>
              <p:spPr>
                <a:xfrm>
                  <a:off x="6066345" y="2141975"/>
                  <a:ext cx="3420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2</a:t>
                  </a:r>
                  <a:endParaRPr lang="zh-CN" altLang="en-US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49CEEAF-8B50-4ACE-ACFB-7F0D1B9DCC0F}"/>
                  </a:ext>
                </a:extLst>
              </p:cNvPr>
              <p:cNvGrpSpPr/>
              <p:nvPr/>
            </p:nvGrpSpPr>
            <p:grpSpPr>
              <a:xfrm>
                <a:off x="6335761" y="4572000"/>
                <a:ext cx="342082" cy="369332"/>
                <a:chOff x="6066345" y="2141975"/>
                <a:chExt cx="342082" cy="369332"/>
              </a:xfrm>
            </p:grpSpPr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5677DC63-6370-4365-A02C-28167203DF34}"/>
                    </a:ext>
                  </a:extLst>
                </p:cNvPr>
                <p:cNvSpPr/>
                <p:nvPr/>
              </p:nvSpPr>
              <p:spPr>
                <a:xfrm>
                  <a:off x="6066345" y="2155600"/>
                  <a:ext cx="342082" cy="34208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8DB0CD86-9292-40CC-8A71-7E76B981B62D}"/>
                    </a:ext>
                  </a:extLst>
                </p:cNvPr>
                <p:cNvSpPr txBox="1"/>
                <p:nvPr/>
              </p:nvSpPr>
              <p:spPr>
                <a:xfrm>
                  <a:off x="6066345" y="2141975"/>
                  <a:ext cx="34208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3</a:t>
                  </a:r>
                  <a:endParaRPr lang="zh-CN" altLang="en-US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A7E3C66-930B-4F1F-9E2C-169FA6C874E9}"/>
                </a:ext>
              </a:extLst>
            </p:cNvPr>
            <p:cNvSpPr txBox="1"/>
            <p:nvPr/>
          </p:nvSpPr>
          <p:spPr>
            <a:xfrm>
              <a:off x="5922127" y="2439092"/>
              <a:ext cx="290324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4400" dirty="0">
                  <a:cs typeface="+mn-ea"/>
                  <a:sym typeface="+mn-lt"/>
                </a:rPr>
                <a:t>保健目的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CB3F79B-3775-428C-9CDD-5FFED9A6EB24}"/>
                </a:ext>
              </a:extLst>
            </p:cNvPr>
            <p:cNvSpPr/>
            <p:nvPr/>
          </p:nvSpPr>
          <p:spPr>
            <a:xfrm>
              <a:off x="6335761" y="3208533"/>
              <a:ext cx="2297092" cy="66559"/>
            </a:xfrm>
            <a:prstGeom prst="rect">
              <a:avLst/>
            </a:prstGeom>
            <a:solidFill>
              <a:srgbClr val="53A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BB3DC78-890A-4F6B-B493-CEE9FE899167}"/>
                </a:ext>
              </a:extLst>
            </p:cNvPr>
            <p:cNvCxnSpPr>
              <a:cxnSpLocks/>
            </p:cNvCxnSpPr>
            <p:nvPr/>
          </p:nvCxnSpPr>
          <p:spPr>
            <a:xfrm>
              <a:off x="6342926" y="3257287"/>
              <a:ext cx="4845383" cy="33279"/>
            </a:xfrm>
            <a:prstGeom prst="line">
              <a:avLst/>
            </a:prstGeom>
            <a:ln>
              <a:solidFill>
                <a:srgbClr val="53AA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图片 3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371C22A-8B97-4DBA-A0BD-15800FA390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47891" y="1056115"/>
            <a:ext cx="2395960" cy="1898249"/>
          </a:xfrm>
          <a:custGeom>
            <a:avLst/>
            <a:gdLst>
              <a:gd name="connsiteX0" fmla="*/ 266218 w 2395960"/>
              <a:gd name="connsiteY0" fmla="*/ 0 h 1898249"/>
              <a:gd name="connsiteX1" fmla="*/ 494024 w 2395960"/>
              <a:gd name="connsiteY1" fmla="*/ 60081 h 1898249"/>
              <a:gd name="connsiteX2" fmla="*/ 590309 w 2395960"/>
              <a:gd name="connsiteY2" fmla="*/ 150471 h 1898249"/>
              <a:gd name="connsiteX3" fmla="*/ 659738 w 2395960"/>
              <a:gd name="connsiteY3" fmla="*/ 103786 h 1898249"/>
              <a:gd name="connsiteX4" fmla="*/ 1319514 w 2395960"/>
              <a:gd name="connsiteY4" fmla="*/ 277793 h 1898249"/>
              <a:gd name="connsiteX5" fmla="*/ 2395960 w 2395960"/>
              <a:gd name="connsiteY5" fmla="*/ 1504709 h 1898249"/>
              <a:gd name="connsiteX6" fmla="*/ 1469985 w 2395960"/>
              <a:gd name="connsiteY6" fmla="*/ 1863524 h 1898249"/>
              <a:gd name="connsiteX7" fmla="*/ 1354238 w 2395960"/>
              <a:gd name="connsiteY7" fmla="*/ 1898249 h 1898249"/>
              <a:gd name="connsiteX8" fmla="*/ 544010 w 2395960"/>
              <a:gd name="connsiteY8" fmla="*/ 1527859 h 1898249"/>
              <a:gd name="connsiteX9" fmla="*/ 0 w 2395960"/>
              <a:gd name="connsiteY9" fmla="*/ 335666 h 1898249"/>
              <a:gd name="connsiteX10" fmla="*/ 115747 w 2395960"/>
              <a:gd name="connsiteY10" fmla="*/ 81023 h 1898249"/>
              <a:gd name="connsiteX11" fmla="*/ 266218 w 2395960"/>
              <a:gd name="connsiteY11" fmla="*/ 0 h 18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5960" h="1898249">
                <a:moveTo>
                  <a:pt x="266218" y="0"/>
                </a:moveTo>
                <a:lnTo>
                  <a:pt x="494024" y="60081"/>
                </a:lnTo>
                <a:lnTo>
                  <a:pt x="590309" y="150471"/>
                </a:lnTo>
                <a:lnTo>
                  <a:pt x="659738" y="103786"/>
                </a:lnTo>
                <a:lnTo>
                  <a:pt x="1319514" y="277793"/>
                </a:lnTo>
                <a:lnTo>
                  <a:pt x="2395960" y="1504709"/>
                </a:lnTo>
                <a:lnTo>
                  <a:pt x="1469985" y="1863524"/>
                </a:lnTo>
                <a:lnTo>
                  <a:pt x="1354238" y="1898249"/>
                </a:lnTo>
                <a:lnTo>
                  <a:pt x="544010" y="1527859"/>
                </a:lnTo>
                <a:lnTo>
                  <a:pt x="0" y="335666"/>
                </a:lnTo>
                <a:lnTo>
                  <a:pt x="115747" y="81023"/>
                </a:lnTo>
                <a:lnTo>
                  <a:pt x="266218" y="0"/>
                </a:lnTo>
                <a:close/>
              </a:path>
            </a:pathLst>
          </a:cu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4283A93-9266-4870-80BF-BCABC47DCE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0575" y="2213110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sp>
        <p:nvSpPr>
          <p:cNvPr id="35" name="矩形 3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1361ED09-415E-4823-A910-501D1BF17E30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B39A586-5472-41F0-B821-8961451A1F9A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</p:spTree>
    <p:extLst>
      <p:ext uri="{BB962C8B-B14F-4D97-AF65-F5344CB8AC3E}">
        <p14:creationId xmlns:p14="http://schemas.microsoft.com/office/powerpoint/2010/main" val="2481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28B5145-DEBF-4EF5-AC6E-B39F0CE676BE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5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A1597825-C312-44EC-AE95-1A3293FD0EEA}"/>
              </a:ext>
            </a:extLst>
          </p:cNvPr>
          <p:cNvGrpSpPr/>
          <p:nvPr/>
        </p:nvGrpSpPr>
        <p:grpSpPr>
          <a:xfrm>
            <a:off x="-7080737" y="5302356"/>
            <a:ext cx="19272737" cy="1550663"/>
            <a:chOff x="-6095999" y="4896090"/>
            <a:chExt cx="24383998" cy="196191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5665614-F729-402C-91C2-49C4B04CD3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096000" y="4896091"/>
              <a:ext cx="12191999" cy="1961909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3CA8D925-6076-45D5-9455-B04D4738A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6095999" y="4896090"/>
              <a:ext cx="12191999" cy="1961909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CEACA30-E96F-4C52-826C-CB3DE1D8A3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402061" y="2059958"/>
            <a:ext cx="2696901" cy="3183038"/>
          </a:xfrm>
          <a:custGeom>
            <a:avLst/>
            <a:gdLst>
              <a:gd name="connsiteX0" fmla="*/ 2696901 w 2696901"/>
              <a:gd name="connsiteY0" fmla="*/ 0 h 3183038"/>
              <a:gd name="connsiteX1" fmla="*/ 2662177 w 2696901"/>
              <a:gd name="connsiteY1" fmla="*/ 1805651 h 3183038"/>
              <a:gd name="connsiteX2" fmla="*/ 1863524 w 2696901"/>
              <a:gd name="connsiteY2" fmla="*/ 2511707 h 3183038"/>
              <a:gd name="connsiteX3" fmla="*/ 1111169 w 2696901"/>
              <a:gd name="connsiteY3" fmla="*/ 3183038 h 3183038"/>
              <a:gd name="connsiteX4" fmla="*/ 0 w 2696901"/>
              <a:gd name="connsiteY4" fmla="*/ 2824223 h 3183038"/>
              <a:gd name="connsiteX5" fmla="*/ 1088020 w 2696901"/>
              <a:gd name="connsiteY5" fmla="*/ 2257063 h 3183038"/>
              <a:gd name="connsiteX6" fmla="*/ 1365812 w 2696901"/>
              <a:gd name="connsiteY6" fmla="*/ 1192193 h 3183038"/>
              <a:gd name="connsiteX7" fmla="*/ 1273215 w 2696901"/>
              <a:gd name="connsiteY7" fmla="*/ 1145894 h 3183038"/>
              <a:gd name="connsiteX8" fmla="*/ 972273 w 2696901"/>
              <a:gd name="connsiteY8" fmla="*/ 659757 h 3183038"/>
              <a:gd name="connsiteX9" fmla="*/ 1232264 w 2696901"/>
              <a:gd name="connsiteY9" fmla="*/ 535617 h 3183038"/>
              <a:gd name="connsiteX10" fmla="*/ 1423686 w 2696901"/>
              <a:gd name="connsiteY10" fmla="*/ 590309 h 3183038"/>
              <a:gd name="connsiteX11" fmla="*/ 1666754 w 2696901"/>
              <a:gd name="connsiteY11" fmla="*/ 405114 h 3183038"/>
              <a:gd name="connsiteX12" fmla="*/ 1651890 w 2696901"/>
              <a:gd name="connsiteY12" fmla="*/ 335255 h 3183038"/>
              <a:gd name="connsiteX13" fmla="*/ 2257063 w 2696901"/>
              <a:gd name="connsiteY13" fmla="*/ 46299 h 3183038"/>
              <a:gd name="connsiteX14" fmla="*/ 2199190 w 2696901"/>
              <a:gd name="connsiteY14" fmla="*/ 46299 h 3183038"/>
              <a:gd name="connsiteX15" fmla="*/ 2696901 w 2696901"/>
              <a:gd name="connsiteY15" fmla="*/ 0 h 318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96901" h="3183038">
                <a:moveTo>
                  <a:pt x="2696901" y="0"/>
                </a:moveTo>
                <a:lnTo>
                  <a:pt x="2662177" y="1805651"/>
                </a:lnTo>
                <a:lnTo>
                  <a:pt x="1863524" y="2511707"/>
                </a:lnTo>
                <a:lnTo>
                  <a:pt x="1111169" y="3183038"/>
                </a:lnTo>
                <a:lnTo>
                  <a:pt x="0" y="2824223"/>
                </a:lnTo>
                <a:lnTo>
                  <a:pt x="1088020" y="2257063"/>
                </a:lnTo>
                <a:lnTo>
                  <a:pt x="1365812" y="1192193"/>
                </a:lnTo>
                <a:lnTo>
                  <a:pt x="1273215" y="1145894"/>
                </a:lnTo>
                <a:lnTo>
                  <a:pt x="972273" y="659757"/>
                </a:lnTo>
                <a:lnTo>
                  <a:pt x="1232264" y="535617"/>
                </a:lnTo>
                <a:lnTo>
                  <a:pt x="1423686" y="590309"/>
                </a:lnTo>
                <a:lnTo>
                  <a:pt x="1666754" y="405114"/>
                </a:lnTo>
                <a:lnTo>
                  <a:pt x="1651890" y="335255"/>
                </a:lnTo>
                <a:lnTo>
                  <a:pt x="2257063" y="46299"/>
                </a:lnTo>
                <a:lnTo>
                  <a:pt x="2199190" y="46299"/>
                </a:lnTo>
                <a:lnTo>
                  <a:pt x="2696901" y="0"/>
                </a:lnTo>
                <a:close/>
              </a:path>
            </a:pathLst>
          </a:cu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2655A9D-818D-4C78-9D67-8E7B6538E1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19708" y="659756"/>
            <a:ext cx="780166" cy="861902"/>
          </a:xfrm>
          <a:custGeom>
            <a:avLst/>
            <a:gdLst>
              <a:gd name="connsiteX0" fmla="*/ 0 w 780166"/>
              <a:gd name="connsiteY0" fmla="*/ 0 h 861902"/>
              <a:gd name="connsiteX1" fmla="*/ 780166 w 780166"/>
              <a:gd name="connsiteY1" fmla="*/ 0 h 861902"/>
              <a:gd name="connsiteX2" fmla="*/ 780166 w 780166"/>
              <a:gd name="connsiteY2" fmla="*/ 861902 h 861902"/>
              <a:gd name="connsiteX3" fmla="*/ 0 w 780166"/>
              <a:gd name="connsiteY3" fmla="*/ 861902 h 861902"/>
              <a:gd name="connsiteX4" fmla="*/ 0 w 780166"/>
              <a:gd name="connsiteY4" fmla="*/ 0 h 861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166" h="861902">
                <a:moveTo>
                  <a:pt x="0" y="0"/>
                </a:moveTo>
                <a:lnTo>
                  <a:pt x="780166" y="0"/>
                </a:lnTo>
                <a:lnTo>
                  <a:pt x="780166" y="861902"/>
                </a:lnTo>
                <a:lnTo>
                  <a:pt x="0" y="86190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BA6176A-247C-49ED-A00C-15E70A1BA0A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1033" y="162045"/>
            <a:ext cx="1620456" cy="995423"/>
          </a:xfrm>
          <a:custGeom>
            <a:avLst/>
            <a:gdLst>
              <a:gd name="connsiteX0" fmla="*/ 625033 w 1620456"/>
              <a:gd name="connsiteY0" fmla="*/ 0 h 995423"/>
              <a:gd name="connsiteX1" fmla="*/ 1284790 w 1620456"/>
              <a:gd name="connsiteY1" fmla="*/ 46299 h 995423"/>
              <a:gd name="connsiteX2" fmla="*/ 1504709 w 1620456"/>
              <a:gd name="connsiteY2" fmla="*/ 266218 h 995423"/>
              <a:gd name="connsiteX3" fmla="*/ 1620456 w 1620456"/>
              <a:gd name="connsiteY3" fmla="*/ 810228 h 995423"/>
              <a:gd name="connsiteX4" fmla="*/ 1377388 w 1620456"/>
              <a:gd name="connsiteY4" fmla="*/ 995423 h 995423"/>
              <a:gd name="connsiteX5" fmla="*/ 81023 w 1620456"/>
              <a:gd name="connsiteY5" fmla="*/ 625033 h 995423"/>
              <a:gd name="connsiteX6" fmla="*/ 0 w 1620456"/>
              <a:gd name="connsiteY6" fmla="*/ 69448 h 995423"/>
              <a:gd name="connsiteX7" fmla="*/ 115747 w 1620456"/>
              <a:gd name="connsiteY7" fmla="*/ 23150 h 995423"/>
              <a:gd name="connsiteX8" fmla="*/ 625033 w 1620456"/>
              <a:gd name="connsiteY8" fmla="*/ 0 h 995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0456" h="995423">
                <a:moveTo>
                  <a:pt x="625033" y="0"/>
                </a:moveTo>
                <a:lnTo>
                  <a:pt x="1284790" y="46299"/>
                </a:lnTo>
                <a:lnTo>
                  <a:pt x="1504709" y="266218"/>
                </a:lnTo>
                <a:lnTo>
                  <a:pt x="1620456" y="810228"/>
                </a:lnTo>
                <a:lnTo>
                  <a:pt x="1377388" y="995423"/>
                </a:lnTo>
                <a:lnTo>
                  <a:pt x="81023" y="625033"/>
                </a:lnTo>
                <a:lnTo>
                  <a:pt x="0" y="69448"/>
                </a:lnTo>
                <a:lnTo>
                  <a:pt x="115747" y="23150"/>
                </a:lnTo>
                <a:lnTo>
                  <a:pt x="625033" y="0"/>
                </a:lnTo>
                <a:close/>
              </a:path>
            </a:pathLst>
          </a:cu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33DAB18-8A0B-4B3C-B286-011E2990E44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40253" y="-593526"/>
            <a:ext cx="1359961" cy="1410049"/>
          </a:xfrm>
          <a:custGeom>
            <a:avLst/>
            <a:gdLst>
              <a:gd name="connsiteX0" fmla="*/ 0 w 1359961"/>
              <a:gd name="connsiteY0" fmla="*/ 0 h 1410049"/>
              <a:gd name="connsiteX1" fmla="*/ 1359961 w 1359961"/>
              <a:gd name="connsiteY1" fmla="*/ 0 h 1410049"/>
              <a:gd name="connsiteX2" fmla="*/ 1359961 w 1359961"/>
              <a:gd name="connsiteY2" fmla="*/ 110575 h 1410049"/>
              <a:gd name="connsiteX3" fmla="*/ 1252081 w 1359961"/>
              <a:gd name="connsiteY3" fmla="*/ 168664 h 1410049"/>
              <a:gd name="connsiteX4" fmla="*/ 1136334 w 1359961"/>
              <a:gd name="connsiteY4" fmla="*/ 423307 h 1410049"/>
              <a:gd name="connsiteX5" fmla="*/ 1359961 w 1359961"/>
              <a:gd name="connsiteY5" fmla="*/ 913384 h 1410049"/>
              <a:gd name="connsiteX6" fmla="*/ 1359961 w 1359961"/>
              <a:gd name="connsiteY6" fmla="*/ 1410049 h 1410049"/>
              <a:gd name="connsiteX7" fmla="*/ 0 w 1359961"/>
              <a:gd name="connsiteY7" fmla="*/ 1410049 h 1410049"/>
              <a:gd name="connsiteX8" fmla="*/ 0 w 1359961"/>
              <a:gd name="connsiteY8" fmla="*/ 0 h 1410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59961" h="1410049">
                <a:moveTo>
                  <a:pt x="0" y="0"/>
                </a:moveTo>
                <a:lnTo>
                  <a:pt x="1359961" y="0"/>
                </a:lnTo>
                <a:lnTo>
                  <a:pt x="1359961" y="110575"/>
                </a:lnTo>
                <a:lnTo>
                  <a:pt x="1252081" y="168664"/>
                </a:lnTo>
                <a:lnTo>
                  <a:pt x="1136334" y="423307"/>
                </a:lnTo>
                <a:lnTo>
                  <a:pt x="1359961" y="913384"/>
                </a:lnTo>
                <a:lnTo>
                  <a:pt x="1359961" y="1410049"/>
                </a:lnTo>
                <a:lnTo>
                  <a:pt x="0" y="141004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F69A6D58-E700-4696-8E07-7F6018A169E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54815" y="844201"/>
            <a:ext cx="1076446" cy="1107996"/>
          </a:xfrm>
          <a:custGeom>
            <a:avLst/>
            <a:gdLst>
              <a:gd name="connsiteX0" fmla="*/ 0 w 1076446"/>
              <a:gd name="connsiteY0" fmla="*/ 0 h 1107996"/>
              <a:gd name="connsiteX1" fmla="*/ 1076446 w 1076446"/>
              <a:gd name="connsiteY1" fmla="*/ 0 h 1107996"/>
              <a:gd name="connsiteX2" fmla="*/ 1076446 w 1076446"/>
              <a:gd name="connsiteY2" fmla="*/ 1107996 h 1107996"/>
              <a:gd name="connsiteX3" fmla="*/ 0 w 1076446"/>
              <a:gd name="connsiteY3" fmla="*/ 1107996 h 1107996"/>
              <a:gd name="connsiteX4" fmla="*/ 0 w 1076446"/>
              <a:gd name="connsiteY4" fmla="*/ 0 h 110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6446" h="1107996">
                <a:moveTo>
                  <a:pt x="0" y="0"/>
                </a:moveTo>
                <a:lnTo>
                  <a:pt x="1076446" y="0"/>
                </a:lnTo>
                <a:lnTo>
                  <a:pt x="1076446" y="1107996"/>
                </a:lnTo>
                <a:lnTo>
                  <a:pt x="0" y="110799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474442A8-237C-469D-A3A2-B58A8811B59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15144" y="277901"/>
            <a:ext cx="2395960" cy="1898249"/>
          </a:xfrm>
          <a:custGeom>
            <a:avLst/>
            <a:gdLst>
              <a:gd name="connsiteX0" fmla="*/ 266218 w 2395960"/>
              <a:gd name="connsiteY0" fmla="*/ 0 h 1898249"/>
              <a:gd name="connsiteX1" fmla="*/ 494024 w 2395960"/>
              <a:gd name="connsiteY1" fmla="*/ 60081 h 1898249"/>
              <a:gd name="connsiteX2" fmla="*/ 590309 w 2395960"/>
              <a:gd name="connsiteY2" fmla="*/ 150471 h 1898249"/>
              <a:gd name="connsiteX3" fmla="*/ 659738 w 2395960"/>
              <a:gd name="connsiteY3" fmla="*/ 103786 h 1898249"/>
              <a:gd name="connsiteX4" fmla="*/ 1319514 w 2395960"/>
              <a:gd name="connsiteY4" fmla="*/ 277793 h 1898249"/>
              <a:gd name="connsiteX5" fmla="*/ 2395960 w 2395960"/>
              <a:gd name="connsiteY5" fmla="*/ 1504709 h 1898249"/>
              <a:gd name="connsiteX6" fmla="*/ 1469985 w 2395960"/>
              <a:gd name="connsiteY6" fmla="*/ 1863524 h 1898249"/>
              <a:gd name="connsiteX7" fmla="*/ 1354238 w 2395960"/>
              <a:gd name="connsiteY7" fmla="*/ 1898249 h 1898249"/>
              <a:gd name="connsiteX8" fmla="*/ 544010 w 2395960"/>
              <a:gd name="connsiteY8" fmla="*/ 1527859 h 1898249"/>
              <a:gd name="connsiteX9" fmla="*/ 0 w 2395960"/>
              <a:gd name="connsiteY9" fmla="*/ 335666 h 1898249"/>
              <a:gd name="connsiteX10" fmla="*/ 115747 w 2395960"/>
              <a:gd name="connsiteY10" fmla="*/ 81023 h 1898249"/>
              <a:gd name="connsiteX11" fmla="*/ 266218 w 2395960"/>
              <a:gd name="connsiteY11" fmla="*/ 0 h 1898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5960" h="1898249">
                <a:moveTo>
                  <a:pt x="266218" y="0"/>
                </a:moveTo>
                <a:lnTo>
                  <a:pt x="494024" y="60081"/>
                </a:lnTo>
                <a:lnTo>
                  <a:pt x="590309" y="150471"/>
                </a:lnTo>
                <a:lnTo>
                  <a:pt x="659738" y="103786"/>
                </a:lnTo>
                <a:lnTo>
                  <a:pt x="1319514" y="277793"/>
                </a:lnTo>
                <a:lnTo>
                  <a:pt x="2395960" y="1504709"/>
                </a:lnTo>
                <a:lnTo>
                  <a:pt x="1469985" y="1863524"/>
                </a:lnTo>
                <a:lnTo>
                  <a:pt x="1354238" y="1898249"/>
                </a:lnTo>
                <a:lnTo>
                  <a:pt x="544010" y="1527859"/>
                </a:lnTo>
                <a:lnTo>
                  <a:pt x="0" y="335666"/>
                </a:lnTo>
                <a:lnTo>
                  <a:pt x="115747" y="81023"/>
                </a:lnTo>
                <a:lnTo>
                  <a:pt x="266218" y="0"/>
                </a:lnTo>
                <a:close/>
              </a:path>
            </a:pathLst>
          </a:cu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10E3F61-EDF9-4484-B8C9-9D267BE9530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8469" y="-118721"/>
            <a:ext cx="3455592" cy="3455592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B8E5B11E-6864-42CD-8CB4-51116DAB957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2505" y="4366684"/>
            <a:ext cx="4256814" cy="3444039"/>
          </a:xfrm>
          <a:prstGeom prst="rect">
            <a:avLst/>
          </a:prstGeom>
        </p:spPr>
      </p:pic>
      <p:pic>
        <p:nvPicPr>
          <p:cNvPr id="77" name="图片 7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AC67BF0-D73A-4E90-9496-C555746CF16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1033" y="4803191"/>
            <a:ext cx="4984580" cy="2340654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2C501D57-8134-4064-B5C8-4263012E793E}"/>
              </a:ext>
            </a:extLst>
          </p:cNvPr>
          <p:cNvGrpSpPr/>
          <p:nvPr/>
        </p:nvGrpSpPr>
        <p:grpSpPr>
          <a:xfrm>
            <a:off x="2608506" y="1755807"/>
            <a:ext cx="6974986" cy="2973516"/>
            <a:chOff x="2608506" y="1755807"/>
            <a:chExt cx="6974986" cy="2973516"/>
          </a:xfrm>
        </p:grpSpPr>
        <p:sp>
          <p:nvSpPr>
            <p:cNvPr id="23" name="TextBox 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CD8B161-465C-4D1B-B3CD-0204840E42CD}"/>
                </a:ext>
              </a:extLst>
            </p:cNvPr>
            <p:cNvSpPr txBox="1"/>
            <p:nvPr/>
          </p:nvSpPr>
          <p:spPr>
            <a:xfrm>
              <a:off x="2608506" y="2836580"/>
              <a:ext cx="697498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algn="ctr">
                <a:defRPr/>
              </a:pPr>
              <a:r>
                <a:rPr lang="zh-CN" altLang="en-US" sz="4400" b="1" dirty="0">
                  <a:solidFill>
                    <a:prstClr val="black"/>
                  </a:solidFill>
                  <a:cs typeface="+mn-ea"/>
                  <a:sym typeface="+mn-lt"/>
                </a:rPr>
                <a:t>卫生保健工作的分类与内容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E2C59B73-0DB8-41DA-BA17-6B864D389988}"/>
                </a:ext>
              </a:extLst>
            </p:cNvPr>
            <p:cNvSpPr/>
            <p:nvPr/>
          </p:nvSpPr>
          <p:spPr>
            <a:xfrm>
              <a:off x="2720682" y="3652626"/>
              <a:ext cx="675063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US" altLang="zh-CN" sz="1000" dirty="0">
                  <a:solidFill>
                    <a:prstClr val="black"/>
                  </a:solidFill>
                  <a:cs typeface="+mn-ea"/>
                  <a:sym typeface="+mn-lt"/>
                </a:rPr>
                <a:t>CLASSIFICATION AND CONTENT OF HEALTH CARE WORK</a:t>
              </a:r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F2573825-965B-4BDE-848A-242F04FF4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4951" y="1755807"/>
              <a:ext cx="802097" cy="802097"/>
            </a:xfrm>
            <a:custGeom>
              <a:avLst/>
              <a:gdLst>
                <a:gd name="T0" fmla="*/ 561 w 561"/>
                <a:gd name="T1" fmla="*/ 293 h 559"/>
                <a:gd name="T2" fmla="*/ 556 w 561"/>
                <a:gd name="T3" fmla="*/ 334 h 559"/>
                <a:gd name="T4" fmla="*/ 544 w 561"/>
                <a:gd name="T5" fmla="*/ 375 h 559"/>
                <a:gd name="T6" fmla="*/ 527 w 561"/>
                <a:gd name="T7" fmla="*/ 412 h 559"/>
                <a:gd name="T8" fmla="*/ 505 w 561"/>
                <a:gd name="T9" fmla="*/ 446 h 559"/>
                <a:gd name="T10" fmla="*/ 478 w 561"/>
                <a:gd name="T11" fmla="*/ 476 h 559"/>
                <a:gd name="T12" fmla="*/ 447 w 561"/>
                <a:gd name="T13" fmla="*/ 503 h 559"/>
                <a:gd name="T14" fmla="*/ 413 w 561"/>
                <a:gd name="T15" fmla="*/ 525 h 559"/>
                <a:gd name="T16" fmla="*/ 376 w 561"/>
                <a:gd name="T17" fmla="*/ 542 h 559"/>
                <a:gd name="T18" fmla="*/ 336 w 561"/>
                <a:gd name="T19" fmla="*/ 554 h 559"/>
                <a:gd name="T20" fmla="*/ 295 w 561"/>
                <a:gd name="T21" fmla="*/ 559 h 559"/>
                <a:gd name="T22" fmla="*/ 266 w 561"/>
                <a:gd name="T23" fmla="*/ 558 h 559"/>
                <a:gd name="T24" fmla="*/ 224 w 561"/>
                <a:gd name="T25" fmla="*/ 553 h 559"/>
                <a:gd name="T26" fmla="*/ 184 w 561"/>
                <a:gd name="T27" fmla="*/ 541 h 559"/>
                <a:gd name="T28" fmla="*/ 147 w 561"/>
                <a:gd name="T29" fmla="*/ 524 h 559"/>
                <a:gd name="T30" fmla="*/ 102 w 561"/>
                <a:gd name="T31" fmla="*/ 494 h 559"/>
                <a:gd name="T32" fmla="*/ 49 w 561"/>
                <a:gd name="T33" fmla="*/ 435 h 559"/>
                <a:gd name="T34" fmla="*/ 27 w 561"/>
                <a:gd name="T35" fmla="*/ 400 h 559"/>
                <a:gd name="T36" fmla="*/ 13 w 561"/>
                <a:gd name="T37" fmla="*/ 363 h 559"/>
                <a:gd name="T38" fmla="*/ 3 w 561"/>
                <a:gd name="T39" fmla="*/ 323 h 559"/>
                <a:gd name="T40" fmla="*/ 0 w 561"/>
                <a:gd name="T41" fmla="*/ 280 h 559"/>
                <a:gd name="T42" fmla="*/ 1 w 561"/>
                <a:gd name="T43" fmla="*/ 251 h 559"/>
                <a:gd name="T44" fmla="*/ 7 w 561"/>
                <a:gd name="T45" fmla="*/ 210 h 559"/>
                <a:gd name="T46" fmla="*/ 21 w 561"/>
                <a:gd name="T47" fmla="*/ 172 h 559"/>
                <a:gd name="T48" fmla="*/ 39 w 561"/>
                <a:gd name="T49" fmla="*/ 136 h 559"/>
                <a:gd name="T50" fmla="*/ 63 w 561"/>
                <a:gd name="T51" fmla="*/ 103 h 559"/>
                <a:gd name="T52" fmla="*/ 91 w 561"/>
                <a:gd name="T53" fmla="*/ 73 h 559"/>
                <a:gd name="T54" fmla="*/ 123 w 561"/>
                <a:gd name="T55" fmla="*/ 48 h 559"/>
                <a:gd name="T56" fmla="*/ 159 w 561"/>
                <a:gd name="T57" fmla="*/ 28 h 559"/>
                <a:gd name="T58" fmla="*/ 197 w 561"/>
                <a:gd name="T59" fmla="*/ 13 h 559"/>
                <a:gd name="T60" fmla="*/ 238 w 561"/>
                <a:gd name="T61" fmla="*/ 3 h 559"/>
                <a:gd name="T62" fmla="*/ 281 w 561"/>
                <a:gd name="T63" fmla="*/ 0 h 559"/>
                <a:gd name="T64" fmla="*/ 309 w 561"/>
                <a:gd name="T65" fmla="*/ 1 h 559"/>
                <a:gd name="T66" fmla="*/ 350 w 561"/>
                <a:gd name="T67" fmla="*/ 8 h 559"/>
                <a:gd name="T68" fmla="*/ 390 w 561"/>
                <a:gd name="T69" fmla="*/ 21 h 559"/>
                <a:gd name="T70" fmla="*/ 426 w 561"/>
                <a:gd name="T71" fmla="*/ 40 h 559"/>
                <a:gd name="T72" fmla="*/ 458 w 561"/>
                <a:gd name="T73" fmla="*/ 63 h 559"/>
                <a:gd name="T74" fmla="*/ 505 w 561"/>
                <a:gd name="T75" fmla="*/ 111 h 559"/>
                <a:gd name="T76" fmla="*/ 527 w 561"/>
                <a:gd name="T77" fmla="*/ 145 h 559"/>
                <a:gd name="T78" fmla="*/ 544 w 561"/>
                <a:gd name="T79" fmla="*/ 182 h 559"/>
                <a:gd name="T80" fmla="*/ 555 w 561"/>
                <a:gd name="T81" fmla="*/ 222 h 559"/>
                <a:gd name="T82" fmla="*/ 560 w 561"/>
                <a:gd name="T83" fmla="*/ 264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1" h="559">
                  <a:moveTo>
                    <a:pt x="561" y="278"/>
                  </a:moveTo>
                  <a:lnTo>
                    <a:pt x="561" y="278"/>
                  </a:lnTo>
                  <a:lnTo>
                    <a:pt x="561" y="293"/>
                  </a:lnTo>
                  <a:lnTo>
                    <a:pt x="560" y="307"/>
                  </a:lnTo>
                  <a:lnTo>
                    <a:pt x="558" y="320"/>
                  </a:lnTo>
                  <a:lnTo>
                    <a:pt x="556" y="334"/>
                  </a:lnTo>
                  <a:lnTo>
                    <a:pt x="553" y="348"/>
                  </a:lnTo>
                  <a:lnTo>
                    <a:pt x="549" y="361"/>
                  </a:lnTo>
                  <a:lnTo>
                    <a:pt x="544" y="375"/>
                  </a:lnTo>
                  <a:lnTo>
                    <a:pt x="539" y="387"/>
                  </a:lnTo>
                  <a:lnTo>
                    <a:pt x="534" y="400"/>
                  </a:lnTo>
                  <a:lnTo>
                    <a:pt x="527" y="412"/>
                  </a:lnTo>
                  <a:lnTo>
                    <a:pt x="520" y="423"/>
                  </a:lnTo>
                  <a:lnTo>
                    <a:pt x="513" y="435"/>
                  </a:lnTo>
                  <a:lnTo>
                    <a:pt x="505" y="446"/>
                  </a:lnTo>
                  <a:lnTo>
                    <a:pt x="496" y="456"/>
                  </a:lnTo>
                  <a:lnTo>
                    <a:pt x="488" y="467"/>
                  </a:lnTo>
                  <a:lnTo>
                    <a:pt x="478" y="476"/>
                  </a:lnTo>
                  <a:lnTo>
                    <a:pt x="469" y="486"/>
                  </a:lnTo>
                  <a:lnTo>
                    <a:pt x="458" y="495"/>
                  </a:lnTo>
                  <a:lnTo>
                    <a:pt x="447" y="503"/>
                  </a:lnTo>
                  <a:lnTo>
                    <a:pt x="437" y="511"/>
                  </a:lnTo>
                  <a:lnTo>
                    <a:pt x="425" y="519"/>
                  </a:lnTo>
                  <a:lnTo>
                    <a:pt x="413" y="525"/>
                  </a:lnTo>
                  <a:lnTo>
                    <a:pt x="401" y="532"/>
                  </a:lnTo>
                  <a:lnTo>
                    <a:pt x="389" y="537"/>
                  </a:lnTo>
                  <a:lnTo>
                    <a:pt x="376" y="542"/>
                  </a:lnTo>
                  <a:lnTo>
                    <a:pt x="363" y="546"/>
                  </a:lnTo>
                  <a:lnTo>
                    <a:pt x="350" y="551"/>
                  </a:lnTo>
                  <a:lnTo>
                    <a:pt x="336" y="554"/>
                  </a:lnTo>
                  <a:lnTo>
                    <a:pt x="323" y="556"/>
                  </a:lnTo>
                  <a:lnTo>
                    <a:pt x="309" y="558"/>
                  </a:lnTo>
                  <a:lnTo>
                    <a:pt x="295" y="559"/>
                  </a:lnTo>
                  <a:lnTo>
                    <a:pt x="280" y="559"/>
                  </a:lnTo>
                  <a:lnTo>
                    <a:pt x="280" y="559"/>
                  </a:lnTo>
                  <a:lnTo>
                    <a:pt x="266" y="558"/>
                  </a:lnTo>
                  <a:lnTo>
                    <a:pt x="251" y="557"/>
                  </a:lnTo>
                  <a:lnTo>
                    <a:pt x="237" y="555"/>
                  </a:lnTo>
                  <a:lnTo>
                    <a:pt x="224" y="553"/>
                  </a:lnTo>
                  <a:lnTo>
                    <a:pt x="211" y="550"/>
                  </a:lnTo>
                  <a:lnTo>
                    <a:pt x="197" y="545"/>
                  </a:lnTo>
                  <a:lnTo>
                    <a:pt x="184" y="541"/>
                  </a:lnTo>
                  <a:lnTo>
                    <a:pt x="171" y="537"/>
                  </a:lnTo>
                  <a:lnTo>
                    <a:pt x="160" y="530"/>
                  </a:lnTo>
                  <a:lnTo>
                    <a:pt x="147" y="524"/>
                  </a:lnTo>
                  <a:lnTo>
                    <a:pt x="135" y="518"/>
                  </a:lnTo>
                  <a:lnTo>
                    <a:pt x="124" y="510"/>
                  </a:lnTo>
                  <a:lnTo>
                    <a:pt x="102" y="494"/>
                  </a:lnTo>
                  <a:lnTo>
                    <a:pt x="83" y="476"/>
                  </a:lnTo>
                  <a:lnTo>
                    <a:pt x="65" y="457"/>
                  </a:lnTo>
                  <a:lnTo>
                    <a:pt x="49" y="435"/>
                  </a:lnTo>
                  <a:lnTo>
                    <a:pt x="41" y="424"/>
                  </a:lnTo>
                  <a:lnTo>
                    <a:pt x="34" y="413"/>
                  </a:lnTo>
                  <a:lnTo>
                    <a:pt x="27" y="400"/>
                  </a:lnTo>
                  <a:lnTo>
                    <a:pt x="22" y="388"/>
                  </a:lnTo>
                  <a:lnTo>
                    <a:pt x="17" y="376"/>
                  </a:lnTo>
                  <a:lnTo>
                    <a:pt x="13" y="363"/>
                  </a:lnTo>
                  <a:lnTo>
                    <a:pt x="8" y="349"/>
                  </a:lnTo>
                  <a:lnTo>
                    <a:pt x="5" y="336"/>
                  </a:lnTo>
                  <a:lnTo>
                    <a:pt x="3" y="323"/>
                  </a:lnTo>
                  <a:lnTo>
                    <a:pt x="1" y="309"/>
                  </a:lnTo>
                  <a:lnTo>
                    <a:pt x="0" y="294"/>
                  </a:lnTo>
                  <a:lnTo>
                    <a:pt x="0" y="280"/>
                  </a:lnTo>
                  <a:lnTo>
                    <a:pt x="0" y="280"/>
                  </a:lnTo>
                  <a:lnTo>
                    <a:pt x="0" y="265"/>
                  </a:lnTo>
                  <a:lnTo>
                    <a:pt x="1" y="251"/>
                  </a:lnTo>
                  <a:lnTo>
                    <a:pt x="2" y="238"/>
                  </a:lnTo>
                  <a:lnTo>
                    <a:pt x="5" y="224"/>
                  </a:lnTo>
                  <a:lnTo>
                    <a:pt x="7" y="210"/>
                  </a:lnTo>
                  <a:lnTo>
                    <a:pt x="12" y="197"/>
                  </a:lnTo>
                  <a:lnTo>
                    <a:pt x="16" y="185"/>
                  </a:lnTo>
                  <a:lnTo>
                    <a:pt x="21" y="172"/>
                  </a:lnTo>
                  <a:lnTo>
                    <a:pt x="26" y="159"/>
                  </a:lnTo>
                  <a:lnTo>
                    <a:pt x="33" y="147"/>
                  </a:lnTo>
                  <a:lnTo>
                    <a:pt x="39" y="136"/>
                  </a:lnTo>
                  <a:lnTo>
                    <a:pt x="47" y="124"/>
                  </a:lnTo>
                  <a:lnTo>
                    <a:pt x="55" y="114"/>
                  </a:lnTo>
                  <a:lnTo>
                    <a:pt x="63" y="103"/>
                  </a:lnTo>
                  <a:lnTo>
                    <a:pt x="72" y="92"/>
                  </a:lnTo>
                  <a:lnTo>
                    <a:pt x="82" y="83"/>
                  </a:lnTo>
                  <a:lnTo>
                    <a:pt x="91" y="73"/>
                  </a:lnTo>
                  <a:lnTo>
                    <a:pt x="101" y="65"/>
                  </a:lnTo>
                  <a:lnTo>
                    <a:pt x="112" y="56"/>
                  </a:lnTo>
                  <a:lnTo>
                    <a:pt x="123" y="48"/>
                  </a:lnTo>
                  <a:lnTo>
                    <a:pt x="135" y="40"/>
                  </a:lnTo>
                  <a:lnTo>
                    <a:pt x="147" y="34"/>
                  </a:lnTo>
                  <a:lnTo>
                    <a:pt x="159" y="28"/>
                  </a:lnTo>
                  <a:lnTo>
                    <a:pt x="171" y="22"/>
                  </a:lnTo>
                  <a:lnTo>
                    <a:pt x="184" y="17"/>
                  </a:lnTo>
                  <a:lnTo>
                    <a:pt x="197" y="13"/>
                  </a:lnTo>
                  <a:lnTo>
                    <a:pt x="211" y="8"/>
                  </a:lnTo>
                  <a:lnTo>
                    <a:pt x="225" y="5"/>
                  </a:lnTo>
                  <a:lnTo>
                    <a:pt x="238" y="3"/>
                  </a:lnTo>
                  <a:lnTo>
                    <a:pt x="252" y="1"/>
                  </a:lnTo>
                  <a:lnTo>
                    <a:pt x="266" y="0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295" y="0"/>
                  </a:lnTo>
                  <a:lnTo>
                    <a:pt x="309" y="1"/>
                  </a:lnTo>
                  <a:lnTo>
                    <a:pt x="323" y="3"/>
                  </a:lnTo>
                  <a:lnTo>
                    <a:pt x="336" y="5"/>
                  </a:lnTo>
                  <a:lnTo>
                    <a:pt x="350" y="8"/>
                  </a:lnTo>
                  <a:lnTo>
                    <a:pt x="363" y="12"/>
                  </a:lnTo>
                  <a:lnTo>
                    <a:pt x="377" y="16"/>
                  </a:lnTo>
                  <a:lnTo>
                    <a:pt x="390" y="21"/>
                  </a:lnTo>
                  <a:lnTo>
                    <a:pt x="401" y="27"/>
                  </a:lnTo>
                  <a:lnTo>
                    <a:pt x="414" y="33"/>
                  </a:lnTo>
                  <a:lnTo>
                    <a:pt x="426" y="40"/>
                  </a:lnTo>
                  <a:lnTo>
                    <a:pt x="437" y="47"/>
                  </a:lnTo>
                  <a:lnTo>
                    <a:pt x="448" y="55"/>
                  </a:lnTo>
                  <a:lnTo>
                    <a:pt x="458" y="63"/>
                  </a:lnTo>
                  <a:lnTo>
                    <a:pt x="478" y="81"/>
                  </a:lnTo>
                  <a:lnTo>
                    <a:pt x="496" y="101"/>
                  </a:lnTo>
                  <a:lnTo>
                    <a:pt x="505" y="111"/>
                  </a:lnTo>
                  <a:lnTo>
                    <a:pt x="512" y="122"/>
                  </a:lnTo>
                  <a:lnTo>
                    <a:pt x="520" y="134"/>
                  </a:lnTo>
                  <a:lnTo>
                    <a:pt x="527" y="145"/>
                  </a:lnTo>
                  <a:lnTo>
                    <a:pt x="533" y="157"/>
                  </a:lnTo>
                  <a:lnTo>
                    <a:pt x="539" y="170"/>
                  </a:lnTo>
                  <a:lnTo>
                    <a:pt x="544" y="182"/>
                  </a:lnTo>
                  <a:lnTo>
                    <a:pt x="549" y="195"/>
                  </a:lnTo>
                  <a:lnTo>
                    <a:pt x="552" y="209"/>
                  </a:lnTo>
                  <a:lnTo>
                    <a:pt x="555" y="222"/>
                  </a:lnTo>
                  <a:lnTo>
                    <a:pt x="558" y="236"/>
                  </a:lnTo>
                  <a:lnTo>
                    <a:pt x="559" y="249"/>
                  </a:lnTo>
                  <a:lnTo>
                    <a:pt x="560" y="264"/>
                  </a:lnTo>
                  <a:lnTo>
                    <a:pt x="561" y="278"/>
                  </a:lnTo>
                  <a:lnTo>
                    <a:pt x="561" y="27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矩形: 圆角 25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A584E66F-9F3C-45F2-913A-CE8DB3A5506B}"/>
                </a:ext>
              </a:extLst>
            </p:cNvPr>
            <p:cNvSpPr/>
            <p:nvPr/>
          </p:nvSpPr>
          <p:spPr>
            <a:xfrm>
              <a:off x="5315292" y="4164521"/>
              <a:ext cx="1593903" cy="56480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898A5AA8-0AE8-4F2F-B70D-C87E561EC625}"/>
                </a:ext>
              </a:extLst>
            </p:cNvPr>
            <p:cNvSpPr/>
            <p:nvPr/>
          </p:nvSpPr>
          <p:spPr>
            <a:xfrm>
              <a:off x="5660838" y="4293034"/>
              <a:ext cx="90281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第二部分</a:t>
              </a:r>
            </a:p>
          </p:txBody>
        </p:sp>
        <p:sp>
          <p:nvSpPr>
            <p:cNvPr id="28" name="图形 7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11586863-BE24-4DC1-90AD-1BEC9BC56268}"/>
                </a:ext>
              </a:extLst>
            </p:cNvPr>
            <p:cNvSpPr/>
            <p:nvPr/>
          </p:nvSpPr>
          <p:spPr>
            <a:xfrm>
              <a:off x="5893407" y="1987243"/>
              <a:ext cx="405184" cy="339224"/>
            </a:xfrm>
            <a:custGeom>
              <a:avLst/>
              <a:gdLst>
                <a:gd name="connsiteX0" fmla="*/ 853281 w 1706562"/>
                <a:gd name="connsiteY0" fmla="*/ 0 h 1428750"/>
                <a:gd name="connsiteX1" fmla="*/ 1523861 w 1706562"/>
                <a:gd name="connsiteY1" fmla="*/ 467558 h 1428750"/>
                <a:gd name="connsiteX2" fmla="*/ 1706563 w 1706562"/>
                <a:gd name="connsiteY2" fmla="*/ 714375 h 1428750"/>
                <a:gd name="connsiteX3" fmla="*/ 1523861 w 1706562"/>
                <a:gd name="connsiteY3" fmla="*/ 961192 h 1428750"/>
                <a:gd name="connsiteX4" fmla="*/ 853281 w 1706562"/>
                <a:gd name="connsiteY4" fmla="*/ 1428750 h 1428750"/>
                <a:gd name="connsiteX5" fmla="*/ 182701 w 1706562"/>
                <a:gd name="connsiteY5" fmla="*/ 961192 h 1428750"/>
                <a:gd name="connsiteX6" fmla="*/ 0 w 1706562"/>
                <a:gd name="connsiteY6" fmla="*/ 714375 h 1428750"/>
                <a:gd name="connsiteX7" fmla="*/ 182701 w 1706562"/>
                <a:gd name="connsiteY7" fmla="*/ 467558 h 1428750"/>
                <a:gd name="connsiteX8" fmla="*/ 853281 w 1706562"/>
                <a:gd name="connsiteY8" fmla="*/ 0 h 1428750"/>
                <a:gd name="connsiteX9" fmla="*/ 853281 w 1706562"/>
                <a:gd name="connsiteY9" fmla="*/ 119063 h 1428750"/>
                <a:gd name="connsiteX10" fmla="*/ 285155 w 1706562"/>
                <a:gd name="connsiteY10" fmla="*/ 535960 h 1428750"/>
                <a:gd name="connsiteX11" fmla="*/ 237153 w 1706562"/>
                <a:gd name="connsiteY11" fmla="*/ 577017 h 1428750"/>
                <a:gd name="connsiteX12" fmla="*/ 120738 w 1706562"/>
                <a:gd name="connsiteY12" fmla="*/ 735319 h 1428750"/>
                <a:gd name="connsiteX13" fmla="*/ 237153 w 1706562"/>
                <a:gd name="connsiteY13" fmla="*/ 851733 h 1428750"/>
                <a:gd name="connsiteX14" fmla="*/ 285155 w 1706562"/>
                <a:gd name="connsiteY14" fmla="*/ 892810 h 1428750"/>
                <a:gd name="connsiteX15" fmla="*/ 853281 w 1706562"/>
                <a:gd name="connsiteY15" fmla="*/ 1309688 h 1428750"/>
                <a:gd name="connsiteX16" fmla="*/ 1421408 w 1706562"/>
                <a:gd name="connsiteY16" fmla="*/ 892790 h 1428750"/>
                <a:gd name="connsiteX17" fmla="*/ 1469410 w 1706562"/>
                <a:gd name="connsiteY17" fmla="*/ 851733 h 1428750"/>
                <a:gd name="connsiteX18" fmla="*/ 1585825 w 1706562"/>
                <a:gd name="connsiteY18" fmla="*/ 693431 h 1428750"/>
                <a:gd name="connsiteX19" fmla="*/ 1469410 w 1706562"/>
                <a:gd name="connsiteY19" fmla="*/ 577017 h 1428750"/>
                <a:gd name="connsiteX20" fmla="*/ 1421408 w 1706562"/>
                <a:gd name="connsiteY20" fmla="*/ 535940 h 1428750"/>
                <a:gd name="connsiteX21" fmla="*/ 1181953 w 1706562"/>
                <a:gd name="connsiteY21" fmla="*/ 217964 h 1428750"/>
                <a:gd name="connsiteX22" fmla="*/ 864056 w 1706562"/>
                <a:gd name="connsiteY22" fmla="*/ 376337 h 1428750"/>
                <a:gd name="connsiteX23" fmla="*/ 814721 w 1706562"/>
                <a:gd name="connsiteY23" fmla="*/ 308117 h 1428750"/>
                <a:gd name="connsiteX24" fmla="*/ 882174 w 1706562"/>
                <a:gd name="connsiteY24" fmla="*/ 258663 h 1428750"/>
                <a:gd name="connsiteX25" fmla="*/ 1070789 w 1706562"/>
                <a:gd name="connsiteY25" fmla="*/ 160159 h 1428750"/>
                <a:gd name="connsiteX26" fmla="*/ 853281 w 1706562"/>
                <a:gd name="connsiteY26" fmla="*/ 119063 h 1428750"/>
                <a:gd name="connsiteX27" fmla="*/ 579279 w 1706562"/>
                <a:gd name="connsiteY27" fmla="*/ 951111 h 1428750"/>
                <a:gd name="connsiteX28" fmla="*/ 663112 w 1706562"/>
                <a:gd name="connsiteY28" fmla="*/ 943366 h 1428750"/>
                <a:gd name="connsiteX29" fmla="*/ 663119 w 1706562"/>
                <a:gd name="connsiteY29" fmla="*/ 943372 h 1428750"/>
                <a:gd name="connsiteX30" fmla="*/ 853281 w 1706562"/>
                <a:gd name="connsiteY30" fmla="*/ 1012031 h 1428750"/>
                <a:gd name="connsiteX31" fmla="*/ 1043384 w 1706562"/>
                <a:gd name="connsiteY31" fmla="*/ 943412 h 1428750"/>
                <a:gd name="connsiteX32" fmla="*/ 1127224 w 1706562"/>
                <a:gd name="connsiteY32" fmla="*/ 951131 h 1428750"/>
                <a:gd name="connsiteX33" fmla="*/ 1119505 w 1706562"/>
                <a:gd name="connsiteY33" fmla="*/ 1034971 h 1428750"/>
                <a:gd name="connsiteX34" fmla="*/ 853281 w 1706562"/>
                <a:gd name="connsiteY34" fmla="*/ 1131094 h 1428750"/>
                <a:gd name="connsiteX35" fmla="*/ 586998 w 1706562"/>
                <a:gd name="connsiteY35" fmla="*/ 1034931 h 1428750"/>
                <a:gd name="connsiteX36" fmla="*/ 579275 w 1706562"/>
                <a:gd name="connsiteY36" fmla="*/ 951096 h 1428750"/>
                <a:gd name="connsiteX37" fmla="*/ 579279 w 1706562"/>
                <a:gd name="connsiteY37" fmla="*/ 951091 h 1428750"/>
                <a:gd name="connsiteX38" fmla="*/ 615156 w 1706562"/>
                <a:gd name="connsiteY38" fmla="*/ 515938 h 1428750"/>
                <a:gd name="connsiteX39" fmla="*/ 694531 w 1706562"/>
                <a:gd name="connsiteY39" fmla="*/ 595313 h 1428750"/>
                <a:gd name="connsiteX40" fmla="*/ 694531 w 1706562"/>
                <a:gd name="connsiteY40" fmla="*/ 674688 h 1428750"/>
                <a:gd name="connsiteX41" fmla="*/ 615156 w 1706562"/>
                <a:gd name="connsiteY41" fmla="*/ 754062 h 1428750"/>
                <a:gd name="connsiteX42" fmla="*/ 535781 w 1706562"/>
                <a:gd name="connsiteY42" fmla="*/ 674688 h 1428750"/>
                <a:gd name="connsiteX43" fmla="*/ 535781 w 1706562"/>
                <a:gd name="connsiteY43" fmla="*/ 595313 h 1428750"/>
                <a:gd name="connsiteX44" fmla="*/ 615156 w 1706562"/>
                <a:gd name="connsiteY44" fmla="*/ 515938 h 1428750"/>
                <a:gd name="connsiteX45" fmla="*/ 1091406 w 1706562"/>
                <a:gd name="connsiteY45" fmla="*/ 515938 h 1428750"/>
                <a:gd name="connsiteX46" fmla="*/ 1170781 w 1706562"/>
                <a:gd name="connsiteY46" fmla="*/ 595313 h 1428750"/>
                <a:gd name="connsiteX47" fmla="*/ 1170781 w 1706562"/>
                <a:gd name="connsiteY47" fmla="*/ 674688 h 1428750"/>
                <a:gd name="connsiteX48" fmla="*/ 1091406 w 1706562"/>
                <a:gd name="connsiteY48" fmla="*/ 754062 h 1428750"/>
                <a:gd name="connsiteX49" fmla="*/ 1012031 w 1706562"/>
                <a:gd name="connsiteY49" fmla="*/ 674688 h 1428750"/>
                <a:gd name="connsiteX50" fmla="*/ 1012031 w 1706562"/>
                <a:gd name="connsiteY50" fmla="*/ 595313 h 1428750"/>
                <a:gd name="connsiteX51" fmla="*/ 1091406 w 1706562"/>
                <a:gd name="connsiteY51" fmla="*/ 515938 h 142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06562" h="1428750">
                  <a:moveTo>
                    <a:pt x="853281" y="0"/>
                  </a:moveTo>
                  <a:cubicBezTo>
                    <a:pt x="1155899" y="0"/>
                    <a:pt x="1421745" y="189865"/>
                    <a:pt x="1523861" y="467558"/>
                  </a:cubicBezTo>
                  <a:cubicBezTo>
                    <a:pt x="1632402" y="500715"/>
                    <a:pt x="1706549" y="600883"/>
                    <a:pt x="1706563" y="714375"/>
                  </a:cubicBezTo>
                  <a:cubicBezTo>
                    <a:pt x="1706549" y="827867"/>
                    <a:pt x="1632402" y="928035"/>
                    <a:pt x="1523861" y="961192"/>
                  </a:cubicBezTo>
                  <a:cubicBezTo>
                    <a:pt x="1421745" y="1238885"/>
                    <a:pt x="1155918" y="1428750"/>
                    <a:pt x="853281" y="1428750"/>
                  </a:cubicBezTo>
                  <a:cubicBezTo>
                    <a:pt x="550664" y="1428750"/>
                    <a:pt x="284817" y="1238885"/>
                    <a:pt x="182701" y="961192"/>
                  </a:cubicBezTo>
                  <a:cubicBezTo>
                    <a:pt x="74160" y="928035"/>
                    <a:pt x="13" y="827867"/>
                    <a:pt x="0" y="714375"/>
                  </a:cubicBezTo>
                  <a:cubicBezTo>
                    <a:pt x="13" y="600883"/>
                    <a:pt x="74160" y="500715"/>
                    <a:pt x="182701" y="467558"/>
                  </a:cubicBezTo>
                  <a:cubicBezTo>
                    <a:pt x="284817" y="189865"/>
                    <a:pt x="550644" y="0"/>
                    <a:pt x="853281" y="0"/>
                  </a:cubicBezTo>
                  <a:close/>
                  <a:moveTo>
                    <a:pt x="853281" y="119063"/>
                  </a:moveTo>
                  <a:cubicBezTo>
                    <a:pt x="591284" y="119063"/>
                    <a:pt x="362347" y="289858"/>
                    <a:pt x="285155" y="535960"/>
                  </a:cubicBezTo>
                  <a:cubicBezTo>
                    <a:pt x="278332" y="557706"/>
                    <a:pt x="259693" y="573648"/>
                    <a:pt x="237153" y="577017"/>
                  </a:cubicBezTo>
                  <a:cubicBezTo>
                    <a:pt x="161292" y="588583"/>
                    <a:pt x="109171" y="659458"/>
                    <a:pt x="120738" y="735319"/>
                  </a:cubicBezTo>
                  <a:cubicBezTo>
                    <a:pt x="129900" y="795411"/>
                    <a:pt x="177061" y="842571"/>
                    <a:pt x="237153" y="851733"/>
                  </a:cubicBezTo>
                  <a:cubicBezTo>
                    <a:pt x="259698" y="855105"/>
                    <a:pt x="278339" y="871056"/>
                    <a:pt x="285155" y="892810"/>
                  </a:cubicBezTo>
                  <a:cubicBezTo>
                    <a:pt x="362347" y="1138873"/>
                    <a:pt x="591284" y="1309688"/>
                    <a:pt x="853281" y="1309688"/>
                  </a:cubicBezTo>
                  <a:cubicBezTo>
                    <a:pt x="1115278" y="1309688"/>
                    <a:pt x="1344216" y="1138892"/>
                    <a:pt x="1421408" y="892790"/>
                  </a:cubicBezTo>
                  <a:cubicBezTo>
                    <a:pt x="1428230" y="871044"/>
                    <a:pt x="1446869" y="855102"/>
                    <a:pt x="1469410" y="851733"/>
                  </a:cubicBezTo>
                  <a:cubicBezTo>
                    <a:pt x="1545271" y="840167"/>
                    <a:pt x="1597392" y="769292"/>
                    <a:pt x="1585825" y="693431"/>
                  </a:cubicBezTo>
                  <a:cubicBezTo>
                    <a:pt x="1576662" y="633339"/>
                    <a:pt x="1529502" y="586179"/>
                    <a:pt x="1469410" y="577017"/>
                  </a:cubicBezTo>
                  <a:cubicBezTo>
                    <a:pt x="1446864" y="573644"/>
                    <a:pt x="1428224" y="557694"/>
                    <a:pt x="1421408" y="535940"/>
                  </a:cubicBezTo>
                  <a:cubicBezTo>
                    <a:pt x="1380466" y="405599"/>
                    <a:pt x="1295913" y="293319"/>
                    <a:pt x="1181953" y="217964"/>
                  </a:cubicBezTo>
                  <a:cubicBezTo>
                    <a:pt x="1150878" y="347424"/>
                    <a:pt x="1037550" y="403027"/>
                    <a:pt x="864056" y="376337"/>
                  </a:cubicBezTo>
                  <a:cubicBezTo>
                    <a:pt x="831594" y="371122"/>
                    <a:pt x="809506" y="340579"/>
                    <a:pt x="814721" y="308117"/>
                  </a:cubicBezTo>
                  <a:cubicBezTo>
                    <a:pt x="819888" y="275954"/>
                    <a:pt x="849946" y="253916"/>
                    <a:pt x="882174" y="258663"/>
                  </a:cubicBezTo>
                  <a:cubicBezTo>
                    <a:pt x="1010940" y="278467"/>
                    <a:pt x="1063982" y="249396"/>
                    <a:pt x="1070789" y="160159"/>
                  </a:cubicBezTo>
                  <a:cubicBezTo>
                    <a:pt x="1001503" y="132950"/>
                    <a:pt x="927719" y="119009"/>
                    <a:pt x="853281" y="119063"/>
                  </a:cubicBezTo>
                  <a:close/>
                  <a:moveTo>
                    <a:pt x="579279" y="951111"/>
                  </a:moveTo>
                  <a:cubicBezTo>
                    <a:pt x="600290" y="925823"/>
                    <a:pt x="637823" y="922355"/>
                    <a:pt x="663112" y="943366"/>
                  </a:cubicBezTo>
                  <a:cubicBezTo>
                    <a:pt x="663114" y="943368"/>
                    <a:pt x="663116" y="943370"/>
                    <a:pt x="663119" y="943372"/>
                  </a:cubicBezTo>
                  <a:cubicBezTo>
                    <a:pt x="716490" y="987857"/>
                    <a:pt x="783802" y="1012160"/>
                    <a:pt x="853281" y="1012031"/>
                  </a:cubicBezTo>
                  <a:cubicBezTo>
                    <a:pt x="923766" y="1012031"/>
                    <a:pt x="990342" y="987524"/>
                    <a:pt x="1043384" y="943412"/>
                  </a:cubicBezTo>
                  <a:cubicBezTo>
                    <a:pt x="1068668" y="922391"/>
                    <a:pt x="1106204" y="925848"/>
                    <a:pt x="1127224" y="951131"/>
                  </a:cubicBezTo>
                  <a:cubicBezTo>
                    <a:pt x="1148244" y="976414"/>
                    <a:pt x="1144788" y="1013951"/>
                    <a:pt x="1119505" y="1034971"/>
                  </a:cubicBezTo>
                  <a:cubicBezTo>
                    <a:pt x="1044762" y="1097205"/>
                    <a:pt x="950542" y="1131224"/>
                    <a:pt x="853281" y="1131094"/>
                  </a:cubicBezTo>
                  <a:cubicBezTo>
                    <a:pt x="755995" y="1131227"/>
                    <a:pt x="661751" y="1097193"/>
                    <a:pt x="586998" y="1034931"/>
                  </a:cubicBezTo>
                  <a:cubicBezTo>
                    <a:pt x="561715" y="1013913"/>
                    <a:pt x="558257" y="976379"/>
                    <a:pt x="579275" y="951096"/>
                  </a:cubicBezTo>
                  <a:cubicBezTo>
                    <a:pt x="579276" y="951094"/>
                    <a:pt x="579277" y="951093"/>
                    <a:pt x="579279" y="951091"/>
                  </a:cubicBezTo>
                  <a:close/>
                  <a:moveTo>
                    <a:pt x="615156" y="515938"/>
                  </a:moveTo>
                  <a:cubicBezTo>
                    <a:pt x="658994" y="515938"/>
                    <a:pt x="694531" y="551475"/>
                    <a:pt x="694531" y="595313"/>
                  </a:cubicBezTo>
                  <a:lnTo>
                    <a:pt x="694531" y="674688"/>
                  </a:lnTo>
                  <a:cubicBezTo>
                    <a:pt x="694531" y="718525"/>
                    <a:pt x="658994" y="754062"/>
                    <a:pt x="615156" y="754062"/>
                  </a:cubicBezTo>
                  <a:cubicBezTo>
                    <a:pt x="571319" y="754062"/>
                    <a:pt x="535781" y="718525"/>
                    <a:pt x="535781" y="674688"/>
                  </a:cubicBezTo>
                  <a:lnTo>
                    <a:pt x="535781" y="595313"/>
                  </a:lnTo>
                  <a:cubicBezTo>
                    <a:pt x="535781" y="551475"/>
                    <a:pt x="571319" y="515938"/>
                    <a:pt x="615156" y="515938"/>
                  </a:cubicBezTo>
                  <a:close/>
                  <a:moveTo>
                    <a:pt x="1091406" y="515938"/>
                  </a:moveTo>
                  <a:cubicBezTo>
                    <a:pt x="1135244" y="515938"/>
                    <a:pt x="1170781" y="551475"/>
                    <a:pt x="1170781" y="595313"/>
                  </a:cubicBezTo>
                  <a:lnTo>
                    <a:pt x="1170781" y="674688"/>
                  </a:lnTo>
                  <a:cubicBezTo>
                    <a:pt x="1170781" y="718525"/>
                    <a:pt x="1135244" y="754062"/>
                    <a:pt x="1091406" y="754062"/>
                  </a:cubicBezTo>
                  <a:cubicBezTo>
                    <a:pt x="1047569" y="754062"/>
                    <a:pt x="1012031" y="718525"/>
                    <a:pt x="1012031" y="674688"/>
                  </a:cubicBezTo>
                  <a:lnTo>
                    <a:pt x="1012031" y="595313"/>
                  </a:lnTo>
                  <a:cubicBezTo>
                    <a:pt x="1012031" y="551475"/>
                    <a:pt x="1047569" y="515938"/>
                    <a:pt x="1091406" y="515938"/>
                  </a:cubicBezTo>
                  <a:close/>
                </a:path>
              </a:pathLst>
            </a:custGeom>
            <a:solidFill>
              <a:schemeClr val="bg1"/>
            </a:solidFill>
            <a:ln w="18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849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卫生保健工作的分类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815BCC5-02E1-4028-AD66-E0F158DA71D0}"/>
              </a:ext>
            </a:extLst>
          </p:cNvPr>
          <p:cNvGrpSpPr/>
          <p:nvPr/>
        </p:nvGrpSpPr>
        <p:grpSpPr>
          <a:xfrm flipH="1">
            <a:off x="913702" y="2135049"/>
            <a:ext cx="3339402" cy="3422492"/>
            <a:chOff x="1103057" y="2163049"/>
            <a:chExt cx="3339402" cy="3422492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C929BBE3-5525-4590-8E42-D759F24DA2B3}"/>
                </a:ext>
              </a:extLst>
            </p:cNvPr>
            <p:cNvGrpSpPr/>
            <p:nvPr/>
          </p:nvGrpSpPr>
          <p:grpSpPr>
            <a:xfrm>
              <a:off x="1103057" y="2163049"/>
              <a:ext cx="1904094" cy="460842"/>
              <a:chOff x="1103057" y="2163049"/>
              <a:chExt cx="1904094" cy="460842"/>
            </a:xfrm>
          </p:grpSpPr>
          <p:grpSp>
            <p:nvGrpSpPr>
              <p:cNvPr id="3" name="组合 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46D20E5D-B558-42D0-8F8D-E0A29FBFB99E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1904094" cy="460842"/>
                <a:chOff x="1103057" y="2285598"/>
                <a:chExt cx="1904094" cy="460842"/>
              </a:xfrm>
            </p:grpSpPr>
            <p:sp>
              <p:nvSpPr>
                <p:cNvPr id="15" name="Freeform 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AFE5B4B7-6E5F-48AC-98A2-6C8E6220AA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F40CA7DE-DAC4-4AF1-865B-D908B1EA6ABA}"/>
                    </a:ext>
                  </a:extLst>
                </p:cNvPr>
                <p:cNvSpPr txBox="1"/>
                <p:nvPr/>
              </p:nvSpPr>
              <p:spPr>
                <a:xfrm>
                  <a:off x="1633193" y="2331353"/>
                  <a:ext cx="137395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 dirty="0">
                      <a:cs typeface="+mn-ea"/>
                      <a:sym typeface="+mn-lt"/>
                    </a:rPr>
                    <a:t>卫生保健 </a:t>
                  </a:r>
                </a:p>
              </p:txBody>
            </p:sp>
          </p:grp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F1A8AF4-EF6E-47AD-AAB0-86F998E96985}"/>
                  </a:ext>
                </a:extLst>
              </p:cNvPr>
              <p:cNvSpPr txBox="1"/>
              <p:nvPr/>
            </p:nvSpPr>
            <p:spPr>
              <a:xfrm>
                <a:off x="1162437" y="2206239"/>
                <a:ext cx="34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1F3C19AD-1219-413F-A1F0-28D4878D5B0B}"/>
                </a:ext>
              </a:extLst>
            </p:cNvPr>
            <p:cNvGrpSpPr/>
            <p:nvPr/>
          </p:nvGrpSpPr>
          <p:grpSpPr>
            <a:xfrm>
              <a:off x="1103057" y="2755379"/>
              <a:ext cx="2249742" cy="460842"/>
              <a:chOff x="1103057" y="2163049"/>
              <a:chExt cx="2249742" cy="460842"/>
            </a:xfrm>
          </p:grpSpPr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EF494991-2EF5-4789-8ECF-BC3B8D514F9C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2249742" cy="460842"/>
                <a:chOff x="1103057" y="2285598"/>
                <a:chExt cx="2249742" cy="460842"/>
              </a:xfrm>
            </p:grpSpPr>
            <p:sp>
              <p:nvSpPr>
                <p:cNvPr id="26" name="Freeform 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AE97BADE-8181-4390-9081-5EE466CCAE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052AE5EF-2000-4BCF-A3AE-55CCA0EA4C85}"/>
                    </a:ext>
                  </a:extLst>
                </p:cNvPr>
                <p:cNvSpPr txBox="1"/>
                <p:nvPr/>
              </p:nvSpPr>
              <p:spPr>
                <a:xfrm>
                  <a:off x="1633192" y="2331353"/>
                  <a:ext cx="171960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 dirty="0">
                      <a:cs typeface="+mn-ea"/>
                      <a:sym typeface="+mn-lt"/>
                    </a:rPr>
                    <a:t>生活环境卫生</a:t>
                  </a:r>
                </a:p>
              </p:txBody>
            </p:sp>
          </p:grp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23BFF501-ADB3-452D-BE48-B1D27B19DFF3}"/>
                  </a:ext>
                </a:extLst>
              </p:cNvPr>
              <p:cNvSpPr txBox="1"/>
              <p:nvPr/>
            </p:nvSpPr>
            <p:spPr>
              <a:xfrm>
                <a:off x="1162437" y="2206239"/>
                <a:ext cx="34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D0008048-6928-49E3-A396-5B3F4BD3D660}"/>
                </a:ext>
              </a:extLst>
            </p:cNvPr>
            <p:cNvGrpSpPr/>
            <p:nvPr/>
          </p:nvGrpSpPr>
          <p:grpSpPr>
            <a:xfrm>
              <a:off x="1103057" y="3347709"/>
              <a:ext cx="3339402" cy="460842"/>
              <a:chOff x="1103057" y="2163049"/>
              <a:chExt cx="3339402" cy="460842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8D295C2D-E1E5-4F65-9293-BC3E89E18624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3339402" cy="460842"/>
                <a:chOff x="1103057" y="2285598"/>
                <a:chExt cx="3339402" cy="460842"/>
              </a:xfrm>
            </p:grpSpPr>
            <p:sp>
              <p:nvSpPr>
                <p:cNvPr id="31" name="Freeform 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BA66D81C-44F5-4BF2-AF19-83668252C5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0460F107-5650-4724-8DA8-76A1333C13CA}"/>
                    </a:ext>
                  </a:extLst>
                </p:cNvPr>
                <p:cNvSpPr txBox="1"/>
                <p:nvPr/>
              </p:nvSpPr>
              <p:spPr>
                <a:xfrm>
                  <a:off x="1633192" y="2331353"/>
                  <a:ext cx="28092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 dirty="0">
                      <a:cs typeface="+mn-ea"/>
                      <a:sym typeface="+mn-lt"/>
                    </a:rPr>
                    <a:t>幼儿生理特点及卫生保健</a:t>
                  </a:r>
                </a:p>
              </p:txBody>
            </p:sp>
          </p:grp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D8F2C10-E42B-4CE0-9ABD-725B3DC0CCC4}"/>
                  </a:ext>
                </a:extLst>
              </p:cNvPr>
              <p:cNvSpPr txBox="1"/>
              <p:nvPr/>
            </p:nvSpPr>
            <p:spPr>
              <a:xfrm>
                <a:off x="1162437" y="2206239"/>
                <a:ext cx="34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139F1CA2-3474-40F1-B077-5292552B3D67}"/>
                </a:ext>
              </a:extLst>
            </p:cNvPr>
            <p:cNvGrpSpPr/>
            <p:nvPr/>
          </p:nvGrpSpPr>
          <p:grpSpPr>
            <a:xfrm>
              <a:off x="1103057" y="3940039"/>
              <a:ext cx="3339402" cy="460842"/>
              <a:chOff x="1103057" y="2163049"/>
              <a:chExt cx="3339402" cy="460842"/>
            </a:xfrm>
          </p:grpSpPr>
          <p:grpSp>
            <p:nvGrpSpPr>
              <p:cNvPr id="34" name="组合 3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ACF806B-387F-4ADB-A687-AB06A1A3E8A4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3339402" cy="460842"/>
                <a:chOff x="1103057" y="2285598"/>
                <a:chExt cx="3339402" cy="460842"/>
              </a:xfrm>
            </p:grpSpPr>
            <p:sp>
              <p:nvSpPr>
                <p:cNvPr id="36" name="Freeform 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F52004E0-DC04-4560-88E3-07835259AE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文本框 36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67FC9C6A-678E-4353-A556-D5C206C29F5F}"/>
                    </a:ext>
                  </a:extLst>
                </p:cNvPr>
                <p:cNvSpPr txBox="1"/>
                <p:nvPr/>
              </p:nvSpPr>
              <p:spPr>
                <a:xfrm>
                  <a:off x="1633192" y="2331353"/>
                  <a:ext cx="28092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 dirty="0">
                      <a:cs typeface="+mn-ea"/>
                      <a:sym typeface="+mn-lt"/>
                    </a:rPr>
                    <a:t>幼儿的营养与膳食卫生</a:t>
                  </a:r>
                </a:p>
              </p:txBody>
            </p:sp>
          </p:grp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FB40D9E4-B964-4B44-891F-C42E861C4DA4}"/>
                  </a:ext>
                </a:extLst>
              </p:cNvPr>
              <p:cNvSpPr txBox="1"/>
              <p:nvPr/>
            </p:nvSpPr>
            <p:spPr>
              <a:xfrm>
                <a:off x="1162437" y="2206239"/>
                <a:ext cx="34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7944D2F2-864B-4B7D-9F4D-CBC37386EA19}"/>
                </a:ext>
              </a:extLst>
            </p:cNvPr>
            <p:cNvGrpSpPr/>
            <p:nvPr/>
          </p:nvGrpSpPr>
          <p:grpSpPr>
            <a:xfrm>
              <a:off x="1103057" y="4532369"/>
              <a:ext cx="3339402" cy="460842"/>
              <a:chOff x="1103057" y="2163049"/>
              <a:chExt cx="3339402" cy="460842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5B12627F-7A43-4001-957F-F8301DD85609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3339402" cy="460842"/>
                <a:chOff x="1103057" y="2285598"/>
                <a:chExt cx="3339402" cy="460842"/>
              </a:xfrm>
            </p:grpSpPr>
            <p:sp>
              <p:nvSpPr>
                <p:cNvPr id="41" name="Freeform 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C726DCC7-34F7-419F-B127-9494A072A9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flipH="1"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文本框 41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50A40451-2729-4A1D-840F-C5288925A92D}"/>
                    </a:ext>
                  </a:extLst>
                </p:cNvPr>
                <p:cNvSpPr txBox="1"/>
                <p:nvPr/>
              </p:nvSpPr>
              <p:spPr>
                <a:xfrm>
                  <a:off x="1633192" y="2331353"/>
                  <a:ext cx="28092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>
                      <a:cs typeface="+mn-ea"/>
                      <a:sym typeface="+mn-lt"/>
                    </a:rPr>
                    <a:t>设施卫生 </a:t>
                  </a:r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34F903E8-3D40-4E24-9E08-E44C3786E4A2}"/>
                  </a:ext>
                </a:extLst>
              </p:cNvPr>
              <p:cNvSpPr txBox="1"/>
              <p:nvPr/>
            </p:nvSpPr>
            <p:spPr>
              <a:xfrm>
                <a:off x="1162437" y="2206239"/>
                <a:ext cx="34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5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B91624D9-8D56-45B9-B09A-824AA0FBC31F}"/>
                </a:ext>
              </a:extLst>
            </p:cNvPr>
            <p:cNvGrpSpPr/>
            <p:nvPr/>
          </p:nvGrpSpPr>
          <p:grpSpPr>
            <a:xfrm>
              <a:off x="1103057" y="5124699"/>
              <a:ext cx="3339402" cy="460842"/>
              <a:chOff x="1103057" y="2163049"/>
              <a:chExt cx="3339402" cy="460842"/>
            </a:xfrm>
          </p:grpSpPr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E080FE7-3C34-467B-9EBD-FD432AFC33E4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3339402" cy="460842"/>
                <a:chOff x="1103057" y="2285598"/>
                <a:chExt cx="3339402" cy="460842"/>
              </a:xfrm>
            </p:grpSpPr>
            <p:sp>
              <p:nvSpPr>
                <p:cNvPr id="46" name="Freeform 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75072881-63C2-47AD-82BF-C3C5942D21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B561DE3B-F7BF-41F7-A4E9-DEF15AB151E5}"/>
                    </a:ext>
                  </a:extLst>
                </p:cNvPr>
                <p:cNvSpPr txBox="1"/>
                <p:nvPr/>
              </p:nvSpPr>
              <p:spPr>
                <a:xfrm>
                  <a:off x="1633192" y="2331353"/>
                  <a:ext cx="28092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zh-CN" altLang="en-US" dirty="0">
                      <a:cs typeface="+mn-ea"/>
                      <a:sym typeface="+mn-lt"/>
                    </a:rPr>
                    <a:t>个人卫生保健 </a:t>
                  </a:r>
                </a:p>
              </p:txBody>
            </p:sp>
          </p:grp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EC97810-71C5-461D-B2D3-0848C9B613D7}"/>
                  </a:ext>
                </a:extLst>
              </p:cNvPr>
              <p:cNvSpPr txBox="1"/>
              <p:nvPr/>
            </p:nvSpPr>
            <p:spPr>
              <a:xfrm>
                <a:off x="1162437" y="2206239"/>
                <a:ext cx="34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6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81E837B7-84D2-473D-A2F9-17F0B548D741}"/>
              </a:ext>
            </a:extLst>
          </p:cNvPr>
          <p:cNvGrpSpPr/>
          <p:nvPr/>
        </p:nvGrpSpPr>
        <p:grpSpPr>
          <a:xfrm>
            <a:off x="7918865" y="2135049"/>
            <a:ext cx="3742092" cy="3422492"/>
            <a:chOff x="1102057" y="2163049"/>
            <a:chExt cx="3742092" cy="3422492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D7BD2155-4F43-460F-B76E-77A04B0641EC}"/>
                </a:ext>
              </a:extLst>
            </p:cNvPr>
            <p:cNvGrpSpPr/>
            <p:nvPr/>
          </p:nvGrpSpPr>
          <p:grpSpPr>
            <a:xfrm>
              <a:off x="1103057" y="2163049"/>
              <a:ext cx="2249742" cy="460842"/>
              <a:chOff x="1103057" y="2163049"/>
              <a:chExt cx="2249742" cy="460842"/>
            </a:xfrm>
          </p:grpSpPr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15F944D5-75AB-4B87-BD0D-B28CC77C26E9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2249742" cy="460842"/>
                <a:chOff x="1103057" y="2285598"/>
                <a:chExt cx="2249742" cy="460842"/>
              </a:xfrm>
            </p:grpSpPr>
            <p:sp>
              <p:nvSpPr>
                <p:cNvPr id="77" name="Freeform 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E1FFEDBA-1894-4CDD-83FF-6DB81DAF29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DBDC00C4-7D7A-4D30-B9E3-EAD688FC80F8}"/>
                    </a:ext>
                  </a:extLst>
                </p:cNvPr>
                <p:cNvSpPr txBox="1"/>
                <p:nvPr/>
              </p:nvSpPr>
              <p:spPr>
                <a:xfrm>
                  <a:off x="1633193" y="2331353"/>
                  <a:ext cx="1719606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dirty="0">
                      <a:cs typeface="+mn-ea"/>
                      <a:sym typeface="+mn-lt"/>
                    </a:rPr>
                    <a:t>饮食卫生保健</a:t>
                  </a:r>
                </a:p>
              </p:txBody>
            </p:sp>
          </p:grpSp>
          <p:sp>
            <p:nvSpPr>
              <p:cNvPr id="76" name="文本框 7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7B52471C-97C2-4B29-ABA2-C2E9D69E3836}"/>
                  </a:ext>
                </a:extLst>
              </p:cNvPr>
              <p:cNvSpPr txBox="1"/>
              <p:nvPr/>
            </p:nvSpPr>
            <p:spPr>
              <a:xfrm>
                <a:off x="1162437" y="2206239"/>
                <a:ext cx="34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7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7CBCECE-870F-46A3-A798-78D50BD6BFB1}"/>
                </a:ext>
              </a:extLst>
            </p:cNvPr>
            <p:cNvGrpSpPr/>
            <p:nvPr/>
          </p:nvGrpSpPr>
          <p:grpSpPr>
            <a:xfrm>
              <a:off x="1103057" y="2755379"/>
              <a:ext cx="2249742" cy="460842"/>
              <a:chOff x="1103057" y="2163049"/>
              <a:chExt cx="2249742" cy="460842"/>
            </a:xfrm>
          </p:grpSpPr>
          <p:grpSp>
            <p:nvGrpSpPr>
              <p:cNvPr id="71" name="组合 70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76E48F15-0EF8-4757-9A21-F0B07831A647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2249742" cy="460842"/>
                <a:chOff x="1103057" y="2285598"/>
                <a:chExt cx="2249742" cy="460842"/>
              </a:xfrm>
            </p:grpSpPr>
            <p:sp>
              <p:nvSpPr>
                <p:cNvPr id="73" name="Freeform 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256D0C84-81C1-4CC1-BB90-4647E92344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4" name="文本框 73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FC73E916-D1F8-4CB5-AA8E-65CD33943F3D}"/>
                    </a:ext>
                  </a:extLst>
                </p:cNvPr>
                <p:cNvSpPr txBox="1"/>
                <p:nvPr/>
              </p:nvSpPr>
              <p:spPr>
                <a:xfrm>
                  <a:off x="1633192" y="2331353"/>
                  <a:ext cx="171960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dirty="0">
                      <a:cs typeface="+mn-ea"/>
                      <a:sym typeface="+mn-lt"/>
                    </a:rPr>
                    <a:t>健康卫生保健 </a:t>
                  </a:r>
                </a:p>
              </p:txBody>
            </p:sp>
          </p:grpSp>
          <p:sp>
            <p:nvSpPr>
              <p:cNvPr id="72" name="文本框 71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3E4F76CC-A4DC-425C-91C0-AEB79C3E0185}"/>
                  </a:ext>
                </a:extLst>
              </p:cNvPr>
              <p:cNvSpPr txBox="1"/>
              <p:nvPr/>
            </p:nvSpPr>
            <p:spPr>
              <a:xfrm>
                <a:off x="1162437" y="2206239"/>
                <a:ext cx="34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8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65214FA0-2F48-4291-AFB7-8EBE76A62FE5}"/>
                </a:ext>
              </a:extLst>
            </p:cNvPr>
            <p:cNvGrpSpPr/>
            <p:nvPr/>
          </p:nvGrpSpPr>
          <p:grpSpPr>
            <a:xfrm>
              <a:off x="1103057" y="3347709"/>
              <a:ext cx="3339402" cy="460842"/>
              <a:chOff x="1103057" y="2163049"/>
              <a:chExt cx="3339402" cy="460842"/>
            </a:xfrm>
          </p:grpSpPr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77F2548B-BC27-46A0-AE50-77A986DFDF6A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3339402" cy="460842"/>
                <a:chOff x="1103057" y="2285598"/>
                <a:chExt cx="3339402" cy="460842"/>
              </a:xfrm>
            </p:grpSpPr>
            <p:sp>
              <p:nvSpPr>
                <p:cNvPr id="69" name="Freeform 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DC1C6D9B-6A7A-4F1E-B833-627773D363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70" name="文本框 69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7409630A-C327-4257-AF3E-D72EB0DFC87A}"/>
                    </a:ext>
                  </a:extLst>
                </p:cNvPr>
                <p:cNvSpPr txBox="1"/>
                <p:nvPr/>
              </p:nvSpPr>
              <p:spPr>
                <a:xfrm>
                  <a:off x="1633192" y="2331353"/>
                  <a:ext cx="28092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dirty="0">
                      <a:cs typeface="+mn-ea"/>
                      <a:sym typeface="+mn-lt"/>
                    </a:rPr>
                    <a:t>安全与卫生消毒</a:t>
                  </a:r>
                </a:p>
              </p:txBody>
            </p:sp>
          </p:grpSp>
          <p:sp>
            <p:nvSpPr>
              <p:cNvPr id="68" name="文本框 67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CFF33555-A88D-4916-B6D6-DDAADD050110}"/>
                  </a:ext>
                </a:extLst>
              </p:cNvPr>
              <p:cNvSpPr txBox="1"/>
              <p:nvPr/>
            </p:nvSpPr>
            <p:spPr>
              <a:xfrm>
                <a:off x="1162437" y="2206239"/>
                <a:ext cx="342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9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0BDBB43D-77DC-4E01-87C8-132D94EAA4C9}"/>
                </a:ext>
              </a:extLst>
            </p:cNvPr>
            <p:cNvGrpSpPr/>
            <p:nvPr/>
          </p:nvGrpSpPr>
          <p:grpSpPr>
            <a:xfrm>
              <a:off x="1103057" y="3940039"/>
              <a:ext cx="3339402" cy="460842"/>
              <a:chOff x="1103057" y="2163049"/>
              <a:chExt cx="3339402" cy="460842"/>
            </a:xfrm>
          </p:grpSpPr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9149C07E-BE0A-4C8A-9DE5-FF35BF854CC1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3339402" cy="460842"/>
                <a:chOff x="1103057" y="2285598"/>
                <a:chExt cx="3339402" cy="460842"/>
              </a:xfrm>
            </p:grpSpPr>
            <p:sp>
              <p:nvSpPr>
                <p:cNvPr id="65" name="Freeform 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512A9685-328B-42E2-96EC-8CBB672047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6" name="文本框 6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4914D8B3-6821-4204-ADCA-39BA144A6C0E}"/>
                    </a:ext>
                  </a:extLst>
                </p:cNvPr>
                <p:cNvSpPr txBox="1"/>
                <p:nvPr/>
              </p:nvSpPr>
              <p:spPr>
                <a:xfrm>
                  <a:off x="1633192" y="2331353"/>
                  <a:ext cx="280926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dirty="0">
                      <a:cs typeface="+mn-ea"/>
                      <a:sym typeface="+mn-lt"/>
                    </a:rPr>
                    <a:t>卫生保健知识宣传培训</a:t>
                  </a:r>
                </a:p>
              </p:txBody>
            </p:sp>
          </p:grpSp>
          <p:sp>
            <p:nvSpPr>
              <p:cNvPr id="64" name="文本框 63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31B13E39-2C2D-4026-B366-8248D72D2FB4}"/>
                  </a:ext>
                </a:extLst>
              </p:cNvPr>
              <p:cNvSpPr txBox="1"/>
              <p:nvPr/>
            </p:nvSpPr>
            <p:spPr>
              <a:xfrm>
                <a:off x="1103057" y="2208804"/>
                <a:ext cx="460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10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4D6369BB-5793-4B1C-8315-1121C6E233C0}"/>
                </a:ext>
              </a:extLst>
            </p:cNvPr>
            <p:cNvGrpSpPr/>
            <p:nvPr/>
          </p:nvGrpSpPr>
          <p:grpSpPr>
            <a:xfrm>
              <a:off x="1103057" y="4532369"/>
              <a:ext cx="3741092" cy="460842"/>
              <a:chOff x="1103057" y="2163049"/>
              <a:chExt cx="3741092" cy="460842"/>
            </a:xfrm>
          </p:grpSpPr>
          <p:grpSp>
            <p:nvGrpSpPr>
              <p:cNvPr id="59" name="组合 58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DAF65D21-CE07-45DF-A81D-9B7681E7B8D0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3741092" cy="460842"/>
                <a:chOff x="1103057" y="2285598"/>
                <a:chExt cx="3741092" cy="460842"/>
              </a:xfrm>
            </p:grpSpPr>
            <p:sp>
              <p:nvSpPr>
                <p:cNvPr id="61" name="Freeform 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A3C818DA-F81B-4942-9B31-12C169F219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DEA64326-52C8-4A37-AD7F-65D5AADD1BE8}"/>
                    </a:ext>
                  </a:extLst>
                </p:cNvPr>
                <p:cNvSpPr txBox="1"/>
                <p:nvPr/>
              </p:nvSpPr>
              <p:spPr>
                <a:xfrm>
                  <a:off x="1633192" y="2331353"/>
                  <a:ext cx="32109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dirty="0">
                      <a:cs typeface="+mn-ea"/>
                      <a:sym typeface="+mn-lt"/>
                    </a:rPr>
                    <a:t>开展心理保健与健康教育活动</a:t>
                  </a:r>
                </a:p>
              </p:txBody>
            </p:sp>
          </p:grp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A7C40805-48D3-48DD-8E13-1D7951B52D85}"/>
                  </a:ext>
                </a:extLst>
              </p:cNvPr>
              <p:cNvSpPr txBox="1"/>
              <p:nvPr/>
            </p:nvSpPr>
            <p:spPr>
              <a:xfrm>
                <a:off x="1103057" y="2208804"/>
                <a:ext cx="460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11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54" name="组合 53">
              <a:extLst>
                <a:ext uri="{FF2B5EF4-FFF2-40B4-BE49-F238E27FC236}">
                  <a16:creationId xmlns:a16="http://schemas.microsoft.com/office/drawing/2014/main" xmlns:p14="http://schemas.microsoft.com/office/powerpoint/2010/main" xmlns:a14="http://schemas.microsoft.com/office/drawing/2010/main" xmlns="" id="{AEE9AEB0-831A-43BD-84A8-1E4B8452B6F1}"/>
                </a:ext>
              </a:extLst>
            </p:cNvPr>
            <p:cNvGrpSpPr/>
            <p:nvPr/>
          </p:nvGrpSpPr>
          <p:grpSpPr>
            <a:xfrm>
              <a:off x="1102057" y="5124699"/>
              <a:ext cx="3742092" cy="460842"/>
              <a:chOff x="1102057" y="2163049"/>
              <a:chExt cx="3742092" cy="460842"/>
            </a:xfrm>
          </p:grpSpPr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811FAF8F-AB31-4764-B872-283055817F2A}"/>
                  </a:ext>
                </a:extLst>
              </p:cNvPr>
              <p:cNvGrpSpPr/>
              <p:nvPr/>
            </p:nvGrpSpPr>
            <p:grpSpPr>
              <a:xfrm>
                <a:off x="1103057" y="2163049"/>
                <a:ext cx="3741092" cy="460842"/>
                <a:chOff x="1103057" y="2285598"/>
                <a:chExt cx="3741092" cy="460842"/>
              </a:xfrm>
            </p:grpSpPr>
            <p:sp>
              <p:nvSpPr>
                <p:cNvPr id="57" name="Freeform 5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E3F91C6A-2E8C-4659-A53D-74B51219DC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03057" y="2285598"/>
                  <a:ext cx="460842" cy="460842"/>
                </a:xfrm>
                <a:custGeom>
                  <a:avLst/>
                  <a:gdLst>
                    <a:gd name="T0" fmla="*/ 561 w 561"/>
                    <a:gd name="T1" fmla="*/ 293 h 559"/>
                    <a:gd name="T2" fmla="*/ 556 w 561"/>
                    <a:gd name="T3" fmla="*/ 334 h 559"/>
                    <a:gd name="T4" fmla="*/ 544 w 561"/>
                    <a:gd name="T5" fmla="*/ 375 h 559"/>
                    <a:gd name="T6" fmla="*/ 527 w 561"/>
                    <a:gd name="T7" fmla="*/ 412 h 559"/>
                    <a:gd name="T8" fmla="*/ 505 w 561"/>
                    <a:gd name="T9" fmla="*/ 446 h 559"/>
                    <a:gd name="T10" fmla="*/ 478 w 561"/>
                    <a:gd name="T11" fmla="*/ 476 h 559"/>
                    <a:gd name="T12" fmla="*/ 447 w 561"/>
                    <a:gd name="T13" fmla="*/ 503 h 559"/>
                    <a:gd name="T14" fmla="*/ 413 w 561"/>
                    <a:gd name="T15" fmla="*/ 525 h 559"/>
                    <a:gd name="T16" fmla="*/ 376 w 561"/>
                    <a:gd name="T17" fmla="*/ 542 h 559"/>
                    <a:gd name="T18" fmla="*/ 336 w 561"/>
                    <a:gd name="T19" fmla="*/ 554 h 559"/>
                    <a:gd name="T20" fmla="*/ 295 w 561"/>
                    <a:gd name="T21" fmla="*/ 559 h 559"/>
                    <a:gd name="T22" fmla="*/ 266 w 561"/>
                    <a:gd name="T23" fmla="*/ 558 h 559"/>
                    <a:gd name="T24" fmla="*/ 224 w 561"/>
                    <a:gd name="T25" fmla="*/ 553 h 559"/>
                    <a:gd name="T26" fmla="*/ 184 w 561"/>
                    <a:gd name="T27" fmla="*/ 541 h 559"/>
                    <a:gd name="T28" fmla="*/ 147 w 561"/>
                    <a:gd name="T29" fmla="*/ 524 h 559"/>
                    <a:gd name="T30" fmla="*/ 102 w 561"/>
                    <a:gd name="T31" fmla="*/ 494 h 559"/>
                    <a:gd name="T32" fmla="*/ 49 w 561"/>
                    <a:gd name="T33" fmla="*/ 435 h 559"/>
                    <a:gd name="T34" fmla="*/ 27 w 561"/>
                    <a:gd name="T35" fmla="*/ 400 h 559"/>
                    <a:gd name="T36" fmla="*/ 13 w 561"/>
                    <a:gd name="T37" fmla="*/ 363 h 559"/>
                    <a:gd name="T38" fmla="*/ 3 w 561"/>
                    <a:gd name="T39" fmla="*/ 323 h 559"/>
                    <a:gd name="T40" fmla="*/ 0 w 561"/>
                    <a:gd name="T41" fmla="*/ 280 h 559"/>
                    <a:gd name="T42" fmla="*/ 1 w 561"/>
                    <a:gd name="T43" fmla="*/ 251 h 559"/>
                    <a:gd name="T44" fmla="*/ 7 w 561"/>
                    <a:gd name="T45" fmla="*/ 210 h 559"/>
                    <a:gd name="T46" fmla="*/ 21 w 561"/>
                    <a:gd name="T47" fmla="*/ 172 h 559"/>
                    <a:gd name="T48" fmla="*/ 39 w 561"/>
                    <a:gd name="T49" fmla="*/ 136 h 559"/>
                    <a:gd name="T50" fmla="*/ 63 w 561"/>
                    <a:gd name="T51" fmla="*/ 103 h 559"/>
                    <a:gd name="T52" fmla="*/ 91 w 561"/>
                    <a:gd name="T53" fmla="*/ 73 h 559"/>
                    <a:gd name="T54" fmla="*/ 123 w 561"/>
                    <a:gd name="T55" fmla="*/ 48 h 559"/>
                    <a:gd name="T56" fmla="*/ 159 w 561"/>
                    <a:gd name="T57" fmla="*/ 28 h 559"/>
                    <a:gd name="T58" fmla="*/ 197 w 561"/>
                    <a:gd name="T59" fmla="*/ 13 h 559"/>
                    <a:gd name="T60" fmla="*/ 238 w 561"/>
                    <a:gd name="T61" fmla="*/ 3 h 559"/>
                    <a:gd name="T62" fmla="*/ 281 w 561"/>
                    <a:gd name="T63" fmla="*/ 0 h 559"/>
                    <a:gd name="T64" fmla="*/ 309 w 561"/>
                    <a:gd name="T65" fmla="*/ 1 h 559"/>
                    <a:gd name="T66" fmla="*/ 350 w 561"/>
                    <a:gd name="T67" fmla="*/ 8 h 559"/>
                    <a:gd name="T68" fmla="*/ 390 w 561"/>
                    <a:gd name="T69" fmla="*/ 21 h 559"/>
                    <a:gd name="T70" fmla="*/ 426 w 561"/>
                    <a:gd name="T71" fmla="*/ 40 h 559"/>
                    <a:gd name="T72" fmla="*/ 458 w 561"/>
                    <a:gd name="T73" fmla="*/ 63 h 559"/>
                    <a:gd name="T74" fmla="*/ 505 w 561"/>
                    <a:gd name="T75" fmla="*/ 111 h 559"/>
                    <a:gd name="T76" fmla="*/ 527 w 561"/>
                    <a:gd name="T77" fmla="*/ 145 h 559"/>
                    <a:gd name="T78" fmla="*/ 544 w 561"/>
                    <a:gd name="T79" fmla="*/ 182 h 559"/>
                    <a:gd name="T80" fmla="*/ 555 w 561"/>
                    <a:gd name="T81" fmla="*/ 222 h 559"/>
                    <a:gd name="T82" fmla="*/ 560 w 561"/>
                    <a:gd name="T83" fmla="*/ 264 h 5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61" h="559">
                      <a:moveTo>
                        <a:pt x="561" y="278"/>
                      </a:moveTo>
                      <a:lnTo>
                        <a:pt x="561" y="278"/>
                      </a:lnTo>
                      <a:lnTo>
                        <a:pt x="561" y="293"/>
                      </a:lnTo>
                      <a:lnTo>
                        <a:pt x="560" y="307"/>
                      </a:lnTo>
                      <a:lnTo>
                        <a:pt x="558" y="320"/>
                      </a:lnTo>
                      <a:lnTo>
                        <a:pt x="556" y="334"/>
                      </a:lnTo>
                      <a:lnTo>
                        <a:pt x="553" y="348"/>
                      </a:lnTo>
                      <a:lnTo>
                        <a:pt x="549" y="361"/>
                      </a:lnTo>
                      <a:lnTo>
                        <a:pt x="544" y="375"/>
                      </a:lnTo>
                      <a:lnTo>
                        <a:pt x="539" y="387"/>
                      </a:lnTo>
                      <a:lnTo>
                        <a:pt x="534" y="400"/>
                      </a:lnTo>
                      <a:lnTo>
                        <a:pt x="527" y="412"/>
                      </a:lnTo>
                      <a:lnTo>
                        <a:pt x="520" y="423"/>
                      </a:lnTo>
                      <a:lnTo>
                        <a:pt x="513" y="435"/>
                      </a:lnTo>
                      <a:lnTo>
                        <a:pt x="505" y="446"/>
                      </a:lnTo>
                      <a:lnTo>
                        <a:pt x="496" y="456"/>
                      </a:lnTo>
                      <a:lnTo>
                        <a:pt x="488" y="467"/>
                      </a:lnTo>
                      <a:lnTo>
                        <a:pt x="478" y="476"/>
                      </a:lnTo>
                      <a:lnTo>
                        <a:pt x="469" y="486"/>
                      </a:lnTo>
                      <a:lnTo>
                        <a:pt x="458" y="495"/>
                      </a:lnTo>
                      <a:lnTo>
                        <a:pt x="447" y="503"/>
                      </a:lnTo>
                      <a:lnTo>
                        <a:pt x="437" y="511"/>
                      </a:lnTo>
                      <a:lnTo>
                        <a:pt x="425" y="519"/>
                      </a:lnTo>
                      <a:lnTo>
                        <a:pt x="413" y="525"/>
                      </a:lnTo>
                      <a:lnTo>
                        <a:pt x="401" y="532"/>
                      </a:lnTo>
                      <a:lnTo>
                        <a:pt x="389" y="537"/>
                      </a:lnTo>
                      <a:lnTo>
                        <a:pt x="376" y="542"/>
                      </a:lnTo>
                      <a:lnTo>
                        <a:pt x="363" y="546"/>
                      </a:lnTo>
                      <a:lnTo>
                        <a:pt x="350" y="551"/>
                      </a:lnTo>
                      <a:lnTo>
                        <a:pt x="336" y="554"/>
                      </a:lnTo>
                      <a:lnTo>
                        <a:pt x="323" y="556"/>
                      </a:lnTo>
                      <a:lnTo>
                        <a:pt x="309" y="558"/>
                      </a:lnTo>
                      <a:lnTo>
                        <a:pt x="295" y="559"/>
                      </a:lnTo>
                      <a:lnTo>
                        <a:pt x="280" y="559"/>
                      </a:lnTo>
                      <a:lnTo>
                        <a:pt x="280" y="559"/>
                      </a:lnTo>
                      <a:lnTo>
                        <a:pt x="266" y="558"/>
                      </a:lnTo>
                      <a:lnTo>
                        <a:pt x="251" y="557"/>
                      </a:lnTo>
                      <a:lnTo>
                        <a:pt x="237" y="555"/>
                      </a:lnTo>
                      <a:lnTo>
                        <a:pt x="224" y="553"/>
                      </a:lnTo>
                      <a:lnTo>
                        <a:pt x="211" y="550"/>
                      </a:lnTo>
                      <a:lnTo>
                        <a:pt x="197" y="545"/>
                      </a:lnTo>
                      <a:lnTo>
                        <a:pt x="184" y="541"/>
                      </a:lnTo>
                      <a:lnTo>
                        <a:pt x="171" y="537"/>
                      </a:lnTo>
                      <a:lnTo>
                        <a:pt x="160" y="530"/>
                      </a:lnTo>
                      <a:lnTo>
                        <a:pt x="147" y="524"/>
                      </a:lnTo>
                      <a:lnTo>
                        <a:pt x="135" y="518"/>
                      </a:lnTo>
                      <a:lnTo>
                        <a:pt x="124" y="510"/>
                      </a:lnTo>
                      <a:lnTo>
                        <a:pt x="102" y="494"/>
                      </a:lnTo>
                      <a:lnTo>
                        <a:pt x="83" y="476"/>
                      </a:lnTo>
                      <a:lnTo>
                        <a:pt x="65" y="457"/>
                      </a:lnTo>
                      <a:lnTo>
                        <a:pt x="49" y="435"/>
                      </a:lnTo>
                      <a:lnTo>
                        <a:pt x="41" y="424"/>
                      </a:lnTo>
                      <a:lnTo>
                        <a:pt x="34" y="413"/>
                      </a:lnTo>
                      <a:lnTo>
                        <a:pt x="27" y="400"/>
                      </a:lnTo>
                      <a:lnTo>
                        <a:pt x="22" y="388"/>
                      </a:lnTo>
                      <a:lnTo>
                        <a:pt x="17" y="376"/>
                      </a:lnTo>
                      <a:lnTo>
                        <a:pt x="13" y="363"/>
                      </a:lnTo>
                      <a:lnTo>
                        <a:pt x="8" y="349"/>
                      </a:lnTo>
                      <a:lnTo>
                        <a:pt x="5" y="336"/>
                      </a:lnTo>
                      <a:lnTo>
                        <a:pt x="3" y="323"/>
                      </a:lnTo>
                      <a:lnTo>
                        <a:pt x="1" y="309"/>
                      </a:lnTo>
                      <a:lnTo>
                        <a:pt x="0" y="294"/>
                      </a:lnTo>
                      <a:lnTo>
                        <a:pt x="0" y="280"/>
                      </a:lnTo>
                      <a:lnTo>
                        <a:pt x="0" y="280"/>
                      </a:lnTo>
                      <a:lnTo>
                        <a:pt x="0" y="265"/>
                      </a:lnTo>
                      <a:lnTo>
                        <a:pt x="1" y="251"/>
                      </a:lnTo>
                      <a:lnTo>
                        <a:pt x="2" y="238"/>
                      </a:lnTo>
                      <a:lnTo>
                        <a:pt x="5" y="224"/>
                      </a:lnTo>
                      <a:lnTo>
                        <a:pt x="7" y="210"/>
                      </a:lnTo>
                      <a:lnTo>
                        <a:pt x="12" y="197"/>
                      </a:lnTo>
                      <a:lnTo>
                        <a:pt x="16" y="185"/>
                      </a:lnTo>
                      <a:lnTo>
                        <a:pt x="21" y="172"/>
                      </a:lnTo>
                      <a:lnTo>
                        <a:pt x="26" y="159"/>
                      </a:lnTo>
                      <a:lnTo>
                        <a:pt x="33" y="147"/>
                      </a:lnTo>
                      <a:lnTo>
                        <a:pt x="39" y="136"/>
                      </a:lnTo>
                      <a:lnTo>
                        <a:pt x="47" y="124"/>
                      </a:lnTo>
                      <a:lnTo>
                        <a:pt x="55" y="114"/>
                      </a:lnTo>
                      <a:lnTo>
                        <a:pt x="63" y="103"/>
                      </a:lnTo>
                      <a:lnTo>
                        <a:pt x="72" y="92"/>
                      </a:lnTo>
                      <a:lnTo>
                        <a:pt x="82" y="83"/>
                      </a:lnTo>
                      <a:lnTo>
                        <a:pt x="91" y="73"/>
                      </a:lnTo>
                      <a:lnTo>
                        <a:pt x="101" y="65"/>
                      </a:lnTo>
                      <a:lnTo>
                        <a:pt x="112" y="56"/>
                      </a:lnTo>
                      <a:lnTo>
                        <a:pt x="123" y="48"/>
                      </a:lnTo>
                      <a:lnTo>
                        <a:pt x="135" y="40"/>
                      </a:lnTo>
                      <a:lnTo>
                        <a:pt x="147" y="34"/>
                      </a:lnTo>
                      <a:lnTo>
                        <a:pt x="159" y="28"/>
                      </a:lnTo>
                      <a:lnTo>
                        <a:pt x="171" y="22"/>
                      </a:lnTo>
                      <a:lnTo>
                        <a:pt x="184" y="17"/>
                      </a:lnTo>
                      <a:lnTo>
                        <a:pt x="197" y="13"/>
                      </a:lnTo>
                      <a:lnTo>
                        <a:pt x="211" y="8"/>
                      </a:lnTo>
                      <a:lnTo>
                        <a:pt x="225" y="5"/>
                      </a:lnTo>
                      <a:lnTo>
                        <a:pt x="238" y="3"/>
                      </a:lnTo>
                      <a:lnTo>
                        <a:pt x="252" y="1"/>
                      </a:lnTo>
                      <a:lnTo>
                        <a:pt x="266" y="0"/>
                      </a:lnTo>
                      <a:lnTo>
                        <a:pt x="281" y="0"/>
                      </a:lnTo>
                      <a:lnTo>
                        <a:pt x="281" y="0"/>
                      </a:lnTo>
                      <a:lnTo>
                        <a:pt x="295" y="0"/>
                      </a:lnTo>
                      <a:lnTo>
                        <a:pt x="309" y="1"/>
                      </a:lnTo>
                      <a:lnTo>
                        <a:pt x="323" y="3"/>
                      </a:lnTo>
                      <a:lnTo>
                        <a:pt x="336" y="5"/>
                      </a:lnTo>
                      <a:lnTo>
                        <a:pt x="350" y="8"/>
                      </a:lnTo>
                      <a:lnTo>
                        <a:pt x="363" y="12"/>
                      </a:lnTo>
                      <a:lnTo>
                        <a:pt x="377" y="16"/>
                      </a:lnTo>
                      <a:lnTo>
                        <a:pt x="390" y="21"/>
                      </a:lnTo>
                      <a:lnTo>
                        <a:pt x="401" y="27"/>
                      </a:lnTo>
                      <a:lnTo>
                        <a:pt x="414" y="33"/>
                      </a:lnTo>
                      <a:lnTo>
                        <a:pt x="426" y="40"/>
                      </a:lnTo>
                      <a:lnTo>
                        <a:pt x="437" y="47"/>
                      </a:lnTo>
                      <a:lnTo>
                        <a:pt x="448" y="55"/>
                      </a:lnTo>
                      <a:lnTo>
                        <a:pt x="458" y="63"/>
                      </a:lnTo>
                      <a:lnTo>
                        <a:pt x="478" y="81"/>
                      </a:lnTo>
                      <a:lnTo>
                        <a:pt x="496" y="101"/>
                      </a:lnTo>
                      <a:lnTo>
                        <a:pt x="505" y="111"/>
                      </a:lnTo>
                      <a:lnTo>
                        <a:pt x="512" y="122"/>
                      </a:lnTo>
                      <a:lnTo>
                        <a:pt x="520" y="134"/>
                      </a:lnTo>
                      <a:lnTo>
                        <a:pt x="527" y="145"/>
                      </a:lnTo>
                      <a:lnTo>
                        <a:pt x="533" y="157"/>
                      </a:lnTo>
                      <a:lnTo>
                        <a:pt x="539" y="170"/>
                      </a:lnTo>
                      <a:lnTo>
                        <a:pt x="544" y="182"/>
                      </a:lnTo>
                      <a:lnTo>
                        <a:pt x="549" y="195"/>
                      </a:lnTo>
                      <a:lnTo>
                        <a:pt x="552" y="209"/>
                      </a:lnTo>
                      <a:lnTo>
                        <a:pt x="555" y="222"/>
                      </a:lnTo>
                      <a:lnTo>
                        <a:pt x="558" y="236"/>
                      </a:lnTo>
                      <a:lnTo>
                        <a:pt x="559" y="249"/>
                      </a:lnTo>
                      <a:lnTo>
                        <a:pt x="560" y="264"/>
                      </a:lnTo>
                      <a:lnTo>
                        <a:pt x="561" y="278"/>
                      </a:lnTo>
                      <a:lnTo>
                        <a:pt x="561" y="27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8EC54D"/>
                    </a:gs>
                    <a:gs pos="95918">
                      <a:srgbClr val="2E7538"/>
                    </a:gs>
                    <a:gs pos="44000">
                      <a:srgbClr val="53AA3D"/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xmlns:p14="http://schemas.microsoft.com/office/powerpoint/2010/main" xmlns:a14="http://schemas.microsoft.com/office/drawing/2010/main" xmlns="" id="{70672F75-5DC9-4460-9699-B412526AA2A9}"/>
                    </a:ext>
                  </a:extLst>
                </p:cNvPr>
                <p:cNvSpPr txBox="1"/>
                <p:nvPr/>
              </p:nvSpPr>
              <p:spPr>
                <a:xfrm>
                  <a:off x="1633192" y="2331353"/>
                  <a:ext cx="3210957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zh-CN" altLang="en-US" dirty="0">
                      <a:cs typeface="+mn-ea"/>
                      <a:sym typeface="+mn-lt"/>
                    </a:rPr>
                    <a:t>卫生保健工作的信息资料管理</a:t>
                  </a:r>
                </a:p>
              </p:txBody>
            </p:sp>
          </p:grp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xmlns:p14="http://schemas.microsoft.com/office/powerpoint/2010/main" xmlns:a14="http://schemas.microsoft.com/office/drawing/2010/main" xmlns="" id="{BDF0D25D-CBCF-4C6B-867E-281A6643F9BE}"/>
                  </a:ext>
                </a:extLst>
              </p:cNvPr>
              <p:cNvSpPr txBox="1"/>
              <p:nvPr/>
            </p:nvSpPr>
            <p:spPr>
              <a:xfrm>
                <a:off x="1102057" y="2202653"/>
                <a:ext cx="460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/>
                    </a:solidFill>
                    <a:cs typeface="+mn-ea"/>
                    <a:sym typeface="+mn-lt"/>
                  </a:rPr>
                  <a:t>12</a:t>
                </a:r>
                <a:endParaRPr lang="zh-CN" altLang="en-US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9" name="图片 78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E21885BC-A067-4BDF-B14C-5443751049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5927" y="2025126"/>
            <a:ext cx="3538291" cy="3538291"/>
          </a:xfrm>
          <a:prstGeom prst="rect">
            <a:avLst/>
          </a:prstGeom>
        </p:spPr>
      </p:pic>
      <p:sp>
        <p:nvSpPr>
          <p:cNvPr id="81" name="文本框 80">
            <a:extLst>
              <a:ext uri="{FF2B5EF4-FFF2-40B4-BE49-F238E27FC236}">
                <a16:creationId xmlns:a16="http://schemas.microsoft.com/office/drawing/2014/main" xmlns:p14="http://schemas.microsoft.com/office/powerpoint/2010/main" xmlns:a14="http://schemas.microsoft.com/office/drawing/2010/main" xmlns="" id="{C0E07200-7476-4DCA-A4F4-446B2C7E2188}"/>
              </a:ext>
            </a:extLst>
          </p:cNvPr>
          <p:cNvSpPr txBox="1"/>
          <p:nvPr/>
        </p:nvSpPr>
        <p:spPr>
          <a:xfrm>
            <a:off x="4902446" y="3732231"/>
            <a:ext cx="24252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>
                <a:cs typeface="+mn-ea"/>
                <a:sym typeface="+mn-lt"/>
              </a:rPr>
              <a:t>卫生保健</a:t>
            </a:r>
            <a:endParaRPr lang="en-US" altLang="zh-CN" sz="3200" dirty="0">
              <a:cs typeface="+mn-ea"/>
              <a:sym typeface="+mn-lt"/>
            </a:endParaRPr>
          </a:p>
          <a:p>
            <a:pPr algn="ctr"/>
            <a:r>
              <a:rPr lang="zh-CN" altLang="en-US" sz="3200" dirty="0">
                <a:cs typeface="+mn-ea"/>
                <a:sym typeface="+mn-lt"/>
              </a:rPr>
              <a:t>的分类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37047" y="671274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20044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:p14="http://schemas.microsoft.com/office/powerpoint/2010/main" xmlns="" id="{39FFA37F-1CB4-4738-8784-4648B27C7FB6}"/>
              </a:ext>
            </a:extLst>
          </p:cNvPr>
          <p:cNvSpPr/>
          <p:nvPr/>
        </p:nvSpPr>
        <p:spPr>
          <a:xfrm>
            <a:off x="-259778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algn="ctr"/>
            <a:endParaRPr lang="zh-CN" altLang="en-US" sz="1089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:p14="http://schemas.microsoft.com/office/powerpoint/2010/main" xmlns="" id="{6DED1A44-DBC2-44C5-85AC-EEBFDC94A94E}"/>
              </a:ext>
            </a:extLst>
          </p:cNvPr>
          <p:cNvSpPr/>
          <p:nvPr/>
        </p:nvSpPr>
        <p:spPr>
          <a:xfrm>
            <a:off x="13138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xmlns:p14="http://schemas.microsoft.com/office/powerpoint/2010/main" xmlns="" id="{5E33DC40-4F7B-4918-99EE-38FF5351F756}"/>
              </a:ext>
            </a:extLst>
          </p:cNvPr>
          <p:cNvSpPr/>
          <p:nvPr/>
        </p:nvSpPr>
        <p:spPr>
          <a:xfrm>
            <a:off x="522542" y="275483"/>
            <a:ext cx="580515" cy="580516"/>
          </a:xfrm>
          <a:prstGeom prst="ellipse">
            <a:avLst/>
          </a:prstGeom>
          <a:gradFill>
            <a:gsLst>
              <a:gs pos="0">
                <a:srgbClr val="F5EFA5"/>
              </a:gs>
              <a:gs pos="100000">
                <a:srgbClr val="FECE57"/>
              </a:gs>
            </a:gsLst>
            <a:lin ang="135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5321" tIns="27661" rIns="55321" bIns="27661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zh-CN" altLang="en-US" sz="108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xmlns:p14="http://schemas.microsoft.com/office/powerpoint/2010/main" xmlns="" id="{D8F5BBAF-2C8A-4101-8E20-CD2D4471A5F4}"/>
              </a:ext>
            </a:extLst>
          </p:cNvPr>
          <p:cNvSpPr/>
          <p:nvPr/>
        </p:nvSpPr>
        <p:spPr>
          <a:xfrm>
            <a:off x="913702" y="275483"/>
            <a:ext cx="580515" cy="580516"/>
          </a:xfrm>
          <a:prstGeom prst="ellipse">
            <a:avLst/>
          </a:prstGeom>
          <a:gradFill flip="none" rotWithShape="1">
            <a:gsLst>
              <a:gs pos="0">
                <a:srgbClr val="8EC54D"/>
              </a:gs>
              <a:gs pos="95918">
                <a:srgbClr val="2E7538"/>
              </a:gs>
              <a:gs pos="44000">
                <a:srgbClr val="53AA3D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:p14="http://schemas.microsoft.com/office/powerpoint/2010/main" xmlns="" id="{9A12D1F4-EA3C-43B8-B538-E6D5C725B7C9}"/>
              </a:ext>
            </a:extLst>
          </p:cNvPr>
          <p:cNvSpPr/>
          <p:nvPr/>
        </p:nvSpPr>
        <p:spPr>
          <a:xfrm>
            <a:off x="1563899" y="334908"/>
            <a:ext cx="4779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卫生保健工作内容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:p14="http://schemas.microsoft.com/office/powerpoint/2010/main" xmlns="" id="{04766C75-92F0-4FB9-A4FA-7880CF0B3D52}"/>
              </a:ext>
            </a:extLst>
          </p:cNvPr>
          <p:cNvSpPr/>
          <p:nvPr/>
        </p:nvSpPr>
        <p:spPr>
          <a:xfrm>
            <a:off x="6210300" y="427239"/>
            <a:ext cx="5981700" cy="277000"/>
          </a:xfrm>
          <a:prstGeom prst="rect">
            <a:avLst/>
          </a:prstGeom>
          <a:gradFill flip="none" rotWithShape="1">
            <a:gsLst>
              <a:gs pos="0">
                <a:srgbClr val="2E7538"/>
              </a:gs>
              <a:gs pos="64000">
                <a:srgbClr val="53AA3D"/>
              </a:gs>
              <a:gs pos="99000">
                <a:srgbClr val="8EC54D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:p14="http://schemas.microsoft.com/office/powerpoint/2010/main" xmlns="" id="{DE8703CE-3DA8-4A14-A109-CE4106320D9D}"/>
              </a:ext>
            </a:extLst>
          </p:cNvPr>
          <p:cNvSpPr/>
          <p:nvPr/>
        </p:nvSpPr>
        <p:spPr>
          <a:xfrm>
            <a:off x="7666999" y="425343"/>
            <a:ext cx="42887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框架完整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秋冬季节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疾病预防 </a:t>
            </a: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| </a:t>
            </a: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图文并茂</a:t>
            </a:r>
          </a:p>
        </p:txBody>
      </p:sp>
      <p:sp>
        <p:nvSpPr>
          <p:cNvPr id="14" name="图形 78">
            <a:extLst>
              <a:ext uri="{FF2B5EF4-FFF2-40B4-BE49-F238E27FC236}">
                <a16:creationId xmlns:a16="http://schemas.microsoft.com/office/drawing/2014/main" xmlns:p14="http://schemas.microsoft.com/office/powerpoint/2010/main" xmlns="" id="{7F3E87E8-E79E-42D3-B8B8-C5709446F66A}"/>
              </a:ext>
            </a:extLst>
          </p:cNvPr>
          <p:cNvSpPr/>
          <p:nvPr/>
        </p:nvSpPr>
        <p:spPr>
          <a:xfrm>
            <a:off x="1041253" y="429522"/>
            <a:ext cx="325412" cy="272438"/>
          </a:xfrm>
          <a:custGeom>
            <a:avLst/>
            <a:gdLst>
              <a:gd name="connsiteX0" fmla="*/ 853281 w 1706562"/>
              <a:gd name="connsiteY0" fmla="*/ 0 h 1428750"/>
              <a:gd name="connsiteX1" fmla="*/ 1523861 w 1706562"/>
              <a:gd name="connsiteY1" fmla="*/ 467558 h 1428750"/>
              <a:gd name="connsiteX2" fmla="*/ 1706563 w 1706562"/>
              <a:gd name="connsiteY2" fmla="*/ 714375 h 1428750"/>
              <a:gd name="connsiteX3" fmla="*/ 1523861 w 1706562"/>
              <a:gd name="connsiteY3" fmla="*/ 961192 h 1428750"/>
              <a:gd name="connsiteX4" fmla="*/ 853281 w 1706562"/>
              <a:gd name="connsiteY4" fmla="*/ 1428750 h 1428750"/>
              <a:gd name="connsiteX5" fmla="*/ 182701 w 1706562"/>
              <a:gd name="connsiteY5" fmla="*/ 961192 h 1428750"/>
              <a:gd name="connsiteX6" fmla="*/ 0 w 1706562"/>
              <a:gd name="connsiteY6" fmla="*/ 714375 h 1428750"/>
              <a:gd name="connsiteX7" fmla="*/ 182701 w 1706562"/>
              <a:gd name="connsiteY7" fmla="*/ 467558 h 1428750"/>
              <a:gd name="connsiteX8" fmla="*/ 853281 w 1706562"/>
              <a:gd name="connsiteY8" fmla="*/ 0 h 1428750"/>
              <a:gd name="connsiteX9" fmla="*/ 853281 w 1706562"/>
              <a:gd name="connsiteY9" fmla="*/ 119063 h 1428750"/>
              <a:gd name="connsiteX10" fmla="*/ 285155 w 1706562"/>
              <a:gd name="connsiteY10" fmla="*/ 535960 h 1428750"/>
              <a:gd name="connsiteX11" fmla="*/ 237153 w 1706562"/>
              <a:gd name="connsiteY11" fmla="*/ 577017 h 1428750"/>
              <a:gd name="connsiteX12" fmla="*/ 120738 w 1706562"/>
              <a:gd name="connsiteY12" fmla="*/ 735319 h 1428750"/>
              <a:gd name="connsiteX13" fmla="*/ 237153 w 1706562"/>
              <a:gd name="connsiteY13" fmla="*/ 851733 h 1428750"/>
              <a:gd name="connsiteX14" fmla="*/ 285155 w 1706562"/>
              <a:gd name="connsiteY14" fmla="*/ 892810 h 1428750"/>
              <a:gd name="connsiteX15" fmla="*/ 853281 w 1706562"/>
              <a:gd name="connsiteY15" fmla="*/ 1309688 h 1428750"/>
              <a:gd name="connsiteX16" fmla="*/ 1421408 w 1706562"/>
              <a:gd name="connsiteY16" fmla="*/ 892790 h 1428750"/>
              <a:gd name="connsiteX17" fmla="*/ 1469410 w 1706562"/>
              <a:gd name="connsiteY17" fmla="*/ 851733 h 1428750"/>
              <a:gd name="connsiteX18" fmla="*/ 1585825 w 1706562"/>
              <a:gd name="connsiteY18" fmla="*/ 693431 h 1428750"/>
              <a:gd name="connsiteX19" fmla="*/ 1469410 w 1706562"/>
              <a:gd name="connsiteY19" fmla="*/ 577017 h 1428750"/>
              <a:gd name="connsiteX20" fmla="*/ 1421408 w 1706562"/>
              <a:gd name="connsiteY20" fmla="*/ 535940 h 1428750"/>
              <a:gd name="connsiteX21" fmla="*/ 1181953 w 1706562"/>
              <a:gd name="connsiteY21" fmla="*/ 217964 h 1428750"/>
              <a:gd name="connsiteX22" fmla="*/ 864056 w 1706562"/>
              <a:gd name="connsiteY22" fmla="*/ 376337 h 1428750"/>
              <a:gd name="connsiteX23" fmla="*/ 814721 w 1706562"/>
              <a:gd name="connsiteY23" fmla="*/ 308117 h 1428750"/>
              <a:gd name="connsiteX24" fmla="*/ 882174 w 1706562"/>
              <a:gd name="connsiteY24" fmla="*/ 258663 h 1428750"/>
              <a:gd name="connsiteX25" fmla="*/ 1070789 w 1706562"/>
              <a:gd name="connsiteY25" fmla="*/ 160159 h 1428750"/>
              <a:gd name="connsiteX26" fmla="*/ 853281 w 1706562"/>
              <a:gd name="connsiteY26" fmla="*/ 119063 h 1428750"/>
              <a:gd name="connsiteX27" fmla="*/ 579279 w 1706562"/>
              <a:gd name="connsiteY27" fmla="*/ 951111 h 1428750"/>
              <a:gd name="connsiteX28" fmla="*/ 663112 w 1706562"/>
              <a:gd name="connsiteY28" fmla="*/ 943366 h 1428750"/>
              <a:gd name="connsiteX29" fmla="*/ 663119 w 1706562"/>
              <a:gd name="connsiteY29" fmla="*/ 943372 h 1428750"/>
              <a:gd name="connsiteX30" fmla="*/ 853281 w 1706562"/>
              <a:gd name="connsiteY30" fmla="*/ 1012031 h 1428750"/>
              <a:gd name="connsiteX31" fmla="*/ 1043384 w 1706562"/>
              <a:gd name="connsiteY31" fmla="*/ 943412 h 1428750"/>
              <a:gd name="connsiteX32" fmla="*/ 1127224 w 1706562"/>
              <a:gd name="connsiteY32" fmla="*/ 951131 h 1428750"/>
              <a:gd name="connsiteX33" fmla="*/ 1119505 w 1706562"/>
              <a:gd name="connsiteY33" fmla="*/ 1034971 h 1428750"/>
              <a:gd name="connsiteX34" fmla="*/ 853281 w 1706562"/>
              <a:gd name="connsiteY34" fmla="*/ 1131094 h 1428750"/>
              <a:gd name="connsiteX35" fmla="*/ 586998 w 1706562"/>
              <a:gd name="connsiteY35" fmla="*/ 1034931 h 1428750"/>
              <a:gd name="connsiteX36" fmla="*/ 579275 w 1706562"/>
              <a:gd name="connsiteY36" fmla="*/ 951096 h 1428750"/>
              <a:gd name="connsiteX37" fmla="*/ 579279 w 1706562"/>
              <a:gd name="connsiteY37" fmla="*/ 951091 h 1428750"/>
              <a:gd name="connsiteX38" fmla="*/ 615156 w 1706562"/>
              <a:gd name="connsiteY38" fmla="*/ 515938 h 1428750"/>
              <a:gd name="connsiteX39" fmla="*/ 694531 w 1706562"/>
              <a:gd name="connsiteY39" fmla="*/ 595313 h 1428750"/>
              <a:gd name="connsiteX40" fmla="*/ 694531 w 1706562"/>
              <a:gd name="connsiteY40" fmla="*/ 674688 h 1428750"/>
              <a:gd name="connsiteX41" fmla="*/ 615156 w 1706562"/>
              <a:gd name="connsiteY41" fmla="*/ 754062 h 1428750"/>
              <a:gd name="connsiteX42" fmla="*/ 535781 w 1706562"/>
              <a:gd name="connsiteY42" fmla="*/ 674688 h 1428750"/>
              <a:gd name="connsiteX43" fmla="*/ 535781 w 1706562"/>
              <a:gd name="connsiteY43" fmla="*/ 595313 h 1428750"/>
              <a:gd name="connsiteX44" fmla="*/ 615156 w 1706562"/>
              <a:gd name="connsiteY44" fmla="*/ 515938 h 1428750"/>
              <a:gd name="connsiteX45" fmla="*/ 1091406 w 1706562"/>
              <a:gd name="connsiteY45" fmla="*/ 515938 h 1428750"/>
              <a:gd name="connsiteX46" fmla="*/ 1170781 w 1706562"/>
              <a:gd name="connsiteY46" fmla="*/ 595313 h 1428750"/>
              <a:gd name="connsiteX47" fmla="*/ 1170781 w 1706562"/>
              <a:gd name="connsiteY47" fmla="*/ 674688 h 1428750"/>
              <a:gd name="connsiteX48" fmla="*/ 1091406 w 1706562"/>
              <a:gd name="connsiteY48" fmla="*/ 754062 h 1428750"/>
              <a:gd name="connsiteX49" fmla="*/ 1012031 w 1706562"/>
              <a:gd name="connsiteY49" fmla="*/ 674688 h 1428750"/>
              <a:gd name="connsiteX50" fmla="*/ 1012031 w 1706562"/>
              <a:gd name="connsiteY50" fmla="*/ 595313 h 1428750"/>
              <a:gd name="connsiteX51" fmla="*/ 1091406 w 1706562"/>
              <a:gd name="connsiteY51" fmla="*/ 515938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706562" h="1428750">
                <a:moveTo>
                  <a:pt x="853281" y="0"/>
                </a:moveTo>
                <a:cubicBezTo>
                  <a:pt x="1155899" y="0"/>
                  <a:pt x="1421745" y="189865"/>
                  <a:pt x="1523861" y="467558"/>
                </a:cubicBezTo>
                <a:cubicBezTo>
                  <a:pt x="1632402" y="500715"/>
                  <a:pt x="1706549" y="600883"/>
                  <a:pt x="1706563" y="714375"/>
                </a:cubicBezTo>
                <a:cubicBezTo>
                  <a:pt x="1706549" y="827867"/>
                  <a:pt x="1632402" y="928035"/>
                  <a:pt x="1523861" y="961192"/>
                </a:cubicBezTo>
                <a:cubicBezTo>
                  <a:pt x="1421745" y="1238885"/>
                  <a:pt x="1155918" y="1428750"/>
                  <a:pt x="853281" y="1428750"/>
                </a:cubicBezTo>
                <a:cubicBezTo>
                  <a:pt x="550664" y="1428750"/>
                  <a:pt x="284817" y="1238885"/>
                  <a:pt x="182701" y="961192"/>
                </a:cubicBezTo>
                <a:cubicBezTo>
                  <a:pt x="74160" y="928035"/>
                  <a:pt x="13" y="827867"/>
                  <a:pt x="0" y="714375"/>
                </a:cubicBezTo>
                <a:cubicBezTo>
                  <a:pt x="13" y="600883"/>
                  <a:pt x="74160" y="500715"/>
                  <a:pt x="182701" y="467558"/>
                </a:cubicBezTo>
                <a:cubicBezTo>
                  <a:pt x="284817" y="189865"/>
                  <a:pt x="550644" y="0"/>
                  <a:pt x="853281" y="0"/>
                </a:cubicBezTo>
                <a:close/>
                <a:moveTo>
                  <a:pt x="853281" y="119063"/>
                </a:moveTo>
                <a:cubicBezTo>
                  <a:pt x="591284" y="119063"/>
                  <a:pt x="362347" y="289858"/>
                  <a:pt x="285155" y="535960"/>
                </a:cubicBezTo>
                <a:cubicBezTo>
                  <a:pt x="278332" y="557706"/>
                  <a:pt x="259693" y="573648"/>
                  <a:pt x="237153" y="577017"/>
                </a:cubicBezTo>
                <a:cubicBezTo>
                  <a:pt x="161292" y="588583"/>
                  <a:pt x="109171" y="659458"/>
                  <a:pt x="120738" y="735319"/>
                </a:cubicBezTo>
                <a:cubicBezTo>
                  <a:pt x="129900" y="795411"/>
                  <a:pt x="177061" y="842571"/>
                  <a:pt x="237153" y="851733"/>
                </a:cubicBezTo>
                <a:cubicBezTo>
                  <a:pt x="259698" y="855105"/>
                  <a:pt x="278339" y="871056"/>
                  <a:pt x="285155" y="892810"/>
                </a:cubicBezTo>
                <a:cubicBezTo>
                  <a:pt x="362347" y="1138873"/>
                  <a:pt x="591284" y="1309688"/>
                  <a:pt x="853281" y="1309688"/>
                </a:cubicBezTo>
                <a:cubicBezTo>
                  <a:pt x="1115278" y="1309688"/>
                  <a:pt x="1344216" y="1138892"/>
                  <a:pt x="1421408" y="892790"/>
                </a:cubicBezTo>
                <a:cubicBezTo>
                  <a:pt x="1428230" y="871044"/>
                  <a:pt x="1446869" y="855102"/>
                  <a:pt x="1469410" y="851733"/>
                </a:cubicBezTo>
                <a:cubicBezTo>
                  <a:pt x="1545271" y="840167"/>
                  <a:pt x="1597392" y="769292"/>
                  <a:pt x="1585825" y="693431"/>
                </a:cubicBezTo>
                <a:cubicBezTo>
                  <a:pt x="1576662" y="633339"/>
                  <a:pt x="1529502" y="586179"/>
                  <a:pt x="1469410" y="577017"/>
                </a:cubicBezTo>
                <a:cubicBezTo>
                  <a:pt x="1446864" y="573644"/>
                  <a:pt x="1428224" y="557694"/>
                  <a:pt x="1421408" y="535940"/>
                </a:cubicBezTo>
                <a:cubicBezTo>
                  <a:pt x="1380466" y="405599"/>
                  <a:pt x="1295913" y="293319"/>
                  <a:pt x="1181953" y="217964"/>
                </a:cubicBezTo>
                <a:cubicBezTo>
                  <a:pt x="1150878" y="347424"/>
                  <a:pt x="1037550" y="403027"/>
                  <a:pt x="864056" y="376337"/>
                </a:cubicBezTo>
                <a:cubicBezTo>
                  <a:pt x="831594" y="371122"/>
                  <a:pt x="809506" y="340579"/>
                  <a:pt x="814721" y="308117"/>
                </a:cubicBezTo>
                <a:cubicBezTo>
                  <a:pt x="819888" y="275954"/>
                  <a:pt x="849946" y="253916"/>
                  <a:pt x="882174" y="258663"/>
                </a:cubicBezTo>
                <a:cubicBezTo>
                  <a:pt x="1010940" y="278467"/>
                  <a:pt x="1063982" y="249396"/>
                  <a:pt x="1070789" y="160159"/>
                </a:cubicBezTo>
                <a:cubicBezTo>
                  <a:pt x="1001503" y="132950"/>
                  <a:pt x="927719" y="119009"/>
                  <a:pt x="853281" y="119063"/>
                </a:cubicBezTo>
                <a:close/>
                <a:moveTo>
                  <a:pt x="579279" y="951111"/>
                </a:moveTo>
                <a:cubicBezTo>
                  <a:pt x="600290" y="925823"/>
                  <a:pt x="637823" y="922355"/>
                  <a:pt x="663112" y="943366"/>
                </a:cubicBezTo>
                <a:cubicBezTo>
                  <a:pt x="663114" y="943368"/>
                  <a:pt x="663116" y="943370"/>
                  <a:pt x="663119" y="943372"/>
                </a:cubicBezTo>
                <a:cubicBezTo>
                  <a:pt x="716490" y="987857"/>
                  <a:pt x="783802" y="1012160"/>
                  <a:pt x="853281" y="1012031"/>
                </a:cubicBezTo>
                <a:cubicBezTo>
                  <a:pt x="923766" y="1012031"/>
                  <a:pt x="990342" y="987524"/>
                  <a:pt x="1043384" y="943412"/>
                </a:cubicBezTo>
                <a:cubicBezTo>
                  <a:pt x="1068668" y="922391"/>
                  <a:pt x="1106204" y="925848"/>
                  <a:pt x="1127224" y="951131"/>
                </a:cubicBezTo>
                <a:cubicBezTo>
                  <a:pt x="1148244" y="976414"/>
                  <a:pt x="1144788" y="1013951"/>
                  <a:pt x="1119505" y="1034971"/>
                </a:cubicBezTo>
                <a:cubicBezTo>
                  <a:pt x="1044762" y="1097205"/>
                  <a:pt x="950542" y="1131224"/>
                  <a:pt x="853281" y="1131094"/>
                </a:cubicBezTo>
                <a:cubicBezTo>
                  <a:pt x="755995" y="1131227"/>
                  <a:pt x="661751" y="1097193"/>
                  <a:pt x="586998" y="1034931"/>
                </a:cubicBezTo>
                <a:cubicBezTo>
                  <a:pt x="561715" y="1013913"/>
                  <a:pt x="558257" y="976379"/>
                  <a:pt x="579275" y="951096"/>
                </a:cubicBezTo>
                <a:cubicBezTo>
                  <a:pt x="579276" y="951094"/>
                  <a:pt x="579277" y="951093"/>
                  <a:pt x="579279" y="951091"/>
                </a:cubicBezTo>
                <a:close/>
                <a:moveTo>
                  <a:pt x="615156" y="515938"/>
                </a:moveTo>
                <a:cubicBezTo>
                  <a:pt x="658994" y="515938"/>
                  <a:pt x="694531" y="551475"/>
                  <a:pt x="694531" y="595313"/>
                </a:cubicBezTo>
                <a:lnTo>
                  <a:pt x="694531" y="674688"/>
                </a:lnTo>
                <a:cubicBezTo>
                  <a:pt x="694531" y="718525"/>
                  <a:pt x="658994" y="754062"/>
                  <a:pt x="615156" y="754062"/>
                </a:cubicBezTo>
                <a:cubicBezTo>
                  <a:pt x="571319" y="754062"/>
                  <a:pt x="535781" y="718525"/>
                  <a:pt x="535781" y="674688"/>
                </a:cubicBezTo>
                <a:lnTo>
                  <a:pt x="535781" y="595313"/>
                </a:lnTo>
                <a:cubicBezTo>
                  <a:pt x="535781" y="551475"/>
                  <a:pt x="571319" y="515938"/>
                  <a:pt x="615156" y="515938"/>
                </a:cubicBezTo>
                <a:close/>
                <a:moveTo>
                  <a:pt x="1091406" y="515938"/>
                </a:moveTo>
                <a:cubicBezTo>
                  <a:pt x="1135244" y="515938"/>
                  <a:pt x="1170781" y="551475"/>
                  <a:pt x="1170781" y="595313"/>
                </a:cubicBezTo>
                <a:lnTo>
                  <a:pt x="1170781" y="674688"/>
                </a:lnTo>
                <a:cubicBezTo>
                  <a:pt x="1170781" y="718525"/>
                  <a:pt x="1135244" y="754062"/>
                  <a:pt x="1091406" y="754062"/>
                </a:cubicBezTo>
                <a:cubicBezTo>
                  <a:pt x="1047569" y="754062"/>
                  <a:pt x="1012031" y="718525"/>
                  <a:pt x="1012031" y="674688"/>
                </a:cubicBezTo>
                <a:lnTo>
                  <a:pt x="1012031" y="595313"/>
                </a:lnTo>
                <a:cubicBezTo>
                  <a:pt x="1012031" y="551475"/>
                  <a:pt x="1047569" y="515938"/>
                  <a:pt x="1091406" y="515938"/>
                </a:cubicBezTo>
                <a:close/>
              </a:path>
            </a:pathLst>
          </a:custGeom>
          <a:solidFill>
            <a:schemeClr val="bg1"/>
          </a:solidFill>
          <a:ln w="1860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:p14="http://schemas.microsoft.com/office/powerpoint/2010/main" xmlns="" id="{764071FD-FDAF-4922-B774-1C7FC9C5B5D4}"/>
              </a:ext>
            </a:extLst>
          </p:cNvPr>
          <p:cNvGrpSpPr/>
          <p:nvPr/>
        </p:nvGrpSpPr>
        <p:grpSpPr>
          <a:xfrm>
            <a:off x="1103057" y="1668544"/>
            <a:ext cx="782304" cy="5189456"/>
            <a:chOff x="1103057" y="1668544"/>
            <a:chExt cx="782304" cy="5189456"/>
          </a:xfrm>
        </p:grpSpPr>
        <p:sp>
          <p:nvSpPr>
            <p:cNvPr id="13" name="矩形: 圆顶角 12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846C69F4-D6D8-4E6F-BA7B-2652DA645207}"/>
                </a:ext>
              </a:extLst>
            </p:cNvPr>
            <p:cNvSpPr/>
            <p:nvPr/>
          </p:nvSpPr>
          <p:spPr>
            <a:xfrm>
              <a:off x="1103057" y="1668544"/>
              <a:ext cx="782304" cy="5189456"/>
            </a:xfrm>
            <a:prstGeom prst="round2Same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0">
                  <a:srgbClr val="8EC54D"/>
                </a:gs>
                <a:gs pos="95918">
                  <a:srgbClr val="2E7538"/>
                </a:gs>
                <a:gs pos="44000">
                  <a:srgbClr val="53AA3D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31AD78D9-FF5A-48F1-9721-E1CA54FB307D}"/>
                </a:ext>
              </a:extLst>
            </p:cNvPr>
            <p:cNvGrpSpPr/>
            <p:nvPr/>
          </p:nvGrpSpPr>
          <p:grpSpPr>
            <a:xfrm>
              <a:off x="1240836" y="2129492"/>
              <a:ext cx="506747" cy="506740"/>
              <a:chOff x="1240839" y="2129492"/>
              <a:chExt cx="506747" cy="506740"/>
            </a:xfrm>
          </p:grpSpPr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B48AB68B-AA11-4A21-8970-3801013DD71D}"/>
                  </a:ext>
                </a:extLst>
              </p:cNvPr>
              <p:cNvSpPr/>
              <p:nvPr/>
            </p:nvSpPr>
            <p:spPr>
              <a:xfrm>
                <a:off x="1240847" y="2129492"/>
                <a:ext cx="506739" cy="506740"/>
              </a:xfrm>
              <a:prstGeom prst="ellipse">
                <a:avLst/>
              </a:prstGeom>
              <a:gradFill>
                <a:gsLst>
                  <a:gs pos="0">
                    <a:srgbClr val="F5EFA5"/>
                  </a:gs>
                  <a:gs pos="100000">
                    <a:srgbClr val="FECE57"/>
                  </a:gs>
                </a:gsLst>
                <a:lin ang="135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321" tIns="27661" rIns="55321" bIns="27661" rtlCol="0" anchor="ctr"/>
              <a:lstStyle/>
              <a:p>
                <a:pPr algn="ctr"/>
                <a:endParaRPr lang="zh-CN" altLang="en-US" sz="108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39874FB8-41F7-44B7-9FDA-094FD4388C80}"/>
                  </a:ext>
                </a:extLst>
              </p:cNvPr>
              <p:cNvSpPr txBox="1"/>
              <p:nvPr/>
            </p:nvSpPr>
            <p:spPr>
              <a:xfrm flipH="1">
                <a:off x="1240839" y="2198196"/>
                <a:ext cx="5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01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6E0EAD5-C15D-43A1-B531-46D560D9DC46}"/>
                </a:ext>
              </a:extLst>
            </p:cNvPr>
            <p:cNvGrpSpPr/>
            <p:nvPr/>
          </p:nvGrpSpPr>
          <p:grpSpPr>
            <a:xfrm>
              <a:off x="1240828" y="2935054"/>
              <a:ext cx="506747" cy="506740"/>
              <a:chOff x="1240839" y="2129492"/>
              <a:chExt cx="506747" cy="506740"/>
            </a:xfrm>
          </p:grpSpPr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A8764E92-B779-4BF3-A6E3-EFB878BC9C3C}"/>
                  </a:ext>
                </a:extLst>
              </p:cNvPr>
              <p:cNvSpPr/>
              <p:nvPr/>
            </p:nvSpPr>
            <p:spPr>
              <a:xfrm>
                <a:off x="1240847" y="2129492"/>
                <a:ext cx="506739" cy="506740"/>
              </a:xfrm>
              <a:prstGeom prst="ellipse">
                <a:avLst/>
              </a:prstGeom>
              <a:gradFill>
                <a:gsLst>
                  <a:gs pos="0">
                    <a:srgbClr val="F5EFA5"/>
                  </a:gs>
                  <a:gs pos="100000">
                    <a:srgbClr val="FECE57"/>
                  </a:gs>
                </a:gsLst>
                <a:lin ang="135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321" tIns="27661" rIns="55321" bIns="27661" rtlCol="0" anchor="ctr"/>
              <a:lstStyle/>
              <a:p>
                <a:pPr algn="ctr"/>
                <a:endParaRPr lang="zh-CN" altLang="en-US" sz="108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文本框 8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518D45E9-7C11-4054-AE24-CF8B9E818458}"/>
                  </a:ext>
                </a:extLst>
              </p:cNvPr>
              <p:cNvSpPr txBox="1"/>
              <p:nvPr/>
            </p:nvSpPr>
            <p:spPr>
              <a:xfrm flipH="1">
                <a:off x="1240839" y="2198196"/>
                <a:ext cx="5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02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0454A94-5DC0-46DF-81DC-391240F97770}"/>
                </a:ext>
              </a:extLst>
            </p:cNvPr>
            <p:cNvGrpSpPr/>
            <p:nvPr/>
          </p:nvGrpSpPr>
          <p:grpSpPr>
            <a:xfrm>
              <a:off x="1240828" y="3769647"/>
              <a:ext cx="506747" cy="506740"/>
              <a:chOff x="1240839" y="2129492"/>
              <a:chExt cx="506747" cy="506740"/>
            </a:xfrm>
          </p:grpSpPr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FF165C26-F2BF-4807-AFD2-ED04DAB28408}"/>
                  </a:ext>
                </a:extLst>
              </p:cNvPr>
              <p:cNvSpPr/>
              <p:nvPr/>
            </p:nvSpPr>
            <p:spPr>
              <a:xfrm>
                <a:off x="1240847" y="2129492"/>
                <a:ext cx="506739" cy="506740"/>
              </a:xfrm>
              <a:prstGeom prst="ellipse">
                <a:avLst/>
              </a:prstGeom>
              <a:gradFill>
                <a:gsLst>
                  <a:gs pos="0">
                    <a:srgbClr val="F5EFA5"/>
                  </a:gs>
                  <a:gs pos="100000">
                    <a:srgbClr val="FECE57"/>
                  </a:gs>
                </a:gsLst>
                <a:lin ang="135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321" tIns="27661" rIns="55321" bIns="27661" rtlCol="0" anchor="ctr"/>
              <a:lstStyle/>
              <a:p>
                <a:pPr algn="ctr"/>
                <a:endParaRPr lang="zh-CN" altLang="en-US" sz="108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文本框 90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1D3962A7-A9DB-487F-9E84-65B633E2A2AD}"/>
                  </a:ext>
                </a:extLst>
              </p:cNvPr>
              <p:cNvSpPr txBox="1"/>
              <p:nvPr/>
            </p:nvSpPr>
            <p:spPr>
              <a:xfrm flipH="1">
                <a:off x="1240839" y="2198196"/>
                <a:ext cx="5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03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43C780BD-8648-4ADC-BF1F-2F8BA5385B61}"/>
                </a:ext>
              </a:extLst>
            </p:cNvPr>
            <p:cNvGrpSpPr/>
            <p:nvPr/>
          </p:nvGrpSpPr>
          <p:grpSpPr>
            <a:xfrm>
              <a:off x="1240828" y="4653244"/>
              <a:ext cx="506747" cy="506740"/>
              <a:chOff x="1240839" y="2129492"/>
              <a:chExt cx="506747" cy="506740"/>
            </a:xfrm>
          </p:grpSpPr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3812066F-F519-4A11-B440-50C3F688CC66}"/>
                  </a:ext>
                </a:extLst>
              </p:cNvPr>
              <p:cNvSpPr/>
              <p:nvPr/>
            </p:nvSpPr>
            <p:spPr>
              <a:xfrm>
                <a:off x="1240847" y="2129492"/>
                <a:ext cx="506739" cy="506740"/>
              </a:xfrm>
              <a:prstGeom prst="ellipse">
                <a:avLst/>
              </a:prstGeom>
              <a:gradFill>
                <a:gsLst>
                  <a:gs pos="0">
                    <a:srgbClr val="F5EFA5"/>
                  </a:gs>
                  <a:gs pos="100000">
                    <a:srgbClr val="FECE57"/>
                  </a:gs>
                </a:gsLst>
                <a:lin ang="135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321" tIns="27661" rIns="55321" bIns="27661" rtlCol="0" anchor="ctr"/>
              <a:lstStyle/>
              <a:p>
                <a:pPr algn="ctr"/>
                <a:endParaRPr lang="zh-CN" altLang="en-US" sz="108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124EB77E-54A7-400F-8E6F-57DBA7F2DD40}"/>
                  </a:ext>
                </a:extLst>
              </p:cNvPr>
              <p:cNvSpPr txBox="1"/>
              <p:nvPr/>
            </p:nvSpPr>
            <p:spPr>
              <a:xfrm flipH="1">
                <a:off x="1240839" y="2198196"/>
                <a:ext cx="5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04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9201C596-3220-4159-9303-7A6D52D855B2}"/>
                </a:ext>
              </a:extLst>
            </p:cNvPr>
            <p:cNvGrpSpPr/>
            <p:nvPr/>
          </p:nvGrpSpPr>
          <p:grpSpPr>
            <a:xfrm>
              <a:off x="1240828" y="5507808"/>
              <a:ext cx="506747" cy="506740"/>
              <a:chOff x="1240839" y="2129492"/>
              <a:chExt cx="506747" cy="506740"/>
            </a:xfrm>
          </p:grpSpPr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48B3F623-CF6F-4B55-81EA-32554CB75C47}"/>
                  </a:ext>
                </a:extLst>
              </p:cNvPr>
              <p:cNvSpPr/>
              <p:nvPr/>
            </p:nvSpPr>
            <p:spPr>
              <a:xfrm>
                <a:off x="1240847" y="2129492"/>
                <a:ext cx="506739" cy="506740"/>
              </a:xfrm>
              <a:prstGeom prst="ellipse">
                <a:avLst/>
              </a:prstGeom>
              <a:gradFill>
                <a:gsLst>
                  <a:gs pos="0">
                    <a:srgbClr val="F5EFA5"/>
                  </a:gs>
                  <a:gs pos="100000">
                    <a:srgbClr val="FECE57"/>
                  </a:gs>
                </a:gsLst>
                <a:lin ang="13500000" scaled="1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55321" tIns="27661" rIns="55321" bIns="27661" rtlCol="0" anchor="ctr"/>
              <a:lstStyle/>
              <a:p>
                <a:pPr algn="ctr"/>
                <a:endParaRPr lang="zh-CN" altLang="en-US" sz="1089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文本框 101">
                <a:extLst>
                  <a:ext uri="{FF2B5EF4-FFF2-40B4-BE49-F238E27FC236}">
                    <a16:creationId xmlns:a16="http://schemas.microsoft.com/office/drawing/2014/main" xmlns:p14="http://schemas.microsoft.com/office/powerpoint/2010/main" xmlns="" id="{F21DAE6F-5684-4171-9730-18C879883AC2}"/>
                  </a:ext>
                </a:extLst>
              </p:cNvPr>
              <p:cNvSpPr txBox="1"/>
              <p:nvPr/>
            </p:nvSpPr>
            <p:spPr>
              <a:xfrm flipH="1">
                <a:off x="1240839" y="2198196"/>
                <a:ext cx="506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cs typeface="+mn-ea"/>
                    <a:sym typeface="+mn-lt"/>
                  </a:rPr>
                  <a:t>05</a:t>
                </a:r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xmlns:p14="http://schemas.microsoft.com/office/powerpoint/2010/main" xmlns="" id="{1362BBD6-C927-4B4B-B268-567B78093173}"/>
              </a:ext>
            </a:extLst>
          </p:cNvPr>
          <p:cNvGrpSpPr/>
          <p:nvPr/>
        </p:nvGrpSpPr>
        <p:grpSpPr>
          <a:xfrm>
            <a:off x="2023151" y="2198196"/>
            <a:ext cx="9336148" cy="3732259"/>
            <a:chOff x="2023151" y="2198196"/>
            <a:chExt cx="9336148" cy="3732259"/>
          </a:xfrm>
        </p:grpSpPr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CE4DE5AF-5F34-40C4-B3D8-1AB592341B1D}"/>
                </a:ext>
              </a:extLst>
            </p:cNvPr>
            <p:cNvSpPr txBox="1"/>
            <p:nvPr/>
          </p:nvSpPr>
          <p:spPr>
            <a:xfrm>
              <a:off x="2023151" y="2198196"/>
              <a:ext cx="87268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根据儿童不同年龄特点，建立科学、合理的一日生活制度，培养儿童良好的卫生习惯；</a:t>
              </a: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64CE178C-152C-4BFA-8C5B-E275F9AD8710}"/>
                </a:ext>
              </a:extLst>
            </p:cNvPr>
            <p:cNvSpPr txBox="1"/>
            <p:nvPr/>
          </p:nvSpPr>
          <p:spPr>
            <a:xfrm>
              <a:off x="2023151" y="3019147"/>
              <a:ext cx="872686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为儿童提供合理的营养膳食，科学制订食谱，保证膳食平衡；</a:t>
              </a: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AFD6CD6F-C17A-42C6-BE72-E947486FB8E3}"/>
                </a:ext>
              </a:extLst>
            </p:cNvPr>
            <p:cNvSpPr txBox="1"/>
            <p:nvPr/>
          </p:nvSpPr>
          <p:spPr>
            <a:xfrm>
              <a:off x="2023151" y="3740616"/>
              <a:ext cx="933614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制订与儿童生理特点相适应的体格锻炼计划，根据儿童年龄特点开展游戏及体育活动，并保证儿童户外活动时间，增进儿童身心健康；</a:t>
              </a:r>
            </a:p>
          </p:txBody>
        </p:sp>
        <p:sp>
          <p:nvSpPr>
            <p:cNvPr id="95" name="文本框 94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B11B7562-4344-45EC-9BDA-D673C30417E8}"/>
                </a:ext>
              </a:extLst>
            </p:cNvPr>
            <p:cNvSpPr txBox="1"/>
            <p:nvPr/>
          </p:nvSpPr>
          <p:spPr>
            <a:xfrm>
              <a:off x="2023151" y="4624213"/>
              <a:ext cx="933614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建立健康检查制度，开展儿童定期健康检查工作，建立健康档案。坚持晨检及全日健康观察，做好常见病的预防，发现问题及时处理；</a:t>
              </a:r>
            </a:p>
          </p:txBody>
        </p:sp>
        <p:sp>
          <p:nvSpPr>
            <p:cNvPr id="100" name="文本框 99">
              <a:extLst>
                <a:ext uri="{FF2B5EF4-FFF2-40B4-BE49-F238E27FC236}">
                  <a16:creationId xmlns:a16="http://schemas.microsoft.com/office/drawing/2014/main" xmlns:p14="http://schemas.microsoft.com/office/powerpoint/2010/main" xmlns="" id="{EB7D3997-4DDD-48F0-B576-41688C874917}"/>
                </a:ext>
              </a:extLst>
            </p:cNvPr>
            <p:cNvSpPr txBox="1"/>
            <p:nvPr/>
          </p:nvSpPr>
          <p:spPr>
            <a:xfrm>
              <a:off x="2023151" y="5591901"/>
              <a:ext cx="933614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1600" dirty="0">
                  <a:cs typeface="+mn-ea"/>
                  <a:sym typeface="+mn-lt"/>
                </a:rPr>
                <a:t>严格执行卫生消毒制度，做好室内外环境及个人卫生。加强饮食卫生管理</a:t>
              </a:r>
              <a:r>
                <a:rPr lang="en-US" altLang="zh-CN" sz="1600" dirty="0">
                  <a:cs typeface="+mn-ea"/>
                  <a:sym typeface="+mn-lt"/>
                </a:rPr>
                <a:t>,</a:t>
              </a:r>
              <a:r>
                <a:rPr lang="zh-CN" altLang="en-US" sz="1600" dirty="0">
                  <a:cs typeface="+mn-ea"/>
                  <a:sym typeface="+mn-lt"/>
                </a:rPr>
                <a:t>保证食品安全；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726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fpwnd4d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3208</Words>
  <Application>Microsoft Office PowerPoint</Application>
  <PresentationFormat>宽屏</PresentationFormat>
  <Paragraphs>340</Paragraphs>
  <Slides>40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40</vt:i4>
      </vt:variant>
    </vt:vector>
  </HeadingPairs>
  <TitlesOfParts>
    <vt:vector size="51" baseType="lpstr">
      <vt:lpstr>Meiryo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276</cp:revision>
  <dcterms:created xsi:type="dcterms:W3CDTF">2021-10-08T03:54:11Z</dcterms:created>
  <dcterms:modified xsi:type="dcterms:W3CDTF">2022-12-30T02:23:57Z</dcterms:modified>
</cp:coreProperties>
</file>