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5"/>
  </p:notesMasterIdLst>
  <p:sldIdLst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008" userDrawn="1">
          <p15:clr>
            <a:srgbClr val="A4A3A4"/>
          </p15:clr>
        </p15:guide>
        <p15:guide id="4" orient="horz" pos="3888" userDrawn="1">
          <p15:clr>
            <a:srgbClr val="A4A3A4"/>
          </p15:clr>
        </p15:guide>
        <p15:guide id="5" pos="384" userDrawn="1">
          <p15:clr>
            <a:srgbClr val="A4A3A4"/>
          </p15:clr>
        </p15:guide>
        <p15:guide id="6" pos="7296" userDrawn="1">
          <p15:clr>
            <a:srgbClr val="A4A3A4"/>
          </p15:clr>
        </p15:guide>
        <p15:guide id="7" pos="552" userDrawn="1">
          <p15:clr>
            <a:srgbClr val="A4A3A4"/>
          </p15:clr>
        </p15:guide>
        <p15:guide id="8" pos="7128" userDrawn="1">
          <p15:clr>
            <a:srgbClr val="A4A3A4"/>
          </p15:clr>
        </p15:guide>
        <p15:guide id="9" orient="horz" pos="3312" userDrawn="1">
          <p15:clr>
            <a:srgbClr val="A4A3A4"/>
          </p15:clr>
        </p15:guide>
        <p15:guide id="10" orient="horz" pos="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4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822" y="114"/>
      </p:cViewPr>
      <p:guideLst>
        <p:guide orient="horz" pos="2160"/>
        <p:guide pos="3840"/>
        <p:guide orient="horz" pos="1008"/>
        <p:guide orient="horz" pos="3888"/>
        <p:guide pos="384"/>
        <p:guide pos="7296"/>
        <p:guide pos="552"/>
        <p:guide pos="7128"/>
        <p:guide orient="horz" pos="3312"/>
        <p:guide orient="horz" pos="4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2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wdUpDiag">
                <a:fgClr>
                  <a:schemeClr val="accent1">
                    <a:lumMod val="75000"/>
                  </a:schemeClr>
                </a:fgClr>
                <a:bgClr>
                  <a:schemeClr val="accent1"/>
                </a:bgClr>
              </a:patt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pattFill prst="wdUpDiag">
                <a:fgClr>
                  <a:schemeClr val="accent2">
                    <a:lumMod val="75000"/>
                  </a:schemeClr>
                </a:fgClr>
                <a:bgClr>
                  <a:schemeClr val="accent2"/>
                </a:bgClr>
              </a:patt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pattFill prst="wdUpDiag">
                <a:fgClr>
                  <a:schemeClr val="accent6">
                    <a:lumMod val="75000"/>
                  </a:schemeClr>
                </a:fgClr>
                <a:bgClr>
                  <a:schemeClr val="accent6"/>
                </a:bgClr>
              </a:patt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pattFill prst="wdUpDiag">
                <a:fgClr>
                  <a:schemeClr val="accent4">
                    <a:lumMod val="75000"/>
                  </a:schemeClr>
                </a:fgClr>
                <a:bgClr>
                  <a:schemeClr val="accent4"/>
                </a:bgClr>
              </a:patt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Professional</c:v>
                </c:pt>
                <c:pt idx="1">
                  <c:v>Unique</c:v>
                </c:pt>
                <c:pt idx="2">
                  <c:v>Essential</c:v>
                </c:pt>
                <c:pt idx="3">
                  <c:v>Exclusive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2.5</c:v>
                </c:pt>
                <c:pt idx="2">
                  <c:v>4.5</c:v>
                </c:pt>
                <c:pt idx="3">
                  <c:v>0.8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85000"/>
                <a:alpha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Professional</c:v>
                </c:pt>
                <c:pt idx="1">
                  <c:v>Unique</c:v>
                </c:pt>
                <c:pt idx="2">
                  <c:v>Essential</c:v>
                </c:pt>
                <c:pt idx="3">
                  <c:v>Exclusive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-1553912336"/>
        <c:axId val="-1553910160"/>
      </c:barChart>
      <c:catAx>
        <c:axId val="-155391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zh-CN"/>
          </a:p>
        </c:txPr>
        <c:crossAx val="-1553910160"/>
        <c:crosses val="autoZero"/>
        <c:auto val="1"/>
        <c:lblAlgn val="ctr"/>
        <c:lblOffset val="100"/>
        <c:noMultiLvlLbl val="0"/>
      </c:catAx>
      <c:valAx>
        <c:axId val="-1553910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zh-CN"/>
          </a:p>
        </c:txPr>
        <c:crossAx val="-1553912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6D50-B4D8-4AF8-970F-93921CED6C89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34EFE-3C72-48C5-A4B8-8691E72D3C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917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3342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666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43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03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99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41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478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30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84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571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17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83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1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14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20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025726" y="263300"/>
            <a:ext cx="4140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  <a:ea typeface="Roboto Condensed Light" panose="02000000000000000000" pitchFamily="2" charset="0"/>
              </a:rPr>
              <a:t>Column Single Chart Analysis</a:t>
            </a:r>
            <a:endParaRPr lang="en-US" sz="28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3934" y="786520"/>
            <a:ext cx="5024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Assertively fabricate competitive manufactured products vis-a-vis equity invested catalysts </a:t>
            </a:r>
          </a:p>
          <a:p>
            <a:pPr algn="ct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change. </a:t>
            </a:r>
            <a:endParaRPr lang="en-US" sz="90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980637" y="6484585"/>
            <a:ext cx="230726" cy="230726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77" y="57150"/>
                </a:moveTo>
                <a:cubicBezTo>
                  <a:pt x="116012" y="57150"/>
                  <a:pt x="117723" y="57819"/>
                  <a:pt x="119212" y="59159"/>
                </a:cubicBezTo>
                <a:cubicBezTo>
                  <a:pt x="120700" y="60498"/>
                  <a:pt x="121444" y="62210"/>
                  <a:pt x="121444" y="64293"/>
                </a:cubicBezTo>
                <a:lnTo>
                  <a:pt x="121444" y="145107"/>
                </a:lnTo>
                <a:lnTo>
                  <a:pt x="147787" y="118764"/>
                </a:lnTo>
                <a:cubicBezTo>
                  <a:pt x="151061" y="115490"/>
                  <a:pt x="154335" y="115490"/>
                  <a:pt x="157609" y="118764"/>
                </a:cubicBezTo>
                <a:cubicBezTo>
                  <a:pt x="159098" y="120253"/>
                  <a:pt x="159842" y="121964"/>
                  <a:pt x="159842" y="123899"/>
                </a:cubicBezTo>
                <a:cubicBezTo>
                  <a:pt x="159842" y="125834"/>
                  <a:pt x="159098" y="127545"/>
                  <a:pt x="157609" y="129034"/>
                </a:cubicBezTo>
                <a:lnTo>
                  <a:pt x="114300" y="171003"/>
                </a:lnTo>
                <a:lnTo>
                  <a:pt x="70991" y="129034"/>
                </a:lnTo>
                <a:cubicBezTo>
                  <a:pt x="67717" y="125462"/>
                  <a:pt x="67791" y="122039"/>
                  <a:pt x="71215" y="118764"/>
                </a:cubicBezTo>
                <a:cubicBezTo>
                  <a:pt x="74638" y="115490"/>
                  <a:pt x="77986" y="115490"/>
                  <a:pt x="81260" y="118764"/>
                </a:cubicBezTo>
                <a:lnTo>
                  <a:pt x="107156" y="144661"/>
                </a:lnTo>
                <a:lnTo>
                  <a:pt x="107156" y="64293"/>
                </a:lnTo>
                <a:cubicBezTo>
                  <a:pt x="107156" y="62210"/>
                  <a:pt x="107826" y="60498"/>
                  <a:pt x="109166" y="59159"/>
                </a:cubicBezTo>
                <a:cubicBezTo>
                  <a:pt x="110505" y="57819"/>
                  <a:pt x="112142" y="57150"/>
                  <a:pt x="114077" y="57150"/>
                </a:cubicBezTo>
                <a:close/>
                <a:moveTo>
                  <a:pt x="114300" y="14287"/>
                </a:moveTo>
                <a:cubicBezTo>
                  <a:pt x="86618" y="14287"/>
                  <a:pt x="63029" y="24035"/>
                  <a:pt x="43532" y="43532"/>
                </a:cubicBezTo>
                <a:cubicBezTo>
                  <a:pt x="24036" y="63028"/>
                  <a:pt x="14288" y="86618"/>
                  <a:pt x="14288" y="114300"/>
                </a:cubicBezTo>
                <a:cubicBezTo>
                  <a:pt x="14288" y="141982"/>
                  <a:pt x="24036" y="165571"/>
                  <a:pt x="43532" y="185067"/>
                </a:cubicBezTo>
                <a:cubicBezTo>
                  <a:pt x="63029" y="204564"/>
                  <a:pt x="86618" y="214312"/>
                  <a:pt x="114300" y="214312"/>
                </a:cubicBezTo>
                <a:cubicBezTo>
                  <a:pt x="141982" y="214312"/>
                  <a:pt x="165646" y="204564"/>
                  <a:pt x="185291" y="185067"/>
                </a:cubicBezTo>
                <a:cubicBezTo>
                  <a:pt x="204937" y="165571"/>
                  <a:pt x="214759" y="141982"/>
                  <a:pt x="214759" y="114300"/>
                </a:cubicBezTo>
                <a:cubicBezTo>
                  <a:pt x="214759" y="86618"/>
                  <a:pt x="204937" y="63028"/>
                  <a:pt x="185291" y="43532"/>
                </a:cubicBezTo>
                <a:cubicBezTo>
                  <a:pt x="165646" y="24035"/>
                  <a:pt x="141982" y="14287"/>
                  <a:pt x="114300" y="14287"/>
                </a:cubicBezTo>
                <a:close/>
                <a:moveTo>
                  <a:pt x="114300" y="0"/>
                </a:moveTo>
                <a:cubicBezTo>
                  <a:pt x="145852" y="0"/>
                  <a:pt x="172790" y="11162"/>
                  <a:pt x="195114" y="33486"/>
                </a:cubicBezTo>
                <a:cubicBezTo>
                  <a:pt x="217438" y="55810"/>
                  <a:pt x="228600" y="82748"/>
                  <a:pt x="228600" y="114300"/>
                </a:cubicBezTo>
                <a:cubicBezTo>
                  <a:pt x="228600" y="145851"/>
                  <a:pt x="217438" y="172789"/>
                  <a:pt x="195114" y="195113"/>
                </a:cubicBezTo>
                <a:cubicBezTo>
                  <a:pt x="172790" y="217438"/>
                  <a:pt x="145852" y="228600"/>
                  <a:pt x="114300" y="228600"/>
                </a:cubicBezTo>
                <a:cubicBezTo>
                  <a:pt x="82749" y="228600"/>
                  <a:pt x="55811" y="217438"/>
                  <a:pt x="33487" y="195113"/>
                </a:cubicBezTo>
                <a:cubicBezTo>
                  <a:pt x="11162" y="172789"/>
                  <a:pt x="0" y="145851"/>
                  <a:pt x="0" y="114300"/>
                </a:cubicBezTo>
                <a:cubicBezTo>
                  <a:pt x="0" y="82748"/>
                  <a:pt x="11162" y="55810"/>
                  <a:pt x="33487" y="33486"/>
                </a:cubicBezTo>
                <a:cubicBezTo>
                  <a:pt x="55811" y="11162"/>
                  <a:pt x="82749" y="0"/>
                  <a:pt x="11430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24277519"/>
              </p:ext>
            </p:extLst>
          </p:nvPr>
        </p:nvGraphicFramePr>
        <p:xfrm>
          <a:off x="3486150" y="1638300"/>
          <a:ext cx="5219700" cy="4500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7697972" y="4917564"/>
            <a:ext cx="3617728" cy="0"/>
          </a:xfrm>
          <a:prstGeom prst="line">
            <a:avLst/>
          </a:prstGeom>
          <a:ln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549656" y="2924845"/>
            <a:ext cx="4776677" cy="0"/>
          </a:xfrm>
          <a:prstGeom prst="line">
            <a:avLst/>
          </a:prstGeom>
          <a:ln w="3175">
            <a:solidFill>
              <a:schemeClr val="accent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876300" y="2812302"/>
            <a:ext cx="3950881" cy="0"/>
          </a:xfrm>
          <a:prstGeom prst="line">
            <a:avLst/>
          </a:prstGeom>
          <a:ln w="317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76300" y="4354027"/>
            <a:ext cx="5104337" cy="0"/>
          </a:xfrm>
          <a:prstGeom prst="line">
            <a:avLst/>
          </a:prstGeom>
          <a:ln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449170" y="2340070"/>
            <a:ext cx="8771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72%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02964" y="3059668"/>
            <a:ext cx="1623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</a:t>
            </a:r>
          </a:p>
          <a:p>
            <a:pPr algn="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client-centric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76300" y="2227527"/>
            <a:ext cx="8851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75%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6300" y="2909803"/>
            <a:ext cx="1623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</a:t>
            </a:r>
          </a:p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client-centric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76300" y="3759638"/>
            <a:ext cx="881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38%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76300" y="4448008"/>
            <a:ext cx="1623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</a:t>
            </a:r>
          </a:p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client-centric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438537" y="4332789"/>
            <a:ext cx="869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25%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702964" y="5052386"/>
            <a:ext cx="1623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</a:t>
            </a:r>
          </a:p>
          <a:p>
            <a:pPr algn="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client-centric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54602" y="435006"/>
            <a:ext cx="2086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F9FAFA"/>
                </a:solidFill>
              </a:rPr>
              <a:t>https://www.ypppt.com/</a:t>
            </a:r>
            <a:endParaRPr lang="zh-CN" altLang="en-US" sz="1200" dirty="0">
              <a:solidFill>
                <a:srgbClr val="F9FA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32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El"/>
        </p:bldSub>
      </p:bldGraphic>
      <p:bldP spid="15" grpId="0"/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664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etton Colorful v.1">
      <a:dk1>
        <a:sysClr val="windowText" lastClr="000000"/>
      </a:dk1>
      <a:lt1>
        <a:sysClr val="window" lastClr="FFFFFF"/>
      </a:lt1>
      <a:dk2>
        <a:srgbClr val="231D1F"/>
      </a:dk2>
      <a:lt2>
        <a:srgbClr val="ECF0F1"/>
      </a:lt2>
      <a:accent1>
        <a:srgbClr val="E74C3C"/>
      </a:accent1>
      <a:accent2>
        <a:srgbClr val="F39C12"/>
      </a:accent2>
      <a:accent3>
        <a:srgbClr val="2ECC71"/>
      </a:accent3>
      <a:accent4>
        <a:srgbClr val="2980B9"/>
      </a:accent4>
      <a:accent5>
        <a:srgbClr val="16A085"/>
      </a:accent5>
      <a:accent6>
        <a:srgbClr val="9BBB59"/>
      </a:accent6>
      <a:hlink>
        <a:srgbClr val="E74C3C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3094</TotalTime>
  <Words>122</Words>
  <Application>Microsoft Office PowerPoint</Application>
  <PresentationFormat>宽屏</PresentationFormat>
  <Paragraphs>25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Meiryo</vt:lpstr>
      <vt:lpstr>宋体</vt:lpstr>
      <vt:lpstr>微软雅黑</vt:lpstr>
      <vt:lpstr>Abel</vt:lpstr>
      <vt:lpstr>Arial</vt:lpstr>
      <vt:lpstr>Calibri</vt:lpstr>
      <vt:lpstr>Calibri Light</vt:lpstr>
      <vt:lpstr>Open Sans</vt:lpstr>
      <vt:lpstr>Roboto Condensed Light</vt:lpstr>
      <vt:lpstr>Office Theme</vt:lpstr>
      <vt:lpstr>1_Office Theme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773</cp:revision>
  <dcterms:created xsi:type="dcterms:W3CDTF">2015-02-03T13:50:57Z</dcterms:created>
  <dcterms:modified xsi:type="dcterms:W3CDTF">2022-12-29T01:22:32Z</dcterms:modified>
</cp:coreProperties>
</file>