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5.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2.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3.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30"/>
  </p:notesMasterIdLst>
  <p:sldIdLst>
    <p:sldId id="256" r:id="rId4"/>
    <p:sldId id="265" r:id="rId5"/>
    <p:sldId id="258" r:id="rId6"/>
    <p:sldId id="260" r:id="rId7"/>
    <p:sldId id="269" r:id="rId8"/>
    <p:sldId id="270" r:id="rId9"/>
    <p:sldId id="271" r:id="rId10"/>
    <p:sldId id="272" r:id="rId11"/>
    <p:sldId id="273" r:id="rId12"/>
    <p:sldId id="261" r:id="rId13"/>
    <p:sldId id="257" r:id="rId14"/>
    <p:sldId id="274" r:id="rId15"/>
    <p:sldId id="262" r:id="rId16"/>
    <p:sldId id="268" r:id="rId17"/>
    <p:sldId id="263" r:id="rId18"/>
    <p:sldId id="267" r:id="rId19"/>
    <p:sldId id="264" r:id="rId20"/>
    <p:sldId id="266" r:id="rId21"/>
    <p:sldId id="285" r:id="rId22"/>
    <p:sldId id="276" r:id="rId23"/>
    <p:sldId id="283" r:id="rId24"/>
    <p:sldId id="281" r:id="rId25"/>
    <p:sldId id="284" r:id="rId26"/>
    <p:sldId id="282" r:id="rId27"/>
    <p:sldId id="259"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howGuides="1">
      <p:cViewPr varScale="1">
        <p:scale>
          <a:sx n="106" d="100"/>
          <a:sy n="106"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8624-7C29-4160-97D2-FD93943DC337}"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CBFF2-A906-4C84-A05B-827A687CFF6C}" type="slidenum">
              <a:rPr lang="zh-CN" altLang="en-US" smtClean="0"/>
              <a:t>‹#›</a:t>
            </a:fld>
            <a:endParaRPr lang="zh-CN" altLang="en-US"/>
          </a:p>
        </p:txBody>
      </p:sp>
    </p:spTree>
    <p:extLst>
      <p:ext uri="{BB962C8B-B14F-4D97-AF65-F5344CB8AC3E}">
        <p14:creationId xmlns:p14="http://schemas.microsoft.com/office/powerpoint/2010/main" val="216367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a:t>
            </a:fld>
            <a:endParaRPr lang="zh-CN" altLang="en-US"/>
          </a:p>
        </p:txBody>
      </p:sp>
    </p:spTree>
    <p:extLst>
      <p:ext uri="{BB962C8B-B14F-4D97-AF65-F5344CB8AC3E}">
        <p14:creationId xmlns:p14="http://schemas.microsoft.com/office/powerpoint/2010/main" val="35758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10</a:t>
            </a:fld>
            <a:endParaRPr lang="zh-CN" altLang="en-US"/>
          </a:p>
        </p:txBody>
      </p:sp>
    </p:spTree>
    <p:extLst>
      <p:ext uri="{BB962C8B-B14F-4D97-AF65-F5344CB8AC3E}">
        <p14:creationId xmlns:p14="http://schemas.microsoft.com/office/powerpoint/2010/main" val="421767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11</a:t>
            </a:fld>
            <a:endParaRPr lang="zh-CN" altLang="en-US"/>
          </a:p>
        </p:txBody>
      </p:sp>
    </p:spTree>
    <p:extLst>
      <p:ext uri="{BB962C8B-B14F-4D97-AF65-F5344CB8AC3E}">
        <p14:creationId xmlns:p14="http://schemas.microsoft.com/office/powerpoint/2010/main" val="373678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12</a:t>
            </a:fld>
            <a:endParaRPr lang="zh-CN" altLang="en-US"/>
          </a:p>
        </p:txBody>
      </p:sp>
    </p:spTree>
    <p:extLst>
      <p:ext uri="{BB962C8B-B14F-4D97-AF65-F5344CB8AC3E}">
        <p14:creationId xmlns:p14="http://schemas.microsoft.com/office/powerpoint/2010/main" val="81086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8B8CBFF2-A906-4C84-A05B-827A687CFF6C}" type="slidenum">
              <a:rPr lang="zh-CN" altLang="en-US" smtClean="0"/>
              <a:t>13</a:t>
            </a:fld>
            <a:endParaRPr lang="zh-CN" altLang="en-US"/>
          </a:p>
        </p:txBody>
      </p:sp>
    </p:spTree>
    <p:extLst>
      <p:ext uri="{BB962C8B-B14F-4D97-AF65-F5344CB8AC3E}">
        <p14:creationId xmlns:p14="http://schemas.microsoft.com/office/powerpoint/2010/main" val="264215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14</a:t>
            </a:fld>
            <a:endParaRPr lang="zh-CN" altLang="en-US"/>
          </a:p>
        </p:txBody>
      </p:sp>
    </p:spTree>
    <p:extLst>
      <p:ext uri="{BB962C8B-B14F-4D97-AF65-F5344CB8AC3E}">
        <p14:creationId xmlns:p14="http://schemas.microsoft.com/office/powerpoint/2010/main" val="107973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15</a:t>
            </a:fld>
            <a:endParaRPr lang="zh-CN" altLang="en-US"/>
          </a:p>
        </p:txBody>
      </p:sp>
    </p:spTree>
    <p:extLst>
      <p:ext uri="{BB962C8B-B14F-4D97-AF65-F5344CB8AC3E}">
        <p14:creationId xmlns:p14="http://schemas.microsoft.com/office/powerpoint/2010/main" val="197964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16</a:t>
            </a:fld>
            <a:endParaRPr lang="zh-CN" altLang="en-US"/>
          </a:p>
        </p:txBody>
      </p:sp>
    </p:spTree>
    <p:extLst>
      <p:ext uri="{BB962C8B-B14F-4D97-AF65-F5344CB8AC3E}">
        <p14:creationId xmlns:p14="http://schemas.microsoft.com/office/powerpoint/2010/main" val="3557673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17</a:t>
            </a:fld>
            <a:endParaRPr lang="zh-CN" altLang="en-US"/>
          </a:p>
        </p:txBody>
      </p:sp>
    </p:spTree>
    <p:extLst>
      <p:ext uri="{BB962C8B-B14F-4D97-AF65-F5344CB8AC3E}">
        <p14:creationId xmlns:p14="http://schemas.microsoft.com/office/powerpoint/2010/main" val="180220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18</a:t>
            </a:fld>
            <a:endParaRPr lang="zh-CN" altLang="en-US"/>
          </a:p>
        </p:txBody>
      </p:sp>
    </p:spTree>
    <p:extLst>
      <p:ext uri="{BB962C8B-B14F-4D97-AF65-F5344CB8AC3E}">
        <p14:creationId xmlns:p14="http://schemas.microsoft.com/office/powerpoint/2010/main" val="206760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19</a:t>
            </a:fld>
            <a:endParaRPr lang="zh-CN" altLang="en-US"/>
          </a:p>
        </p:txBody>
      </p:sp>
    </p:spTree>
    <p:extLst>
      <p:ext uri="{BB962C8B-B14F-4D97-AF65-F5344CB8AC3E}">
        <p14:creationId xmlns:p14="http://schemas.microsoft.com/office/powerpoint/2010/main" val="373758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a:t>
            </a:fld>
            <a:endParaRPr lang="zh-CN" altLang="en-US"/>
          </a:p>
        </p:txBody>
      </p:sp>
    </p:spTree>
    <p:extLst>
      <p:ext uri="{BB962C8B-B14F-4D97-AF65-F5344CB8AC3E}">
        <p14:creationId xmlns:p14="http://schemas.microsoft.com/office/powerpoint/2010/main" val="232765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20</a:t>
            </a:fld>
            <a:endParaRPr lang="zh-CN" altLang="en-US"/>
          </a:p>
        </p:txBody>
      </p:sp>
    </p:spTree>
    <p:extLst>
      <p:ext uri="{BB962C8B-B14F-4D97-AF65-F5344CB8AC3E}">
        <p14:creationId xmlns:p14="http://schemas.microsoft.com/office/powerpoint/2010/main" val="140795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21</a:t>
            </a:fld>
            <a:endParaRPr lang="zh-CN" altLang="en-US"/>
          </a:p>
        </p:txBody>
      </p:sp>
    </p:spTree>
    <p:extLst>
      <p:ext uri="{BB962C8B-B14F-4D97-AF65-F5344CB8AC3E}">
        <p14:creationId xmlns:p14="http://schemas.microsoft.com/office/powerpoint/2010/main" val="389213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22</a:t>
            </a:fld>
            <a:endParaRPr lang="zh-CN" altLang="en-US"/>
          </a:p>
        </p:txBody>
      </p:sp>
    </p:spTree>
    <p:extLst>
      <p:ext uri="{BB962C8B-B14F-4D97-AF65-F5344CB8AC3E}">
        <p14:creationId xmlns:p14="http://schemas.microsoft.com/office/powerpoint/2010/main" val="145400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23</a:t>
            </a:fld>
            <a:endParaRPr lang="zh-CN" altLang="en-US"/>
          </a:p>
        </p:txBody>
      </p:sp>
    </p:spTree>
    <p:extLst>
      <p:ext uri="{BB962C8B-B14F-4D97-AF65-F5344CB8AC3E}">
        <p14:creationId xmlns:p14="http://schemas.microsoft.com/office/powerpoint/2010/main" val="218127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24</a:t>
            </a:fld>
            <a:endParaRPr lang="zh-CN" altLang="en-US"/>
          </a:p>
        </p:txBody>
      </p:sp>
    </p:spTree>
    <p:extLst>
      <p:ext uri="{BB962C8B-B14F-4D97-AF65-F5344CB8AC3E}">
        <p14:creationId xmlns:p14="http://schemas.microsoft.com/office/powerpoint/2010/main" val="985529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25</a:t>
            </a:fld>
            <a:endParaRPr lang="zh-CN" altLang="en-US"/>
          </a:p>
        </p:txBody>
      </p:sp>
    </p:spTree>
    <p:extLst>
      <p:ext uri="{BB962C8B-B14F-4D97-AF65-F5344CB8AC3E}">
        <p14:creationId xmlns:p14="http://schemas.microsoft.com/office/powerpoint/2010/main" val="1334416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105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3</a:t>
            </a:fld>
            <a:endParaRPr lang="zh-CN" altLang="en-US"/>
          </a:p>
        </p:txBody>
      </p:sp>
    </p:spTree>
    <p:extLst>
      <p:ext uri="{BB962C8B-B14F-4D97-AF65-F5344CB8AC3E}">
        <p14:creationId xmlns:p14="http://schemas.microsoft.com/office/powerpoint/2010/main" val="318863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4</a:t>
            </a:fld>
            <a:endParaRPr lang="zh-CN" altLang="en-US"/>
          </a:p>
        </p:txBody>
      </p:sp>
    </p:spTree>
    <p:extLst>
      <p:ext uri="{BB962C8B-B14F-4D97-AF65-F5344CB8AC3E}">
        <p14:creationId xmlns:p14="http://schemas.microsoft.com/office/powerpoint/2010/main" val="223461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5</a:t>
            </a:fld>
            <a:endParaRPr lang="zh-CN" altLang="en-US"/>
          </a:p>
        </p:txBody>
      </p:sp>
    </p:spTree>
    <p:extLst>
      <p:ext uri="{BB962C8B-B14F-4D97-AF65-F5344CB8AC3E}">
        <p14:creationId xmlns:p14="http://schemas.microsoft.com/office/powerpoint/2010/main" val="1124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6</a:t>
            </a:fld>
            <a:endParaRPr lang="zh-CN" altLang="en-US"/>
          </a:p>
        </p:txBody>
      </p:sp>
    </p:spTree>
    <p:extLst>
      <p:ext uri="{BB962C8B-B14F-4D97-AF65-F5344CB8AC3E}">
        <p14:creationId xmlns:p14="http://schemas.microsoft.com/office/powerpoint/2010/main" val="328280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7</a:t>
            </a:fld>
            <a:endParaRPr lang="zh-CN" altLang="en-US"/>
          </a:p>
        </p:txBody>
      </p:sp>
    </p:spTree>
    <p:extLst>
      <p:ext uri="{BB962C8B-B14F-4D97-AF65-F5344CB8AC3E}">
        <p14:creationId xmlns:p14="http://schemas.microsoft.com/office/powerpoint/2010/main" val="395230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8</a:t>
            </a:fld>
            <a:endParaRPr lang="zh-CN" altLang="en-US"/>
          </a:p>
        </p:txBody>
      </p:sp>
    </p:spTree>
    <p:extLst>
      <p:ext uri="{BB962C8B-B14F-4D97-AF65-F5344CB8AC3E}">
        <p14:creationId xmlns:p14="http://schemas.microsoft.com/office/powerpoint/2010/main" val="109616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8CBFF2-A906-4C84-A05B-827A687CFF6C}" type="slidenum">
              <a:rPr lang="zh-CN" altLang="en-US" smtClean="0"/>
              <a:t>9</a:t>
            </a:fld>
            <a:endParaRPr lang="zh-CN" altLang="en-US"/>
          </a:p>
        </p:txBody>
      </p:sp>
    </p:spTree>
    <p:extLst>
      <p:ext uri="{BB962C8B-B14F-4D97-AF65-F5344CB8AC3E}">
        <p14:creationId xmlns:p14="http://schemas.microsoft.com/office/powerpoint/2010/main" val="2851491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62536D0-2D30-8D7E-864A-0E21391E5F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6092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432783-3316-D7D9-0CC2-32539BF9886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695575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D65A0DF-2510-6058-B299-1EBCE546F36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58940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856E31-AF04-B313-2F1F-BF1165ACA8D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53545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CD60EAA-B22A-85DF-E6D6-064EFE5BBB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 xmlns:a16="http://schemas.microsoft.com/office/drawing/2014/main" id="{F6FAA4F8-FEA4-6AB6-AE7F-A64774D36495}"/>
              </a:ext>
            </a:extLst>
          </p:cNvPr>
          <p:cNvSpPr txBox="1"/>
          <p:nvPr userDrawn="1"/>
        </p:nvSpPr>
        <p:spPr>
          <a:xfrm>
            <a:off x="838200" y="637444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09790282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8B9A6A-75CE-6051-2048-4E1E744F72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751277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2CD6CC4-E281-7737-3E41-0322063E973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270403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53001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56247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376"/>
            <a:ext cx="12192000" cy="6857247"/>
          </a:xfrm>
          <a:prstGeom prst="rect">
            <a:avLst/>
          </a:prstGeom>
        </p:spPr>
      </p:pic>
      <p:pic>
        <p:nvPicPr>
          <p:cNvPr id="3" name="图片 2"/>
          <p:cNvPicPr>
            <a:picLocks noChangeAspect="1"/>
          </p:cNvPicPr>
          <p:nvPr userDrawn="1"/>
        </p:nvPicPr>
        <p:blipFill rotWithShape="1">
          <a:blip r:embed="rId3" cstate="email"/>
          <a:srcRect/>
          <a:stretch>
            <a:fillRect/>
          </a:stretch>
        </p:blipFill>
        <p:spPr>
          <a:xfrm>
            <a:off x="8046720" y="1"/>
            <a:ext cx="4145280" cy="279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0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465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292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99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056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6474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648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067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1019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42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cxnSp>
        <p:nvCxnSpPr>
          <p:cNvPr id="2" name="直接连接符 1"/>
          <p:cNvCxnSpPr/>
          <p:nvPr userDrawn="1"/>
        </p:nvCxnSpPr>
        <p:spPr>
          <a:xfrm>
            <a:off x="843280" y="947361"/>
            <a:ext cx="11124655" cy="0"/>
          </a:xfrm>
          <a:prstGeom prst="line">
            <a:avLst/>
          </a:prstGeom>
          <a:noFill/>
          <a:ln w="6350" cap="flat" cmpd="sng" algn="ctr">
            <a:solidFill>
              <a:srgbClr val="CD201F"/>
            </a:solidFill>
            <a:prstDash val="solid"/>
            <a:miter lim="800000"/>
          </a:ln>
          <a:effectLst/>
        </p:spPr>
      </p:cxnSp>
      <p:pic>
        <p:nvPicPr>
          <p:cNvPr id="3" name="图片 2"/>
          <p:cNvPicPr>
            <a:picLocks noChangeAspect="1"/>
          </p:cNvPicPr>
          <p:nvPr userDrawn="1"/>
        </p:nvPicPr>
        <p:blipFill>
          <a:blip r:embed="rId2" cstate="email">
            <a:duotone>
              <a:srgbClr val="D62223">
                <a:shade val="45000"/>
                <a:satMod val="135000"/>
              </a:srgbClr>
              <a:prstClr val="white"/>
            </a:duotone>
            <a:extLst>
              <a:ext uri="{BEBA8EAE-BF5A-486C-A8C5-ECC9F3942E4B}">
                <a14:imgProps xmlns:a14="http://schemas.microsoft.com/office/drawing/2010/main">
                  <a14:imgLayer>
                    <a14:imgEffect>
                      <a14:colorTemperature colorTemp="1500"/>
                    </a14:imgEffect>
                    <a14:imgEffect>
                      <a14:saturation sat="157000"/>
                    </a14:imgEffect>
                  </a14:imgLayer>
                </a14:imgProps>
              </a:ext>
            </a:extLst>
          </a:blip>
          <a:stretch>
            <a:fillRect/>
          </a:stretch>
        </p:blipFill>
        <p:spPr>
          <a:xfrm>
            <a:off x="10210801" y="444346"/>
            <a:ext cx="1835985" cy="546217"/>
          </a:xfrm>
          <a:prstGeom prst="rect">
            <a:avLst/>
          </a:prstGeom>
        </p:spPr>
      </p:pic>
      <p:pic>
        <p:nvPicPr>
          <p:cNvPr id="4" name="图片 3"/>
          <p:cNvPicPr>
            <a:picLocks noChangeAspect="1"/>
          </p:cNvPicPr>
          <p:nvPr userDrawn="1"/>
        </p:nvPicPr>
        <p:blipFill>
          <a:blip r:embed="rId3" cstate="email"/>
          <a:stretch>
            <a:fillRect/>
          </a:stretch>
        </p:blipFill>
        <p:spPr>
          <a:xfrm>
            <a:off x="224065" y="274701"/>
            <a:ext cx="994277" cy="885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914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E0000D-31FB-2F55-2BB2-76587EF437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691334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C00F021-1690-4627-2796-96DB8E8E88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430590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F8E1A5-2E92-889C-3B58-41E2299095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485281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5CB35D-6896-A629-D4C7-B344F211684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5108662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8A9CD69-228D-3B46-50DA-794DE5A1C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28507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87BA1A2-AE3D-5642-2A9E-214A1D87EF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537663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9601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26724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9.png"/><Relationship Id="rId5" Type="http://schemas.openxmlformats.org/officeDocument/2006/relationships/tags" Target="../tags/tag70.xml"/><Relationship Id="rId10" Type="http://schemas.openxmlformats.org/officeDocument/2006/relationships/image" Target="../media/image7.png"/><Relationship Id="rId4" Type="http://schemas.openxmlformats.org/officeDocument/2006/relationships/tags" Target="../tags/tag69.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1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3.xml"/><Relationship Id="rId5" Type="http://schemas.openxmlformats.org/officeDocument/2006/relationships/tags" Target="../tags/tag76.xml"/><Relationship Id="rId4" Type="http://schemas.openxmlformats.org/officeDocument/2006/relationships/tags" Target="../tags/tag75.xml"/></Relationships>
</file>

<file path=ppt/slides/_rels/slide1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image" Target="../media/image18.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12.xml"/><Relationship Id="rId2" Type="http://schemas.openxmlformats.org/officeDocument/2006/relationships/tags" Target="../tags/tag78.xml"/><Relationship Id="rId16"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94.xml"/><Relationship Id="rId7"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9.png"/><Relationship Id="rId5" Type="http://schemas.openxmlformats.org/officeDocument/2006/relationships/tags" Target="../tags/tag96.xml"/><Relationship Id="rId10" Type="http://schemas.openxmlformats.org/officeDocument/2006/relationships/image" Target="../media/image7.png"/><Relationship Id="rId4" Type="http://schemas.openxmlformats.org/officeDocument/2006/relationships/tags" Target="../tags/tag95.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tags" Target="../tags/tag123.xml"/><Relationship Id="rId39" Type="http://schemas.openxmlformats.org/officeDocument/2006/relationships/image" Target="../media/image22.png"/><Relationship Id="rId21" Type="http://schemas.openxmlformats.org/officeDocument/2006/relationships/tags" Target="../tags/tag118.xml"/><Relationship Id="rId34" Type="http://schemas.openxmlformats.org/officeDocument/2006/relationships/slideLayout" Target="../slideLayouts/slideLayout3.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image" Target="../media/image21.png"/><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29" Type="http://schemas.openxmlformats.org/officeDocument/2006/relationships/tags" Target="../tags/tag126.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image" Target="../media/image20.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image" Target="../media/image19.png"/><Relationship Id="rId10" Type="http://schemas.openxmlformats.org/officeDocument/2006/relationships/tags" Target="../tags/tag107.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notesSlide" Target="../notesSlides/notesSlide14.xml"/><Relationship Id="rId8" Type="http://schemas.openxmlformats.org/officeDocument/2006/relationships/tags" Target="../tags/tag105.xml"/><Relationship Id="rId3" Type="http://schemas.openxmlformats.org/officeDocument/2006/relationships/tags" Target="../tags/tag10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33.xml"/><Relationship Id="rId7"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9.png"/><Relationship Id="rId5" Type="http://schemas.openxmlformats.org/officeDocument/2006/relationships/tags" Target="../tags/tag135.xml"/><Relationship Id="rId10" Type="http://schemas.openxmlformats.org/officeDocument/2006/relationships/image" Target="../media/image7.png"/><Relationship Id="rId4" Type="http://schemas.openxmlformats.org/officeDocument/2006/relationships/tags" Target="../tags/tag134.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3.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9.png"/><Relationship Id="rId5" Type="http://schemas.openxmlformats.org/officeDocument/2006/relationships/tags" Target="../tags/tag144.xml"/><Relationship Id="rId10" Type="http://schemas.openxmlformats.org/officeDocument/2006/relationships/image" Target="../media/image7.png"/><Relationship Id="rId4" Type="http://schemas.openxmlformats.org/officeDocument/2006/relationships/tags" Target="../tags/tag143.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24.png"/><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notesSlide" Target="../notesSlides/notesSlide1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Layout" Target="../slideLayouts/slideLayout3.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tags" Target="../tags/tag163.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image" Target="../media/image26.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notesSlide" Target="../notesSlides/notesSlide19.xml"/><Relationship Id="rId5" Type="http://schemas.openxmlformats.org/officeDocument/2006/relationships/tags" Target="../tags/tag160.xml"/><Relationship Id="rId10" Type="http://schemas.openxmlformats.org/officeDocument/2006/relationships/slideLayout" Target="../slideLayouts/slideLayout3.xml"/><Relationship Id="rId4" Type="http://schemas.openxmlformats.org/officeDocument/2006/relationships/tags" Target="../tags/tag159.xml"/><Relationship Id="rId9" Type="http://schemas.openxmlformats.org/officeDocument/2006/relationships/tags" Target="../tags/tag16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27.emf"/><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notesSlide" Target="../notesSlides/notesSlide20.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slideLayout" Target="../slideLayouts/slideLayout3.xml"/><Relationship Id="rId5" Type="http://schemas.openxmlformats.org/officeDocument/2006/relationships/tags" Target="../tags/tag169.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77.xml"/><Relationship Id="rId7" Type="http://schemas.openxmlformats.org/officeDocument/2006/relationships/image" Target="../media/image30.sv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29.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27.emf"/><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notesSlide" Target="../notesSlides/notesSlide22.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slideLayout" Target="../slideLayouts/slideLayout3.xml"/><Relationship Id="rId5" Type="http://schemas.openxmlformats.org/officeDocument/2006/relationships/tags" Target="../tags/tag182.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image" Target="../media/image27.emf"/><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notesSlide" Target="../notesSlides/notesSlide23.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slideLayout" Target="../slideLayouts/slideLayout3.xml"/><Relationship Id="rId5" Type="http://schemas.openxmlformats.org/officeDocument/2006/relationships/tags" Target="../tags/tag19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34.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33.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9.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8.png"/><Relationship Id="rId5" Type="http://schemas.openxmlformats.org/officeDocument/2006/relationships/tags" Target="../tags/tag205.xml"/><Relationship Id="rId10" Type="http://schemas.openxmlformats.org/officeDocument/2006/relationships/image" Target="../media/image7.png"/><Relationship Id="rId4" Type="http://schemas.openxmlformats.org/officeDocument/2006/relationships/tags" Target="../tags/tag204.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notesSlide" Target="../notesSlides/notesSlide3.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0.xml"/><Relationship Id="rId7"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9.png"/><Relationship Id="rId5" Type="http://schemas.openxmlformats.org/officeDocument/2006/relationships/tags" Target="../tags/tag32.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2.png"/><Relationship Id="rId5" Type="http://schemas.openxmlformats.org/officeDocument/2006/relationships/tags" Target="../tags/tag38.xml"/><Relationship Id="rId10" Type="http://schemas.openxmlformats.org/officeDocument/2006/relationships/notesSlide" Target="../notesSlides/notesSlide5.xml"/><Relationship Id="rId4" Type="http://schemas.openxmlformats.org/officeDocument/2006/relationships/tags" Target="../tags/tag37.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6.xml"/><Relationship Id="rId5" Type="http://schemas.openxmlformats.org/officeDocument/2006/relationships/tags" Target="../tags/tag46.xml"/><Relationship Id="rId10" Type="http://schemas.openxmlformats.org/officeDocument/2006/relationships/slideLayout" Target="../slideLayouts/slideLayout3.xml"/><Relationship Id="rId4" Type="http://schemas.openxmlformats.org/officeDocument/2006/relationships/tags" Target="../tags/tag45.xml"/><Relationship Id="rId9" Type="http://schemas.openxmlformats.org/officeDocument/2006/relationships/tags" Target="../tags/tag50.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3.xml"/><Relationship Id="rId7"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5.png"/><Relationship Id="rId5" Type="http://schemas.openxmlformats.org/officeDocument/2006/relationships/tags" Target="../tags/tag55.xml"/><Relationship Id="rId10" Type="http://schemas.openxmlformats.org/officeDocument/2006/relationships/image" Target="../media/image14.png"/><Relationship Id="rId4" Type="http://schemas.openxmlformats.org/officeDocument/2006/relationships/tags" Target="../tags/tag54.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6.png"/><Relationship Id="rId5" Type="http://schemas.openxmlformats.org/officeDocument/2006/relationships/tags" Target="../tags/tag61.xml"/><Relationship Id="rId10" Type="http://schemas.openxmlformats.org/officeDocument/2006/relationships/notesSlide" Target="../notesSlides/notesSlide8.xml"/><Relationship Id="rId4" Type="http://schemas.openxmlformats.org/officeDocument/2006/relationships/tags" Target="../tags/tag60.xml"/><Relationship Id="rId9"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
          <p:cNvSpPr txBox="1"/>
          <p:nvPr>
            <p:custDataLst>
              <p:tags r:id="rId1"/>
            </p:custDataLst>
          </p:nvPr>
        </p:nvSpPr>
        <p:spPr>
          <a:xfrm>
            <a:off x="3010293" y="1518435"/>
            <a:ext cx="6190268" cy="1200329"/>
          </a:xfrm>
          <a:prstGeom prst="rect">
            <a:avLst/>
          </a:prstGeom>
          <a:noFill/>
        </p:spPr>
        <p:txBody>
          <a:bodyPr wrap="square" rtlCol="0">
            <a:spAutoFit/>
          </a:bodyPr>
          <a:lstStyle/>
          <a:p>
            <a:pPr algn="dist"/>
            <a:r>
              <a:rPr lang="zh-CN" altLang="en-US" sz="7200" b="1" dirty="0">
                <a:latin typeface="汉仪大宋简" panose="02010609000101010101" pitchFamily="49" charset="-122"/>
                <a:ea typeface="汉仪大宋简" panose="02010609000101010101" pitchFamily="49" charset="-122"/>
                <a:cs typeface="+mn-ea"/>
                <a:sym typeface="+mn-lt"/>
              </a:rPr>
              <a:t>牢记初心使命</a:t>
            </a:r>
          </a:p>
        </p:txBody>
      </p:sp>
      <p:sp>
        <p:nvSpPr>
          <p:cNvPr id="14" name="PA-10222"/>
          <p:cNvSpPr txBox="1"/>
          <p:nvPr>
            <p:custDataLst>
              <p:tags r:id="rId2"/>
            </p:custDataLst>
          </p:nvPr>
        </p:nvSpPr>
        <p:spPr>
          <a:xfrm>
            <a:off x="2029905" y="2718764"/>
            <a:ext cx="8151044" cy="646331"/>
          </a:xfrm>
          <a:prstGeom prst="rect">
            <a:avLst/>
          </a:prstGeom>
          <a:noFill/>
        </p:spPr>
        <p:txBody>
          <a:bodyPr wrap="square" rtlCol="0">
            <a:spAutoFit/>
          </a:bodyPr>
          <a:lstStyle/>
          <a:p>
            <a:pPr algn="dist"/>
            <a:r>
              <a:rPr lang="zh-CN" altLang="en-US" sz="3600" b="1" dirty="0">
                <a:latin typeface="汉仪大宋简" panose="02010609000101010101" pitchFamily="49" charset="-122"/>
                <a:ea typeface="汉仪大宋简" panose="02010609000101010101" pitchFamily="49" charset="-122"/>
                <a:cs typeface="+mn-ea"/>
                <a:sym typeface="+mn-lt"/>
              </a:rPr>
              <a:t>永葆先进性和纯洁性、永葆青春活力</a:t>
            </a:r>
          </a:p>
        </p:txBody>
      </p:sp>
      <p:pic>
        <p:nvPicPr>
          <p:cNvPr id="5" name="PA-10223"/>
          <p:cNvPicPr>
            <a:picLocks noChangeAspect="1"/>
          </p:cNvPicPr>
          <p:nvPr>
            <p:custDataLst>
              <p:tags r:id="rId3"/>
            </p:custDataLst>
          </p:nvPr>
        </p:nvPicPr>
        <p:blipFill rotWithShape="1">
          <a:blip r:embed="rId10" cstate="email"/>
          <a:srcRect/>
          <a:stretch>
            <a:fillRect/>
          </a:stretch>
        </p:blipFill>
        <p:spPr>
          <a:xfrm>
            <a:off x="4257040" y="3336095"/>
            <a:ext cx="3810000" cy="646332"/>
          </a:xfrm>
          <a:prstGeom prst="rect">
            <a:avLst/>
          </a:prstGeom>
        </p:spPr>
      </p:pic>
      <p:sp>
        <p:nvSpPr>
          <p:cNvPr id="6" name="PA-10224"/>
          <p:cNvSpPr txBox="1"/>
          <p:nvPr>
            <p:custDataLst>
              <p:tags r:id="rId4"/>
            </p:custDataLst>
          </p:nvPr>
        </p:nvSpPr>
        <p:spPr>
          <a:xfrm>
            <a:off x="3000866" y="1489435"/>
            <a:ext cx="6190268" cy="1200329"/>
          </a:xfrm>
          <a:prstGeom prst="rect">
            <a:avLst/>
          </a:prstGeom>
          <a:noFill/>
        </p:spPr>
        <p:txBody>
          <a:bodyPr wrap="square" rtlCol="0">
            <a:spAutoFit/>
          </a:bodyPr>
          <a:lstStyle/>
          <a:p>
            <a:pPr algn="dist"/>
            <a:r>
              <a:rPr lang="zh-CN" altLang="en-US" sz="7200" b="1" dirty="0">
                <a:ln w="19050">
                  <a:solidFill>
                    <a:schemeClr val="bg1"/>
                  </a:solidFill>
                </a:ln>
                <a:blipFill>
                  <a:blip r:embed="rId11"/>
                  <a:stretch>
                    <a:fillRect/>
                  </a:stretch>
                </a:blipFill>
                <a:latin typeface="汉仪大宋简" panose="02010609000101010101" pitchFamily="49" charset="-122"/>
                <a:ea typeface="汉仪大宋简" panose="02010609000101010101" pitchFamily="49" charset="-122"/>
                <a:cs typeface="+mn-ea"/>
                <a:sym typeface="+mn-lt"/>
              </a:rPr>
              <a:t>牢记初心使命</a:t>
            </a:r>
          </a:p>
        </p:txBody>
      </p:sp>
      <p:sp>
        <p:nvSpPr>
          <p:cNvPr id="7" name="PA-10225"/>
          <p:cNvSpPr txBox="1"/>
          <p:nvPr>
            <p:custDataLst>
              <p:tags r:id="rId5"/>
            </p:custDataLst>
          </p:nvPr>
        </p:nvSpPr>
        <p:spPr>
          <a:xfrm>
            <a:off x="2020478" y="2689764"/>
            <a:ext cx="8151044" cy="646331"/>
          </a:xfrm>
          <a:prstGeom prst="rect">
            <a:avLst/>
          </a:prstGeom>
          <a:noFill/>
        </p:spPr>
        <p:txBody>
          <a:bodyPr wrap="square" rtlCol="0">
            <a:spAutoFit/>
          </a:bodyPr>
          <a:lstStyle/>
          <a:p>
            <a:pPr algn="dist"/>
            <a:r>
              <a:rPr lang="zh-CN" altLang="en-US" sz="3600" b="1" dirty="0">
                <a:ln w="19050">
                  <a:solidFill>
                    <a:schemeClr val="bg1"/>
                  </a:solidFill>
                </a:ln>
                <a:blipFill>
                  <a:blip r:embed="rId11"/>
                  <a:stretch>
                    <a:fillRect/>
                  </a:stretch>
                </a:blipFill>
                <a:latin typeface="汉仪大宋简" panose="02010609000101010101" pitchFamily="49" charset="-122"/>
                <a:ea typeface="汉仪大宋简" panose="02010609000101010101" pitchFamily="49" charset="-122"/>
                <a:cs typeface="+mn-ea"/>
                <a:sym typeface="+mn-lt"/>
              </a:rPr>
              <a:t>永葆先进性和纯洁性、永葆青春活力</a:t>
            </a:r>
          </a:p>
        </p:txBody>
      </p:sp>
      <p:pic>
        <p:nvPicPr>
          <p:cNvPr id="8" name="PA-10226"/>
          <p:cNvPicPr>
            <a:picLocks noChangeAspect="1"/>
          </p:cNvPicPr>
          <p:nvPr>
            <p:custDataLst>
              <p:tags r:id="rId6"/>
            </p:custDataLst>
          </p:nvPr>
        </p:nvPicPr>
        <p:blipFill rotWithShape="1">
          <a:blip r:embed="rId12" cstate="email"/>
          <a:srcRect/>
          <a:stretch>
            <a:fillRect/>
          </a:stretch>
        </p:blipFill>
        <p:spPr>
          <a:xfrm>
            <a:off x="4135120" y="4726704"/>
            <a:ext cx="3931920" cy="321349"/>
          </a:xfrm>
          <a:prstGeom prst="rect">
            <a:avLst/>
          </a:prstGeom>
        </p:spPr>
      </p:pic>
      <p:sp>
        <p:nvSpPr>
          <p:cNvPr id="10" name="PA-10227"/>
          <p:cNvSpPr/>
          <p:nvPr>
            <p:custDataLst>
              <p:tags r:id="rId7"/>
            </p:custDataLst>
          </p:nvPr>
        </p:nvSpPr>
        <p:spPr>
          <a:xfrm>
            <a:off x="2325514" y="3985801"/>
            <a:ext cx="7525732" cy="808990"/>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如何永远得到人民拥护和支持，如何实现长期执政，是我们必须回答好、解决好的一个根本性问题。我们党要求全党同志不忘初心、牢记使命，就是要提醒全党同志，党的初心和使命是党的性质宗旨、理想信念、奋斗目标的集中体现，越是长期执政</a:t>
            </a:r>
            <a:r>
              <a:rPr lang="en-US" altLang="zh-CN" sz="900" dirty="0">
                <a:solidFill>
                  <a:srgbClr val="C00000"/>
                </a:solidFill>
                <a:cs typeface="+mn-ea"/>
                <a:sym typeface="+mn-lt"/>
              </a:rPr>
              <a:t>……</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68"/>
          <p:cNvSpPr txBox="1">
            <a:spLocks noChangeArrowheads="1"/>
          </p:cNvSpPr>
          <p:nvPr>
            <p:custDataLst>
              <p:tags r:id="rId1"/>
            </p:custDataLst>
          </p:nvPr>
        </p:nvSpPr>
        <p:spPr bwMode="auto">
          <a:xfrm>
            <a:off x="5366026" y="1511646"/>
            <a:ext cx="221178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spAutoFit/>
          </a:bodyPr>
          <a:lstStyle>
            <a:defPPr>
              <a:defRPr lang="zh-CN"/>
            </a:defPPr>
            <a:lvl1pPr algn="ctr">
              <a:defRPr sz="2665" b="1" spc="4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dirty="0">
                <a:ln>
                  <a:noFill/>
                </a:ln>
                <a:solidFill>
                  <a:srgbClr val="D21F28"/>
                </a:solidFill>
                <a:uLnTx/>
                <a:uFillTx/>
                <a:latin typeface="+mn-lt"/>
                <a:ea typeface="+mn-ea"/>
                <a:cs typeface="+mn-ea"/>
                <a:sym typeface="+mn-lt"/>
              </a:rPr>
              <a:t>第二部分</a:t>
            </a:r>
          </a:p>
        </p:txBody>
      </p:sp>
      <p:sp>
        <p:nvSpPr>
          <p:cNvPr id="22" name="PA-102269"/>
          <p:cNvSpPr/>
          <p:nvPr>
            <p:custDataLst>
              <p:tags r:id="rId2"/>
            </p:custDataLst>
          </p:nvPr>
        </p:nvSpPr>
        <p:spPr>
          <a:xfrm>
            <a:off x="2541180" y="2500480"/>
            <a:ext cx="7109640" cy="1015663"/>
          </a:xfrm>
          <a:prstGeom prst="rect">
            <a:avLst/>
          </a:prstGeom>
          <a:ln>
            <a:noFill/>
          </a:ln>
        </p:spPr>
        <p:txBody>
          <a:bodyPr wrap="none" lIns="91440" tIns="45720" rIns="91440" bIns="45720">
            <a:spAutoFit/>
          </a:bodyPr>
          <a:lstStyle/>
          <a:p>
            <a:pPr algn="ctr">
              <a:spcBef>
                <a:spcPct val="0"/>
              </a:spcBef>
            </a:pPr>
            <a:r>
              <a:rPr lang="zh-CN" altLang="en-US" sz="6000" dirty="0">
                <a:ln>
                  <a:solidFill>
                    <a:schemeClr val="bg1"/>
                  </a:solidFill>
                </a:ln>
                <a:solidFill>
                  <a:srgbClr val="C00000"/>
                </a:solidFill>
                <a:effectLst>
                  <a:outerShdw blurRad="38100" dist="38100" dir="2700000" algn="tl">
                    <a:srgbClr val="000000">
                      <a:alpha val="43137"/>
                    </a:srgbClr>
                  </a:outerShdw>
                </a:effectLst>
                <a:cs typeface="+mn-ea"/>
                <a:sym typeface="+mn-lt"/>
              </a:rPr>
              <a:t>主题教育的重大意义</a:t>
            </a:r>
          </a:p>
        </p:txBody>
      </p:sp>
      <p:pic>
        <p:nvPicPr>
          <p:cNvPr id="23" name="PA-102270"/>
          <p:cNvPicPr>
            <a:picLocks noChangeAspect="1"/>
          </p:cNvPicPr>
          <p:nvPr>
            <p:custDataLst>
              <p:tags r:id="rId3"/>
            </p:custDataLst>
          </p:nvPr>
        </p:nvPicPr>
        <p:blipFill>
          <a:blip r:embed="rId9" cstate="email"/>
          <a:stretch>
            <a:fillRect/>
          </a:stretch>
        </p:blipFill>
        <p:spPr>
          <a:xfrm>
            <a:off x="3414820" y="1277226"/>
            <a:ext cx="1930400" cy="1244600"/>
          </a:xfrm>
          <a:prstGeom prst="rect">
            <a:avLst/>
          </a:prstGeom>
        </p:spPr>
      </p:pic>
      <p:pic>
        <p:nvPicPr>
          <p:cNvPr id="24" name="PA-102271"/>
          <p:cNvPicPr>
            <a:picLocks noChangeAspect="1"/>
          </p:cNvPicPr>
          <p:nvPr>
            <p:custDataLst>
              <p:tags r:id="rId4"/>
            </p:custDataLst>
          </p:nvPr>
        </p:nvPicPr>
        <p:blipFill rotWithShape="1">
          <a:blip r:embed="rId10" cstate="email"/>
          <a:srcRect/>
          <a:stretch>
            <a:fillRect/>
          </a:stretch>
        </p:blipFill>
        <p:spPr>
          <a:xfrm>
            <a:off x="4191000" y="3632746"/>
            <a:ext cx="3810000" cy="646332"/>
          </a:xfrm>
          <a:prstGeom prst="rect">
            <a:avLst/>
          </a:prstGeom>
        </p:spPr>
      </p:pic>
      <p:pic>
        <p:nvPicPr>
          <p:cNvPr id="25" name="PA-102272"/>
          <p:cNvPicPr>
            <a:picLocks noChangeAspect="1"/>
          </p:cNvPicPr>
          <p:nvPr>
            <p:custDataLst>
              <p:tags r:id="rId5"/>
            </p:custDataLst>
          </p:nvPr>
        </p:nvPicPr>
        <p:blipFill rotWithShape="1">
          <a:blip r:embed="rId11" cstate="email"/>
          <a:srcRect/>
          <a:stretch>
            <a:fillRect/>
          </a:stretch>
        </p:blipFill>
        <p:spPr>
          <a:xfrm>
            <a:off x="4130040" y="4768109"/>
            <a:ext cx="3931920" cy="321349"/>
          </a:xfrm>
          <a:prstGeom prst="rect">
            <a:avLst/>
          </a:prstGeom>
        </p:spPr>
      </p:pic>
      <p:sp>
        <p:nvSpPr>
          <p:cNvPr id="26" name="PA-102273"/>
          <p:cNvSpPr/>
          <p:nvPr>
            <p:custDataLst>
              <p:tags r:id="rId6"/>
            </p:custDataLst>
          </p:nvPr>
        </p:nvSpPr>
        <p:spPr>
          <a:xfrm>
            <a:off x="2259474" y="4282452"/>
            <a:ext cx="7525732" cy="450215"/>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74"/>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主题教育的重大意义</a:t>
            </a:r>
          </a:p>
        </p:txBody>
      </p:sp>
      <p:sp>
        <p:nvSpPr>
          <p:cNvPr id="12" name="PA-102275"/>
          <p:cNvSpPr/>
          <p:nvPr>
            <p:custDataLst>
              <p:tags r:id="rId2"/>
            </p:custDataLst>
          </p:nvPr>
        </p:nvSpPr>
        <p:spPr>
          <a:xfrm>
            <a:off x="808584" y="2335497"/>
            <a:ext cx="3359555" cy="3111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4265" b="1" dirty="0">
                <a:solidFill>
                  <a:prstClr val="white"/>
                </a:solidFill>
                <a:cs typeface="+mn-ea"/>
                <a:sym typeface="+mn-lt"/>
              </a:rPr>
              <a:t>不忘初心</a:t>
            </a:r>
            <a:endParaRPr lang="en-US" altLang="zh-CN" sz="4265" b="1" dirty="0">
              <a:solidFill>
                <a:prstClr val="white"/>
              </a:solidFill>
              <a:cs typeface="+mn-ea"/>
              <a:sym typeface="+mn-lt"/>
            </a:endParaRPr>
          </a:p>
          <a:p>
            <a:pPr algn="ctr" defTabSz="914400"/>
            <a:r>
              <a:rPr lang="zh-CN" altLang="en-US" sz="4265" b="1" dirty="0">
                <a:solidFill>
                  <a:prstClr val="white"/>
                </a:solidFill>
                <a:cs typeface="+mn-ea"/>
                <a:sym typeface="+mn-lt"/>
              </a:rPr>
              <a:t>牢记使命</a:t>
            </a:r>
          </a:p>
        </p:txBody>
      </p:sp>
      <p:sp>
        <p:nvSpPr>
          <p:cNvPr id="22" name="PA-102276"/>
          <p:cNvSpPr/>
          <p:nvPr>
            <p:custDataLst>
              <p:tags r:id="rId3"/>
            </p:custDataLst>
          </p:nvPr>
        </p:nvSpPr>
        <p:spPr>
          <a:xfrm>
            <a:off x="4824994" y="3225802"/>
            <a:ext cx="6989433" cy="2220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4265">
              <a:solidFill>
                <a:prstClr val="white"/>
              </a:solidFill>
              <a:cs typeface="+mn-ea"/>
              <a:sym typeface="+mn-lt"/>
            </a:endParaRPr>
          </a:p>
        </p:txBody>
      </p:sp>
      <p:sp>
        <p:nvSpPr>
          <p:cNvPr id="23" name="PA-102277"/>
          <p:cNvSpPr txBox="1"/>
          <p:nvPr>
            <p:custDataLst>
              <p:tags r:id="rId4"/>
            </p:custDataLst>
          </p:nvPr>
        </p:nvSpPr>
        <p:spPr>
          <a:xfrm>
            <a:off x="4824994" y="2335497"/>
            <a:ext cx="7275367" cy="743986"/>
          </a:xfrm>
          <a:prstGeom prst="rect">
            <a:avLst/>
          </a:prstGeom>
          <a:noFill/>
        </p:spPr>
        <p:txBody>
          <a:bodyPr wrap="square" rtlCol="0">
            <a:spAutoFit/>
          </a:bodyPr>
          <a:lstStyle/>
          <a:p>
            <a:pPr defTabSz="914400">
              <a:lnSpc>
                <a:spcPct val="150000"/>
              </a:lnSpc>
            </a:pPr>
            <a:r>
              <a:rPr lang="zh-CN" altLang="en-US" sz="3200" b="1" dirty="0">
                <a:solidFill>
                  <a:srgbClr val="C00000"/>
                </a:solidFill>
                <a:cs typeface="+mn-ea"/>
                <a:sym typeface="+mn-lt"/>
              </a:rPr>
              <a:t>开展主题教育的重大意义</a:t>
            </a:r>
          </a:p>
        </p:txBody>
      </p:sp>
      <p:sp>
        <p:nvSpPr>
          <p:cNvPr id="24" name="PA-102278"/>
          <p:cNvSpPr txBox="1"/>
          <p:nvPr>
            <p:custDataLst>
              <p:tags r:id="rId5"/>
            </p:custDataLst>
          </p:nvPr>
        </p:nvSpPr>
        <p:spPr>
          <a:xfrm>
            <a:off x="5046116" y="3429000"/>
            <a:ext cx="6337300" cy="1863523"/>
          </a:xfrm>
          <a:prstGeom prst="rect">
            <a:avLst/>
          </a:prstGeom>
          <a:noFill/>
        </p:spPr>
        <p:txBody>
          <a:bodyPr wrap="square" rtlCol="0">
            <a:spAutoFit/>
          </a:bodyPr>
          <a:lstStyle>
            <a:defPPr>
              <a:defRPr lang="zh-CN"/>
            </a:defPPr>
            <a:lvl1pPr defTabSz="914400">
              <a:lnSpc>
                <a:spcPct val="150000"/>
              </a:lnSpc>
              <a:defRPr sz="2000">
                <a:latin typeface="思源黑体 CN Normal" panose="020B0400000000000000" pitchFamily="34" charset="-122"/>
                <a:ea typeface="思源黑体 CN Normal" panose="020B0400000000000000" pitchFamily="34" charset="-122"/>
              </a:defRPr>
            </a:lvl1pPr>
          </a:lstStyle>
          <a:p>
            <a:pPr algn="just" defTabSz="914400">
              <a:lnSpc>
                <a:spcPct val="130000"/>
              </a:lnSpc>
            </a:pPr>
            <a:r>
              <a:rPr lang="zh-CN" altLang="en-US" sz="1800" dirty="0">
                <a:latin typeface="+mn-lt"/>
                <a:ea typeface="+mn-ea"/>
                <a:cs typeface="+mn-ea"/>
                <a:sym typeface="+mn-lt"/>
              </a:rPr>
              <a:t>是贯彻党的十九大精神的重要举措。党的十九大是在全面建成小康社会决胜阶段、中国特色社会主义进入新时代的关键时期召开的一次十分重要的大会。党的十九大报告，高举旗帜、高瞻远瞩、继往开来，是我们党迈进新时代、开启新征程、谱写新篇章的政治宣言和行动指南</a:t>
            </a:r>
            <a:r>
              <a:rPr lang="en-US" altLang="zh-CN" sz="1800" dirty="0">
                <a:latin typeface="+mn-lt"/>
                <a:ea typeface="+mn-ea"/>
                <a:cs typeface="+mn-ea"/>
                <a:sym typeface="+mn-lt"/>
              </a:rPr>
              <a:t>……</a:t>
            </a:r>
            <a:endParaRPr lang="zh-CN" altLang="en-US" sz="18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1500"/>
                                        <p:tgtEl>
                                          <p:spTgt spid="23"/>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18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79"/>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主题教育的重大意义</a:t>
            </a:r>
          </a:p>
        </p:txBody>
      </p:sp>
      <p:grpSp>
        <p:nvGrpSpPr>
          <p:cNvPr id="13" name="PA-102280"/>
          <p:cNvGrpSpPr/>
          <p:nvPr>
            <p:custDataLst>
              <p:tags r:id="rId2"/>
            </p:custDataLst>
          </p:nvPr>
        </p:nvGrpSpPr>
        <p:grpSpPr>
          <a:xfrm>
            <a:off x="912656" y="2630242"/>
            <a:ext cx="6555770" cy="168577"/>
            <a:chOff x="665978" y="1491630"/>
            <a:chExt cx="7704856" cy="255096"/>
          </a:xfrm>
          <a:solidFill>
            <a:srgbClr val="C00000"/>
          </a:solidFill>
        </p:grpSpPr>
        <p:grpSp>
          <p:nvGrpSpPr>
            <p:cNvPr id="14" name="组合 13"/>
            <p:cNvGrpSpPr/>
            <p:nvPr/>
          </p:nvGrpSpPr>
          <p:grpSpPr>
            <a:xfrm>
              <a:off x="4118171" y="1491630"/>
              <a:ext cx="887762" cy="255096"/>
              <a:chOff x="3965502" y="1879809"/>
              <a:chExt cx="1193100" cy="342834"/>
            </a:xfrm>
            <a:grpFill/>
          </p:grpSpPr>
          <p:sp>
            <p:nvSpPr>
              <p:cNvPr id="18" name="PA-dark-star-shape_15445"/>
              <p:cNvSpPr>
                <a:spLocks noChangeAspect="1"/>
              </p:cNvSpPr>
              <p:nvPr>
                <p:custDataLst>
                  <p:tags r:id="rId11"/>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a:defRPr/>
                </a:pPr>
                <a:endParaRPr lang="zh-CN" altLang="en-US" kern="0">
                  <a:solidFill>
                    <a:prstClr val="black"/>
                  </a:solidFill>
                  <a:cs typeface="+mn-ea"/>
                  <a:sym typeface="+mn-lt"/>
                </a:endParaRPr>
              </a:p>
            </p:txBody>
          </p:sp>
          <p:sp>
            <p:nvSpPr>
              <p:cNvPr id="19" name="PA-dark-star-shape_15445"/>
              <p:cNvSpPr>
                <a:spLocks noChangeAspect="1"/>
              </p:cNvSpPr>
              <p:nvPr>
                <p:custDataLst>
                  <p:tags r:id="rId12"/>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a:defRPr/>
                </a:pPr>
                <a:endParaRPr lang="zh-CN" altLang="en-US" kern="0">
                  <a:solidFill>
                    <a:prstClr val="black"/>
                  </a:solidFill>
                  <a:cs typeface="+mn-ea"/>
                  <a:sym typeface="+mn-lt"/>
                </a:endParaRPr>
              </a:p>
            </p:txBody>
          </p:sp>
          <p:sp>
            <p:nvSpPr>
              <p:cNvPr id="20" name="PA-dark-star-shape_15445"/>
              <p:cNvSpPr>
                <a:spLocks noChangeAspect="1"/>
              </p:cNvSpPr>
              <p:nvPr>
                <p:custDataLst>
                  <p:tags r:id="rId13"/>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a:defRPr/>
                </a:pPr>
                <a:endParaRPr lang="zh-CN" altLang="en-US" kern="0">
                  <a:solidFill>
                    <a:prstClr val="black"/>
                  </a:solidFill>
                  <a:cs typeface="+mn-ea"/>
                  <a:sym typeface="+mn-lt"/>
                </a:endParaRPr>
              </a:p>
            </p:txBody>
          </p:sp>
          <p:sp>
            <p:nvSpPr>
              <p:cNvPr id="21" name="PA-dark-star-shape_15445"/>
              <p:cNvSpPr>
                <a:spLocks noChangeAspect="1"/>
              </p:cNvSpPr>
              <p:nvPr>
                <p:custDataLst>
                  <p:tags r:id="rId14"/>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a:defRPr/>
                </a:pPr>
                <a:endParaRPr lang="zh-CN" altLang="en-US" kern="0">
                  <a:solidFill>
                    <a:prstClr val="black"/>
                  </a:solidFill>
                  <a:cs typeface="+mn-ea"/>
                  <a:sym typeface="+mn-lt"/>
                </a:endParaRPr>
              </a:p>
            </p:txBody>
          </p:sp>
          <p:sp>
            <p:nvSpPr>
              <p:cNvPr id="22" name="PA-dark-star-shape_15445"/>
              <p:cNvSpPr>
                <a:spLocks noChangeAspect="1"/>
              </p:cNvSpPr>
              <p:nvPr>
                <p:custDataLst>
                  <p:tags r:id="rId15"/>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a:defRPr/>
                </a:pPr>
                <a:endParaRPr lang="zh-CN" altLang="en-US" kern="0">
                  <a:solidFill>
                    <a:prstClr val="black"/>
                  </a:solidFill>
                  <a:cs typeface="+mn-ea"/>
                  <a:sym typeface="+mn-lt"/>
                </a:endParaRPr>
              </a:p>
            </p:txBody>
          </p:sp>
        </p:grpSp>
        <p:grpSp>
          <p:nvGrpSpPr>
            <p:cNvPr id="15" name="组合 14"/>
            <p:cNvGrpSpPr/>
            <p:nvPr/>
          </p:nvGrpSpPr>
          <p:grpSpPr>
            <a:xfrm>
              <a:off x="665978" y="1619178"/>
              <a:ext cx="7704856" cy="0"/>
              <a:chOff x="665978" y="2082167"/>
              <a:chExt cx="7704856" cy="0"/>
            </a:xfrm>
            <a:grpFill/>
          </p:grpSpPr>
          <p:cxnSp>
            <p:nvCxnSpPr>
              <p:cNvPr id="16" name="PA-直接连接符 7"/>
              <p:cNvCxnSpPr/>
              <p:nvPr>
                <p:custDataLst>
                  <p:tags r:id="rId9"/>
                </p:custDataLst>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17" name="PA-直接连接符 8"/>
              <p:cNvCxnSpPr/>
              <p:nvPr>
                <p:custDataLst>
                  <p:tags r:id="rId10"/>
                </p:custDataLst>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23" name="PA-102281"/>
          <p:cNvSpPr/>
          <p:nvPr>
            <p:custDataLst>
              <p:tags r:id="rId3"/>
            </p:custDataLst>
          </p:nvPr>
        </p:nvSpPr>
        <p:spPr>
          <a:xfrm>
            <a:off x="955577" y="1680685"/>
            <a:ext cx="6556796" cy="646331"/>
          </a:xfrm>
          <a:prstGeom prst="rect">
            <a:avLst/>
          </a:prstGeom>
        </p:spPr>
        <p:txBody>
          <a:bodyPr wrap="square">
            <a:spAutoFit/>
          </a:bodyPr>
          <a:lstStyle/>
          <a:p>
            <a:pPr algn="ctr" fontAlgn="base">
              <a:spcBef>
                <a:spcPct val="0"/>
              </a:spcBef>
              <a:spcAft>
                <a:spcPct val="0"/>
              </a:spcAft>
              <a:buFont typeface="Arial" panose="020B0604020202020204" pitchFamily="34" charset="0"/>
              <a:buNone/>
              <a:defRPr/>
            </a:pPr>
            <a:r>
              <a:rPr lang="zh-CN" altLang="en-US" sz="3600" dirty="0">
                <a:solidFill>
                  <a:srgbClr val="C00000"/>
                </a:solidFill>
                <a:cs typeface="+mn-ea"/>
                <a:sym typeface="+mn-lt"/>
              </a:rPr>
              <a:t>开展主题教育的重大意义</a:t>
            </a:r>
          </a:p>
        </p:txBody>
      </p:sp>
      <p:cxnSp>
        <p:nvCxnSpPr>
          <p:cNvPr id="24" name="PA-102282"/>
          <p:cNvCxnSpPr/>
          <p:nvPr>
            <p:custDataLst>
              <p:tags r:id="rId4"/>
            </p:custDataLst>
          </p:nvPr>
        </p:nvCxnSpPr>
        <p:spPr>
          <a:xfrm>
            <a:off x="1027893" y="2884592"/>
            <a:ext cx="0" cy="2864378"/>
          </a:xfrm>
          <a:prstGeom prst="straightConnector1">
            <a:avLst/>
          </a:prstGeom>
          <a:noFill/>
          <a:ln w="6350" cap="flat" cmpd="sng" algn="ctr">
            <a:solidFill>
              <a:srgbClr val="FF9500"/>
            </a:solidFill>
            <a:prstDash val="solid"/>
            <a:miter lim="800000"/>
            <a:headEnd type="oval"/>
            <a:tailEnd type="triangle"/>
          </a:ln>
          <a:effectLst/>
        </p:spPr>
      </p:cxnSp>
      <p:sp>
        <p:nvSpPr>
          <p:cNvPr id="25" name="PA-102283"/>
          <p:cNvSpPr>
            <a:spLocks noChangeAspect="1"/>
          </p:cNvSpPr>
          <p:nvPr>
            <p:custDataLst>
              <p:tags r:id="rId5"/>
            </p:custDataLst>
          </p:nvPr>
        </p:nvSpPr>
        <p:spPr>
          <a:xfrm>
            <a:off x="811942" y="3127547"/>
            <a:ext cx="432599" cy="432599"/>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r>
              <a:rPr lang="en-US" altLang="zh-CN" kern="0" dirty="0">
                <a:solidFill>
                  <a:srgbClr val="FCFCFC"/>
                </a:solidFill>
                <a:cs typeface="+mn-ea"/>
                <a:sym typeface="+mn-lt"/>
              </a:rPr>
              <a:t>1</a:t>
            </a:r>
            <a:endParaRPr lang="zh-CN" altLang="en-US" kern="0" dirty="0">
              <a:solidFill>
                <a:srgbClr val="FCFCFC"/>
              </a:solidFill>
              <a:cs typeface="+mn-ea"/>
              <a:sym typeface="+mn-lt"/>
            </a:endParaRPr>
          </a:p>
        </p:txBody>
      </p:sp>
      <p:sp>
        <p:nvSpPr>
          <p:cNvPr id="26" name="PA-102284"/>
          <p:cNvSpPr>
            <a:spLocks noChangeAspect="1"/>
          </p:cNvSpPr>
          <p:nvPr>
            <p:custDataLst>
              <p:tags r:id="rId6"/>
            </p:custDataLst>
          </p:nvPr>
        </p:nvSpPr>
        <p:spPr>
          <a:xfrm>
            <a:off x="811942" y="4898135"/>
            <a:ext cx="432599" cy="432599"/>
          </a:xfrm>
          <a:prstGeom prst="roundRect">
            <a:avLst>
              <a:gd name="adj" fmla="val 50000"/>
            </a:avLst>
          </a:prstGeom>
          <a:solidFill>
            <a:srgbClr val="7D0000"/>
          </a:solidFill>
          <a:ln w="63500" cap="flat" cmpd="sng" algn="ctr">
            <a:solidFill>
              <a:srgbClr val="7D0000">
                <a:alpha val="30000"/>
              </a:srgbClr>
            </a:solidFill>
            <a:prstDash val="solid"/>
            <a:miter lim="800000"/>
          </a:ln>
          <a:effectLst/>
        </p:spPr>
        <p:txBody>
          <a:bodyPr rtlCol="0" anchor="ctr"/>
          <a:lstStyle/>
          <a:p>
            <a:pPr algn="ctr">
              <a:defRPr/>
            </a:pPr>
            <a:r>
              <a:rPr lang="en-US" altLang="zh-CN" kern="0" dirty="0">
                <a:solidFill>
                  <a:srgbClr val="FCFCFC"/>
                </a:solidFill>
                <a:cs typeface="+mn-ea"/>
                <a:sym typeface="+mn-lt"/>
              </a:rPr>
              <a:t>2</a:t>
            </a:r>
            <a:endParaRPr lang="zh-CN" altLang="en-US" kern="0" dirty="0">
              <a:solidFill>
                <a:srgbClr val="FCFCFC"/>
              </a:solidFill>
              <a:cs typeface="+mn-ea"/>
              <a:sym typeface="+mn-lt"/>
            </a:endParaRPr>
          </a:p>
        </p:txBody>
      </p:sp>
      <p:sp>
        <p:nvSpPr>
          <p:cNvPr id="27" name="PA-102285"/>
          <p:cNvSpPr/>
          <p:nvPr>
            <p:custDataLst>
              <p:tags r:id="rId7"/>
            </p:custDataLst>
          </p:nvPr>
        </p:nvSpPr>
        <p:spPr>
          <a:xfrm>
            <a:off x="1407956" y="2989277"/>
            <a:ext cx="5990817" cy="1503425"/>
          </a:xfrm>
          <a:prstGeom prst="rect">
            <a:avLst/>
          </a:prstGeom>
          <a:noFill/>
        </p:spPr>
        <p:txBody>
          <a:bodyPr wrap="square">
            <a:spAutoFit/>
          </a:bodyPr>
          <a:lstStyle/>
          <a:p>
            <a:pPr algn="just">
              <a:lnSpc>
                <a:spcPct val="130000"/>
              </a:lnSpc>
              <a:defRPr/>
            </a:pPr>
            <a:r>
              <a:rPr lang="zh-CN" altLang="en-US" dirty="0">
                <a:cs typeface="+mn-ea"/>
                <a:sym typeface="+mn-lt"/>
              </a:rPr>
              <a:t>不忘初心、牢记使命，是党始终铭记历史的重要力量。一个伟大的民族必需铭记历史。开展“不忘初心、牢记使命”主题教育，将引领广大党员深入学习党的历史，提高党性修养水平，进一步发挥先锋模范作用</a:t>
            </a:r>
            <a:r>
              <a:rPr lang="en-US" altLang="zh-CN" dirty="0">
                <a:cs typeface="+mn-ea"/>
                <a:sym typeface="+mn-lt"/>
              </a:rPr>
              <a:t>……</a:t>
            </a:r>
            <a:endParaRPr lang="zh-CN" altLang="en-US" dirty="0">
              <a:cs typeface="+mn-ea"/>
              <a:sym typeface="+mn-lt"/>
            </a:endParaRPr>
          </a:p>
        </p:txBody>
      </p:sp>
      <p:sp>
        <p:nvSpPr>
          <p:cNvPr id="28" name="PA-102286"/>
          <p:cNvSpPr/>
          <p:nvPr>
            <p:custDataLst>
              <p:tags r:id="rId8"/>
            </p:custDataLst>
          </p:nvPr>
        </p:nvSpPr>
        <p:spPr>
          <a:xfrm>
            <a:off x="1417731" y="4825640"/>
            <a:ext cx="6050695" cy="1143326"/>
          </a:xfrm>
          <a:prstGeom prst="rect">
            <a:avLst/>
          </a:prstGeom>
          <a:noFill/>
        </p:spPr>
        <p:txBody>
          <a:bodyPr wrap="square">
            <a:spAutoFit/>
          </a:bodyPr>
          <a:lstStyle/>
          <a:p>
            <a:pPr algn="just">
              <a:lnSpc>
                <a:spcPct val="130000"/>
              </a:lnSpc>
              <a:defRPr/>
            </a:pPr>
            <a:r>
              <a:rPr lang="zh-CN" altLang="en-US" dirty="0">
                <a:cs typeface="+mn-ea"/>
                <a:sym typeface="+mn-lt"/>
              </a:rPr>
              <a:t>不忘初心、牢记使命，是党不断开创未来的重要基础。十九大报告指出，“经过长期努力，中国特色社会主义进入了新时代，这是中国发展新的历史方位”。</a:t>
            </a:r>
          </a:p>
        </p:txBody>
      </p:sp>
      <p:pic>
        <p:nvPicPr>
          <p:cNvPr id="29" name="图片 28" descr="图片包含 物体&#10;&#10;描述已自动生成"/>
          <p:cNvPicPr>
            <a:picLocks noChangeAspect="1"/>
          </p:cNvPicPr>
          <p:nvPr/>
        </p:nvPicPr>
        <p:blipFill>
          <a:blip r:embed="rId18" cstate="email"/>
          <a:stretch>
            <a:fillRect/>
          </a:stretch>
        </p:blipFill>
        <p:spPr>
          <a:xfrm>
            <a:off x="6710680" y="1426684"/>
            <a:ext cx="5177315" cy="5177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1000"/>
                                        <p:tgtEl>
                                          <p:spTgt spid="24"/>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ppt_x</p:attrName>
                                        </p:attrNameLst>
                                      </p:cBhvr>
                                      <p:tavLst>
                                        <p:tav tm="0">
                                          <p:val>
                                            <p:fltVal val="0.5"/>
                                          </p:val>
                                        </p:tav>
                                        <p:tav tm="100000">
                                          <p:val>
                                            <p:strVal val="#ppt_x"/>
                                          </p:val>
                                        </p:tav>
                                      </p:tavLst>
                                    </p:anim>
                                    <p:anim calcmode="lin" valueType="num">
                                      <p:cBhvr>
                                        <p:cTn id="23" dur="1000" fill="hold"/>
                                        <p:tgtEl>
                                          <p:spTgt spid="25"/>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1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ppt_x</p:attrName>
                                        </p:attrNameLst>
                                      </p:cBhvr>
                                      <p:tavLst>
                                        <p:tav tm="0">
                                          <p:val>
                                            <p:fltVal val="0.5"/>
                                          </p:val>
                                        </p:tav>
                                        <p:tav tm="100000">
                                          <p:val>
                                            <p:strVal val="#ppt_x"/>
                                          </p:val>
                                        </p:tav>
                                      </p:tavLst>
                                    </p:anim>
                                    <p:anim calcmode="lin" valueType="num">
                                      <p:cBhvr>
                                        <p:cTn id="29" dur="1000" fill="hold"/>
                                        <p:tgtEl>
                                          <p:spTgt spid="26"/>
                                        </p:tgtEl>
                                        <p:attrNameLst>
                                          <p:attrName>ppt_y</p:attrName>
                                        </p:attrNameLst>
                                      </p:cBhvr>
                                      <p:tavLst>
                                        <p:tav tm="0">
                                          <p:val>
                                            <p:fltVal val="0.5"/>
                                          </p:val>
                                        </p:tav>
                                        <p:tav tm="100000">
                                          <p:val>
                                            <p:strVal val="#ppt_y"/>
                                          </p:val>
                                        </p:tav>
                                      </p:tavLst>
                                    </p:anim>
                                  </p:childTnLst>
                                </p:cTn>
                              </p:par>
                            </p:childTnLst>
                          </p:cTn>
                        </p:par>
                        <p:par>
                          <p:cTn id="30" fill="hold">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trips(downLeft)">
                                      <p:cBhvr>
                                        <p:cTn id="33" dur="500"/>
                                        <p:tgtEl>
                                          <p:spTgt spid="27"/>
                                        </p:tgtEl>
                                      </p:cBhvr>
                                    </p:animEffect>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88"/>
          <p:cNvSpPr txBox="1">
            <a:spLocks noChangeArrowheads="1"/>
          </p:cNvSpPr>
          <p:nvPr>
            <p:custDataLst>
              <p:tags r:id="rId1"/>
            </p:custDataLst>
          </p:nvPr>
        </p:nvSpPr>
        <p:spPr bwMode="auto">
          <a:xfrm>
            <a:off x="5366026" y="1511646"/>
            <a:ext cx="221178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spAutoFit/>
          </a:bodyPr>
          <a:lstStyle>
            <a:defPPr>
              <a:defRPr lang="zh-CN"/>
            </a:defPPr>
            <a:lvl1pPr algn="ctr">
              <a:defRPr sz="2665" b="1" spc="4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dirty="0">
                <a:ln>
                  <a:noFill/>
                </a:ln>
                <a:solidFill>
                  <a:srgbClr val="D21F28"/>
                </a:solidFill>
                <a:uLnTx/>
                <a:uFillTx/>
                <a:latin typeface="+mn-lt"/>
                <a:ea typeface="+mn-ea"/>
                <a:cs typeface="+mn-ea"/>
                <a:sym typeface="+mn-lt"/>
              </a:rPr>
              <a:t>第三部分</a:t>
            </a:r>
          </a:p>
        </p:txBody>
      </p:sp>
      <p:sp>
        <p:nvSpPr>
          <p:cNvPr id="22" name="PA-102289"/>
          <p:cNvSpPr/>
          <p:nvPr>
            <p:custDataLst>
              <p:tags r:id="rId2"/>
            </p:custDataLst>
          </p:nvPr>
        </p:nvSpPr>
        <p:spPr>
          <a:xfrm>
            <a:off x="2925901" y="2500480"/>
            <a:ext cx="6340197" cy="1015663"/>
          </a:xfrm>
          <a:prstGeom prst="rect">
            <a:avLst/>
          </a:prstGeom>
          <a:ln>
            <a:noFill/>
          </a:ln>
        </p:spPr>
        <p:txBody>
          <a:bodyPr wrap="none" lIns="91440" tIns="45720" rIns="91440" bIns="45720">
            <a:spAutoFit/>
          </a:bodyPr>
          <a:lstStyle/>
          <a:p>
            <a:pPr algn="ctr">
              <a:spcBef>
                <a:spcPct val="0"/>
              </a:spcBef>
            </a:pPr>
            <a:r>
              <a:rPr lang="zh-CN" altLang="en-US" sz="6000" dirty="0">
                <a:ln>
                  <a:solidFill>
                    <a:schemeClr val="bg1"/>
                  </a:solidFill>
                </a:ln>
                <a:solidFill>
                  <a:srgbClr val="C00000"/>
                </a:solidFill>
                <a:effectLst>
                  <a:outerShdw blurRad="38100" dist="38100" dir="2700000" algn="tl">
                    <a:srgbClr val="000000">
                      <a:alpha val="43137"/>
                    </a:srgbClr>
                  </a:outerShdw>
                </a:effectLst>
                <a:cs typeface="+mn-ea"/>
                <a:sym typeface="+mn-lt"/>
              </a:rPr>
              <a:t>主题教育的总要求</a:t>
            </a:r>
          </a:p>
        </p:txBody>
      </p:sp>
      <p:pic>
        <p:nvPicPr>
          <p:cNvPr id="23" name="PA-102290"/>
          <p:cNvPicPr>
            <a:picLocks noChangeAspect="1"/>
          </p:cNvPicPr>
          <p:nvPr>
            <p:custDataLst>
              <p:tags r:id="rId3"/>
            </p:custDataLst>
          </p:nvPr>
        </p:nvPicPr>
        <p:blipFill>
          <a:blip r:embed="rId9" cstate="email"/>
          <a:stretch>
            <a:fillRect/>
          </a:stretch>
        </p:blipFill>
        <p:spPr>
          <a:xfrm>
            <a:off x="3414820" y="1277226"/>
            <a:ext cx="1930400" cy="1244600"/>
          </a:xfrm>
          <a:prstGeom prst="rect">
            <a:avLst/>
          </a:prstGeom>
        </p:spPr>
      </p:pic>
      <p:pic>
        <p:nvPicPr>
          <p:cNvPr id="24" name="PA-102291"/>
          <p:cNvPicPr>
            <a:picLocks noChangeAspect="1"/>
          </p:cNvPicPr>
          <p:nvPr>
            <p:custDataLst>
              <p:tags r:id="rId4"/>
            </p:custDataLst>
          </p:nvPr>
        </p:nvPicPr>
        <p:blipFill rotWithShape="1">
          <a:blip r:embed="rId10" cstate="email"/>
          <a:srcRect/>
          <a:stretch>
            <a:fillRect/>
          </a:stretch>
        </p:blipFill>
        <p:spPr>
          <a:xfrm>
            <a:off x="4191000" y="3632746"/>
            <a:ext cx="3810000" cy="646332"/>
          </a:xfrm>
          <a:prstGeom prst="rect">
            <a:avLst/>
          </a:prstGeom>
        </p:spPr>
      </p:pic>
      <p:pic>
        <p:nvPicPr>
          <p:cNvPr id="25" name="PA-102292"/>
          <p:cNvPicPr>
            <a:picLocks noChangeAspect="1"/>
          </p:cNvPicPr>
          <p:nvPr>
            <p:custDataLst>
              <p:tags r:id="rId5"/>
            </p:custDataLst>
          </p:nvPr>
        </p:nvPicPr>
        <p:blipFill rotWithShape="1">
          <a:blip r:embed="rId11" cstate="email"/>
          <a:srcRect/>
          <a:stretch>
            <a:fillRect/>
          </a:stretch>
        </p:blipFill>
        <p:spPr>
          <a:xfrm>
            <a:off x="4130040" y="4768109"/>
            <a:ext cx="3931920" cy="321349"/>
          </a:xfrm>
          <a:prstGeom prst="rect">
            <a:avLst/>
          </a:prstGeom>
        </p:spPr>
      </p:pic>
      <p:sp>
        <p:nvSpPr>
          <p:cNvPr id="26" name="PA-102293"/>
          <p:cNvSpPr/>
          <p:nvPr>
            <p:custDataLst>
              <p:tags r:id="rId6"/>
            </p:custDataLst>
          </p:nvPr>
        </p:nvSpPr>
        <p:spPr>
          <a:xfrm>
            <a:off x="2259474" y="4282452"/>
            <a:ext cx="7525732" cy="450215"/>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94"/>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主题教育的总要求</a:t>
            </a:r>
          </a:p>
        </p:txBody>
      </p:sp>
      <p:grpSp>
        <p:nvGrpSpPr>
          <p:cNvPr id="27" name="PA-102295"/>
          <p:cNvGrpSpPr/>
          <p:nvPr>
            <p:custDataLst>
              <p:tags r:id="rId2"/>
            </p:custDataLst>
          </p:nvPr>
        </p:nvGrpSpPr>
        <p:grpSpPr>
          <a:xfrm>
            <a:off x="3681051" y="1962022"/>
            <a:ext cx="2050618" cy="3702059"/>
            <a:chOff x="3653205" y="1127097"/>
            <a:chExt cx="2050618" cy="3702059"/>
          </a:xfrm>
        </p:grpSpPr>
        <p:grpSp>
          <p:nvGrpSpPr>
            <p:cNvPr id="28" name="组合 27"/>
            <p:cNvGrpSpPr/>
            <p:nvPr/>
          </p:nvGrpSpPr>
          <p:grpSpPr>
            <a:xfrm>
              <a:off x="3711173" y="1127097"/>
              <a:ext cx="1934683" cy="3246881"/>
              <a:chOff x="3737801" y="1426128"/>
              <a:chExt cx="1934683" cy="3246881"/>
            </a:xfrm>
          </p:grpSpPr>
          <p:grpSp>
            <p:nvGrpSpPr>
              <p:cNvPr id="30" name="组合 29"/>
              <p:cNvGrpSpPr/>
              <p:nvPr/>
            </p:nvGrpSpPr>
            <p:grpSpPr>
              <a:xfrm>
                <a:off x="3737801" y="1426128"/>
                <a:ext cx="1934683" cy="1934683"/>
                <a:chOff x="1511373" y="1364858"/>
                <a:chExt cx="2160000" cy="2160000"/>
              </a:xfrm>
            </p:grpSpPr>
            <p:grpSp>
              <p:nvGrpSpPr>
                <p:cNvPr id="36" name="组合 35"/>
                <p:cNvGrpSpPr/>
                <p:nvPr/>
              </p:nvGrpSpPr>
              <p:grpSpPr>
                <a:xfrm>
                  <a:off x="1511373" y="1364858"/>
                  <a:ext cx="2160000" cy="2160000"/>
                  <a:chOff x="2021714" y="2496250"/>
                  <a:chExt cx="2160000" cy="2160000"/>
                </a:xfrm>
              </p:grpSpPr>
              <p:sp>
                <p:nvSpPr>
                  <p:cNvPr id="38" name="PA-椭圆 37"/>
                  <p:cNvSpPr>
                    <a:spLocks noChangeAspect="1"/>
                  </p:cNvSpPr>
                  <p:nvPr>
                    <p:custDataLst>
                      <p:tags r:id="rId32"/>
                    </p:custDataLst>
                  </p:nvPr>
                </p:nvSpPr>
                <p:spPr>
                  <a:xfrm>
                    <a:off x="2021714" y="2496250"/>
                    <a:ext cx="2160000" cy="2160000"/>
                  </a:xfrm>
                  <a:prstGeom prst="ellipse">
                    <a:avLst/>
                  </a:prstGeom>
                  <a:solidFill>
                    <a:srgbClr val="C00000"/>
                  </a:solidFill>
                  <a:ln w="1905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srgbClr val="FFFDF8"/>
                      </a:solidFill>
                      <a:effectLst/>
                      <a:uLnTx/>
                      <a:uFillTx/>
                      <a:cs typeface="+mn-ea"/>
                      <a:sym typeface="+mn-lt"/>
                    </a:endParaRPr>
                  </a:p>
                </p:txBody>
              </p:sp>
              <p:sp>
                <p:nvSpPr>
                  <p:cNvPr id="39" name="PA-矩形 38"/>
                  <p:cNvSpPr/>
                  <p:nvPr>
                    <p:custDataLst>
                      <p:tags r:id="rId33"/>
                    </p:custDataLst>
                  </p:nvPr>
                </p:nvSpPr>
                <p:spPr>
                  <a:xfrm>
                    <a:off x="2166002" y="3596822"/>
                    <a:ext cx="1856984" cy="584155"/>
                  </a:xfrm>
                  <a:prstGeom prst="rect">
                    <a:avLst/>
                  </a:prstGeom>
                </p:spPr>
                <p:txBody>
                  <a:bodyPr wrap="square">
                    <a:spAutoFit/>
                  </a:bodyPr>
                  <a:lstStyle/>
                  <a:p>
                    <a:pPr algn="ctr"/>
                    <a:r>
                      <a:rPr lang="zh-CN" altLang="en-US" sz="2800" dirty="0">
                        <a:solidFill>
                          <a:srgbClr val="FFFDF8"/>
                        </a:solidFill>
                        <a:cs typeface="+mn-ea"/>
                        <a:sym typeface="+mn-lt"/>
                      </a:rPr>
                      <a:t>担使命</a:t>
                    </a:r>
                  </a:p>
                </p:txBody>
              </p:sp>
            </p:grpSp>
            <p:pic>
              <p:nvPicPr>
                <p:cNvPr id="37" name="PA-图片 36"/>
                <p:cNvPicPr>
                  <a:picLocks noChangeAspect="1"/>
                </p:cNvPicPr>
                <p:nvPr>
                  <p:custDataLst>
                    <p:tags r:id="rId31"/>
                  </p:custDataLst>
                </p:nvPr>
              </p:nvPicPr>
              <p:blipFill>
                <a:blip r:embed="rId36" cstate="email">
                  <a:extLst>
                    <a:ext uri="{28A0092B-C50C-407E-A947-70E740481C1C}">
                      <a14:useLocalDpi xmlns:a14="http://schemas.microsoft.com/office/drawing/2010/main"/>
                    </a:ext>
                  </a:extLst>
                </a:blip>
                <a:stretch>
                  <a:fillRect/>
                </a:stretch>
              </p:blipFill>
              <p:spPr>
                <a:xfrm>
                  <a:off x="2222279" y="1727241"/>
                  <a:ext cx="738188" cy="738188"/>
                </a:xfrm>
                <a:prstGeom prst="rect">
                  <a:avLst/>
                </a:prstGeom>
              </p:spPr>
            </p:pic>
          </p:grpSp>
          <p:grpSp>
            <p:nvGrpSpPr>
              <p:cNvPr id="31" name="组合 30"/>
              <p:cNvGrpSpPr/>
              <p:nvPr/>
            </p:nvGrpSpPr>
            <p:grpSpPr>
              <a:xfrm>
                <a:off x="4444892" y="3455997"/>
                <a:ext cx="520500" cy="1217012"/>
                <a:chOff x="1895843" y="3381753"/>
                <a:chExt cx="520500" cy="1217012"/>
              </a:xfrm>
            </p:grpSpPr>
            <p:grpSp>
              <p:nvGrpSpPr>
                <p:cNvPr id="32" name="组合 31"/>
                <p:cNvGrpSpPr/>
                <p:nvPr/>
              </p:nvGrpSpPr>
              <p:grpSpPr>
                <a:xfrm>
                  <a:off x="1895843" y="4078265"/>
                  <a:ext cx="520500" cy="520500"/>
                  <a:chOff x="1859765" y="2304534"/>
                  <a:chExt cx="520500" cy="520500"/>
                </a:xfrm>
              </p:grpSpPr>
              <p:sp>
                <p:nvSpPr>
                  <p:cNvPr id="34" name="PA-椭圆 33"/>
                  <p:cNvSpPr/>
                  <p:nvPr>
                    <p:custDataLst>
                      <p:tags r:id="rId29"/>
                    </p:custDataLst>
                  </p:nvPr>
                </p:nvSpPr>
                <p:spPr>
                  <a:xfrm>
                    <a:off x="1859765" y="2304534"/>
                    <a:ext cx="520500" cy="520500"/>
                  </a:xfrm>
                  <a:prstGeom prst="ellipse">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椭圆 34"/>
                  <p:cNvSpPr/>
                  <p:nvPr>
                    <p:custDataLst>
                      <p:tags r:id="rId30"/>
                    </p:custDataLst>
                  </p:nvPr>
                </p:nvSpPr>
                <p:spPr>
                  <a:xfrm>
                    <a:off x="1924323" y="2369092"/>
                    <a:ext cx="391383" cy="391383"/>
                  </a:xfrm>
                  <a:prstGeom prst="ellipse">
                    <a:avLst/>
                  </a:prstGeom>
                  <a:gradFill>
                    <a:gsLst>
                      <a:gs pos="57000">
                        <a:srgbClr val="E00000"/>
                      </a:gs>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3" name="PA-直接连接符 32"/>
                <p:cNvCxnSpPr/>
                <p:nvPr>
                  <p:custDataLst>
                    <p:tags r:id="rId28"/>
                  </p:custDataLst>
                </p:nvPr>
              </p:nvCxnSpPr>
              <p:spPr>
                <a:xfrm>
                  <a:off x="2156093" y="3381753"/>
                  <a:ext cx="0" cy="760311"/>
                </a:xfrm>
                <a:prstGeom prst="line">
                  <a:avLst/>
                </a:prstGeom>
                <a:ln w="38100">
                  <a:solidFill>
                    <a:srgbClr val="BF1B1C"/>
                  </a:solidFill>
                </a:ln>
              </p:spPr>
              <p:style>
                <a:lnRef idx="1">
                  <a:schemeClr val="accent1"/>
                </a:lnRef>
                <a:fillRef idx="0">
                  <a:schemeClr val="accent1"/>
                </a:fillRef>
                <a:effectRef idx="0">
                  <a:schemeClr val="accent1"/>
                </a:effectRef>
                <a:fontRef idx="minor">
                  <a:schemeClr val="tx1"/>
                </a:fontRef>
              </p:style>
            </p:cxnSp>
          </p:grpSp>
        </p:grpSp>
        <p:sp>
          <p:nvSpPr>
            <p:cNvPr id="29" name="PA-矩形 28"/>
            <p:cNvSpPr/>
            <p:nvPr>
              <p:custDataLst>
                <p:tags r:id="rId27"/>
              </p:custDataLst>
            </p:nvPr>
          </p:nvSpPr>
          <p:spPr>
            <a:xfrm>
              <a:off x="3653205" y="4405899"/>
              <a:ext cx="2050618" cy="423257"/>
            </a:xfrm>
            <a:prstGeom prst="rect">
              <a:avLst/>
            </a:prstGeom>
          </p:spPr>
          <p:txBody>
            <a:bodyPr wrap="square">
              <a:spAutoFit/>
            </a:bodyPr>
            <a:lstStyle/>
            <a:p>
              <a:pPr algn="ctr">
                <a:lnSpc>
                  <a:spcPct val="130000"/>
                </a:lnSpc>
              </a:pPr>
              <a:r>
                <a:rPr lang="zh-CN" altLang="en-US" dirty="0">
                  <a:cs typeface="+mn-ea"/>
                  <a:sym typeface="+mn-lt"/>
                </a:rPr>
                <a:t>这</a:t>
              </a:r>
              <a:r>
                <a:rPr lang="en-US" altLang="zh-CN" dirty="0">
                  <a:cs typeface="+mn-ea"/>
                  <a:sym typeface="+mn-lt"/>
                </a:rPr>
                <a:t>12</a:t>
              </a:r>
              <a:r>
                <a:rPr lang="zh-CN" altLang="en-US" dirty="0">
                  <a:cs typeface="+mn-ea"/>
                  <a:sym typeface="+mn-lt"/>
                </a:rPr>
                <a:t>个字要牢记</a:t>
              </a:r>
            </a:p>
          </p:txBody>
        </p:sp>
      </p:grpSp>
      <p:grpSp>
        <p:nvGrpSpPr>
          <p:cNvPr id="40" name="PA-102296"/>
          <p:cNvGrpSpPr/>
          <p:nvPr>
            <p:custDataLst>
              <p:tags r:id="rId3"/>
            </p:custDataLst>
          </p:nvPr>
        </p:nvGrpSpPr>
        <p:grpSpPr>
          <a:xfrm>
            <a:off x="990704" y="1962022"/>
            <a:ext cx="2050618" cy="3702059"/>
            <a:chOff x="994337" y="1127097"/>
            <a:chExt cx="2050618" cy="3702059"/>
          </a:xfrm>
        </p:grpSpPr>
        <p:grpSp>
          <p:nvGrpSpPr>
            <p:cNvPr id="41" name="组合 40"/>
            <p:cNvGrpSpPr/>
            <p:nvPr/>
          </p:nvGrpSpPr>
          <p:grpSpPr>
            <a:xfrm>
              <a:off x="1052305" y="1127097"/>
              <a:ext cx="1934683" cy="3249363"/>
              <a:chOff x="1259094" y="1426128"/>
              <a:chExt cx="1934683" cy="3249363"/>
            </a:xfrm>
          </p:grpSpPr>
          <p:grpSp>
            <p:nvGrpSpPr>
              <p:cNvPr id="43" name="组合 42"/>
              <p:cNvGrpSpPr/>
              <p:nvPr/>
            </p:nvGrpSpPr>
            <p:grpSpPr>
              <a:xfrm>
                <a:off x="1259094" y="1426128"/>
                <a:ext cx="1934683" cy="1934683"/>
                <a:chOff x="1511373" y="1364858"/>
                <a:chExt cx="2160000" cy="2160000"/>
              </a:xfrm>
            </p:grpSpPr>
            <p:grpSp>
              <p:nvGrpSpPr>
                <p:cNvPr id="49" name="组合 48"/>
                <p:cNvGrpSpPr/>
                <p:nvPr/>
              </p:nvGrpSpPr>
              <p:grpSpPr>
                <a:xfrm>
                  <a:off x="1511373" y="1364858"/>
                  <a:ext cx="2160000" cy="2160000"/>
                  <a:chOff x="2021714" y="2496250"/>
                  <a:chExt cx="2160000" cy="2160000"/>
                </a:xfrm>
              </p:grpSpPr>
              <p:sp>
                <p:nvSpPr>
                  <p:cNvPr id="51" name="PA-椭圆 50"/>
                  <p:cNvSpPr>
                    <a:spLocks noChangeAspect="1"/>
                  </p:cNvSpPr>
                  <p:nvPr>
                    <p:custDataLst>
                      <p:tags r:id="rId25"/>
                    </p:custDataLst>
                  </p:nvPr>
                </p:nvSpPr>
                <p:spPr>
                  <a:xfrm>
                    <a:off x="2021714" y="2496250"/>
                    <a:ext cx="2160000" cy="2160000"/>
                  </a:xfrm>
                  <a:prstGeom prst="ellipse">
                    <a:avLst/>
                  </a:prstGeom>
                  <a:solidFill>
                    <a:srgbClr val="C00000"/>
                  </a:solidFill>
                  <a:ln w="1905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srgbClr val="FFFDF8"/>
                      </a:solidFill>
                      <a:effectLst/>
                      <a:uLnTx/>
                      <a:uFillTx/>
                      <a:cs typeface="+mn-ea"/>
                      <a:sym typeface="+mn-lt"/>
                    </a:endParaRPr>
                  </a:p>
                </p:txBody>
              </p:sp>
              <p:sp>
                <p:nvSpPr>
                  <p:cNvPr id="52" name="PA-矩形 51"/>
                  <p:cNvSpPr/>
                  <p:nvPr>
                    <p:custDataLst>
                      <p:tags r:id="rId26"/>
                    </p:custDataLst>
                  </p:nvPr>
                </p:nvSpPr>
                <p:spPr>
                  <a:xfrm>
                    <a:off x="2166002" y="3596822"/>
                    <a:ext cx="1856984" cy="584155"/>
                  </a:xfrm>
                  <a:prstGeom prst="rect">
                    <a:avLst/>
                  </a:prstGeom>
                </p:spPr>
                <p:txBody>
                  <a:bodyPr wrap="square">
                    <a:spAutoFit/>
                  </a:bodyPr>
                  <a:lstStyle/>
                  <a:p>
                    <a:pPr lvl="0" algn="ctr">
                      <a:defRPr/>
                    </a:pPr>
                    <a:r>
                      <a:rPr lang="zh-CN" altLang="en-US" sz="2800" dirty="0">
                        <a:solidFill>
                          <a:srgbClr val="FFFDF8"/>
                        </a:solidFill>
                        <a:cs typeface="+mn-ea"/>
                        <a:sym typeface="+mn-lt"/>
                      </a:rPr>
                      <a:t>守初心</a:t>
                    </a:r>
                  </a:p>
                </p:txBody>
              </p:sp>
            </p:grpSp>
            <p:pic>
              <p:nvPicPr>
                <p:cNvPr id="50" name="PA-图片 49"/>
                <p:cNvPicPr>
                  <a:picLocks noChangeAspect="1"/>
                </p:cNvPicPr>
                <p:nvPr>
                  <p:custDataLst>
                    <p:tags r:id="rId24"/>
                  </p:custDataLst>
                </p:nvPr>
              </p:nvPicPr>
              <p:blipFill>
                <a:blip r:embed="rId37" cstate="email">
                  <a:extLst>
                    <a:ext uri="{28A0092B-C50C-407E-A947-70E740481C1C}">
                      <a14:useLocalDpi xmlns:a14="http://schemas.microsoft.com/office/drawing/2010/main"/>
                    </a:ext>
                  </a:extLst>
                </a:blip>
                <a:stretch>
                  <a:fillRect/>
                </a:stretch>
              </p:blipFill>
              <p:spPr>
                <a:xfrm>
                  <a:off x="2222279" y="1727242"/>
                  <a:ext cx="738188" cy="738188"/>
                </a:xfrm>
                <a:prstGeom prst="rect">
                  <a:avLst/>
                </a:prstGeom>
              </p:spPr>
            </p:pic>
          </p:grpSp>
          <p:grpSp>
            <p:nvGrpSpPr>
              <p:cNvPr id="44" name="组合 43"/>
              <p:cNvGrpSpPr/>
              <p:nvPr/>
            </p:nvGrpSpPr>
            <p:grpSpPr>
              <a:xfrm>
                <a:off x="1966185" y="3458479"/>
                <a:ext cx="520500" cy="1217012"/>
                <a:chOff x="1895843" y="3381753"/>
                <a:chExt cx="520500" cy="1217012"/>
              </a:xfrm>
            </p:grpSpPr>
            <p:grpSp>
              <p:nvGrpSpPr>
                <p:cNvPr id="45" name="组合 44"/>
                <p:cNvGrpSpPr/>
                <p:nvPr/>
              </p:nvGrpSpPr>
              <p:grpSpPr>
                <a:xfrm>
                  <a:off x="1895843" y="4078265"/>
                  <a:ext cx="520500" cy="520500"/>
                  <a:chOff x="1859765" y="2304534"/>
                  <a:chExt cx="520500" cy="520500"/>
                </a:xfrm>
              </p:grpSpPr>
              <p:sp>
                <p:nvSpPr>
                  <p:cNvPr id="47" name="PA-椭圆 46"/>
                  <p:cNvSpPr/>
                  <p:nvPr>
                    <p:custDataLst>
                      <p:tags r:id="rId22"/>
                    </p:custDataLst>
                  </p:nvPr>
                </p:nvSpPr>
                <p:spPr>
                  <a:xfrm>
                    <a:off x="1859765" y="2304534"/>
                    <a:ext cx="520500" cy="520500"/>
                  </a:xfrm>
                  <a:prstGeom prst="ellipse">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PA-椭圆 47"/>
                  <p:cNvSpPr/>
                  <p:nvPr>
                    <p:custDataLst>
                      <p:tags r:id="rId23"/>
                    </p:custDataLst>
                  </p:nvPr>
                </p:nvSpPr>
                <p:spPr>
                  <a:xfrm>
                    <a:off x="1924323" y="2369092"/>
                    <a:ext cx="391383" cy="391383"/>
                  </a:xfrm>
                  <a:prstGeom prst="ellipse">
                    <a:avLst/>
                  </a:prstGeom>
                  <a:gradFill>
                    <a:gsLst>
                      <a:gs pos="57000">
                        <a:srgbClr val="E00000"/>
                      </a:gs>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46" name="PA-直接连接符 45"/>
                <p:cNvCxnSpPr/>
                <p:nvPr>
                  <p:custDataLst>
                    <p:tags r:id="rId21"/>
                  </p:custDataLst>
                </p:nvPr>
              </p:nvCxnSpPr>
              <p:spPr>
                <a:xfrm>
                  <a:off x="2156093" y="3381753"/>
                  <a:ext cx="0" cy="760311"/>
                </a:xfrm>
                <a:prstGeom prst="line">
                  <a:avLst/>
                </a:prstGeom>
                <a:ln w="38100">
                  <a:solidFill>
                    <a:srgbClr val="BF1B1C"/>
                  </a:solidFill>
                </a:ln>
              </p:spPr>
              <p:style>
                <a:lnRef idx="1">
                  <a:schemeClr val="accent1"/>
                </a:lnRef>
                <a:fillRef idx="0">
                  <a:schemeClr val="accent1"/>
                </a:fillRef>
                <a:effectRef idx="0">
                  <a:schemeClr val="accent1"/>
                </a:effectRef>
                <a:fontRef idx="minor">
                  <a:schemeClr val="tx1"/>
                </a:fontRef>
              </p:style>
            </p:cxnSp>
          </p:grpSp>
        </p:grpSp>
        <p:sp>
          <p:nvSpPr>
            <p:cNvPr id="42" name="PA-矩形 41"/>
            <p:cNvSpPr/>
            <p:nvPr>
              <p:custDataLst>
                <p:tags r:id="rId20"/>
              </p:custDataLst>
            </p:nvPr>
          </p:nvSpPr>
          <p:spPr>
            <a:xfrm>
              <a:off x="994337" y="4405899"/>
              <a:ext cx="2050618" cy="423257"/>
            </a:xfrm>
            <a:prstGeom prst="rect">
              <a:avLst/>
            </a:prstGeom>
          </p:spPr>
          <p:txBody>
            <a:bodyPr wrap="square">
              <a:spAutoFit/>
            </a:bodyPr>
            <a:lstStyle/>
            <a:p>
              <a:pPr algn="ctr">
                <a:lnSpc>
                  <a:spcPct val="130000"/>
                </a:lnSpc>
              </a:pPr>
              <a:r>
                <a:rPr lang="zh-CN" altLang="en-US" dirty="0">
                  <a:cs typeface="+mn-ea"/>
                  <a:sym typeface="+mn-lt"/>
                </a:rPr>
                <a:t>这</a:t>
              </a:r>
              <a:r>
                <a:rPr lang="en-US" altLang="zh-CN" dirty="0">
                  <a:cs typeface="+mn-ea"/>
                  <a:sym typeface="+mn-lt"/>
                </a:rPr>
                <a:t>12</a:t>
              </a:r>
              <a:r>
                <a:rPr lang="zh-CN" altLang="en-US" dirty="0">
                  <a:cs typeface="+mn-ea"/>
                  <a:sym typeface="+mn-lt"/>
                </a:rPr>
                <a:t>个字要牢记</a:t>
              </a:r>
            </a:p>
          </p:txBody>
        </p:sp>
      </p:grpSp>
      <p:grpSp>
        <p:nvGrpSpPr>
          <p:cNvPr id="53" name="PA-102297"/>
          <p:cNvGrpSpPr/>
          <p:nvPr>
            <p:custDataLst>
              <p:tags r:id="rId4"/>
            </p:custDataLst>
          </p:nvPr>
        </p:nvGrpSpPr>
        <p:grpSpPr>
          <a:xfrm>
            <a:off x="6371398" y="1962022"/>
            <a:ext cx="2050618" cy="3701931"/>
            <a:chOff x="6303181" y="1127097"/>
            <a:chExt cx="2050618" cy="3701931"/>
          </a:xfrm>
        </p:grpSpPr>
        <p:grpSp>
          <p:nvGrpSpPr>
            <p:cNvPr id="54" name="组合 53"/>
            <p:cNvGrpSpPr/>
            <p:nvPr/>
          </p:nvGrpSpPr>
          <p:grpSpPr>
            <a:xfrm>
              <a:off x="6361149" y="1127097"/>
              <a:ext cx="1934683" cy="3246881"/>
              <a:chOff x="6216509" y="1426128"/>
              <a:chExt cx="1934683" cy="3246881"/>
            </a:xfrm>
          </p:grpSpPr>
          <p:grpSp>
            <p:nvGrpSpPr>
              <p:cNvPr id="56" name="组合 55"/>
              <p:cNvGrpSpPr/>
              <p:nvPr/>
            </p:nvGrpSpPr>
            <p:grpSpPr>
              <a:xfrm>
                <a:off x="6216509" y="1426128"/>
                <a:ext cx="1934683" cy="1934683"/>
                <a:chOff x="1511373" y="1364858"/>
                <a:chExt cx="2160000" cy="2160000"/>
              </a:xfrm>
            </p:grpSpPr>
            <p:grpSp>
              <p:nvGrpSpPr>
                <p:cNvPr id="62" name="组合 61"/>
                <p:cNvGrpSpPr/>
                <p:nvPr/>
              </p:nvGrpSpPr>
              <p:grpSpPr>
                <a:xfrm>
                  <a:off x="1511373" y="1364858"/>
                  <a:ext cx="2160000" cy="2160000"/>
                  <a:chOff x="2021714" y="2496250"/>
                  <a:chExt cx="2160000" cy="2160000"/>
                </a:xfrm>
              </p:grpSpPr>
              <p:sp>
                <p:nvSpPr>
                  <p:cNvPr id="64" name="PA-椭圆 63"/>
                  <p:cNvSpPr>
                    <a:spLocks noChangeAspect="1"/>
                  </p:cNvSpPr>
                  <p:nvPr>
                    <p:custDataLst>
                      <p:tags r:id="rId18"/>
                    </p:custDataLst>
                  </p:nvPr>
                </p:nvSpPr>
                <p:spPr>
                  <a:xfrm>
                    <a:off x="2021714" y="2496250"/>
                    <a:ext cx="2160000" cy="2160000"/>
                  </a:xfrm>
                  <a:prstGeom prst="ellipse">
                    <a:avLst/>
                  </a:prstGeom>
                  <a:solidFill>
                    <a:srgbClr val="C00000"/>
                  </a:solidFill>
                  <a:ln w="1905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srgbClr val="FFFDF8"/>
                      </a:solidFill>
                      <a:effectLst/>
                      <a:uLnTx/>
                      <a:uFillTx/>
                      <a:cs typeface="+mn-ea"/>
                      <a:sym typeface="+mn-lt"/>
                    </a:endParaRPr>
                  </a:p>
                </p:txBody>
              </p:sp>
              <p:sp>
                <p:nvSpPr>
                  <p:cNvPr id="65" name="PA-矩形 64"/>
                  <p:cNvSpPr/>
                  <p:nvPr>
                    <p:custDataLst>
                      <p:tags r:id="rId19"/>
                    </p:custDataLst>
                  </p:nvPr>
                </p:nvSpPr>
                <p:spPr>
                  <a:xfrm>
                    <a:off x="2166002" y="3596822"/>
                    <a:ext cx="1856984" cy="584155"/>
                  </a:xfrm>
                  <a:prstGeom prst="rect">
                    <a:avLst/>
                  </a:prstGeom>
                </p:spPr>
                <p:txBody>
                  <a:bodyPr wrap="square">
                    <a:spAutoFit/>
                  </a:bodyPr>
                  <a:lstStyle/>
                  <a:p>
                    <a:pPr algn="ctr"/>
                    <a:r>
                      <a:rPr lang="zh-CN" altLang="en-US" sz="2800" dirty="0">
                        <a:solidFill>
                          <a:srgbClr val="FFFDF8"/>
                        </a:solidFill>
                        <a:cs typeface="+mn-ea"/>
                        <a:sym typeface="+mn-lt"/>
                      </a:rPr>
                      <a:t>找差距</a:t>
                    </a:r>
                  </a:p>
                </p:txBody>
              </p:sp>
            </p:grpSp>
            <p:pic>
              <p:nvPicPr>
                <p:cNvPr id="63" name="PA-图片 62"/>
                <p:cNvPicPr>
                  <a:picLocks noChangeAspect="1"/>
                </p:cNvPicPr>
                <p:nvPr>
                  <p:custDataLst>
                    <p:tags r:id="rId17"/>
                  </p:custDataLst>
                </p:nvPr>
              </p:nvPicPr>
              <p:blipFill>
                <a:blip r:embed="rId38" cstate="email">
                  <a:extLst>
                    <a:ext uri="{28A0092B-C50C-407E-A947-70E740481C1C}">
                      <a14:useLocalDpi xmlns:a14="http://schemas.microsoft.com/office/drawing/2010/main"/>
                    </a:ext>
                  </a:extLst>
                </a:blip>
                <a:stretch>
                  <a:fillRect/>
                </a:stretch>
              </p:blipFill>
              <p:spPr>
                <a:xfrm>
                  <a:off x="2222279" y="1727241"/>
                  <a:ext cx="738188" cy="738188"/>
                </a:xfrm>
                <a:prstGeom prst="rect">
                  <a:avLst/>
                </a:prstGeom>
              </p:spPr>
            </p:pic>
          </p:grpSp>
          <p:grpSp>
            <p:nvGrpSpPr>
              <p:cNvPr id="57" name="组合 56"/>
              <p:cNvGrpSpPr/>
              <p:nvPr/>
            </p:nvGrpSpPr>
            <p:grpSpPr>
              <a:xfrm>
                <a:off x="6923600" y="3455997"/>
                <a:ext cx="520500" cy="1217012"/>
                <a:chOff x="1895843" y="3381753"/>
                <a:chExt cx="520500" cy="1217012"/>
              </a:xfrm>
            </p:grpSpPr>
            <p:grpSp>
              <p:nvGrpSpPr>
                <p:cNvPr id="58" name="组合 57"/>
                <p:cNvGrpSpPr/>
                <p:nvPr/>
              </p:nvGrpSpPr>
              <p:grpSpPr>
                <a:xfrm>
                  <a:off x="1895843" y="4078265"/>
                  <a:ext cx="520500" cy="520500"/>
                  <a:chOff x="1859765" y="2304534"/>
                  <a:chExt cx="520500" cy="520500"/>
                </a:xfrm>
              </p:grpSpPr>
              <p:sp>
                <p:nvSpPr>
                  <p:cNvPr id="60" name="PA-椭圆 59"/>
                  <p:cNvSpPr/>
                  <p:nvPr>
                    <p:custDataLst>
                      <p:tags r:id="rId15"/>
                    </p:custDataLst>
                  </p:nvPr>
                </p:nvSpPr>
                <p:spPr>
                  <a:xfrm>
                    <a:off x="1859765" y="2304534"/>
                    <a:ext cx="520500" cy="520500"/>
                  </a:xfrm>
                  <a:prstGeom prst="ellipse">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PA-椭圆 60"/>
                  <p:cNvSpPr/>
                  <p:nvPr>
                    <p:custDataLst>
                      <p:tags r:id="rId16"/>
                    </p:custDataLst>
                  </p:nvPr>
                </p:nvSpPr>
                <p:spPr>
                  <a:xfrm>
                    <a:off x="1924323" y="2369092"/>
                    <a:ext cx="391383" cy="391383"/>
                  </a:xfrm>
                  <a:prstGeom prst="ellipse">
                    <a:avLst/>
                  </a:prstGeom>
                  <a:gradFill>
                    <a:gsLst>
                      <a:gs pos="57000">
                        <a:srgbClr val="E00000"/>
                      </a:gs>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59" name="PA-直接连接符 58"/>
                <p:cNvCxnSpPr/>
                <p:nvPr>
                  <p:custDataLst>
                    <p:tags r:id="rId14"/>
                  </p:custDataLst>
                </p:nvPr>
              </p:nvCxnSpPr>
              <p:spPr>
                <a:xfrm>
                  <a:off x="2156093" y="3381753"/>
                  <a:ext cx="0" cy="760311"/>
                </a:xfrm>
                <a:prstGeom prst="line">
                  <a:avLst/>
                </a:prstGeom>
                <a:ln w="38100">
                  <a:solidFill>
                    <a:srgbClr val="BF1B1C"/>
                  </a:solidFill>
                </a:ln>
              </p:spPr>
              <p:style>
                <a:lnRef idx="1">
                  <a:schemeClr val="accent1"/>
                </a:lnRef>
                <a:fillRef idx="0">
                  <a:schemeClr val="accent1"/>
                </a:fillRef>
                <a:effectRef idx="0">
                  <a:schemeClr val="accent1"/>
                </a:effectRef>
                <a:fontRef idx="minor">
                  <a:schemeClr val="tx1"/>
                </a:fontRef>
              </p:style>
            </p:cxnSp>
          </p:grpSp>
        </p:grpSp>
        <p:sp>
          <p:nvSpPr>
            <p:cNvPr id="55" name="PA-矩形 54"/>
            <p:cNvSpPr/>
            <p:nvPr>
              <p:custDataLst>
                <p:tags r:id="rId13"/>
              </p:custDataLst>
            </p:nvPr>
          </p:nvSpPr>
          <p:spPr>
            <a:xfrm>
              <a:off x="6303181" y="4405899"/>
              <a:ext cx="2050618" cy="423129"/>
            </a:xfrm>
            <a:prstGeom prst="rect">
              <a:avLst/>
            </a:prstGeom>
          </p:spPr>
          <p:txBody>
            <a:bodyPr wrap="square">
              <a:spAutoFit/>
            </a:bodyPr>
            <a:lstStyle/>
            <a:p>
              <a:pPr algn="ctr">
                <a:lnSpc>
                  <a:spcPct val="130000"/>
                </a:lnSpc>
              </a:pPr>
              <a:r>
                <a:rPr lang="zh-CN" altLang="en-US" dirty="0">
                  <a:cs typeface="+mn-ea"/>
                  <a:sym typeface="+mn-lt"/>
                </a:rPr>
                <a:t>这</a:t>
              </a:r>
              <a:r>
                <a:rPr lang="en-US" altLang="zh-CN" dirty="0">
                  <a:cs typeface="+mn-ea"/>
                  <a:sym typeface="+mn-lt"/>
                </a:rPr>
                <a:t>12</a:t>
              </a:r>
              <a:r>
                <a:rPr lang="zh-CN" altLang="en-US" dirty="0">
                  <a:cs typeface="+mn-ea"/>
                  <a:sym typeface="+mn-lt"/>
                </a:rPr>
                <a:t>个字要牢记</a:t>
              </a:r>
            </a:p>
          </p:txBody>
        </p:sp>
      </p:grpSp>
      <p:grpSp>
        <p:nvGrpSpPr>
          <p:cNvPr id="66" name="PA-102298"/>
          <p:cNvGrpSpPr/>
          <p:nvPr>
            <p:custDataLst>
              <p:tags r:id="rId5"/>
            </p:custDataLst>
          </p:nvPr>
        </p:nvGrpSpPr>
        <p:grpSpPr>
          <a:xfrm>
            <a:off x="9061745" y="1962022"/>
            <a:ext cx="2050618" cy="3702059"/>
            <a:chOff x="9065378" y="1127097"/>
            <a:chExt cx="2050618" cy="3702059"/>
          </a:xfrm>
        </p:grpSpPr>
        <p:grpSp>
          <p:nvGrpSpPr>
            <p:cNvPr id="67" name="组合 66"/>
            <p:cNvGrpSpPr/>
            <p:nvPr/>
          </p:nvGrpSpPr>
          <p:grpSpPr>
            <a:xfrm>
              <a:off x="9123346" y="1127097"/>
              <a:ext cx="1934683" cy="3246881"/>
              <a:chOff x="8695217" y="1426128"/>
              <a:chExt cx="1934683" cy="3246881"/>
            </a:xfrm>
          </p:grpSpPr>
          <p:grpSp>
            <p:nvGrpSpPr>
              <p:cNvPr id="69" name="组合 68"/>
              <p:cNvGrpSpPr/>
              <p:nvPr/>
            </p:nvGrpSpPr>
            <p:grpSpPr>
              <a:xfrm>
                <a:off x="8695217" y="1426128"/>
                <a:ext cx="1934683" cy="1934683"/>
                <a:chOff x="1511373" y="1364858"/>
                <a:chExt cx="2160000" cy="2160000"/>
              </a:xfrm>
            </p:grpSpPr>
            <p:grpSp>
              <p:nvGrpSpPr>
                <p:cNvPr id="75" name="组合 74"/>
                <p:cNvGrpSpPr/>
                <p:nvPr/>
              </p:nvGrpSpPr>
              <p:grpSpPr>
                <a:xfrm>
                  <a:off x="1511373" y="1364858"/>
                  <a:ext cx="2160000" cy="2160000"/>
                  <a:chOff x="2021714" y="2496250"/>
                  <a:chExt cx="2160000" cy="2160000"/>
                </a:xfrm>
              </p:grpSpPr>
              <p:sp>
                <p:nvSpPr>
                  <p:cNvPr id="77" name="PA-椭圆 76"/>
                  <p:cNvSpPr>
                    <a:spLocks noChangeAspect="1"/>
                  </p:cNvSpPr>
                  <p:nvPr>
                    <p:custDataLst>
                      <p:tags r:id="rId11"/>
                    </p:custDataLst>
                  </p:nvPr>
                </p:nvSpPr>
                <p:spPr>
                  <a:xfrm>
                    <a:off x="2021714" y="2496250"/>
                    <a:ext cx="2160000" cy="2160000"/>
                  </a:xfrm>
                  <a:prstGeom prst="ellipse">
                    <a:avLst/>
                  </a:prstGeom>
                  <a:solidFill>
                    <a:srgbClr val="C00000"/>
                  </a:solidFill>
                  <a:ln w="1905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srgbClr val="FFFDF8"/>
                      </a:solidFill>
                      <a:effectLst/>
                      <a:uLnTx/>
                      <a:uFillTx/>
                      <a:cs typeface="+mn-ea"/>
                      <a:sym typeface="+mn-lt"/>
                    </a:endParaRPr>
                  </a:p>
                </p:txBody>
              </p:sp>
              <p:sp>
                <p:nvSpPr>
                  <p:cNvPr id="78" name="PA-矩形 77"/>
                  <p:cNvSpPr/>
                  <p:nvPr>
                    <p:custDataLst>
                      <p:tags r:id="rId12"/>
                    </p:custDataLst>
                  </p:nvPr>
                </p:nvSpPr>
                <p:spPr>
                  <a:xfrm>
                    <a:off x="2166002" y="3596822"/>
                    <a:ext cx="1856984" cy="584155"/>
                  </a:xfrm>
                  <a:prstGeom prst="rect">
                    <a:avLst/>
                  </a:prstGeom>
                </p:spPr>
                <p:txBody>
                  <a:bodyPr wrap="square">
                    <a:spAutoFit/>
                  </a:bodyPr>
                  <a:lstStyle/>
                  <a:p>
                    <a:pPr algn="ctr"/>
                    <a:r>
                      <a:rPr lang="zh-CN" altLang="en-US" sz="2800" dirty="0">
                        <a:solidFill>
                          <a:srgbClr val="FFFDF8"/>
                        </a:solidFill>
                        <a:cs typeface="+mn-ea"/>
                        <a:sym typeface="+mn-lt"/>
                      </a:rPr>
                      <a:t>抓落实</a:t>
                    </a:r>
                  </a:p>
                </p:txBody>
              </p:sp>
            </p:grpSp>
            <p:pic>
              <p:nvPicPr>
                <p:cNvPr id="76" name="PA-图片 75"/>
                <p:cNvPicPr>
                  <a:picLocks noChangeAspect="1"/>
                </p:cNvPicPr>
                <p:nvPr>
                  <p:custDataLst>
                    <p:tags r:id="rId10"/>
                  </p:custDataLst>
                </p:nvPr>
              </p:nvPicPr>
              <p:blipFill>
                <a:blip r:embed="rId39" cstate="email">
                  <a:extLst>
                    <a:ext uri="{28A0092B-C50C-407E-A947-70E740481C1C}">
                      <a14:useLocalDpi xmlns:a14="http://schemas.microsoft.com/office/drawing/2010/main"/>
                    </a:ext>
                  </a:extLst>
                </a:blip>
                <a:stretch>
                  <a:fillRect/>
                </a:stretch>
              </p:blipFill>
              <p:spPr>
                <a:xfrm>
                  <a:off x="2222279" y="1727241"/>
                  <a:ext cx="738188" cy="738188"/>
                </a:xfrm>
                <a:prstGeom prst="rect">
                  <a:avLst/>
                </a:prstGeom>
              </p:spPr>
            </p:pic>
          </p:grpSp>
          <p:grpSp>
            <p:nvGrpSpPr>
              <p:cNvPr id="70" name="组合 69"/>
              <p:cNvGrpSpPr/>
              <p:nvPr/>
            </p:nvGrpSpPr>
            <p:grpSpPr>
              <a:xfrm>
                <a:off x="9402308" y="3455997"/>
                <a:ext cx="520500" cy="1217012"/>
                <a:chOff x="1895843" y="3381753"/>
                <a:chExt cx="520500" cy="1217012"/>
              </a:xfrm>
            </p:grpSpPr>
            <p:grpSp>
              <p:nvGrpSpPr>
                <p:cNvPr id="71" name="组合 70"/>
                <p:cNvGrpSpPr/>
                <p:nvPr/>
              </p:nvGrpSpPr>
              <p:grpSpPr>
                <a:xfrm>
                  <a:off x="1895843" y="4078265"/>
                  <a:ext cx="520500" cy="520500"/>
                  <a:chOff x="1859765" y="2304534"/>
                  <a:chExt cx="520500" cy="520500"/>
                </a:xfrm>
              </p:grpSpPr>
              <p:sp>
                <p:nvSpPr>
                  <p:cNvPr id="73" name="PA-椭圆 72"/>
                  <p:cNvSpPr/>
                  <p:nvPr>
                    <p:custDataLst>
                      <p:tags r:id="rId8"/>
                    </p:custDataLst>
                  </p:nvPr>
                </p:nvSpPr>
                <p:spPr>
                  <a:xfrm>
                    <a:off x="1859765" y="2304534"/>
                    <a:ext cx="520500" cy="520500"/>
                  </a:xfrm>
                  <a:prstGeom prst="ellipse">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PA-椭圆 73"/>
                  <p:cNvSpPr/>
                  <p:nvPr>
                    <p:custDataLst>
                      <p:tags r:id="rId9"/>
                    </p:custDataLst>
                  </p:nvPr>
                </p:nvSpPr>
                <p:spPr>
                  <a:xfrm>
                    <a:off x="1924323" y="2369092"/>
                    <a:ext cx="391383" cy="391383"/>
                  </a:xfrm>
                  <a:prstGeom prst="ellipse">
                    <a:avLst/>
                  </a:prstGeom>
                  <a:gradFill>
                    <a:gsLst>
                      <a:gs pos="57000">
                        <a:srgbClr val="E00000"/>
                      </a:gs>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72" name="PA-直接连接符 71"/>
                <p:cNvCxnSpPr/>
                <p:nvPr>
                  <p:custDataLst>
                    <p:tags r:id="rId7"/>
                  </p:custDataLst>
                </p:nvPr>
              </p:nvCxnSpPr>
              <p:spPr>
                <a:xfrm>
                  <a:off x="2156093" y="3381753"/>
                  <a:ext cx="0" cy="760311"/>
                </a:xfrm>
                <a:prstGeom prst="line">
                  <a:avLst/>
                </a:prstGeom>
                <a:ln w="38100">
                  <a:solidFill>
                    <a:srgbClr val="BF1B1C"/>
                  </a:solidFill>
                </a:ln>
              </p:spPr>
              <p:style>
                <a:lnRef idx="1">
                  <a:schemeClr val="accent1"/>
                </a:lnRef>
                <a:fillRef idx="0">
                  <a:schemeClr val="accent1"/>
                </a:fillRef>
                <a:effectRef idx="0">
                  <a:schemeClr val="accent1"/>
                </a:effectRef>
                <a:fontRef idx="minor">
                  <a:schemeClr val="tx1"/>
                </a:fontRef>
              </p:style>
            </p:cxnSp>
          </p:grpSp>
        </p:grpSp>
        <p:sp>
          <p:nvSpPr>
            <p:cNvPr id="68" name="PA-矩形 67"/>
            <p:cNvSpPr/>
            <p:nvPr>
              <p:custDataLst>
                <p:tags r:id="rId6"/>
              </p:custDataLst>
            </p:nvPr>
          </p:nvSpPr>
          <p:spPr>
            <a:xfrm>
              <a:off x="9065378" y="4405899"/>
              <a:ext cx="2050618" cy="423257"/>
            </a:xfrm>
            <a:prstGeom prst="rect">
              <a:avLst/>
            </a:prstGeom>
          </p:spPr>
          <p:txBody>
            <a:bodyPr wrap="square">
              <a:spAutoFit/>
            </a:bodyPr>
            <a:lstStyle/>
            <a:p>
              <a:pPr algn="ctr">
                <a:lnSpc>
                  <a:spcPct val="130000"/>
                </a:lnSpc>
              </a:pPr>
              <a:r>
                <a:rPr lang="zh-CN" altLang="en-US" dirty="0">
                  <a:cs typeface="+mn-ea"/>
                  <a:sym typeface="+mn-lt"/>
                </a:rPr>
                <a:t>这</a:t>
              </a:r>
              <a:r>
                <a:rPr lang="en-US" altLang="zh-CN" dirty="0">
                  <a:cs typeface="+mn-ea"/>
                  <a:sym typeface="+mn-lt"/>
                </a:rPr>
                <a:t>12</a:t>
              </a:r>
              <a:r>
                <a:rPr lang="zh-CN" altLang="en-US" dirty="0">
                  <a:cs typeface="+mn-ea"/>
                  <a:sym typeface="+mn-lt"/>
                </a:rPr>
                <a:t>个字要牢记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99"/>
          <p:cNvSpPr txBox="1">
            <a:spLocks noChangeArrowheads="1"/>
          </p:cNvSpPr>
          <p:nvPr>
            <p:custDataLst>
              <p:tags r:id="rId1"/>
            </p:custDataLst>
          </p:nvPr>
        </p:nvSpPr>
        <p:spPr bwMode="auto">
          <a:xfrm>
            <a:off x="5366026" y="1511646"/>
            <a:ext cx="221178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spAutoFit/>
          </a:bodyPr>
          <a:lstStyle>
            <a:defPPr>
              <a:defRPr lang="zh-CN"/>
            </a:defPPr>
            <a:lvl1pPr algn="ctr">
              <a:defRPr sz="2665" b="1" spc="4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dirty="0">
                <a:ln>
                  <a:noFill/>
                </a:ln>
                <a:solidFill>
                  <a:srgbClr val="D21F28"/>
                </a:solidFill>
                <a:uLnTx/>
                <a:uFillTx/>
                <a:latin typeface="+mn-lt"/>
                <a:ea typeface="+mn-ea"/>
                <a:cs typeface="+mn-ea"/>
                <a:sym typeface="+mn-lt"/>
              </a:rPr>
              <a:t>第四部分</a:t>
            </a:r>
          </a:p>
        </p:txBody>
      </p:sp>
      <p:sp>
        <p:nvSpPr>
          <p:cNvPr id="22" name="PA-1022100"/>
          <p:cNvSpPr/>
          <p:nvPr>
            <p:custDataLst>
              <p:tags r:id="rId2"/>
            </p:custDataLst>
          </p:nvPr>
        </p:nvSpPr>
        <p:spPr>
          <a:xfrm>
            <a:off x="2541180" y="2500480"/>
            <a:ext cx="7109640" cy="1015663"/>
          </a:xfrm>
          <a:prstGeom prst="rect">
            <a:avLst/>
          </a:prstGeom>
          <a:ln>
            <a:noFill/>
          </a:ln>
        </p:spPr>
        <p:txBody>
          <a:bodyPr wrap="none" lIns="91440" tIns="45720" rIns="91440" bIns="45720">
            <a:spAutoFit/>
          </a:bodyPr>
          <a:lstStyle/>
          <a:p>
            <a:pPr algn="ctr">
              <a:spcBef>
                <a:spcPct val="0"/>
              </a:spcBef>
            </a:pPr>
            <a:r>
              <a:rPr lang="zh-CN" altLang="en-US" sz="6000" dirty="0">
                <a:ln>
                  <a:solidFill>
                    <a:schemeClr val="bg1"/>
                  </a:solidFill>
                </a:ln>
                <a:solidFill>
                  <a:srgbClr val="C00000"/>
                </a:solidFill>
                <a:effectLst>
                  <a:outerShdw blurRad="38100" dist="38100" dir="2700000" algn="tl">
                    <a:srgbClr val="000000">
                      <a:alpha val="43137"/>
                    </a:srgbClr>
                  </a:outerShdw>
                </a:effectLst>
                <a:cs typeface="+mn-ea"/>
                <a:sym typeface="+mn-lt"/>
              </a:rPr>
              <a:t>主题教育的目标任务</a:t>
            </a:r>
          </a:p>
        </p:txBody>
      </p:sp>
      <p:pic>
        <p:nvPicPr>
          <p:cNvPr id="23" name="PA-1022101"/>
          <p:cNvPicPr>
            <a:picLocks noChangeAspect="1"/>
          </p:cNvPicPr>
          <p:nvPr>
            <p:custDataLst>
              <p:tags r:id="rId3"/>
            </p:custDataLst>
          </p:nvPr>
        </p:nvPicPr>
        <p:blipFill>
          <a:blip r:embed="rId9" cstate="email"/>
          <a:stretch>
            <a:fillRect/>
          </a:stretch>
        </p:blipFill>
        <p:spPr>
          <a:xfrm>
            <a:off x="3414820" y="1277226"/>
            <a:ext cx="1930400" cy="1244600"/>
          </a:xfrm>
          <a:prstGeom prst="rect">
            <a:avLst/>
          </a:prstGeom>
        </p:spPr>
      </p:pic>
      <p:pic>
        <p:nvPicPr>
          <p:cNvPr id="24" name="PA-1022102"/>
          <p:cNvPicPr>
            <a:picLocks noChangeAspect="1"/>
          </p:cNvPicPr>
          <p:nvPr>
            <p:custDataLst>
              <p:tags r:id="rId4"/>
            </p:custDataLst>
          </p:nvPr>
        </p:nvPicPr>
        <p:blipFill rotWithShape="1">
          <a:blip r:embed="rId10" cstate="email"/>
          <a:srcRect/>
          <a:stretch>
            <a:fillRect/>
          </a:stretch>
        </p:blipFill>
        <p:spPr>
          <a:xfrm>
            <a:off x="4191000" y="3632746"/>
            <a:ext cx="3810000" cy="646332"/>
          </a:xfrm>
          <a:prstGeom prst="rect">
            <a:avLst/>
          </a:prstGeom>
        </p:spPr>
      </p:pic>
      <p:pic>
        <p:nvPicPr>
          <p:cNvPr id="25" name="PA-1022103"/>
          <p:cNvPicPr>
            <a:picLocks noChangeAspect="1"/>
          </p:cNvPicPr>
          <p:nvPr>
            <p:custDataLst>
              <p:tags r:id="rId5"/>
            </p:custDataLst>
          </p:nvPr>
        </p:nvPicPr>
        <p:blipFill rotWithShape="1">
          <a:blip r:embed="rId11" cstate="email"/>
          <a:srcRect/>
          <a:stretch>
            <a:fillRect/>
          </a:stretch>
        </p:blipFill>
        <p:spPr>
          <a:xfrm>
            <a:off x="4130040" y="4768109"/>
            <a:ext cx="3931920" cy="321349"/>
          </a:xfrm>
          <a:prstGeom prst="rect">
            <a:avLst/>
          </a:prstGeom>
        </p:spPr>
      </p:pic>
      <p:sp>
        <p:nvSpPr>
          <p:cNvPr id="26" name="PA-1022104"/>
          <p:cNvSpPr/>
          <p:nvPr>
            <p:custDataLst>
              <p:tags r:id="rId6"/>
            </p:custDataLst>
          </p:nvPr>
        </p:nvSpPr>
        <p:spPr>
          <a:xfrm>
            <a:off x="2259474" y="4282452"/>
            <a:ext cx="7525732" cy="450215"/>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6096001" y="1961734"/>
            <a:ext cx="6096000" cy="4335132"/>
          </a:xfrm>
          <a:custGeom>
            <a:avLst/>
            <a:gdLst>
              <a:gd name="connsiteX0" fmla="*/ 0 w 6589853"/>
              <a:gd name="connsiteY0" fmla="*/ 0 h 3976079"/>
              <a:gd name="connsiteX1" fmla="*/ 6589853 w 6589853"/>
              <a:gd name="connsiteY1" fmla="*/ 0 h 3976079"/>
              <a:gd name="connsiteX2" fmla="*/ 6589853 w 6589853"/>
              <a:gd name="connsiteY2" fmla="*/ 3976079 h 3976079"/>
              <a:gd name="connsiteX3" fmla="*/ 0 w 6589853"/>
              <a:gd name="connsiteY3" fmla="*/ 3976079 h 3976079"/>
              <a:gd name="connsiteX4" fmla="*/ 0 w 6589853"/>
              <a:gd name="connsiteY4" fmla="*/ 0 h 3976079"/>
              <a:gd name="connsiteX0-1" fmla="*/ 173620 w 6589853"/>
              <a:gd name="connsiteY0-2" fmla="*/ 138896 h 3976079"/>
              <a:gd name="connsiteX1-3" fmla="*/ 6589853 w 6589853"/>
              <a:gd name="connsiteY1-4" fmla="*/ 0 h 3976079"/>
              <a:gd name="connsiteX2-5" fmla="*/ 6589853 w 6589853"/>
              <a:gd name="connsiteY2-6" fmla="*/ 3976079 h 3976079"/>
              <a:gd name="connsiteX3-7" fmla="*/ 0 w 6589853"/>
              <a:gd name="connsiteY3-8" fmla="*/ 3976079 h 3976079"/>
              <a:gd name="connsiteX4-9" fmla="*/ 173620 w 6589853"/>
              <a:gd name="connsiteY4-10" fmla="*/ 138896 h 3976079"/>
              <a:gd name="connsiteX0-11" fmla="*/ 173620 w 6589853"/>
              <a:gd name="connsiteY0-12" fmla="*/ 138896 h 3976079"/>
              <a:gd name="connsiteX1-13" fmla="*/ 6589853 w 6589853"/>
              <a:gd name="connsiteY1-14" fmla="*/ 0 h 3976079"/>
              <a:gd name="connsiteX2-15" fmla="*/ 6589853 w 6589853"/>
              <a:gd name="connsiteY2-16" fmla="*/ 3976079 h 3976079"/>
              <a:gd name="connsiteX3-17" fmla="*/ 0 w 6589853"/>
              <a:gd name="connsiteY3-18" fmla="*/ 3976079 h 3976079"/>
              <a:gd name="connsiteX4-19" fmla="*/ 173620 w 6589853"/>
              <a:gd name="connsiteY4-20" fmla="*/ 138896 h 3976079"/>
              <a:gd name="connsiteX0-21" fmla="*/ 173620 w 6589853"/>
              <a:gd name="connsiteY0-22" fmla="*/ 138896 h 3976079"/>
              <a:gd name="connsiteX1-23" fmla="*/ 6589853 w 6589853"/>
              <a:gd name="connsiteY1-24" fmla="*/ 0 h 3976079"/>
              <a:gd name="connsiteX2-25" fmla="*/ 6589853 w 6589853"/>
              <a:gd name="connsiteY2-26" fmla="*/ 3976079 h 3976079"/>
              <a:gd name="connsiteX3-27" fmla="*/ 0 w 6589853"/>
              <a:gd name="connsiteY3-28" fmla="*/ 3976079 h 3976079"/>
              <a:gd name="connsiteX4-29" fmla="*/ 173620 w 6589853"/>
              <a:gd name="connsiteY4-30" fmla="*/ 138896 h 3976079"/>
              <a:gd name="connsiteX0-31" fmla="*/ 0 w 6416233"/>
              <a:gd name="connsiteY0-32" fmla="*/ 138896 h 3976079"/>
              <a:gd name="connsiteX1-33" fmla="*/ 6416233 w 6416233"/>
              <a:gd name="connsiteY1-34" fmla="*/ 0 h 3976079"/>
              <a:gd name="connsiteX2-35" fmla="*/ 6416233 w 6416233"/>
              <a:gd name="connsiteY2-36" fmla="*/ 3976079 h 3976079"/>
              <a:gd name="connsiteX3-37" fmla="*/ 92598 w 6416233"/>
              <a:gd name="connsiteY3-38" fmla="*/ 3779309 h 3976079"/>
              <a:gd name="connsiteX4-39" fmla="*/ 0 w 6416233"/>
              <a:gd name="connsiteY4-40" fmla="*/ 138896 h 3976079"/>
              <a:gd name="connsiteX0-41" fmla="*/ 0 w 6416233"/>
              <a:gd name="connsiteY0-42" fmla="*/ 138896 h 3976079"/>
              <a:gd name="connsiteX1-43" fmla="*/ 6416233 w 6416233"/>
              <a:gd name="connsiteY1-44" fmla="*/ 0 h 3976079"/>
              <a:gd name="connsiteX2-45" fmla="*/ 6416233 w 6416233"/>
              <a:gd name="connsiteY2-46" fmla="*/ 3976079 h 3976079"/>
              <a:gd name="connsiteX3-47" fmla="*/ 92598 w 6416233"/>
              <a:gd name="connsiteY3-48" fmla="*/ 3779309 h 3976079"/>
              <a:gd name="connsiteX4-49" fmla="*/ 0 w 6416233"/>
              <a:gd name="connsiteY4-50" fmla="*/ 138896 h 3976079"/>
              <a:gd name="connsiteX0-51" fmla="*/ 0 w 6416233"/>
              <a:gd name="connsiteY0-52" fmla="*/ 138896 h 4140486"/>
              <a:gd name="connsiteX1-53" fmla="*/ 6416233 w 6416233"/>
              <a:gd name="connsiteY1-54" fmla="*/ 0 h 4140486"/>
              <a:gd name="connsiteX2-55" fmla="*/ 6416233 w 6416233"/>
              <a:gd name="connsiteY2-56" fmla="*/ 3976079 h 4140486"/>
              <a:gd name="connsiteX3-57" fmla="*/ 2314937 w 6416233"/>
              <a:gd name="connsiteY3-58" fmla="*/ 3420494 h 4140486"/>
              <a:gd name="connsiteX4-59" fmla="*/ 92598 w 6416233"/>
              <a:gd name="connsiteY4-60" fmla="*/ 3779309 h 4140486"/>
              <a:gd name="connsiteX5" fmla="*/ 0 w 6416233"/>
              <a:gd name="connsiteY5" fmla="*/ 138896 h 4140486"/>
              <a:gd name="connsiteX0-61" fmla="*/ 0 w 6416233"/>
              <a:gd name="connsiteY0-62" fmla="*/ 138896 h 4137977"/>
              <a:gd name="connsiteX1-63" fmla="*/ 6416233 w 6416233"/>
              <a:gd name="connsiteY1-64" fmla="*/ 0 h 4137977"/>
              <a:gd name="connsiteX2-65" fmla="*/ 6416233 w 6416233"/>
              <a:gd name="connsiteY2-66" fmla="*/ 3976079 h 4137977"/>
              <a:gd name="connsiteX3-67" fmla="*/ 3912243 w 6416233"/>
              <a:gd name="connsiteY3-68" fmla="*/ 3397344 h 4137977"/>
              <a:gd name="connsiteX4-69" fmla="*/ 92598 w 6416233"/>
              <a:gd name="connsiteY4-70" fmla="*/ 3779309 h 4137977"/>
              <a:gd name="connsiteX5-71" fmla="*/ 0 w 6416233"/>
              <a:gd name="connsiteY5-72" fmla="*/ 138896 h 4137977"/>
              <a:gd name="connsiteX0-73" fmla="*/ 0 w 6416233"/>
              <a:gd name="connsiteY0-74" fmla="*/ 138896 h 4137977"/>
              <a:gd name="connsiteX1-75" fmla="*/ 6416233 w 6416233"/>
              <a:gd name="connsiteY1-76" fmla="*/ 0 h 4137977"/>
              <a:gd name="connsiteX2-77" fmla="*/ 6416233 w 6416233"/>
              <a:gd name="connsiteY2-78" fmla="*/ 3976079 h 4137977"/>
              <a:gd name="connsiteX3-79" fmla="*/ 3912243 w 6416233"/>
              <a:gd name="connsiteY3-80" fmla="*/ 3397344 h 4137977"/>
              <a:gd name="connsiteX4-81" fmla="*/ 104173 w 6416233"/>
              <a:gd name="connsiteY4-82" fmla="*/ 3779309 h 4137977"/>
              <a:gd name="connsiteX5-83" fmla="*/ 0 w 6416233"/>
              <a:gd name="connsiteY5-84" fmla="*/ 138896 h 4137977"/>
              <a:gd name="connsiteX0-85" fmla="*/ 424631 w 6840864"/>
              <a:gd name="connsiteY0-86" fmla="*/ 138896 h 4137977"/>
              <a:gd name="connsiteX1-87" fmla="*/ 6840864 w 6840864"/>
              <a:gd name="connsiteY1-88" fmla="*/ 0 h 4137977"/>
              <a:gd name="connsiteX2-89" fmla="*/ 6840864 w 6840864"/>
              <a:gd name="connsiteY2-90" fmla="*/ 3976079 h 4137977"/>
              <a:gd name="connsiteX3-91" fmla="*/ 4336874 w 6840864"/>
              <a:gd name="connsiteY3-92" fmla="*/ 3397344 h 4137977"/>
              <a:gd name="connsiteX4-93" fmla="*/ 528804 w 6840864"/>
              <a:gd name="connsiteY4-94" fmla="*/ 3779309 h 4137977"/>
              <a:gd name="connsiteX5-95" fmla="*/ 598251 w 6840864"/>
              <a:gd name="connsiteY5-96" fmla="*/ 2263025 h 4137977"/>
              <a:gd name="connsiteX6" fmla="*/ 424631 w 6840864"/>
              <a:gd name="connsiteY6" fmla="*/ 138896 h 4137977"/>
              <a:gd name="connsiteX0-97" fmla="*/ 424631 w 6840864"/>
              <a:gd name="connsiteY0-98" fmla="*/ 377891 h 4376972"/>
              <a:gd name="connsiteX1-99" fmla="*/ 2311305 w 6840864"/>
              <a:gd name="connsiteY1-100" fmla="*/ 441727 h 4376972"/>
              <a:gd name="connsiteX2-101" fmla="*/ 6840864 w 6840864"/>
              <a:gd name="connsiteY2-102" fmla="*/ 238995 h 4376972"/>
              <a:gd name="connsiteX3-103" fmla="*/ 6840864 w 6840864"/>
              <a:gd name="connsiteY3-104" fmla="*/ 4215074 h 4376972"/>
              <a:gd name="connsiteX4-105" fmla="*/ 4336874 w 6840864"/>
              <a:gd name="connsiteY4-106" fmla="*/ 3636339 h 4376972"/>
              <a:gd name="connsiteX5-107" fmla="*/ 528804 w 6840864"/>
              <a:gd name="connsiteY5-108" fmla="*/ 4018304 h 4376972"/>
              <a:gd name="connsiteX6-109" fmla="*/ 598251 w 6840864"/>
              <a:gd name="connsiteY6-110" fmla="*/ 2502020 h 4376972"/>
              <a:gd name="connsiteX7" fmla="*/ 424631 w 6840864"/>
              <a:gd name="connsiteY7" fmla="*/ 377891 h 4376972"/>
              <a:gd name="connsiteX0-111" fmla="*/ 424631 w 6840864"/>
              <a:gd name="connsiteY0-112" fmla="*/ 354093 h 4353174"/>
              <a:gd name="connsiteX1-113" fmla="*/ 3781289 w 6840864"/>
              <a:gd name="connsiteY1-114" fmla="*/ 556826 h 4353174"/>
              <a:gd name="connsiteX2-115" fmla="*/ 6840864 w 6840864"/>
              <a:gd name="connsiteY2-116" fmla="*/ 215197 h 4353174"/>
              <a:gd name="connsiteX3-117" fmla="*/ 6840864 w 6840864"/>
              <a:gd name="connsiteY3-118" fmla="*/ 4191276 h 4353174"/>
              <a:gd name="connsiteX4-119" fmla="*/ 4336874 w 6840864"/>
              <a:gd name="connsiteY4-120" fmla="*/ 3612541 h 4353174"/>
              <a:gd name="connsiteX5-121" fmla="*/ 528804 w 6840864"/>
              <a:gd name="connsiteY5-122" fmla="*/ 3994506 h 4353174"/>
              <a:gd name="connsiteX6-123" fmla="*/ 598251 w 6840864"/>
              <a:gd name="connsiteY6-124" fmla="*/ 2478222 h 4353174"/>
              <a:gd name="connsiteX7-125" fmla="*/ 424631 w 6840864"/>
              <a:gd name="connsiteY7-126" fmla="*/ 354093 h 4353174"/>
              <a:gd name="connsiteX0-127" fmla="*/ 1124688 w 6568648"/>
              <a:gd name="connsiteY0-128" fmla="*/ 793931 h 4353174"/>
              <a:gd name="connsiteX1-129" fmla="*/ 3509073 w 6568648"/>
              <a:gd name="connsiteY1-130" fmla="*/ 556826 h 4353174"/>
              <a:gd name="connsiteX2-131" fmla="*/ 6568648 w 6568648"/>
              <a:gd name="connsiteY2-132" fmla="*/ 215197 h 4353174"/>
              <a:gd name="connsiteX3-133" fmla="*/ 6568648 w 6568648"/>
              <a:gd name="connsiteY3-134" fmla="*/ 4191276 h 4353174"/>
              <a:gd name="connsiteX4-135" fmla="*/ 4064658 w 6568648"/>
              <a:gd name="connsiteY4-136" fmla="*/ 3612541 h 4353174"/>
              <a:gd name="connsiteX5-137" fmla="*/ 256588 w 6568648"/>
              <a:gd name="connsiteY5-138" fmla="*/ 3994506 h 4353174"/>
              <a:gd name="connsiteX6-139" fmla="*/ 326035 w 6568648"/>
              <a:gd name="connsiteY6-140" fmla="*/ 2478222 h 4353174"/>
              <a:gd name="connsiteX7-141" fmla="*/ 1124688 w 6568648"/>
              <a:gd name="connsiteY7-142" fmla="*/ 793931 h 4353174"/>
              <a:gd name="connsiteX0-143" fmla="*/ 935661 w 6379621"/>
              <a:gd name="connsiteY0-144" fmla="*/ 793931 h 4353174"/>
              <a:gd name="connsiteX1-145" fmla="*/ 3320046 w 6379621"/>
              <a:gd name="connsiteY1-146" fmla="*/ 556826 h 4353174"/>
              <a:gd name="connsiteX2-147" fmla="*/ 6379621 w 6379621"/>
              <a:gd name="connsiteY2-148" fmla="*/ 215197 h 4353174"/>
              <a:gd name="connsiteX3-149" fmla="*/ 6379621 w 6379621"/>
              <a:gd name="connsiteY3-150" fmla="*/ 4191276 h 4353174"/>
              <a:gd name="connsiteX4-151" fmla="*/ 3875631 w 6379621"/>
              <a:gd name="connsiteY4-152" fmla="*/ 3612541 h 4353174"/>
              <a:gd name="connsiteX5-153" fmla="*/ 333779 w 6379621"/>
              <a:gd name="connsiteY5-154" fmla="*/ 3994506 h 4353174"/>
              <a:gd name="connsiteX6-155" fmla="*/ 137008 w 6379621"/>
              <a:gd name="connsiteY6-156" fmla="*/ 2478222 h 4353174"/>
              <a:gd name="connsiteX7-157" fmla="*/ 935661 w 6379621"/>
              <a:gd name="connsiteY7-158" fmla="*/ 793931 h 4353174"/>
              <a:gd name="connsiteX0-159" fmla="*/ 935661 w 6379621"/>
              <a:gd name="connsiteY0-160" fmla="*/ 793931 h 4353174"/>
              <a:gd name="connsiteX1-161" fmla="*/ 3320046 w 6379621"/>
              <a:gd name="connsiteY1-162" fmla="*/ 556826 h 4353174"/>
              <a:gd name="connsiteX2-163" fmla="*/ 6379621 w 6379621"/>
              <a:gd name="connsiteY2-164" fmla="*/ 215197 h 4353174"/>
              <a:gd name="connsiteX3-165" fmla="*/ 6379621 w 6379621"/>
              <a:gd name="connsiteY3-166" fmla="*/ 4191276 h 4353174"/>
              <a:gd name="connsiteX4-167" fmla="*/ 3887206 w 6379621"/>
              <a:gd name="connsiteY4-168" fmla="*/ 3612541 h 4353174"/>
              <a:gd name="connsiteX5-169" fmla="*/ 333779 w 6379621"/>
              <a:gd name="connsiteY5-170" fmla="*/ 3994506 h 4353174"/>
              <a:gd name="connsiteX6-171" fmla="*/ 137008 w 6379621"/>
              <a:gd name="connsiteY6-172" fmla="*/ 2478222 h 4353174"/>
              <a:gd name="connsiteX7-173" fmla="*/ 935661 w 6379621"/>
              <a:gd name="connsiteY7-174" fmla="*/ 793931 h 4353174"/>
              <a:gd name="connsiteX0-175" fmla="*/ 727316 w 6379621"/>
              <a:gd name="connsiteY0-176" fmla="*/ 73387 h 4477582"/>
              <a:gd name="connsiteX1-177" fmla="*/ 3320046 w 6379621"/>
              <a:gd name="connsiteY1-178" fmla="*/ 681234 h 4477582"/>
              <a:gd name="connsiteX2-179" fmla="*/ 6379621 w 6379621"/>
              <a:gd name="connsiteY2-180" fmla="*/ 339605 h 4477582"/>
              <a:gd name="connsiteX3-181" fmla="*/ 6379621 w 6379621"/>
              <a:gd name="connsiteY3-182" fmla="*/ 4315684 h 4477582"/>
              <a:gd name="connsiteX4-183" fmla="*/ 3887206 w 6379621"/>
              <a:gd name="connsiteY4-184" fmla="*/ 3736949 h 4477582"/>
              <a:gd name="connsiteX5-185" fmla="*/ 333779 w 6379621"/>
              <a:gd name="connsiteY5-186" fmla="*/ 4118914 h 4477582"/>
              <a:gd name="connsiteX6-187" fmla="*/ 137008 w 6379621"/>
              <a:gd name="connsiteY6-188" fmla="*/ 2602630 h 4477582"/>
              <a:gd name="connsiteX7-189" fmla="*/ 727316 w 6379621"/>
              <a:gd name="connsiteY7-190" fmla="*/ 73387 h 4477582"/>
              <a:gd name="connsiteX0-191" fmla="*/ 541821 w 6194126"/>
              <a:gd name="connsiteY0-192" fmla="*/ 73387 h 4477582"/>
              <a:gd name="connsiteX1-193" fmla="*/ 3134551 w 6194126"/>
              <a:gd name="connsiteY1-194" fmla="*/ 681234 h 4477582"/>
              <a:gd name="connsiteX2-195" fmla="*/ 6194126 w 6194126"/>
              <a:gd name="connsiteY2-196" fmla="*/ 339605 h 4477582"/>
              <a:gd name="connsiteX3-197" fmla="*/ 6194126 w 6194126"/>
              <a:gd name="connsiteY3-198" fmla="*/ 4315684 h 4477582"/>
              <a:gd name="connsiteX4-199" fmla="*/ 3701711 w 6194126"/>
              <a:gd name="connsiteY4-200" fmla="*/ 3736949 h 4477582"/>
              <a:gd name="connsiteX5-201" fmla="*/ 148284 w 6194126"/>
              <a:gd name="connsiteY5-202" fmla="*/ 4118914 h 4477582"/>
              <a:gd name="connsiteX6-203" fmla="*/ 1051108 w 6194126"/>
              <a:gd name="connsiteY6-204" fmla="*/ 2452159 h 4477582"/>
              <a:gd name="connsiteX7-205" fmla="*/ 541821 w 6194126"/>
              <a:gd name="connsiteY7-206" fmla="*/ 73387 h 4477582"/>
              <a:gd name="connsiteX0-207" fmla="*/ 655410 w 6307715"/>
              <a:gd name="connsiteY0-208" fmla="*/ 73387 h 4477582"/>
              <a:gd name="connsiteX1-209" fmla="*/ 3248140 w 6307715"/>
              <a:gd name="connsiteY1-210" fmla="*/ 681234 h 4477582"/>
              <a:gd name="connsiteX2-211" fmla="*/ 6307715 w 6307715"/>
              <a:gd name="connsiteY2-212" fmla="*/ 339605 h 4477582"/>
              <a:gd name="connsiteX3-213" fmla="*/ 6307715 w 6307715"/>
              <a:gd name="connsiteY3-214" fmla="*/ 4315684 h 4477582"/>
              <a:gd name="connsiteX4-215" fmla="*/ 3815300 w 6307715"/>
              <a:gd name="connsiteY4-216" fmla="*/ 3736949 h 4477582"/>
              <a:gd name="connsiteX5-217" fmla="*/ 261873 w 6307715"/>
              <a:gd name="connsiteY5-218" fmla="*/ 4118914 h 4477582"/>
              <a:gd name="connsiteX6-219" fmla="*/ 308170 w 6307715"/>
              <a:gd name="connsiteY6-220" fmla="*/ 3030893 h 4477582"/>
              <a:gd name="connsiteX7-221" fmla="*/ 655410 w 6307715"/>
              <a:gd name="connsiteY7-222" fmla="*/ 73387 h 4477582"/>
              <a:gd name="connsiteX0-223" fmla="*/ 1002650 w 6307715"/>
              <a:gd name="connsiteY0-224" fmla="*/ 585587 h 4353174"/>
              <a:gd name="connsiteX1-225" fmla="*/ 3248140 w 6307715"/>
              <a:gd name="connsiteY1-226" fmla="*/ 556826 h 4353174"/>
              <a:gd name="connsiteX2-227" fmla="*/ 6307715 w 6307715"/>
              <a:gd name="connsiteY2-228" fmla="*/ 215197 h 4353174"/>
              <a:gd name="connsiteX3-229" fmla="*/ 6307715 w 6307715"/>
              <a:gd name="connsiteY3-230" fmla="*/ 4191276 h 4353174"/>
              <a:gd name="connsiteX4-231" fmla="*/ 3815300 w 6307715"/>
              <a:gd name="connsiteY4-232" fmla="*/ 3612541 h 4353174"/>
              <a:gd name="connsiteX5-233" fmla="*/ 261873 w 6307715"/>
              <a:gd name="connsiteY5-234" fmla="*/ 3994506 h 4353174"/>
              <a:gd name="connsiteX6-235" fmla="*/ 308170 w 6307715"/>
              <a:gd name="connsiteY6-236" fmla="*/ 2906485 h 4353174"/>
              <a:gd name="connsiteX7-237" fmla="*/ 1002650 w 6307715"/>
              <a:gd name="connsiteY7-238" fmla="*/ 585587 h 4353174"/>
              <a:gd name="connsiteX0-239" fmla="*/ 1002650 w 6307715"/>
              <a:gd name="connsiteY0-240" fmla="*/ 567545 h 4335132"/>
              <a:gd name="connsiteX1-241" fmla="*/ 2704129 w 6307715"/>
              <a:gd name="connsiteY1-242" fmla="*/ 666105 h 4335132"/>
              <a:gd name="connsiteX2-243" fmla="*/ 6307715 w 6307715"/>
              <a:gd name="connsiteY2-244" fmla="*/ 197155 h 4335132"/>
              <a:gd name="connsiteX3-245" fmla="*/ 6307715 w 6307715"/>
              <a:gd name="connsiteY3-246" fmla="*/ 4173234 h 4335132"/>
              <a:gd name="connsiteX4-247" fmla="*/ 3815300 w 6307715"/>
              <a:gd name="connsiteY4-248" fmla="*/ 3594499 h 4335132"/>
              <a:gd name="connsiteX5-249" fmla="*/ 261873 w 6307715"/>
              <a:gd name="connsiteY5-250" fmla="*/ 3976464 h 4335132"/>
              <a:gd name="connsiteX6-251" fmla="*/ 308170 w 6307715"/>
              <a:gd name="connsiteY6-252" fmla="*/ 2888443 h 4335132"/>
              <a:gd name="connsiteX7-253" fmla="*/ 1002650 w 6307715"/>
              <a:gd name="connsiteY7-254" fmla="*/ 567545 h 4335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09" y="connsiteY6-110"/>
              </a:cxn>
              <a:cxn ang="0">
                <a:pos x="connsiteX7-125" y="connsiteY7-126"/>
              </a:cxn>
            </a:cxnLst>
            <a:rect l="l" t="t" r="r" b="b"/>
            <a:pathLst>
              <a:path w="6307715" h="4335132">
                <a:moveTo>
                  <a:pt x="1002650" y="567545"/>
                </a:moveTo>
                <a:cubicBezTo>
                  <a:pt x="1288159" y="224163"/>
                  <a:pt x="1634757" y="689254"/>
                  <a:pt x="2704129" y="666105"/>
                </a:cubicBezTo>
                <a:cubicBezTo>
                  <a:pt x="3773501" y="642956"/>
                  <a:pt x="5552789" y="-431736"/>
                  <a:pt x="6307715" y="197155"/>
                </a:cubicBezTo>
                <a:lnTo>
                  <a:pt x="6307715" y="4173234"/>
                </a:lnTo>
                <a:cubicBezTo>
                  <a:pt x="5624166" y="4743316"/>
                  <a:pt x="4869239" y="3627294"/>
                  <a:pt x="3815300" y="3594499"/>
                </a:cubicBezTo>
                <a:cubicBezTo>
                  <a:pt x="2761361" y="3561704"/>
                  <a:pt x="884977" y="4165517"/>
                  <a:pt x="261873" y="3976464"/>
                </a:cubicBezTo>
                <a:cubicBezTo>
                  <a:pt x="-361231" y="3787411"/>
                  <a:pt x="325532" y="3495179"/>
                  <a:pt x="308170" y="2888443"/>
                </a:cubicBezTo>
                <a:cubicBezTo>
                  <a:pt x="290808" y="2281708"/>
                  <a:pt x="-37785" y="944716"/>
                  <a:pt x="1002650" y="5675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5884285" y="1764579"/>
            <a:ext cx="6307715" cy="4335132"/>
          </a:xfrm>
          <a:custGeom>
            <a:avLst/>
            <a:gdLst>
              <a:gd name="connsiteX0" fmla="*/ 0 w 6589853"/>
              <a:gd name="connsiteY0" fmla="*/ 0 h 3976079"/>
              <a:gd name="connsiteX1" fmla="*/ 6589853 w 6589853"/>
              <a:gd name="connsiteY1" fmla="*/ 0 h 3976079"/>
              <a:gd name="connsiteX2" fmla="*/ 6589853 w 6589853"/>
              <a:gd name="connsiteY2" fmla="*/ 3976079 h 3976079"/>
              <a:gd name="connsiteX3" fmla="*/ 0 w 6589853"/>
              <a:gd name="connsiteY3" fmla="*/ 3976079 h 3976079"/>
              <a:gd name="connsiteX4" fmla="*/ 0 w 6589853"/>
              <a:gd name="connsiteY4" fmla="*/ 0 h 3976079"/>
              <a:gd name="connsiteX0-1" fmla="*/ 173620 w 6589853"/>
              <a:gd name="connsiteY0-2" fmla="*/ 138896 h 3976079"/>
              <a:gd name="connsiteX1-3" fmla="*/ 6589853 w 6589853"/>
              <a:gd name="connsiteY1-4" fmla="*/ 0 h 3976079"/>
              <a:gd name="connsiteX2-5" fmla="*/ 6589853 w 6589853"/>
              <a:gd name="connsiteY2-6" fmla="*/ 3976079 h 3976079"/>
              <a:gd name="connsiteX3-7" fmla="*/ 0 w 6589853"/>
              <a:gd name="connsiteY3-8" fmla="*/ 3976079 h 3976079"/>
              <a:gd name="connsiteX4-9" fmla="*/ 173620 w 6589853"/>
              <a:gd name="connsiteY4-10" fmla="*/ 138896 h 3976079"/>
              <a:gd name="connsiteX0-11" fmla="*/ 173620 w 6589853"/>
              <a:gd name="connsiteY0-12" fmla="*/ 138896 h 3976079"/>
              <a:gd name="connsiteX1-13" fmla="*/ 6589853 w 6589853"/>
              <a:gd name="connsiteY1-14" fmla="*/ 0 h 3976079"/>
              <a:gd name="connsiteX2-15" fmla="*/ 6589853 w 6589853"/>
              <a:gd name="connsiteY2-16" fmla="*/ 3976079 h 3976079"/>
              <a:gd name="connsiteX3-17" fmla="*/ 0 w 6589853"/>
              <a:gd name="connsiteY3-18" fmla="*/ 3976079 h 3976079"/>
              <a:gd name="connsiteX4-19" fmla="*/ 173620 w 6589853"/>
              <a:gd name="connsiteY4-20" fmla="*/ 138896 h 3976079"/>
              <a:gd name="connsiteX0-21" fmla="*/ 173620 w 6589853"/>
              <a:gd name="connsiteY0-22" fmla="*/ 138896 h 3976079"/>
              <a:gd name="connsiteX1-23" fmla="*/ 6589853 w 6589853"/>
              <a:gd name="connsiteY1-24" fmla="*/ 0 h 3976079"/>
              <a:gd name="connsiteX2-25" fmla="*/ 6589853 w 6589853"/>
              <a:gd name="connsiteY2-26" fmla="*/ 3976079 h 3976079"/>
              <a:gd name="connsiteX3-27" fmla="*/ 0 w 6589853"/>
              <a:gd name="connsiteY3-28" fmla="*/ 3976079 h 3976079"/>
              <a:gd name="connsiteX4-29" fmla="*/ 173620 w 6589853"/>
              <a:gd name="connsiteY4-30" fmla="*/ 138896 h 3976079"/>
              <a:gd name="connsiteX0-31" fmla="*/ 0 w 6416233"/>
              <a:gd name="connsiteY0-32" fmla="*/ 138896 h 3976079"/>
              <a:gd name="connsiteX1-33" fmla="*/ 6416233 w 6416233"/>
              <a:gd name="connsiteY1-34" fmla="*/ 0 h 3976079"/>
              <a:gd name="connsiteX2-35" fmla="*/ 6416233 w 6416233"/>
              <a:gd name="connsiteY2-36" fmla="*/ 3976079 h 3976079"/>
              <a:gd name="connsiteX3-37" fmla="*/ 92598 w 6416233"/>
              <a:gd name="connsiteY3-38" fmla="*/ 3779309 h 3976079"/>
              <a:gd name="connsiteX4-39" fmla="*/ 0 w 6416233"/>
              <a:gd name="connsiteY4-40" fmla="*/ 138896 h 3976079"/>
              <a:gd name="connsiteX0-41" fmla="*/ 0 w 6416233"/>
              <a:gd name="connsiteY0-42" fmla="*/ 138896 h 3976079"/>
              <a:gd name="connsiteX1-43" fmla="*/ 6416233 w 6416233"/>
              <a:gd name="connsiteY1-44" fmla="*/ 0 h 3976079"/>
              <a:gd name="connsiteX2-45" fmla="*/ 6416233 w 6416233"/>
              <a:gd name="connsiteY2-46" fmla="*/ 3976079 h 3976079"/>
              <a:gd name="connsiteX3-47" fmla="*/ 92598 w 6416233"/>
              <a:gd name="connsiteY3-48" fmla="*/ 3779309 h 3976079"/>
              <a:gd name="connsiteX4-49" fmla="*/ 0 w 6416233"/>
              <a:gd name="connsiteY4-50" fmla="*/ 138896 h 3976079"/>
              <a:gd name="connsiteX0-51" fmla="*/ 0 w 6416233"/>
              <a:gd name="connsiteY0-52" fmla="*/ 138896 h 4140486"/>
              <a:gd name="connsiteX1-53" fmla="*/ 6416233 w 6416233"/>
              <a:gd name="connsiteY1-54" fmla="*/ 0 h 4140486"/>
              <a:gd name="connsiteX2-55" fmla="*/ 6416233 w 6416233"/>
              <a:gd name="connsiteY2-56" fmla="*/ 3976079 h 4140486"/>
              <a:gd name="connsiteX3-57" fmla="*/ 2314937 w 6416233"/>
              <a:gd name="connsiteY3-58" fmla="*/ 3420494 h 4140486"/>
              <a:gd name="connsiteX4-59" fmla="*/ 92598 w 6416233"/>
              <a:gd name="connsiteY4-60" fmla="*/ 3779309 h 4140486"/>
              <a:gd name="connsiteX5" fmla="*/ 0 w 6416233"/>
              <a:gd name="connsiteY5" fmla="*/ 138896 h 4140486"/>
              <a:gd name="connsiteX0-61" fmla="*/ 0 w 6416233"/>
              <a:gd name="connsiteY0-62" fmla="*/ 138896 h 4137977"/>
              <a:gd name="connsiteX1-63" fmla="*/ 6416233 w 6416233"/>
              <a:gd name="connsiteY1-64" fmla="*/ 0 h 4137977"/>
              <a:gd name="connsiteX2-65" fmla="*/ 6416233 w 6416233"/>
              <a:gd name="connsiteY2-66" fmla="*/ 3976079 h 4137977"/>
              <a:gd name="connsiteX3-67" fmla="*/ 3912243 w 6416233"/>
              <a:gd name="connsiteY3-68" fmla="*/ 3397344 h 4137977"/>
              <a:gd name="connsiteX4-69" fmla="*/ 92598 w 6416233"/>
              <a:gd name="connsiteY4-70" fmla="*/ 3779309 h 4137977"/>
              <a:gd name="connsiteX5-71" fmla="*/ 0 w 6416233"/>
              <a:gd name="connsiteY5-72" fmla="*/ 138896 h 4137977"/>
              <a:gd name="connsiteX0-73" fmla="*/ 0 w 6416233"/>
              <a:gd name="connsiteY0-74" fmla="*/ 138896 h 4137977"/>
              <a:gd name="connsiteX1-75" fmla="*/ 6416233 w 6416233"/>
              <a:gd name="connsiteY1-76" fmla="*/ 0 h 4137977"/>
              <a:gd name="connsiteX2-77" fmla="*/ 6416233 w 6416233"/>
              <a:gd name="connsiteY2-78" fmla="*/ 3976079 h 4137977"/>
              <a:gd name="connsiteX3-79" fmla="*/ 3912243 w 6416233"/>
              <a:gd name="connsiteY3-80" fmla="*/ 3397344 h 4137977"/>
              <a:gd name="connsiteX4-81" fmla="*/ 104173 w 6416233"/>
              <a:gd name="connsiteY4-82" fmla="*/ 3779309 h 4137977"/>
              <a:gd name="connsiteX5-83" fmla="*/ 0 w 6416233"/>
              <a:gd name="connsiteY5-84" fmla="*/ 138896 h 4137977"/>
              <a:gd name="connsiteX0-85" fmla="*/ 424631 w 6840864"/>
              <a:gd name="connsiteY0-86" fmla="*/ 138896 h 4137977"/>
              <a:gd name="connsiteX1-87" fmla="*/ 6840864 w 6840864"/>
              <a:gd name="connsiteY1-88" fmla="*/ 0 h 4137977"/>
              <a:gd name="connsiteX2-89" fmla="*/ 6840864 w 6840864"/>
              <a:gd name="connsiteY2-90" fmla="*/ 3976079 h 4137977"/>
              <a:gd name="connsiteX3-91" fmla="*/ 4336874 w 6840864"/>
              <a:gd name="connsiteY3-92" fmla="*/ 3397344 h 4137977"/>
              <a:gd name="connsiteX4-93" fmla="*/ 528804 w 6840864"/>
              <a:gd name="connsiteY4-94" fmla="*/ 3779309 h 4137977"/>
              <a:gd name="connsiteX5-95" fmla="*/ 598251 w 6840864"/>
              <a:gd name="connsiteY5-96" fmla="*/ 2263025 h 4137977"/>
              <a:gd name="connsiteX6" fmla="*/ 424631 w 6840864"/>
              <a:gd name="connsiteY6" fmla="*/ 138896 h 4137977"/>
              <a:gd name="connsiteX0-97" fmla="*/ 424631 w 6840864"/>
              <a:gd name="connsiteY0-98" fmla="*/ 377891 h 4376972"/>
              <a:gd name="connsiteX1-99" fmla="*/ 2311305 w 6840864"/>
              <a:gd name="connsiteY1-100" fmla="*/ 441727 h 4376972"/>
              <a:gd name="connsiteX2-101" fmla="*/ 6840864 w 6840864"/>
              <a:gd name="connsiteY2-102" fmla="*/ 238995 h 4376972"/>
              <a:gd name="connsiteX3-103" fmla="*/ 6840864 w 6840864"/>
              <a:gd name="connsiteY3-104" fmla="*/ 4215074 h 4376972"/>
              <a:gd name="connsiteX4-105" fmla="*/ 4336874 w 6840864"/>
              <a:gd name="connsiteY4-106" fmla="*/ 3636339 h 4376972"/>
              <a:gd name="connsiteX5-107" fmla="*/ 528804 w 6840864"/>
              <a:gd name="connsiteY5-108" fmla="*/ 4018304 h 4376972"/>
              <a:gd name="connsiteX6-109" fmla="*/ 598251 w 6840864"/>
              <a:gd name="connsiteY6-110" fmla="*/ 2502020 h 4376972"/>
              <a:gd name="connsiteX7" fmla="*/ 424631 w 6840864"/>
              <a:gd name="connsiteY7" fmla="*/ 377891 h 4376972"/>
              <a:gd name="connsiteX0-111" fmla="*/ 424631 w 6840864"/>
              <a:gd name="connsiteY0-112" fmla="*/ 354093 h 4353174"/>
              <a:gd name="connsiteX1-113" fmla="*/ 3781289 w 6840864"/>
              <a:gd name="connsiteY1-114" fmla="*/ 556826 h 4353174"/>
              <a:gd name="connsiteX2-115" fmla="*/ 6840864 w 6840864"/>
              <a:gd name="connsiteY2-116" fmla="*/ 215197 h 4353174"/>
              <a:gd name="connsiteX3-117" fmla="*/ 6840864 w 6840864"/>
              <a:gd name="connsiteY3-118" fmla="*/ 4191276 h 4353174"/>
              <a:gd name="connsiteX4-119" fmla="*/ 4336874 w 6840864"/>
              <a:gd name="connsiteY4-120" fmla="*/ 3612541 h 4353174"/>
              <a:gd name="connsiteX5-121" fmla="*/ 528804 w 6840864"/>
              <a:gd name="connsiteY5-122" fmla="*/ 3994506 h 4353174"/>
              <a:gd name="connsiteX6-123" fmla="*/ 598251 w 6840864"/>
              <a:gd name="connsiteY6-124" fmla="*/ 2478222 h 4353174"/>
              <a:gd name="connsiteX7-125" fmla="*/ 424631 w 6840864"/>
              <a:gd name="connsiteY7-126" fmla="*/ 354093 h 4353174"/>
              <a:gd name="connsiteX0-127" fmla="*/ 1124688 w 6568648"/>
              <a:gd name="connsiteY0-128" fmla="*/ 793931 h 4353174"/>
              <a:gd name="connsiteX1-129" fmla="*/ 3509073 w 6568648"/>
              <a:gd name="connsiteY1-130" fmla="*/ 556826 h 4353174"/>
              <a:gd name="connsiteX2-131" fmla="*/ 6568648 w 6568648"/>
              <a:gd name="connsiteY2-132" fmla="*/ 215197 h 4353174"/>
              <a:gd name="connsiteX3-133" fmla="*/ 6568648 w 6568648"/>
              <a:gd name="connsiteY3-134" fmla="*/ 4191276 h 4353174"/>
              <a:gd name="connsiteX4-135" fmla="*/ 4064658 w 6568648"/>
              <a:gd name="connsiteY4-136" fmla="*/ 3612541 h 4353174"/>
              <a:gd name="connsiteX5-137" fmla="*/ 256588 w 6568648"/>
              <a:gd name="connsiteY5-138" fmla="*/ 3994506 h 4353174"/>
              <a:gd name="connsiteX6-139" fmla="*/ 326035 w 6568648"/>
              <a:gd name="connsiteY6-140" fmla="*/ 2478222 h 4353174"/>
              <a:gd name="connsiteX7-141" fmla="*/ 1124688 w 6568648"/>
              <a:gd name="connsiteY7-142" fmla="*/ 793931 h 4353174"/>
              <a:gd name="connsiteX0-143" fmla="*/ 935661 w 6379621"/>
              <a:gd name="connsiteY0-144" fmla="*/ 793931 h 4353174"/>
              <a:gd name="connsiteX1-145" fmla="*/ 3320046 w 6379621"/>
              <a:gd name="connsiteY1-146" fmla="*/ 556826 h 4353174"/>
              <a:gd name="connsiteX2-147" fmla="*/ 6379621 w 6379621"/>
              <a:gd name="connsiteY2-148" fmla="*/ 215197 h 4353174"/>
              <a:gd name="connsiteX3-149" fmla="*/ 6379621 w 6379621"/>
              <a:gd name="connsiteY3-150" fmla="*/ 4191276 h 4353174"/>
              <a:gd name="connsiteX4-151" fmla="*/ 3875631 w 6379621"/>
              <a:gd name="connsiteY4-152" fmla="*/ 3612541 h 4353174"/>
              <a:gd name="connsiteX5-153" fmla="*/ 333779 w 6379621"/>
              <a:gd name="connsiteY5-154" fmla="*/ 3994506 h 4353174"/>
              <a:gd name="connsiteX6-155" fmla="*/ 137008 w 6379621"/>
              <a:gd name="connsiteY6-156" fmla="*/ 2478222 h 4353174"/>
              <a:gd name="connsiteX7-157" fmla="*/ 935661 w 6379621"/>
              <a:gd name="connsiteY7-158" fmla="*/ 793931 h 4353174"/>
              <a:gd name="connsiteX0-159" fmla="*/ 935661 w 6379621"/>
              <a:gd name="connsiteY0-160" fmla="*/ 793931 h 4353174"/>
              <a:gd name="connsiteX1-161" fmla="*/ 3320046 w 6379621"/>
              <a:gd name="connsiteY1-162" fmla="*/ 556826 h 4353174"/>
              <a:gd name="connsiteX2-163" fmla="*/ 6379621 w 6379621"/>
              <a:gd name="connsiteY2-164" fmla="*/ 215197 h 4353174"/>
              <a:gd name="connsiteX3-165" fmla="*/ 6379621 w 6379621"/>
              <a:gd name="connsiteY3-166" fmla="*/ 4191276 h 4353174"/>
              <a:gd name="connsiteX4-167" fmla="*/ 3887206 w 6379621"/>
              <a:gd name="connsiteY4-168" fmla="*/ 3612541 h 4353174"/>
              <a:gd name="connsiteX5-169" fmla="*/ 333779 w 6379621"/>
              <a:gd name="connsiteY5-170" fmla="*/ 3994506 h 4353174"/>
              <a:gd name="connsiteX6-171" fmla="*/ 137008 w 6379621"/>
              <a:gd name="connsiteY6-172" fmla="*/ 2478222 h 4353174"/>
              <a:gd name="connsiteX7-173" fmla="*/ 935661 w 6379621"/>
              <a:gd name="connsiteY7-174" fmla="*/ 793931 h 4353174"/>
              <a:gd name="connsiteX0-175" fmla="*/ 727316 w 6379621"/>
              <a:gd name="connsiteY0-176" fmla="*/ 73387 h 4477582"/>
              <a:gd name="connsiteX1-177" fmla="*/ 3320046 w 6379621"/>
              <a:gd name="connsiteY1-178" fmla="*/ 681234 h 4477582"/>
              <a:gd name="connsiteX2-179" fmla="*/ 6379621 w 6379621"/>
              <a:gd name="connsiteY2-180" fmla="*/ 339605 h 4477582"/>
              <a:gd name="connsiteX3-181" fmla="*/ 6379621 w 6379621"/>
              <a:gd name="connsiteY3-182" fmla="*/ 4315684 h 4477582"/>
              <a:gd name="connsiteX4-183" fmla="*/ 3887206 w 6379621"/>
              <a:gd name="connsiteY4-184" fmla="*/ 3736949 h 4477582"/>
              <a:gd name="connsiteX5-185" fmla="*/ 333779 w 6379621"/>
              <a:gd name="connsiteY5-186" fmla="*/ 4118914 h 4477582"/>
              <a:gd name="connsiteX6-187" fmla="*/ 137008 w 6379621"/>
              <a:gd name="connsiteY6-188" fmla="*/ 2602630 h 4477582"/>
              <a:gd name="connsiteX7-189" fmla="*/ 727316 w 6379621"/>
              <a:gd name="connsiteY7-190" fmla="*/ 73387 h 4477582"/>
              <a:gd name="connsiteX0-191" fmla="*/ 541821 w 6194126"/>
              <a:gd name="connsiteY0-192" fmla="*/ 73387 h 4477582"/>
              <a:gd name="connsiteX1-193" fmla="*/ 3134551 w 6194126"/>
              <a:gd name="connsiteY1-194" fmla="*/ 681234 h 4477582"/>
              <a:gd name="connsiteX2-195" fmla="*/ 6194126 w 6194126"/>
              <a:gd name="connsiteY2-196" fmla="*/ 339605 h 4477582"/>
              <a:gd name="connsiteX3-197" fmla="*/ 6194126 w 6194126"/>
              <a:gd name="connsiteY3-198" fmla="*/ 4315684 h 4477582"/>
              <a:gd name="connsiteX4-199" fmla="*/ 3701711 w 6194126"/>
              <a:gd name="connsiteY4-200" fmla="*/ 3736949 h 4477582"/>
              <a:gd name="connsiteX5-201" fmla="*/ 148284 w 6194126"/>
              <a:gd name="connsiteY5-202" fmla="*/ 4118914 h 4477582"/>
              <a:gd name="connsiteX6-203" fmla="*/ 1051108 w 6194126"/>
              <a:gd name="connsiteY6-204" fmla="*/ 2452159 h 4477582"/>
              <a:gd name="connsiteX7-205" fmla="*/ 541821 w 6194126"/>
              <a:gd name="connsiteY7-206" fmla="*/ 73387 h 4477582"/>
              <a:gd name="connsiteX0-207" fmla="*/ 655410 w 6307715"/>
              <a:gd name="connsiteY0-208" fmla="*/ 73387 h 4477582"/>
              <a:gd name="connsiteX1-209" fmla="*/ 3248140 w 6307715"/>
              <a:gd name="connsiteY1-210" fmla="*/ 681234 h 4477582"/>
              <a:gd name="connsiteX2-211" fmla="*/ 6307715 w 6307715"/>
              <a:gd name="connsiteY2-212" fmla="*/ 339605 h 4477582"/>
              <a:gd name="connsiteX3-213" fmla="*/ 6307715 w 6307715"/>
              <a:gd name="connsiteY3-214" fmla="*/ 4315684 h 4477582"/>
              <a:gd name="connsiteX4-215" fmla="*/ 3815300 w 6307715"/>
              <a:gd name="connsiteY4-216" fmla="*/ 3736949 h 4477582"/>
              <a:gd name="connsiteX5-217" fmla="*/ 261873 w 6307715"/>
              <a:gd name="connsiteY5-218" fmla="*/ 4118914 h 4477582"/>
              <a:gd name="connsiteX6-219" fmla="*/ 308170 w 6307715"/>
              <a:gd name="connsiteY6-220" fmla="*/ 3030893 h 4477582"/>
              <a:gd name="connsiteX7-221" fmla="*/ 655410 w 6307715"/>
              <a:gd name="connsiteY7-222" fmla="*/ 73387 h 4477582"/>
              <a:gd name="connsiteX0-223" fmla="*/ 1002650 w 6307715"/>
              <a:gd name="connsiteY0-224" fmla="*/ 585587 h 4353174"/>
              <a:gd name="connsiteX1-225" fmla="*/ 3248140 w 6307715"/>
              <a:gd name="connsiteY1-226" fmla="*/ 556826 h 4353174"/>
              <a:gd name="connsiteX2-227" fmla="*/ 6307715 w 6307715"/>
              <a:gd name="connsiteY2-228" fmla="*/ 215197 h 4353174"/>
              <a:gd name="connsiteX3-229" fmla="*/ 6307715 w 6307715"/>
              <a:gd name="connsiteY3-230" fmla="*/ 4191276 h 4353174"/>
              <a:gd name="connsiteX4-231" fmla="*/ 3815300 w 6307715"/>
              <a:gd name="connsiteY4-232" fmla="*/ 3612541 h 4353174"/>
              <a:gd name="connsiteX5-233" fmla="*/ 261873 w 6307715"/>
              <a:gd name="connsiteY5-234" fmla="*/ 3994506 h 4353174"/>
              <a:gd name="connsiteX6-235" fmla="*/ 308170 w 6307715"/>
              <a:gd name="connsiteY6-236" fmla="*/ 2906485 h 4353174"/>
              <a:gd name="connsiteX7-237" fmla="*/ 1002650 w 6307715"/>
              <a:gd name="connsiteY7-238" fmla="*/ 585587 h 4353174"/>
              <a:gd name="connsiteX0-239" fmla="*/ 1002650 w 6307715"/>
              <a:gd name="connsiteY0-240" fmla="*/ 567545 h 4335132"/>
              <a:gd name="connsiteX1-241" fmla="*/ 2704129 w 6307715"/>
              <a:gd name="connsiteY1-242" fmla="*/ 666105 h 4335132"/>
              <a:gd name="connsiteX2-243" fmla="*/ 6307715 w 6307715"/>
              <a:gd name="connsiteY2-244" fmla="*/ 197155 h 4335132"/>
              <a:gd name="connsiteX3-245" fmla="*/ 6307715 w 6307715"/>
              <a:gd name="connsiteY3-246" fmla="*/ 4173234 h 4335132"/>
              <a:gd name="connsiteX4-247" fmla="*/ 3815300 w 6307715"/>
              <a:gd name="connsiteY4-248" fmla="*/ 3594499 h 4335132"/>
              <a:gd name="connsiteX5-249" fmla="*/ 261873 w 6307715"/>
              <a:gd name="connsiteY5-250" fmla="*/ 3976464 h 4335132"/>
              <a:gd name="connsiteX6-251" fmla="*/ 308170 w 6307715"/>
              <a:gd name="connsiteY6-252" fmla="*/ 2888443 h 4335132"/>
              <a:gd name="connsiteX7-253" fmla="*/ 1002650 w 6307715"/>
              <a:gd name="connsiteY7-254" fmla="*/ 567545 h 4335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09" y="connsiteY6-110"/>
              </a:cxn>
              <a:cxn ang="0">
                <a:pos x="connsiteX7-125" y="connsiteY7-126"/>
              </a:cxn>
            </a:cxnLst>
            <a:rect l="l" t="t" r="r" b="b"/>
            <a:pathLst>
              <a:path w="6307715" h="4335132">
                <a:moveTo>
                  <a:pt x="1002650" y="567545"/>
                </a:moveTo>
                <a:cubicBezTo>
                  <a:pt x="1288159" y="224163"/>
                  <a:pt x="1634757" y="689254"/>
                  <a:pt x="2704129" y="666105"/>
                </a:cubicBezTo>
                <a:cubicBezTo>
                  <a:pt x="3773501" y="642956"/>
                  <a:pt x="5552789" y="-431736"/>
                  <a:pt x="6307715" y="197155"/>
                </a:cubicBezTo>
                <a:lnTo>
                  <a:pt x="6307715" y="4173234"/>
                </a:lnTo>
                <a:cubicBezTo>
                  <a:pt x="5624166" y="4743316"/>
                  <a:pt x="4869239" y="3627294"/>
                  <a:pt x="3815300" y="3594499"/>
                </a:cubicBezTo>
                <a:cubicBezTo>
                  <a:pt x="2761361" y="3561704"/>
                  <a:pt x="884977" y="4165517"/>
                  <a:pt x="261873" y="3976464"/>
                </a:cubicBezTo>
                <a:cubicBezTo>
                  <a:pt x="-361231" y="3787411"/>
                  <a:pt x="325532" y="3495179"/>
                  <a:pt x="308170" y="2888443"/>
                </a:cubicBezTo>
                <a:cubicBezTo>
                  <a:pt x="290808" y="2281708"/>
                  <a:pt x="-37785" y="944716"/>
                  <a:pt x="1002650" y="567545"/>
                </a:cubicBezTo>
                <a:close/>
              </a:path>
            </a:pathLst>
          </a:cu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1022105"/>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主题教育的目标任务</a:t>
            </a:r>
          </a:p>
        </p:txBody>
      </p:sp>
      <p:sp>
        <p:nvSpPr>
          <p:cNvPr id="2" name="PA-1022106"/>
          <p:cNvSpPr/>
          <p:nvPr>
            <p:custDataLst>
              <p:tags r:id="rId2"/>
            </p:custDataLst>
          </p:nvPr>
        </p:nvSpPr>
        <p:spPr>
          <a:xfrm>
            <a:off x="1458730" y="2216377"/>
            <a:ext cx="3692004" cy="3207032"/>
          </a:xfrm>
          <a:prstGeom prst="rect">
            <a:avLst/>
          </a:prstGeom>
        </p:spPr>
        <p:txBody>
          <a:bodyPr wrap="square">
            <a:spAutoFit/>
          </a:bodyPr>
          <a:lstStyle/>
          <a:p>
            <a:pPr marL="342900" indent="-342900" algn="just">
              <a:lnSpc>
                <a:spcPct val="130000"/>
              </a:lnSpc>
              <a:buFont typeface="+mj-lt"/>
              <a:buAutoNum type="arabicPeriod"/>
            </a:pPr>
            <a:r>
              <a:rPr lang="zh-CN" altLang="en-US" sz="3200" dirty="0">
                <a:cs typeface="+mn-ea"/>
                <a:sym typeface="+mn-lt"/>
              </a:rPr>
              <a:t>理论学习有收获</a:t>
            </a:r>
          </a:p>
          <a:p>
            <a:pPr marL="342900" indent="-342900" algn="just">
              <a:lnSpc>
                <a:spcPct val="130000"/>
              </a:lnSpc>
              <a:buFont typeface="+mj-lt"/>
              <a:buAutoNum type="arabicPeriod"/>
            </a:pPr>
            <a:r>
              <a:rPr lang="zh-CN" altLang="en-US" sz="3200" dirty="0">
                <a:cs typeface="+mn-ea"/>
                <a:sym typeface="+mn-lt"/>
              </a:rPr>
              <a:t>思想政治受洗礼</a:t>
            </a:r>
          </a:p>
          <a:p>
            <a:pPr marL="342900" indent="-342900" algn="just">
              <a:lnSpc>
                <a:spcPct val="130000"/>
              </a:lnSpc>
              <a:buFont typeface="+mj-lt"/>
              <a:buAutoNum type="arabicPeriod"/>
            </a:pPr>
            <a:r>
              <a:rPr lang="zh-CN" altLang="en-US" sz="3200" dirty="0">
                <a:cs typeface="+mn-ea"/>
                <a:sym typeface="+mn-lt"/>
              </a:rPr>
              <a:t>干事创业敢担当</a:t>
            </a:r>
          </a:p>
          <a:p>
            <a:pPr marL="342900" indent="-342900" algn="just">
              <a:lnSpc>
                <a:spcPct val="130000"/>
              </a:lnSpc>
              <a:buFont typeface="+mj-lt"/>
              <a:buAutoNum type="arabicPeriod"/>
            </a:pPr>
            <a:r>
              <a:rPr lang="zh-CN" altLang="en-US" sz="3200" dirty="0">
                <a:cs typeface="+mn-ea"/>
                <a:sym typeface="+mn-lt"/>
              </a:rPr>
              <a:t>为民服务解难题</a:t>
            </a:r>
          </a:p>
          <a:p>
            <a:pPr marL="342900" indent="-342900" algn="just">
              <a:lnSpc>
                <a:spcPct val="130000"/>
              </a:lnSpc>
              <a:buFont typeface="+mj-lt"/>
              <a:buAutoNum type="arabicPeriod"/>
            </a:pPr>
            <a:r>
              <a:rPr lang="zh-CN" altLang="en-US" sz="3200" dirty="0">
                <a:cs typeface="+mn-ea"/>
                <a:sym typeface="+mn-lt"/>
              </a:rPr>
              <a:t>清正廉洁作表率</a:t>
            </a:r>
          </a:p>
        </p:txBody>
      </p:sp>
      <p:sp>
        <p:nvSpPr>
          <p:cNvPr id="5" name="PA-1022108"/>
          <p:cNvSpPr/>
          <p:nvPr>
            <p:custDataLst>
              <p:tags r:id="rId3"/>
            </p:custDataLst>
          </p:nvPr>
        </p:nvSpPr>
        <p:spPr>
          <a:xfrm>
            <a:off x="7554731" y="3147315"/>
            <a:ext cx="2646879" cy="1569660"/>
          </a:xfrm>
          <a:prstGeom prst="rect">
            <a:avLst/>
          </a:prstGeom>
        </p:spPr>
        <p:txBody>
          <a:bodyPr wrap="none">
            <a:spAutoFit/>
          </a:bodyPr>
          <a:lstStyle/>
          <a:p>
            <a:pPr algn="ctr" defTabSz="1219200">
              <a:defRPr/>
            </a:pPr>
            <a:r>
              <a:rPr lang="en-US" altLang="zh-CN" sz="4800" kern="0" dirty="0">
                <a:ln>
                  <a:solidFill>
                    <a:schemeClr val="bg1"/>
                  </a:solidFill>
                </a:ln>
                <a:solidFill>
                  <a:schemeClr val="bg1"/>
                </a:solidFill>
                <a:effectLst>
                  <a:outerShdw blurRad="38100" dist="38100" dir="2700000" algn="tl">
                    <a:srgbClr val="000000">
                      <a:alpha val="43137"/>
                    </a:srgbClr>
                  </a:outerShdw>
                </a:effectLst>
                <a:cs typeface="+mn-ea"/>
                <a:sym typeface="+mn-lt"/>
              </a:rPr>
              <a:t>5</a:t>
            </a:r>
            <a:r>
              <a:rPr lang="zh-CN" altLang="en-US" sz="4800" kern="0" dirty="0">
                <a:ln>
                  <a:solidFill>
                    <a:schemeClr val="bg1"/>
                  </a:solidFill>
                </a:ln>
                <a:solidFill>
                  <a:schemeClr val="bg1"/>
                </a:solidFill>
                <a:effectLst>
                  <a:outerShdw blurRad="38100" dist="38100" dir="2700000" algn="tl">
                    <a:srgbClr val="000000">
                      <a:alpha val="43137"/>
                    </a:srgbClr>
                  </a:outerShdw>
                </a:effectLst>
                <a:cs typeface="+mn-ea"/>
                <a:sym typeface="+mn-lt"/>
              </a:rPr>
              <a:t>个具体</a:t>
            </a:r>
            <a:endParaRPr lang="en-US" altLang="zh-CN" sz="4800" kern="0" dirty="0">
              <a:ln>
                <a:solidFill>
                  <a:schemeClr val="bg1"/>
                </a:solidFill>
              </a:ln>
              <a:solidFill>
                <a:schemeClr val="bg1"/>
              </a:solidFill>
              <a:effectLst>
                <a:outerShdw blurRad="38100" dist="38100" dir="2700000" algn="tl">
                  <a:srgbClr val="000000">
                    <a:alpha val="43137"/>
                  </a:srgbClr>
                </a:outerShdw>
              </a:effectLst>
              <a:cs typeface="+mn-ea"/>
              <a:sym typeface="+mn-lt"/>
            </a:endParaRPr>
          </a:p>
          <a:p>
            <a:pPr algn="ctr" defTabSz="1219200">
              <a:defRPr/>
            </a:pPr>
            <a:r>
              <a:rPr lang="zh-CN" altLang="en-US" sz="4800" kern="0" dirty="0">
                <a:ln>
                  <a:solidFill>
                    <a:schemeClr val="bg1"/>
                  </a:solidFill>
                </a:ln>
                <a:solidFill>
                  <a:schemeClr val="bg1"/>
                </a:solidFill>
                <a:effectLst>
                  <a:outerShdw blurRad="38100" dist="38100" dir="2700000" algn="tl">
                    <a:srgbClr val="000000">
                      <a:alpha val="43137"/>
                    </a:srgbClr>
                  </a:outerShdw>
                </a:effectLst>
                <a:cs typeface="+mn-ea"/>
                <a:sym typeface="+mn-lt"/>
              </a:rPr>
              <a:t>目标目标</a:t>
            </a:r>
            <a:endParaRPr lang="en-US" altLang="ko-KR" sz="4800" kern="0" dirty="0">
              <a:ln>
                <a:solidFill>
                  <a:schemeClr val="bg1"/>
                </a:solidFill>
              </a:ln>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109"/>
          <p:cNvSpPr txBox="1">
            <a:spLocks noChangeArrowheads="1"/>
          </p:cNvSpPr>
          <p:nvPr>
            <p:custDataLst>
              <p:tags r:id="rId1"/>
            </p:custDataLst>
          </p:nvPr>
        </p:nvSpPr>
        <p:spPr bwMode="auto">
          <a:xfrm>
            <a:off x="5366026" y="1511646"/>
            <a:ext cx="221178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spAutoFit/>
          </a:bodyPr>
          <a:lstStyle>
            <a:defPPr>
              <a:defRPr lang="zh-CN"/>
            </a:defPPr>
            <a:lvl1pPr algn="ctr">
              <a:defRPr sz="2665" b="1" spc="4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dirty="0">
                <a:ln>
                  <a:noFill/>
                </a:ln>
                <a:solidFill>
                  <a:srgbClr val="D21F28"/>
                </a:solidFill>
                <a:uLnTx/>
                <a:uFillTx/>
                <a:latin typeface="+mn-lt"/>
                <a:ea typeface="+mn-ea"/>
                <a:cs typeface="+mn-ea"/>
                <a:sym typeface="+mn-lt"/>
              </a:rPr>
              <a:t>第五部分</a:t>
            </a:r>
          </a:p>
        </p:txBody>
      </p:sp>
      <p:sp>
        <p:nvSpPr>
          <p:cNvPr id="22" name="PA-1022110"/>
          <p:cNvSpPr/>
          <p:nvPr>
            <p:custDataLst>
              <p:tags r:id="rId2"/>
            </p:custDataLst>
          </p:nvPr>
        </p:nvSpPr>
        <p:spPr>
          <a:xfrm>
            <a:off x="2541180" y="2500480"/>
            <a:ext cx="7109640" cy="1015663"/>
          </a:xfrm>
          <a:prstGeom prst="rect">
            <a:avLst/>
          </a:prstGeom>
          <a:ln>
            <a:noFill/>
          </a:ln>
        </p:spPr>
        <p:txBody>
          <a:bodyPr wrap="none" lIns="91440" tIns="45720" rIns="91440" bIns="45720">
            <a:spAutoFit/>
          </a:bodyPr>
          <a:lstStyle/>
          <a:p>
            <a:pPr algn="ctr">
              <a:spcBef>
                <a:spcPct val="0"/>
              </a:spcBef>
            </a:pPr>
            <a:r>
              <a:rPr lang="zh-CN" altLang="en-US" sz="6000" dirty="0">
                <a:ln>
                  <a:solidFill>
                    <a:schemeClr val="bg1"/>
                  </a:solidFill>
                </a:ln>
                <a:solidFill>
                  <a:srgbClr val="C00000"/>
                </a:solidFill>
                <a:effectLst>
                  <a:outerShdw blurRad="38100" dist="38100" dir="2700000" algn="tl">
                    <a:srgbClr val="000000">
                      <a:alpha val="43137"/>
                    </a:srgbClr>
                  </a:outerShdw>
                </a:effectLst>
                <a:cs typeface="+mn-ea"/>
                <a:sym typeface="+mn-lt"/>
              </a:rPr>
              <a:t>主题教育的重点措施</a:t>
            </a:r>
          </a:p>
        </p:txBody>
      </p:sp>
      <p:pic>
        <p:nvPicPr>
          <p:cNvPr id="23" name="PA-1022111"/>
          <p:cNvPicPr>
            <a:picLocks noChangeAspect="1"/>
          </p:cNvPicPr>
          <p:nvPr>
            <p:custDataLst>
              <p:tags r:id="rId3"/>
            </p:custDataLst>
          </p:nvPr>
        </p:nvPicPr>
        <p:blipFill>
          <a:blip r:embed="rId9" cstate="email"/>
          <a:stretch>
            <a:fillRect/>
          </a:stretch>
        </p:blipFill>
        <p:spPr>
          <a:xfrm>
            <a:off x="3414820" y="1277226"/>
            <a:ext cx="1930400" cy="1244600"/>
          </a:xfrm>
          <a:prstGeom prst="rect">
            <a:avLst/>
          </a:prstGeom>
        </p:spPr>
      </p:pic>
      <p:pic>
        <p:nvPicPr>
          <p:cNvPr id="24" name="PA-1022112"/>
          <p:cNvPicPr>
            <a:picLocks noChangeAspect="1"/>
          </p:cNvPicPr>
          <p:nvPr>
            <p:custDataLst>
              <p:tags r:id="rId4"/>
            </p:custDataLst>
          </p:nvPr>
        </p:nvPicPr>
        <p:blipFill rotWithShape="1">
          <a:blip r:embed="rId10" cstate="email"/>
          <a:srcRect/>
          <a:stretch>
            <a:fillRect/>
          </a:stretch>
        </p:blipFill>
        <p:spPr>
          <a:xfrm>
            <a:off x="4191000" y="3632746"/>
            <a:ext cx="3810000" cy="646332"/>
          </a:xfrm>
          <a:prstGeom prst="rect">
            <a:avLst/>
          </a:prstGeom>
        </p:spPr>
      </p:pic>
      <p:pic>
        <p:nvPicPr>
          <p:cNvPr id="25" name="PA-1022113"/>
          <p:cNvPicPr>
            <a:picLocks noChangeAspect="1"/>
          </p:cNvPicPr>
          <p:nvPr>
            <p:custDataLst>
              <p:tags r:id="rId5"/>
            </p:custDataLst>
          </p:nvPr>
        </p:nvPicPr>
        <p:blipFill rotWithShape="1">
          <a:blip r:embed="rId11" cstate="email"/>
          <a:srcRect/>
          <a:stretch>
            <a:fillRect/>
          </a:stretch>
        </p:blipFill>
        <p:spPr>
          <a:xfrm>
            <a:off x="4130040" y="4768109"/>
            <a:ext cx="3931920" cy="321349"/>
          </a:xfrm>
          <a:prstGeom prst="rect">
            <a:avLst/>
          </a:prstGeom>
        </p:spPr>
      </p:pic>
      <p:sp>
        <p:nvSpPr>
          <p:cNvPr id="26" name="PA-1022114"/>
          <p:cNvSpPr/>
          <p:nvPr>
            <p:custDataLst>
              <p:tags r:id="rId6"/>
            </p:custDataLst>
          </p:nvPr>
        </p:nvSpPr>
        <p:spPr>
          <a:xfrm>
            <a:off x="2259474" y="4282452"/>
            <a:ext cx="7525732" cy="450215"/>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15"/>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11" name="PA-1022116"/>
          <p:cNvSpPr/>
          <p:nvPr>
            <p:custDataLst>
              <p:tags r:id="rId2"/>
            </p:custDataLst>
          </p:nvPr>
        </p:nvSpPr>
        <p:spPr>
          <a:xfrm>
            <a:off x="4632553" y="2029024"/>
            <a:ext cx="2976756" cy="2978529"/>
          </a:xfrm>
          <a:prstGeom prst="arc">
            <a:avLst>
              <a:gd name="adj1" fmla="val 8872451"/>
              <a:gd name="adj2" fmla="val 16231944"/>
            </a:avLst>
          </a:prstGeom>
          <a:noFill/>
          <a:ln w="12700" cap="flat" cmpd="sng" algn="ctr">
            <a:solidFill>
              <a:srgbClr val="D70000"/>
            </a:solidFill>
            <a:prstDash val="dash"/>
            <a:miter lim="800000"/>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20" name="PA-1022117"/>
          <p:cNvSpPr/>
          <p:nvPr>
            <p:custDataLst>
              <p:tags r:id="rId3"/>
            </p:custDataLst>
          </p:nvPr>
        </p:nvSpPr>
        <p:spPr>
          <a:xfrm>
            <a:off x="1118932" y="2123069"/>
            <a:ext cx="3490485" cy="1503553"/>
          </a:xfrm>
          <a:prstGeom prst="rect">
            <a:avLst/>
          </a:prstGeom>
        </p:spPr>
        <p:txBody>
          <a:bodyPr wrap="square">
            <a:spAutoFit/>
          </a:bodyPr>
          <a:lstStyle/>
          <a:p>
            <a:pPr algn="just">
              <a:lnSpc>
                <a:spcPct val="130000"/>
              </a:lnSpc>
            </a:pPr>
            <a:r>
              <a:rPr lang="zh-CN" altLang="en-US" dirty="0">
                <a:cs typeface="+mn-ea"/>
                <a:sym typeface="+mn-lt"/>
              </a:rPr>
              <a:t>要结合实际，创造性开展工作，把学习教育、调查研究、检视问题、整改落实贯穿主题教育全过程，努力取得最好成效。</a:t>
            </a:r>
          </a:p>
        </p:txBody>
      </p:sp>
      <p:cxnSp>
        <p:nvCxnSpPr>
          <p:cNvPr id="22" name="PA-1022118"/>
          <p:cNvCxnSpPr/>
          <p:nvPr>
            <p:custDataLst>
              <p:tags r:id="rId4"/>
            </p:custDataLst>
          </p:nvPr>
        </p:nvCxnSpPr>
        <p:spPr>
          <a:xfrm>
            <a:off x="7406772" y="2069538"/>
            <a:ext cx="2160000" cy="287"/>
          </a:xfrm>
          <a:prstGeom prst="line">
            <a:avLst/>
          </a:prstGeom>
          <a:noFill/>
          <a:ln w="12700" cap="flat" cmpd="sng" algn="ctr">
            <a:solidFill>
              <a:srgbClr val="A10000"/>
            </a:solidFill>
            <a:prstDash val="dash"/>
            <a:bevel/>
            <a:headEnd type="none" w="sm" len="sm"/>
            <a:tailEnd type="oval" w="med" len="med"/>
          </a:ln>
          <a:effectLst/>
        </p:spPr>
      </p:cxnSp>
      <p:sp>
        <p:nvSpPr>
          <p:cNvPr id="26" name="PA-1022119"/>
          <p:cNvSpPr/>
          <p:nvPr>
            <p:custDataLst>
              <p:tags r:id="rId5"/>
            </p:custDataLst>
          </p:nvPr>
        </p:nvSpPr>
        <p:spPr>
          <a:xfrm>
            <a:off x="1069256" y="4487485"/>
            <a:ext cx="3320010" cy="1503553"/>
          </a:xfrm>
          <a:prstGeom prst="rect">
            <a:avLst/>
          </a:prstGeom>
        </p:spPr>
        <p:txBody>
          <a:bodyPr wrap="square">
            <a:spAutoFit/>
          </a:bodyPr>
          <a:lstStyle/>
          <a:p>
            <a:pPr algn="just">
              <a:lnSpc>
                <a:spcPct val="130000"/>
              </a:lnSpc>
            </a:pPr>
            <a:r>
              <a:rPr lang="zh-CN" altLang="en-US" dirty="0">
                <a:cs typeface="+mn-ea"/>
                <a:sym typeface="+mn-lt"/>
              </a:rPr>
              <a:t>要教育引导广大党员干部了解民情、掌握实情，搞清楚问题是什么、症结在哪里，拿出破解难题的实招、硬招。</a:t>
            </a:r>
          </a:p>
        </p:txBody>
      </p:sp>
      <p:pic>
        <p:nvPicPr>
          <p:cNvPr id="28" name="PA-1022120" descr="图片包含 台球&#10;&#10;描述已自动生成"/>
          <p:cNvPicPr>
            <a:picLocks noChangeAspect="1"/>
          </p:cNvPicPr>
          <p:nvPr>
            <p:custDataLst>
              <p:tags r:id="rId6"/>
            </p:custDataLst>
          </p:nvPr>
        </p:nvPicPr>
        <p:blipFill>
          <a:blip r:embed="rId13" cstate="email"/>
          <a:stretch>
            <a:fillRect/>
          </a:stretch>
        </p:blipFill>
        <p:spPr>
          <a:xfrm>
            <a:off x="4609415" y="2052104"/>
            <a:ext cx="2973170" cy="2973170"/>
          </a:xfrm>
          <a:prstGeom prst="rect">
            <a:avLst/>
          </a:prstGeom>
        </p:spPr>
      </p:pic>
      <p:cxnSp>
        <p:nvCxnSpPr>
          <p:cNvPr id="29" name="PA-1022121"/>
          <p:cNvCxnSpPr/>
          <p:nvPr>
            <p:custDataLst>
              <p:tags r:id="rId7"/>
            </p:custDataLst>
          </p:nvPr>
        </p:nvCxnSpPr>
        <p:spPr>
          <a:xfrm>
            <a:off x="2160709" y="2037381"/>
            <a:ext cx="2160000" cy="287"/>
          </a:xfrm>
          <a:prstGeom prst="line">
            <a:avLst/>
          </a:prstGeom>
          <a:noFill/>
          <a:ln w="12700" cap="flat" cmpd="sng" algn="ctr">
            <a:solidFill>
              <a:schemeClr val="accent1"/>
            </a:solidFill>
            <a:prstDash val="dash"/>
            <a:bevel/>
            <a:headEnd type="oval" w="med" len="med"/>
            <a:tailEnd type="none" w="med" len="med"/>
          </a:ln>
          <a:effectLst/>
        </p:spPr>
      </p:cxnSp>
      <p:cxnSp>
        <p:nvCxnSpPr>
          <p:cNvPr id="30" name="PA-1022122"/>
          <p:cNvCxnSpPr/>
          <p:nvPr>
            <p:custDataLst>
              <p:tags r:id="rId8"/>
            </p:custDataLst>
          </p:nvPr>
        </p:nvCxnSpPr>
        <p:spPr>
          <a:xfrm flipH="1">
            <a:off x="2042767" y="4342382"/>
            <a:ext cx="2160000" cy="287"/>
          </a:xfrm>
          <a:prstGeom prst="line">
            <a:avLst/>
          </a:prstGeom>
          <a:noFill/>
          <a:ln w="12700" cap="flat" cmpd="sng" algn="ctr">
            <a:solidFill>
              <a:schemeClr val="accent1"/>
            </a:solidFill>
            <a:prstDash val="dash"/>
            <a:bevel/>
            <a:headEnd type="none" w="sm" len="sm"/>
            <a:tailEnd type="oval" w="med" len="med"/>
          </a:ln>
          <a:effectLst/>
        </p:spPr>
      </p:cxnSp>
      <p:sp>
        <p:nvSpPr>
          <p:cNvPr id="31" name="PA-1022123"/>
          <p:cNvSpPr/>
          <p:nvPr>
            <p:custDataLst>
              <p:tags r:id="rId9"/>
            </p:custDataLst>
          </p:nvPr>
        </p:nvSpPr>
        <p:spPr>
          <a:xfrm>
            <a:off x="7326845" y="2058649"/>
            <a:ext cx="4079333" cy="1863523"/>
          </a:xfrm>
          <a:prstGeom prst="rect">
            <a:avLst/>
          </a:prstGeom>
        </p:spPr>
        <p:txBody>
          <a:bodyPr wrap="square">
            <a:spAutoFit/>
          </a:bodyPr>
          <a:lstStyle/>
          <a:p>
            <a:pPr algn="just">
              <a:lnSpc>
                <a:spcPct val="130000"/>
              </a:lnSpc>
            </a:pPr>
            <a:r>
              <a:rPr lang="zh-CN" altLang="en-US" dirty="0">
                <a:cs typeface="+mn-ea"/>
                <a:sym typeface="+mn-lt"/>
              </a:rPr>
              <a:t>要强化理论武装，深入开展革命传统教育、形势政策教育、先进典型教育和警示教育，聚焦解决思想根子问题，自觉对表对标，增强学习教育针对性、实效性、感染力。</a:t>
            </a:r>
          </a:p>
        </p:txBody>
      </p:sp>
      <p:pic>
        <p:nvPicPr>
          <p:cNvPr id="5" name="PA-1022124" descr="图片包含 就坐, 户外, 建筑物, 大型&#10;&#10;描述已自动生成"/>
          <p:cNvPicPr>
            <a:picLocks noChangeAspect="1"/>
          </p:cNvPicPr>
          <p:nvPr>
            <p:custDataLst>
              <p:tags r:id="rId10"/>
            </p:custDataLst>
          </p:nvPr>
        </p:nvPicPr>
        <p:blipFill>
          <a:blip r:embed="rId14" cstate="email"/>
          <a:stretch>
            <a:fillRect/>
          </a:stretch>
        </p:blipFill>
        <p:spPr>
          <a:xfrm>
            <a:off x="7605721" y="4018343"/>
            <a:ext cx="3320010" cy="1660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25"/>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11" name="PA-1022126"/>
          <p:cNvSpPr/>
          <p:nvPr>
            <p:custDataLst>
              <p:tags r:id="rId2"/>
            </p:custDataLst>
          </p:nvPr>
        </p:nvSpPr>
        <p:spPr>
          <a:xfrm flipH="1">
            <a:off x="4390933" y="2542557"/>
            <a:ext cx="2976756" cy="2978529"/>
          </a:xfrm>
          <a:prstGeom prst="arc">
            <a:avLst>
              <a:gd name="adj1" fmla="val 8872451"/>
              <a:gd name="adj2" fmla="val 16231944"/>
            </a:avLst>
          </a:prstGeom>
          <a:noFill/>
          <a:ln w="12700" cap="flat" cmpd="sng" algn="ctr">
            <a:solidFill>
              <a:srgbClr val="D70000"/>
            </a:solidFill>
            <a:prstDash val="dash"/>
            <a:miter lim="800000"/>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20" name="PA-1022127"/>
          <p:cNvSpPr/>
          <p:nvPr>
            <p:custDataLst>
              <p:tags r:id="rId3"/>
            </p:custDataLst>
          </p:nvPr>
        </p:nvSpPr>
        <p:spPr>
          <a:xfrm flipH="1">
            <a:off x="7582582" y="2013380"/>
            <a:ext cx="3868783" cy="1863523"/>
          </a:xfrm>
          <a:prstGeom prst="rect">
            <a:avLst/>
          </a:prstGeom>
        </p:spPr>
        <p:txBody>
          <a:bodyPr wrap="square">
            <a:spAutoFit/>
          </a:bodyPr>
          <a:lstStyle/>
          <a:p>
            <a:pPr algn="just">
              <a:lnSpc>
                <a:spcPct val="130000"/>
              </a:lnSpc>
            </a:pPr>
            <a:r>
              <a:rPr lang="zh-CN" altLang="en-US" dirty="0">
                <a:cs typeface="+mn-ea"/>
                <a:sym typeface="+mn-lt"/>
              </a:rPr>
              <a:t>要把“改”字贯穿始终，立查立改、即知即改，能够当下改的，明确时限和要求，按期整改到位；一时解决不了的，要盯住不放，通过不断深化认识、增强自觉，明确阶段目标</a:t>
            </a:r>
            <a:r>
              <a:rPr lang="en-US" altLang="zh-CN" dirty="0">
                <a:cs typeface="+mn-ea"/>
                <a:sym typeface="+mn-lt"/>
              </a:rPr>
              <a:t>……</a:t>
            </a:r>
            <a:endParaRPr lang="zh-CN" altLang="en-US" dirty="0">
              <a:cs typeface="+mn-ea"/>
              <a:sym typeface="+mn-lt"/>
            </a:endParaRPr>
          </a:p>
        </p:txBody>
      </p:sp>
      <p:cxnSp>
        <p:nvCxnSpPr>
          <p:cNvPr id="22" name="PA-1022128"/>
          <p:cNvCxnSpPr/>
          <p:nvPr>
            <p:custDataLst>
              <p:tags r:id="rId4"/>
            </p:custDataLst>
          </p:nvPr>
        </p:nvCxnSpPr>
        <p:spPr>
          <a:xfrm flipH="1">
            <a:off x="2625228" y="1959849"/>
            <a:ext cx="2160000" cy="287"/>
          </a:xfrm>
          <a:prstGeom prst="line">
            <a:avLst/>
          </a:prstGeom>
          <a:noFill/>
          <a:ln w="12700" cap="flat" cmpd="sng" algn="ctr">
            <a:solidFill>
              <a:srgbClr val="A10000"/>
            </a:solidFill>
            <a:prstDash val="dash"/>
            <a:bevel/>
            <a:headEnd type="none" w="sm" len="sm"/>
            <a:tailEnd type="oval" w="med" len="med"/>
          </a:ln>
          <a:effectLst/>
        </p:spPr>
      </p:cxnSp>
      <p:sp>
        <p:nvSpPr>
          <p:cNvPr id="26" name="PA-1022129"/>
          <p:cNvSpPr/>
          <p:nvPr>
            <p:custDataLst>
              <p:tags r:id="rId5"/>
            </p:custDataLst>
          </p:nvPr>
        </p:nvSpPr>
        <p:spPr>
          <a:xfrm flipH="1">
            <a:off x="7802734" y="4377796"/>
            <a:ext cx="3320010" cy="2223622"/>
          </a:xfrm>
          <a:prstGeom prst="rect">
            <a:avLst/>
          </a:prstGeom>
        </p:spPr>
        <p:txBody>
          <a:bodyPr wrap="square">
            <a:spAutoFit/>
          </a:bodyPr>
          <a:lstStyle/>
          <a:p>
            <a:pPr algn="just">
              <a:lnSpc>
                <a:spcPct val="130000"/>
              </a:lnSpc>
            </a:pPr>
            <a:r>
              <a:rPr lang="zh-CN" altLang="en-US" dirty="0">
                <a:cs typeface="+mn-ea"/>
                <a:sym typeface="+mn-lt"/>
              </a:rPr>
              <a:t>要有针对性地列出需要整治的突出问题，进行集中治理。专项整治情况要以适当方式向党员干部群众进行通报，对专项整治中发现的违纪违法问题，要严肃查处。</a:t>
            </a:r>
          </a:p>
        </p:txBody>
      </p:sp>
      <p:cxnSp>
        <p:nvCxnSpPr>
          <p:cNvPr id="29" name="PA-1022130"/>
          <p:cNvCxnSpPr/>
          <p:nvPr>
            <p:custDataLst>
              <p:tags r:id="rId6"/>
            </p:custDataLst>
          </p:nvPr>
        </p:nvCxnSpPr>
        <p:spPr>
          <a:xfrm flipH="1">
            <a:off x="7871291" y="1927692"/>
            <a:ext cx="2160000" cy="287"/>
          </a:xfrm>
          <a:prstGeom prst="line">
            <a:avLst/>
          </a:prstGeom>
          <a:noFill/>
          <a:ln w="12700" cap="flat" cmpd="sng" algn="ctr">
            <a:solidFill>
              <a:schemeClr val="accent1"/>
            </a:solidFill>
            <a:prstDash val="dash"/>
            <a:bevel/>
            <a:headEnd type="oval" w="med" len="med"/>
            <a:tailEnd type="none" w="med" len="med"/>
          </a:ln>
          <a:effectLst/>
        </p:spPr>
      </p:cxnSp>
      <p:cxnSp>
        <p:nvCxnSpPr>
          <p:cNvPr id="30" name="PA-1022131"/>
          <p:cNvCxnSpPr/>
          <p:nvPr>
            <p:custDataLst>
              <p:tags r:id="rId7"/>
            </p:custDataLst>
          </p:nvPr>
        </p:nvCxnSpPr>
        <p:spPr>
          <a:xfrm>
            <a:off x="7989233" y="4232693"/>
            <a:ext cx="2160000" cy="287"/>
          </a:xfrm>
          <a:prstGeom prst="line">
            <a:avLst/>
          </a:prstGeom>
          <a:noFill/>
          <a:ln w="12700" cap="flat" cmpd="sng" algn="ctr">
            <a:solidFill>
              <a:schemeClr val="accent1"/>
            </a:solidFill>
            <a:prstDash val="dash"/>
            <a:bevel/>
            <a:headEnd type="none" w="sm" len="sm"/>
            <a:tailEnd type="oval" w="med" len="med"/>
          </a:ln>
          <a:effectLst/>
        </p:spPr>
      </p:cxnSp>
      <p:sp>
        <p:nvSpPr>
          <p:cNvPr id="31" name="PA-1022132"/>
          <p:cNvSpPr/>
          <p:nvPr>
            <p:custDataLst>
              <p:tags r:id="rId8"/>
            </p:custDataLst>
          </p:nvPr>
        </p:nvSpPr>
        <p:spPr>
          <a:xfrm flipH="1">
            <a:off x="785822" y="1948960"/>
            <a:ext cx="4079333" cy="2230547"/>
          </a:xfrm>
          <a:prstGeom prst="rect">
            <a:avLst/>
          </a:prstGeom>
        </p:spPr>
        <p:txBody>
          <a:bodyPr wrap="square">
            <a:spAutoFit/>
          </a:bodyPr>
          <a:lstStyle/>
          <a:p>
            <a:pPr algn="just">
              <a:lnSpc>
                <a:spcPct val="200000"/>
              </a:lnSpc>
            </a:pPr>
            <a:r>
              <a:rPr lang="zh-CN" altLang="en-US" dirty="0">
                <a:cs typeface="+mn-ea"/>
                <a:sym typeface="+mn-lt"/>
              </a:rPr>
              <a:t>要教育党员干部以刀刃向内的自我革命精神，广泛听取意见，认真检视反思，把问题找实、把根源挖深，明确努力方向和改进措施，切实把问题解决好。</a:t>
            </a:r>
          </a:p>
        </p:txBody>
      </p:sp>
      <p:pic>
        <p:nvPicPr>
          <p:cNvPr id="15" name="PA-1022133" descr="图片包含 设备&#10;&#10;描述已自动生成"/>
          <p:cNvPicPr>
            <a:picLocks noChangeAspect="1"/>
          </p:cNvPicPr>
          <p:nvPr>
            <p:custDataLst>
              <p:tags r:id="rId9"/>
            </p:custDataLst>
          </p:nvPr>
        </p:nvPicPr>
        <p:blipFill>
          <a:blip r:embed="rId12" cstate="email"/>
          <a:stretch>
            <a:fillRect/>
          </a:stretch>
        </p:blipFill>
        <p:spPr>
          <a:xfrm>
            <a:off x="3939440" y="3219920"/>
            <a:ext cx="3535696" cy="2501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8"/>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前言导读</a:t>
            </a:r>
          </a:p>
        </p:txBody>
      </p:sp>
      <p:pic>
        <p:nvPicPr>
          <p:cNvPr id="9" name="图片 8"/>
          <p:cNvPicPr>
            <a:picLocks noChangeAspect="1"/>
          </p:cNvPicPr>
          <p:nvPr/>
        </p:nvPicPr>
        <p:blipFill>
          <a:blip r:embed="rId5" cstate="email"/>
          <a:srcRect/>
          <a:stretch>
            <a:fillRect/>
          </a:stretch>
        </p:blipFill>
        <p:spPr>
          <a:xfrm>
            <a:off x="761831" y="1785257"/>
            <a:ext cx="7415061" cy="4384399"/>
          </a:xfrm>
          <a:prstGeom prst="rect">
            <a:avLst/>
          </a:prstGeom>
        </p:spPr>
      </p:pic>
      <p:sp>
        <p:nvSpPr>
          <p:cNvPr id="10" name="矩形 9"/>
          <p:cNvSpPr/>
          <p:nvPr/>
        </p:nvSpPr>
        <p:spPr>
          <a:xfrm>
            <a:off x="475434" y="2407427"/>
            <a:ext cx="834886" cy="31896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矩形 14"/>
          <p:cNvSpPr/>
          <p:nvPr/>
        </p:nvSpPr>
        <p:spPr>
          <a:xfrm>
            <a:off x="761142" y="2407427"/>
            <a:ext cx="549178" cy="318964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PA-102212"/>
          <p:cNvSpPr/>
          <p:nvPr>
            <p:custDataLst>
              <p:tags r:id="rId2"/>
            </p:custDataLst>
          </p:nvPr>
        </p:nvSpPr>
        <p:spPr>
          <a:xfrm>
            <a:off x="2018092" y="4360462"/>
            <a:ext cx="5129467" cy="1200329"/>
          </a:xfrm>
          <a:prstGeom prst="rect">
            <a:avLst/>
          </a:prstGeom>
        </p:spPr>
        <p:txBody>
          <a:bodyPr wrap="square">
            <a:spAutoFit/>
          </a:bodyPr>
          <a:lstStyle/>
          <a:p>
            <a:pPr algn="ctr"/>
            <a:r>
              <a:rPr lang="zh-CN" altLang="en-US" sz="3600" b="1" dirty="0">
                <a:solidFill>
                  <a:schemeClr val="bg1"/>
                </a:solidFill>
                <a:effectLst>
                  <a:outerShdw blurRad="38100" dist="38100" dir="2700000" algn="tl">
                    <a:srgbClr val="000000">
                      <a:alpha val="43137"/>
                    </a:srgbClr>
                  </a:outerShdw>
                </a:effectLst>
                <a:cs typeface="+mn-ea"/>
                <a:sym typeface="+mn-lt"/>
              </a:rPr>
              <a:t>牢记初心使命</a:t>
            </a:r>
            <a:endParaRPr lang="en-US" altLang="zh-CN" sz="3600" b="1" dirty="0">
              <a:solidFill>
                <a:schemeClr val="bg1"/>
              </a:solidFill>
              <a:effectLst>
                <a:outerShdw blurRad="38100" dist="38100" dir="2700000" algn="tl">
                  <a:srgbClr val="000000">
                    <a:alpha val="43137"/>
                  </a:srgbClr>
                </a:outerShdw>
              </a:effectLst>
              <a:cs typeface="+mn-ea"/>
              <a:sym typeface="+mn-lt"/>
            </a:endParaRPr>
          </a:p>
          <a:p>
            <a:pPr algn="ctr"/>
            <a:r>
              <a:rPr lang="zh-CN" altLang="en-US" sz="3600" b="1" dirty="0">
                <a:solidFill>
                  <a:schemeClr val="bg1"/>
                </a:solidFill>
                <a:effectLst>
                  <a:outerShdw blurRad="38100" dist="38100" dir="2700000" algn="tl">
                    <a:srgbClr val="000000">
                      <a:alpha val="43137"/>
                    </a:srgbClr>
                  </a:outerShdw>
                </a:effectLst>
                <a:cs typeface="+mn-ea"/>
                <a:sym typeface="+mn-lt"/>
              </a:rPr>
              <a:t>推进自我革命</a:t>
            </a:r>
          </a:p>
        </p:txBody>
      </p:sp>
      <p:sp>
        <p:nvSpPr>
          <p:cNvPr id="16" name="矩形 15"/>
          <p:cNvSpPr/>
          <p:nvPr/>
        </p:nvSpPr>
        <p:spPr>
          <a:xfrm>
            <a:off x="8300720" y="2044337"/>
            <a:ext cx="3383280" cy="3688080"/>
          </a:xfrm>
          <a:prstGeom prst="rect">
            <a:avLst/>
          </a:prstGeom>
        </p:spPr>
        <p:txBody>
          <a:bodyPr wrap="square">
            <a:spAutoFit/>
          </a:bodyPr>
          <a:lstStyle/>
          <a:p>
            <a:pPr indent="457200" algn="just">
              <a:lnSpc>
                <a:spcPct val="130000"/>
              </a:lnSpc>
            </a:pPr>
            <a:r>
              <a:rPr lang="zh-CN" altLang="en-US" dirty="0">
                <a:cs typeface="+mn-ea"/>
                <a:sym typeface="+mn-lt"/>
              </a:rPr>
              <a:t>中共中央政治局</a:t>
            </a:r>
            <a:r>
              <a:rPr lang="en-US" altLang="zh-CN" dirty="0">
                <a:cs typeface="+mn-ea"/>
                <a:sym typeface="+mn-lt"/>
              </a:rPr>
              <a:t>6</a:t>
            </a:r>
            <a:r>
              <a:rPr lang="zh-CN" altLang="en-US" dirty="0">
                <a:cs typeface="+mn-ea"/>
                <a:sym typeface="+mn-lt"/>
              </a:rPr>
              <a:t>月</a:t>
            </a:r>
            <a:r>
              <a:rPr lang="en-US" altLang="zh-CN" dirty="0">
                <a:cs typeface="+mn-ea"/>
                <a:sym typeface="+mn-lt"/>
              </a:rPr>
              <a:t>24</a:t>
            </a:r>
            <a:r>
              <a:rPr lang="zh-CN" altLang="en-US" dirty="0">
                <a:cs typeface="+mn-ea"/>
                <a:sym typeface="+mn-lt"/>
              </a:rPr>
              <a:t>日下午就“牢记初心使命，推进自我革命”举行第十五次集体学习。</a:t>
            </a:r>
          </a:p>
          <a:p>
            <a:pPr indent="457200" algn="just">
              <a:lnSpc>
                <a:spcPct val="130000"/>
              </a:lnSpc>
            </a:pPr>
            <a:r>
              <a:rPr lang="zh-CN" altLang="en-US" dirty="0">
                <a:cs typeface="+mn-ea"/>
                <a:sym typeface="+mn-lt"/>
              </a:rPr>
              <a:t>我们党作为百年大党，如何永葆先进性和纯洁性、永葆青春活力，如何永远得到人民拥护和支持，如何实现长期执政，是我们必须回答好、解决好的一个根本性问题。我们党要求全党同志不忘初心、牢记使命</a:t>
            </a:r>
            <a:r>
              <a:rPr lang="en-US" altLang="zh-CN" dirty="0">
                <a:cs typeface="+mn-ea"/>
                <a:sym typeface="+mn-lt"/>
              </a:rPr>
              <a:t>……</a:t>
            </a:r>
            <a:endParaRPr lang="zh-CN" altLang="en-US" dirty="0">
              <a:cs typeface="+mn-ea"/>
              <a:sym typeface="+mn-lt"/>
            </a:endParaRPr>
          </a:p>
        </p:txBody>
      </p:sp>
      <p:sp>
        <p:nvSpPr>
          <p:cNvPr id="2" name="文本框 1"/>
          <p:cNvSpPr txBox="1"/>
          <p:nvPr/>
        </p:nvSpPr>
        <p:spPr>
          <a:xfrm>
            <a:off x="4273236" y="353085"/>
            <a:ext cx="2417275" cy="261610"/>
          </a:xfrm>
          <a:prstGeom prst="rect">
            <a:avLst/>
          </a:prstGeom>
          <a:noFill/>
        </p:spPr>
        <p:txBody>
          <a:bodyPr wrap="square" rtlCol="0">
            <a:spAutoFit/>
          </a:bodyPr>
          <a:lstStyle/>
          <a:p>
            <a:r>
              <a:rPr lang="en-US" altLang="zh-CN" sz="1100" dirty="0">
                <a:solidFill>
                  <a:srgbClr val="F6EFE7"/>
                </a:solidFill>
              </a:rPr>
              <a:t>https://www.ypppt.com/</a:t>
            </a:r>
            <a:endParaRPr lang="zh-CN" altLang="en-US" sz="1100" dirty="0">
              <a:solidFill>
                <a:srgbClr val="F6EFE7"/>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34"/>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9" name="PA-1022135"/>
          <p:cNvSpPr/>
          <p:nvPr>
            <p:custDataLst>
              <p:tags r:id="rId2"/>
            </p:custDataLst>
          </p:nvPr>
        </p:nvSpPr>
        <p:spPr bwMode="auto">
          <a:xfrm rot="16200000">
            <a:off x="4053750" y="-1080820"/>
            <a:ext cx="4037814" cy="10403346"/>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nvGrpSpPr>
          <p:cNvPr id="10" name="PA-1022136"/>
          <p:cNvGrpSpPr/>
          <p:nvPr>
            <p:custDataLst>
              <p:tags r:id="rId3"/>
            </p:custDataLst>
          </p:nvPr>
        </p:nvGrpSpPr>
        <p:grpSpPr>
          <a:xfrm>
            <a:off x="2844534" y="1818166"/>
            <a:ext cx="6502931" cy="717238"/>
            <a:chOff x="2943301" y="1857139"/>
            <a:chExt cx="6502931" cy="717238"/>
          </a:xfrm>
        </p:grpSpPr>
        <p:pic>
          <p:nvPicPr>
            <p:cNvPr id="11" name="PA-图片 4"/>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rot="858850" flipH="1">
              <a:off x="9114774" y="1857140"/>
              <a:ext cx="331458" cy="717237"/>
            </a:xfrm>
            <a:prstGeom prst="rect">
              <a:avLst/>
            </a:prstGeom>
          </p:spPr>
        </p:pic>
        <p:sp>
          <p:nvSpPr>
            <p:cNvPr id="12" name="PA-圆角矩形 5"/>
            <p:cNvSpPr/>
            <p:nvPr>
              <p:custDataLst>
                <p:tags r:id="rId8"/>
              </p:custDataLst>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13" name="PA-图片 6"/>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tretch>
              <a:fillRect/>
            </a:stretch>
          </p:blipFill>
          <p:spPr>
            <a:xfrm rot="20741150">
              <a:off x="2943301" y="1857139"/>
              <a:ext cx="331458" cy="717237"/>
            </a:xfrm>
            <a:prstGeom prst="rect">
              <a:avLst/>
            </a:prstGeom>
          </p:spPr>
        </p:pic>
        <p:sp>
          <p:nvSpPr>
            <p:cNvPr id="14" name="PA-矩形 7"/>
            <p:cNvSpPr/>
            <p:nvPr>
              <p:custDataLst>
                <p:tags r:id="rId10"/>
              </p:custDataLst>
            </p:nvPr>
          </p:nvSpPr>
          <p:spPr>
            <a:xfrm>
              <a:off x="5279880" y="1909408"/>
              <a:ext cx="2055371" cy="492443"/>
            </a:xfrm>
            <a:prstGeom prst="rect">
              <a:avLst/>
            </a:prstGeom>
          </p:spPr>
          <p:txBody>
            <a:bodyPr wrap="none">
              <a:spAutoFit/>
            </a:bodyPr>
            <a:lstStyle/>
            <a:p>
              <a:r>
                <a:rPr lang="en-US" altLang="zh-CN" sz="2600" dirty="0">
                  <a:solidFill>
                    <a:schemeClr val="bg1"/>
                  </a:solidFill>
                  <a:cs typeface="+mn-ea"/>
                  <a:sym typeface="+mn-lt"/>
                </a:rPr>
                <a:t>5</a:t>
              </a:r>
              <a:r>
                <a:rPr lang="zh-CN" altLang="en-US" sz="2600" dirty="0">
                  <a:solidFill>
                    <a:schemeClr val="bg1"/>
                  </a:solidFill>
                  <a:cs typeface="+mn-ea"/>
                  <a:sym typeface="+mn-lt"/>
                </a:rPr>
                <a:t>点明确要求</a:t>
              </a:r>
            </a:p>
          </p:txBody>
        </p:sp>
      </p:grpSp>
      <p:sp>
        <p:nvSpPr>
          <p:cNvPr id="15" name="PA-1022137"/>
          <p:cNvSpPr/>
          <p:nvPr>
            <p:custDataLst>
              <p:tags r:id="rId4"/>
            </p:custDataLst>
          </p:nvPr>
        </p:nvSpPr>
        <p:spPr>
          <a:xfrm>
            <a:off x="1143268" y="3478624"/>
            <a:ext cx="6275304" cy="1863523"/>
          </a:xfrm>
          <a:prstGeom prst="rect">
            <a:avLst/>
          </a:prstGeom>
          <a:noFill/>
        </p:spPr>
        <p:txBody>
          <a:bodyPr wrap="square">
            <a:spAutoFit/>
          </a:bodyPr>
          <a:lstStyle/>
          <a:p>
            <a:pPr algn="just">
              <a:lnSpc>
                <a:spcPct val="130000"/>
              </a:lnSpc>
              <a:defRPr/>
            </a:pPr>
            <a:r>
              <a:rPr lang="zh-CN" altLang="en-US" dirty="0">
                <a:cs typeface="+mn-ea"/>
                <a:sym typeface="+mn-lt"/>
              </a:rPr>
              <a:t>各级党委（党组）要把主体责任扛起来，主要领导同志要担负起第一责任人责任。党委（党组）成员要认真履行“一岗双责”，对分管领域加强指导督促。领导机关和领导干部要先学一步、学深一点，先改起来、改实一点，同时要担负好领导指导责任，抓好所属单位党组织的主题教育。</a:t>
            </a:r>
          </a:p>
        </p:txBody>
      </p:sp>
      <p:sp>
        <p:nvSpPr>
          <p:cNvPr id="2" name="PA-1022138"/>
          <p:cNvSpPr/>
          <p:nvPr>
            <p:custDataLst>
              <p:tags r:id="rId5"/>
            </p:custDataLst>
          </p:nvPr>
        </p:nvSpPr>
        <p:spPr>
          <a:xfrm>
            <a:off x="1145650" y="2587833"/>
            <a:ext cx="1864613" cy="769441"/>
          </a:xfrm>
          <a:prstGeom prst="rect">
            <a:avLst/>
          </a:prstGeom>
        </p:spPr>
        <p:txBody>
          <a:bodyPr wrap="none">
            <a:spAutoFit/>
          </a:bodyPr>
          <a:lstStyle/>
          <a:p>
            <a:pPr lvl="0" defTabSz="1219200"/>
            <a:r>
              <a:rPr lang="zh-CN" altLang="en-US" sz="4400" b="1" dirty="0">
                <a:cs typeface="+mn-ea"/>
                <a:sym typeface="+mn-lt"/>
              </a:rPr>
              <a:t>要求一</a:t>
            </a:r>
          </a:p>
        </p:txBody>
      </p:sp>
      <p:pic>
        <p:nvPicPr>
          <p:cNvPr id="16" name="PA-1022163"/>
          <p:cNvPicPr>
            <a:picLocks noChangeAspect="1"/>
          </p:cNvPicPr>
          <p:nvPr>
            <p:custDataLst>
              <p:tags r:id="rId6"/>
            </p:custDataLst>
          </p:nvPr>
        </p:nvPicPr>
        <p:blipFill>
          <a:blip r:embed="rId14" cstate="email"/>
          <a:stretch>
            <a:fillRect/>
          </a:stretch>
        </p:blipFill>
        <p:spPr>
          <a:xfrm>
            <a:off x="7236484" y="2699761"/>
            <a:ext cx="4013837" cy="2842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
          <p:cNvSpPr/>
          <p:nvPr/>
        </p:nvSpPr>
        <p:spPr>
          <a:xfrm>
            <a:off x="946766" y="1898248"/>
            <a:ext cx="5662378" cy="4192140"/>
          </a:xfrm>
          <a:prstGeom prst="roundRect">
            <a:avLst>
              <a:gd name="adj" fmla="val 73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PA-1022140"/>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15" name="PA-1022143"/>
          <p:cNvSpPr/>
          <p:nvPr>
            <p:custDataLst>
              <p:tags r:id="rId2"/>
            </p:custDataLst>
          </p:nvPr>
        </p:nvSpPr>
        <p:spPr>
          <a:xfrm>
            <a:off x="1557224" y="3704746"/>
            <a:ext cx="4640336" cy="1863523"/>
          </a:xfrm>
          <a:prstGeom prst="rect">
            <a:avLst/>
          </a:prstGeom>
          <a:noFill/>
        </p:spPr>
        <p:txBody>
          <a:bodyPr wrap="square">
            <a:spAutoFit/>
          </a:bodyPr>
          <a:lstStyle/>
          <a:p>
            <a:pPr algn="just">
              <a:lnSpc>
                <a:spcPct val="130000"/>
              </a:lnSpc>
              <a:defRPr/>
            </a:pPr>
            <a:r>
              <a:rPr lang="zh-CN" altLang="en-US" dirty="0">
                <a:solidFill>
                  <a:schemeClr val="bg1"/>
                </a:solidFill>
                <a:cs typeface="+mn-ea"/>
                <a:sym typeface="+mn-lt"/>
              </a:rPr>
              <a:t>各级党委（党组）要加强督促指导。中央指导组要进行巡回指导，加强对各地区各部门各单位开展主题教育的督促指导。省区市党委和行业系统主管部门党组（党委）要派出巡回指导组。</a:t>
            </a:r>
          </a:p>
        </p:txBody>
      </p:sp>
      <p:sp>
        <p:nvSpPr>
          <p:cNvPr id="2" name="PA-1022144"/>
          <p:cNvSpPr/>
          <p:nvPr>
            <p:custDataLst>
              <p:tags r:id="rId3"/>
            </p:custDataLst>
          </p:nvPr>
        </p:nvSpPr>
        <p:spPr>
          <a:xfrm>
            <a:off x="3171764" y="2707382"/>
            <a:ext cx="1877437" cy="769441"/>
          </a:xfrm>
          <a:prstGeom prst="rect">
            <a:avLst/>
          </a:prstGeom>
        </p:spPr>
        <p:txBody>
          <a:bodyPr wrap="none">
            <a:spAutoFit/>
          </a:bodyPr>
          <a:lstStyle/>
          <a:p>
            <a:pPr lvl="0" defTabSz="1219200"/>
            <a:r>
              <a:rPr lang="zh-CN" altLang="en-US" sz="4400" b="1" dirty="0">
                <a:solidFill>
                  <a:schemeClr val="bg1"/>
                </a:solidFill>
                <a:cs typeface="+mn-ea"/>
                <a:sym typeface="+mn-lt"/>
              </a:rPr>
              <a:t>要求二</a:t>
            </a:r>
          </a:p>
        </p:txBody>
      </p:sp>
      <p:pic>
        <p:nvPicPr>
          <p:cNvPr id="5" name="图形 4"/>
          <p:cNvPicPr>
            <a:picLocks noChangeAspect="1"/>
          </p:cNvPicPr>
          <p:nvPr/>
        </p:nvPicPr>
        <p:blipFill>
          <a:blip r:embed="rId6" cstate="email">
            <a:extLst>
              <a:ext uri="{96DAC541-7B7A-43D3-8B79-37D633B846F1}">
                <asvg:svgBlip xmlns="" xmlns:asvg="http://schemas.microsoft.com/office/drawing/2016/SVG/main" r:embed="rId7"/>
              </a:ext>
            </a:extLst>
          </a:blip>
          <a:stretch>
            <a:fillRect/>
          </a:stretch>
        </p:blipFill>
        <p:spPr>
          <a:xfrm>
            <a:off x="1443243" y="2020969"/>
            <a:ext cx="1569816" cy="1569816"/>
          </a:xfrm>
          <a:prstGeom prst="rect">
            <a:avLst/>
          </a:prstGeom>
        </p:spPr>
      </p:pic>
      <p:pic>
        <p:nvPicPr>
          <p:cNvPr id="8" name="图片 7" descr="图片包含 建筑物, 天空, 户外, 就坐&#10;&#10;描述已自动生成"/>
          <p:cNvPicPr>
            <a:picLocks noChangeAspect="1"/>
          </p:cNvPicPr>
          <p:nvPr/>
        </p:nvPicPr>
        <p:blipFill rotWithShape="1">
          <a:blip r:embed="rId8" cstate="email"/>
          <a:srcRect/>
          <a:stretch>
            <a:fillRect/>
          </a:stretch>
        </p:blipFill>
        <p:spPr>
          <a:xfrm>
            <a:off x="6809047" y="1898247"/>
            <a:ext cx="4436187" cy="4192139"/>
          </a:xfrm>
          <a:prstGeom prst="roundRect">
            <a:avLst>
              <a:gd name="adj" fmla="val 7832"/>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svg="http://schemas.microsoft.com/office/drawing/2016/SVG/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46"/>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9" name="PA-1022147"/>
          <p:cNvSpPr/>
          <p:nvPr>
            <p:custDataLst>
              <p:tags r:id="rId2"/>
            </p:custDataLst>
          </p:nvPr>
        </p:nvSpPr>
        <p:spPr bwMode="auto">
          <a:xfrm rot="16200000">
            <a:off x="4053750" y="-1080820"/>
            <a:ext cx="4037814" cy="10403346"/>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nvGrpSpPr>
          <p:cNvPr id="10" name="PA-1022148"/>
          <p:cNvGrpSpPr/>
          <p:nvPr>
            <p:custDataLst>
              <p:tags r:id="rId3"/>
            </p:custDataLst>
          </p:nvPr>
        </p:nvGrpSpPr>
        <p:grpSpPr>
          <a:xfrm>
            <a:off x="2844534" y="1818166"/>
            <a:ext cx="6502931" cy="717238"/>
            <a:chOff x="2943301" y="1857139"/>
            <a:chExt cx="6502931" cy="717238"/>
          </a:xfrm>
        </p:grpSpPr>
        <p:pic>
          <p:nvPicPr>
            <p:cNvPr id="11" name="PA-图片 4"/>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rot="858850" flipH="1">
              <a:off x="9114774" y="1857140"/>
              <a:ext cx="331458" cy="717237"/>
            </a:xfrm>
            <a:prstGeom prst="rect">
              <a:avLst/>
            </a:prstGeom>
          </p:spPr>
        </p:pic>
        <p:sp>
          <p:nvSpPr>
            <p:cNvPr id="12" name="PA-圆角矩形 5"/>
            <p:cNvSpPr/>
            <p:nvPr>
              <p:custDataLst>
                <p:tags r:id="rId8"/>
              </p:custDataLst>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13" name="PA-图片 6"/>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tretch>
              <a:fillRect/>
            </a:stretch>
          </p:blipFill>
          <p:spPr>
            <a:xfrm rot="20741150">
              <a:off x="2943301" y="1857139"/>
              <a:ext cx="331458" cy="717237"/>
            </a:xfrm>
            <a:prstGeom prst="rect">
              <a:avLst/>
            </a:prstGeom>
          </p:spPr>
        </p:pic>
        <p:sp>
          <p:nvSpPr>
            <p:cNvPr id="14" name="PA-矩形 7"/>
            <p:cNvSpPr/>
            <p:nvPr>
              <p:custDataLst>
                <p:tags r:id="rId10"/>
              </p:custDataLst>
            </p:nvPr>
          </p:nvSpPr>
          <p:spPr>
            <a:xfrm>
              <a:off x="5279880" y="1909408"/>
              <a:ext cx="2055371" cy="492443"/>
            </a:xfrm>
            <a:prstGeom prst="rect">
              <a:avLst/>
            </a:prstGeom>
          </p:spPr>
          <p:txBody>
            <a:bodyPr wrap="none">
              <a:spAutoFit/>
            </a:bodyPr>
            <a:lstStyle/>
            <a:p>
              <a:r>
                <a:rPr lang="en-US" altLang="zh-CN" sz="2600" dirty="0">
                  <a:solidFill>
                    <a:schemeClr val="bg1"/>
                  </a:solidFill>
                  <a:cs typeface="+mn-ea"/>
                  <a:sym typeface="+mn-lt"/>
                </a:rPr>
                <a:t>5</a:t>
              </a:r>
              <a:r>
                <a:rPr lang="zh-CN" altLang="en-US" sz="2600" dirty="0">
                  <a:solidFill>
                    <a:schemeClr val="bg1"/>
                  </a:solidFill>
                  <a:cs typeface="+mn-ea"/>
                  <a:sym typeface="+mn-lt"/>
                </a:rPr>
                <a:t>点明确要求</a:t>
              </a:r>
            </a:p>
          </p:txBody>
        </p:sp>
      </p:grpSp>
      <p:sp>
        <p:nvSpPr>
          <p:cNvPr id="15" name="PA-1022149"/>
          <p:cNvSpPr/>
          <p:nvPr>
            <p:custDataLst>
              <p:tags r:id="rId4"/>
            </p:custDataLst>
          </p:nvPr>
        </p:nvSpPr>
        <p:spPr>
          <a:xfrm>
            <a:off x="1143268" y="3478624"/>
            <a:ext cx="6275304" cy="1143326"/>
          </a:xfrm>
          <a:prstGeom prst="rect">
            <a:avLst/>
          </a:prstGeom>
          <a:noFill/>
        </p:spPr>
        <p:txBody>
          <a:bodyPr wrap="square">
            <a:spAutoFit/>
          </a:bodyPr>
          <a:lstStyle/>
          <a:p>
            <a:pPr algn="just">
              <a:lnSpc>
                <a:spcPct val="130000"/>
              </a:lnSpc>
              <a:defRPr/>
            </a:pPr>
            <a:r>
              <a:rPr lang="zh-CN" altLang="en-US" dirty="0">
                <a:cs typeface="+mn-ea"/>
                <a:sym typeface="+mn-lt"/>
              </a:rPr>
              <a:t>要宣传正面典型，宣传党员干部身边可信可学的先进人物，推广一批可复制可普及的好经验。要深刻剖析反面典型，以案例明法纪、促整改，发挥警示作用。</a:t>
            </a:r>
          </a:p>
        </p:txBody>
      </p:sp>
      <p:sp>
        <p:nvSpPr>
          <p:cNvPr id="2" name="PA-1022150"/>
          <p:cNvSpPr/>
          <p:nvPr>
            <p:custDataLst>
              <p:tags r:id="rId5"/>
            </p:custDataLst>
          </p:nvPr>
        </p:nvSpPr>
        <p:spPr>
          <a:xfrm>
            <a:off x="1145650" y="2587833"/>
            <a:ext cx="1869423" cy="769441"/>
          </a:xfrm>
          <a:prstGeom prst="rect">
            <a:avLst/>
          </a:prstGeom>
        </p:spPr>
        <p:txBody>
          <a:bodyPr wrap="none">
            <a:spAutoFit/>
          </a:bodyPr>
          <a:lstStyle/>
          <a:p>
            <a:pPr lvl="0" defTabSz="1219200"/>
            <a:r>
              <a:rPr lang="zh-CN" altLang="en-US" sz="4400" b="1" dirty="0">
                <a:cs typeface="+mn-ea"/>
                <a:sym typeface="+mn-lt"/>
              </a:rPr>
              <a:t>要求三</a:t>
            </a:r>
          </a:p>
        </p:txBody>
      </p:sp>
      <p:pic>
        <p:nvPicPr>
          <p:cNvPr id="16" name="PA-1022151"/>
          <p:cNvPicPr>
            <a:picLocks noChangeAspect="1"/>
          </p:cNvPicPr>
          <p:nvPr>
            <p:custDataLst>
              <p:tags r:id="rId6"/>
            </p:custDataLst>
          </p:nvPr>
        </p:nvPicPr>
        <p:blipFill>
          <a:blip r:embed="rId14" cstate="email"/>
          <a:stretch>
            <a:fillRect/>
          </a:stretch>
        </p:blipFill>
        <p:spPr>
          <a:xfrm>
            <a:off x="7010718" y="2565245"/>
            <a:ext cx="4263612" cy="4263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52"/>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9" name="PA-1022153"/>
          <p:cNvSpPr/>
          <p:nvPr>
            <p:custDataLst>
              <p:tags r:id="rId2"/>
            </p:custDataLst>
          </p:nvPr>
        </p:nvSpPr>
        <p:spPr bwMode="auto">
          <a:xfrm rot="16200000">
            <a:off x="4937834" y="-196738"/>
            <a:ext cx="2465464" cy="10207531"/>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nvGrpSpPr>
          <p:cNvPr id="10" name="PA-1022154"/>
          <p:cNvGrpSpPr/>
          <p:nvPr>
            <p:custDataLst>
              <p:tags r:id="rId3"/>
            </p:custDataLst>
          </p:nvPr>
        </p:nvGrpSpPr>
        <p:grpSpPr>
          <a:xfrm>
            <a:off x="4014414" y="3429000"/>
            <a:ext cx="4983638" cy="549668"/>
            <a:chOff x="2943301" y="1857139"/>
            <a:chExt cx="6502931" cy="717238"/>
          </a:xfrm>
        </p:grpSpPr>
        <p:pic>
          <p:nvPicPr>
            <p:cNvPr id="11" name="PA-图片 4"/>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rot="858850" flipH="1">
              <a:off x="9114774" y="1857140"/>
              <a:ext cx="331458" cy="717237"/>
            </a:xfrm>
            <a:prstGeom prst="rect">
              <a:avLst/>
            </a:prstGeom>
          </p:spPr>
        </p:pic>
        <p:sp>
          <p:nvSpPr>
            <p:cNvPr id="12" name="PA-圆角矩形 5"/>
            <p:cNvSpPr/>
            <p:nvPr>
              <p:custDataLst>
                <p:tags r:id="rId8"/>
              </p:custDataLst>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13" name="PA-图片 6"/>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tretch>
              <a:fillRect/>
            </a:stretch>
          </p:blipFill>
          <p:spPr>
            <a:xfrm rot="20741150">
              <a:off x="2943301" y="1857139"/>
              <a:ext cx="331458" cy="717237"/>
            </a:xfrm>
            <a:prstGeom prst="rect">
              <a:avLst/>
            </a:prstGeom>
          </p:spPr>
        </p:pic>
        <p:sp>
          <p:nvSpPr>
            <p:cNvPr id="14" name="PA-矩形 7"/>
            <p:cNvSpPr/>
            <p:nvPr>
              <p:custDataLst>
                <p:tags r:id="rId10"/>
              </p:custDataLst>
            </p:nvPr>
          </p:nvSpPr>
          <p:spPr>
            <a:xfrm>
              <a:off x="4337223" y="1873362"/>
              <a:ext cx="3715087" cy="642568"/>
            </a:xfrm>
            <a:prstGeom prst="rect">
              <a:avLst/>
            </a:prstGeom>
          </p:spPr>
          <p:txBody>
            <a:bodyPr wrap="square">
              <a:spAutoFit/>
            </a:bodyPr>
            <a:lstStyle/>
            <a:p>
              <a:pPr algn="ctr"/>
              <a:r>
                <a:rPr lang="en-US" altLang="zh-CN" sz="2600" dirty="0">
                  <a:solidFill>
                    <a:schemeClr val="bg1"/>
                  </a:solidFill>
                  <a:cs typeface="+mn-ea"/>
                  <a:sym typeface="+mn-lt"/>
                </a:rPr>
                <a:t>5</a:t>
              </a:r>
              <a:r>
                <a:rPr lang="zh-CN" altLang="en-US" sz="2600" dirty="0">
                  <a:solidFill>
                    <a:schemeClr val="bg1"/>
                  </a:solidFill>
                  <a:cs typeface="+mn-ea"/>
                  <a:sym typeface="+mn-lt"/>
                </a:rPr>
                <a:t>点明确要求</a:t>
              </a:r>
            </a:p>
          </p:txBody>
        </p:sp>
      </p:grpSp>
      <p:sp>
        <p:nvSpPr>
          <p:cNvPr id="15" name="PA-1022155"/>
          <p:cNvSpPr/>
          <p:nvPr>
            <p:custDataLst>
              <p:tags r:id="rId4"/>
            </p:custDataLst>
          </p:nvPr>
        </p:nvSpPr>
        <p:spPr>
          <a:xfrm>
            <a:off x="1483360" y="4493476"/>
            <a:ext cx="9540240" cy="1503425"/>
          </a:xfrm>
          <a:prstGeom prst="rect">
            <a:avLst/>
          </a:prstGeom>
          <a:noFill/>
        </p:spPr>
        <p:txBody>
          <a:bodyPr wrap="square">
            <a:spAutoFit/>
          </a:bodyPr>
          <a:lstStyle/>
          <a:p>
            <a:pPr algn="just">
              <a:lnSpc>
                <a:spcPct val="130000"/>
              </a:lnSpc>
              <a:defRPr/>
            </a:pPr>
            <a:r>
              <a:rPr lang="zh-CN" altLang="en-US" dirty="0">
                <a:cs typeface="+mn-ea"/>
                <a:sym typeface="+mn-lt"/>
              </a:rPr>
              <a:t>各地区各部门各单位要坚持围绕中心、服务大局，把开展主题教育同完成改革发展稳定各项任务结合起来，同做好稳增长、促改革、调结构、惠民生、防风险、保稳定各项工作结合起来，同党中央部署正在做的事结合起来，使党员干部焕发出来的热情转化为攻坚克难、干事创业的实际成果。</a:t>
            </a:r>
          </a:p>
        </p:txBody>
      </p:sp>
      <p:sp>
        <p:nvSpPr>
          <p:cNvPr id="2" name="PA-1022156"/>
          <p:cNvSpPr/>
          <p:nvPr>
            <p:custDataLst>
              <p:tags r:id="rId5"/>
            </p:custDataLst>
          </p:nvPr>
        </p:nvSpPr>
        <p:spPr>
          <a:xfrm>
            <a:off x="1483360" y="3724035"/>
            <a:ext cx="1877437" cy="769441"/>
          </a:xfrm>
          <a:prstGeom prst="rect">
            <a:avLst/>
          </a:prstGeom>
        </p:spPr>
        <p:txBody>
          <a:bodyPr wrap="none">
            <a:spAutoFit/>
          </a:bodyPr>
          <a:lstStyle/>
          <a:p>
            <a:pPr lvl="0" defTabSz="1219200"/>
            <a:r>
              <a:rPr lang="zh-CN" altLang="en-US" sz="4400" b="1" dirty="0">
                <a:cs typeface="+mn-ea"/>
                <a:sym typeface="+mn-lt"/>
              </a:rPr>
              <a:t>要求四</a:t>
            </a:r>
          </a:p>
        </p:txBody>
      </p:sp>
      <p:pic>
        <p:nvPicPr>
          <p:cNvPr id="5" name="PA-1022157" descr="图片包含 天空, 宗教场所, 户外, 建筑物&#10;&#10;描述已自动生成"/>
          <p:cNvPicPr>
            <a:picLocks noChangeAspect="1"/>
          </p:cNvPicPr>
          <p:nvPr>
            <p:custDataLst>
              <p:tags r:id="rId6"/>
            </p:custDataLst>
          </p:nvPr>
        </p:nvPicPr>
        <p:blipFill rotWithShape="1">
          <a:blip r:embed="rId14" cstate="email"/>
          <a:srcRect/>
          <a:stretch>
            <a:fillRect/>
          </a:stretch>
        </p:blipFill>
        <p:spPr>
          <a:xfrm>
            <a:off x="1066800" y="1473920"/>
            <a:ext cx="10207532" cy="157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158"/>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主题教育的重点措施</a:t>
            </a:r>
          </a:p>
        </p:txBody>
      </p:sp>
      <p:sp>
        <p:nvSpPr>
          <p:cNvPr id="15" name="PA-1022161"/>
          <p:cNvSpPr/>
          <p:nvPr>
            <p:custDataLst>
              <p:tags r:id="rId2"/>
            </p:custDataLst>
          </p:nvPr>
        </p:nvSpPr>
        <p:spPr>
          <a:xfrm>
            <a:off x="818590" y="3255104"/>
            <a:ext cx="3268476" cy="1863523"/>
          </a:xfrm>
          <a:prstGeom prst="rect">
            <a:avLst/>
          </a:prstGeom>
          <a:noFill/>
        </p:spPr>
        <p:txBody>
          <a:bodyPr wrap="square">
            <a:spAutoFit/>
          </a:bodyPr>
          <a:lstStyle/>
          <a:p>
            <a:pPr algn="just">
              <a:lnSpc>
                <a:spcPct val="130000"/>
              </a:lnSpc>
              <a:defRPr/>
            </a:pPr>
            <a:r>
              <a:rPr lang="zh-CN" altLang="en-US" dirty="0">
                <a:cs typeface="+mn-ea"/>
                <a:sym typeface="+mn-lt"/>
              </a:rPr>
              <a:t>要力戒形式主义、官僚主义，教育引导党员干部树立正确政绩观，真抓实干、转变作风。主题教育本身要注重实际效果，解决实质问题。</a:t>
            </a:r>
          </a:p>
        </p:txBody>
      </p:sp>
      <p:sp>
        <p:nvSpPr>
          <p:cNvPr id="2" name="PA-1022162"/>
          <p:cNvSpPr/>
          <p:nvPr>
            <p:custDataLst>
              <p:tags r:id="rId3"/>
            </p:custDataLst>
          </p:nvPr>
        </p:nvSpPr>
        <p:spPr>
          <a:xfrm>
            <a:off x="820972" y="2364313"/>
            <a:ext cx="1877437" cy="769441"/>
          </a:xfrm>
          <a:prstGeom prst="rect">
            <a:avLst/>
          </a:prstGeom>
        </p:spPr>
        <p:txBody>
          <a:bodyPr wrap="none">
            <a:spAutoFit/>
          </a:bodyPr>
          <a:lstStyle/>
          <a:p>
            <a:pPr lvl="0" defTabSz="1219200"/>
            <a:r>
              <a:rPr lang="zh-CN" altLang="en-US" sz="4400" b="1" dirty="0">
                <a:cs typeface="+mn-ea"/>
                <a:sym typeface="+mn-lt"/>
              </a:rPr>
              <a:t>要求五</a:t>
            </a:r>
          </a:p>
        </p:txBody>
      </p:sp>
      <p:sp>
        <p:nvSpPr>
          <p:cNvPr id="16" name="矩形 15"/>
          <p:cNvSpPr/>
          <p:nvPr/>
        </p:nvSpPr>
        <p:spPr>
          <a:xfrm>
            <a:off x="4411744" y="1840308"/>
            <a:ext cx="7142922" cy="3816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矩形 16"/>
          <p:cNvSpPr/>
          <p:nvPr/>
        </p:nvSpPr>
        <p:spPr>
          <a:xfrm>
            <a:off x="4835815" y="2509543"/>
            <a:ext cx="3054626" cy="3664227"/>
          </a:xfrm>
          <a:prstGeom prst="rect">
            <a:avLst/>
          </a:prstGeom>
          <a:blipFill dpi="0" rotWithShape="1">
            <a:blip r:embed="rId6" cstate="email"/>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8175362" y="2509542"/>
            <a:ext cx="3054626" cy="3664227"/>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p:cNvSpPr/>
          <p:nvPr/>
        </p:nvSpPr>
        <p:spPr>
          <a:xfrm>
            <a:off x="8175362" y="2509541"/>
            <a:ext cx="3054626" cy="3664227"/>
          </a:xfrm>
          <a:prstGeom prst="rect">
            <a:avLst/>
          </a:prstGeom>
          <a:solidFill>
            <a:srgbClr val="C00000">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文本框 19"/>
          <p:cNvSpPr txBox="1"/>
          <p:nvPr/>
        </p:nvSpPr>
        <p:spPr>
          <a:xfrm>
            <a:off x="8821862" y="3884957"/>
            <a:ext cx="1723550" cy="707886"/>
          </a:xfrm>
          <a:prstGeom prst="rect">
            <a:avLst/>
          </a:prstGeom>
          <a:noFill/>
        </p:spPr>
        <p:txBody>
          <a:bodyPr wrap="none" rtlCol="0">
            <a:spAutoFit/>
          </a:bodyPr>
          <a:lstStyle/>
          <a:p>
            <a:pPr algn="ctr"/>
            <a:r>
              <a:rPr lang="zh-CN" altLang="en-US" sz="4000" dirty="0">
                <a:solidFill>
                  <a:schemeClr val="bg1"/>
                </a:solidFill>
                <a:cs typeface="+mn-ea"/>
                <a:sym typeface="+mn-lt"/>
              </a:rPr>
              <a:t>要求五</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65"/>
          <p:cNvSpPr txBox="1"/>
          <p:nvPr>
            <p:custDataLst>
              <p:tags r:id="rId1"/>
            </p:custDataLst>
          </p:nvPr>
        </p:nvSpPr>
        <p:spPr>
          <a:xfrm>
            <a:off x="3010293" y="1518435"/>
            <a:ext cx="6190268" cy="1200329"/>
          </a:xfrm>
          <a:prstGeom prst="rect">
            <a:avLst/>
          </a:prstGeom>
          <a:noFill/>
        </p:spPr>
        <p:txBody>
          <a:bodyPr wrap="square" rtlCol="0">
            <a:spAutoFit/>
          </a:bodyPr>
          <a:lstStyle/>
          <a:p>
            <a:pPr algn="dist"/>
            <a:r>
              <a:rPr lang="zh-CN" altLang="en-US" sz="7200" b="1" dirty="0">
                <a:latin typeface="汉仪大宋简" panose="02010609000101010101" pitchFamily="49" charset="-122"/>
                <a:ea typeface="汉仪大宋简" panose="02010609000101010101" pitchFamily="49" charset="-122"/>
                <a:cs typeface="+mn-ea"/>
                <a:sym typeface="+mn-lt"/>
              </a:rPr>
              <a:t>感谢您的聆听</a:t>
            </a:r>
          </a:p>
        </p:txBody>
      </p:sp>
      <p:sp>
        <p:nvSpPr>
          <p:cNvPr id="14" name="PA-1022166"/>
          <p:cNvSpPr txBox="1"/>
          <p:nvPr>
            <p:custDataLst>
              <p:tags r:id="rId2"/>
            </p:custDataLst>
          </p:nvPr>
        </p:nvSpPr>
        <p:spPr>
          <a:xfrm>
            <a:off x="2029905" y="2718764"/>
            <a:ext cx="8151044" cy="646331"/>
          </a:xfrm>
          <a:prstGeom prst="rect">
            <a:avLst/>
          </a:prstGeom>
          <a:noFill/>
        </p:spPr>
        <p:txBody>
          <a:bodyPr wrap="square" rtlCol="0">
            <a:spAutoFit/>
          </a:bodyPr>
          <a:lstStyle/>
          <a:p>
            <a:pPr algn="dist"/>
            <a:r>
              <a:rPr lang="zh-CN" altLang="en-US" sz="3600" b="1" dirty="0">
                <a:latin typeface="汉仪大宋简" panose="02010609000101010101" pitchFamily="49" charset="-122"/>
                <a:ea typeface="汉仪大宋简" panose="02010609000101010101" pitchFamily="49" charset="-122"/>
                <a:cs typeface="+mn-ea"/>
                <a:sym typeface="+mn-lt"/>
              </a:rPr>
              <a:t>永葆先进性和纯洁性、永葆青春活力</a:t>
            </a:r>
          </a:p>
        </p:txBody>
      </p:sp>
      <p:pic>
        <p:nvPicPr>
          <p:cNvPr id="5" name="PA-1022167"/>
          <p:cNvPicPr>
            <a:picLocks noChangeAspect="1"/>
          </p:cNvPicPr>
          <p:nvPr>
            <p:custDataLst>
              <p:tags r:id="rId3"/>
            </p:custDataLst>
          </p:nvPr>
        </p:nvPicPr>
        <p:blipFill rotWithShape="1">
          <a:blip r:embed="rId10" cstate="email"/>
          <a:srcRect/>
          <a:stretch>
            <a:fillRect/>
          </a:stretch>
        </p:blipFill>
        <p:spPr>
          <a:xfrm>
            <a:off x="4257040" y="3336095"/>
            <a:ext cx="3810000" cy="646332"/>
          </a:xfrm>
          <a:prstGeom prst="rect">
            <a:avLst/>
          </a:prstGeom>
        </p:spPr>
      </p:pic>
      <p:sp>
        <p:nvSpPr>
          <p:cNvPr id="6" name="PA-1022168"/>
          <p:cNvSpPr txBox="1"/>
          <p:nvPr>
            <p:custDataLst>
              <p:tags r:id="rId4"/>
            </p:custDataLst>
          </p:nvPr>
        </p:nvSpPr>
        <p:spPr>
          <a:xfrm>
            <a:off x="3000866" y="1489435"/>
            <a:ext cx="6190268" cy="1200329"/>
          </a:xfrm>
          <a:prstGeom prst="rect">
            <a:avLst/>
          </a:prstGeom>
          <a:noFill/>
        </p:spPr>
        <p:txBody>
          <a:bodyPr wrap="square" rtlCol="0">
            <a:spAutoFit/>
          </a:bodyPr>
          <a:lstStyle/>
          <a:p>
            <a:pPr algn="dist"/>
            <a:r>
              <a:rPr lang="zh-CN" altLang="en-US" sz="7200" b="1" dirty="0">
                <a:ln w="19050">
                  <a:solidFill>
                    <a:schemeClr val="bg1"/>
                  </a:solidFill>
                </a:ln>
                <a:blipFill>
                  <a:blip r:embed="rId11"/>
                  <a:stretch>
                    <a:fillRect/>
                  </a:stretch>
                </a:blipFill>
                <a:latin typeface="汉仪大宋简" panose="02010609000101010101" pitchFamily="49" charset="-122"/>
                <a:ea typeface="汉仪大宋简" panose="02010609000101010101" pitchFamily="49" charset="-122"/>
                <a:cs typeface="+mn-ea"/>
                <a:sym typeface="+mn-lt"/>
              </a:rPr>
              <a:t>感谢您的聆听</a:t>
            </a:r>
          </a:p>
        </p:txBody>
      </p:sp>
      <p:sp>
        <p:nvSpPr>
          <p:cNvPr id="7" name="PA-1022169"/>
          <p:cNvSpPr txBox="1"/>
          <p:nvPr>
            <p:custDataLst>
              <p:tags r:id="rId5"/>
            </p:custDataLst>
          </p:nvPr>
        </p:nvSpPr>
        <p:spPr>
          <a:xfrm>
            <a:off x="2020478" y="2689764"/>
            <a:ext cx="8151044" cy="646331"/>
          </a:xfrm>
          <a:prstGeom prst="rect">
            <a:avLst/>
          </a:prstGeom>
          <a:noFill/>
        </p:spPr>
        <p:txBody>
          <a:bodyPr wrap="square" rtlCol="0">
            <a:spAutoFit/>
          </a:bodyPr>
          <a:lstStyle/>
          <a:p>
            <a:pPr algn="dist"/>
            <a:r>
              <a:rPr lang="zh-CN" altLang="en-US" sz="3600" b="1" dirty="0">
                <a:ln w="19050">
                  <a:solidFill>
                    <a:schemeClr val="bg1"/>
                  </a:solidFill>
                </a:ln>
                <a:blipFill>
                  <a:blip r:embed="rId11"/>
                  <a:stretch>
                    <a:fillRect/>
                  </a:stretch>
                </a:blipFill>
                <a:latin typeface="汉仪大宋简" panose="02010609000101010101" pitchFamily="49" charset="-122"/>
                <a:ea typeface="汉仪大宋简" panose="02010609000101010101" pitchFamily="49" charset="-122"/>
                <a:cs typeface="+mn-ea"/>
                <a:sym typeface="+mn-lt"/>
              </a:rPr>
              <a:t>永葆先进性和纯洁性、永葆青春活力</a:t>
            </a:r>
          </a:p>
        </p:txBody>
      </p:sp>
      <p:pic>
        <p:nvPicPr>
          <p:cNvPr id="8" name="PA-1022170"/>
          <p:cNvPicPr>
            <a:picLocks noChangeAspect="1"/>
          </p:cNvPicPr>
          <p:nvPr>
            <p:custDataLst>
              <p:tags r:id="rId6"/>
            </p:custDataLst>
          </p:nvPr>
        </p:nvPicPr>
        <p:blipFill rotWithShape="1">
          <a:blip r:embed="rId12" cstate="email"/>
          <a:srcRect/>
          <a:stretch>
            <a:fillRect/>
          </a:stretch>
        </p:blipFill>
        <p:spPr>
          <a:xfrm>
            <a:off x="4135120" y="4726704"/>
            <a:ext cx="3931920" cy="321349"/>
          </a:xfrm>
          <a:prstGeom prst="rect">
            <a:avLst/>
          </a:prstGeom>
        </p:spPr>
      </p:pic>
      <p:sp>
        <p:nvSpPr>
          <p:cNvPr id="10" name="PA-1022171"/>
          <p:cNvSpPr/>
          <p:nvPr>
            <p:custDataLst>
              <p:tags r:id="rId7"/>
            </p:custDataLst>
          </p:nvPr>
        </p:nvSpPr>
        <p:spPr>
          <a:xfrm>
            <a:off x="2325514" y="3985801"/>
            <a:ext cx="7525732" cy="808990"/>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如何永远得到人民拥护和支持，如何实现长期执政，是我们必须回答好、解决好的一个根本性问题。我们党要求全党同志不忘初心、牢记使命，就是要提醒全党同志，党的初心和使命是党的性质宗旨、理想信念、奋斗目标的集中体现，越是长期执政</a:t>
            </a:r>
            <a:r>
              <a:rPr lang="en-US" altLang="zh-CN" sz="900" dirty="0">
                <a:solidFill>
                  <a:srgbClr val="C00000"/>
                </a:solidFill>
                <a:cs typeface="+mn-ea"/>
                <a:sym typeface="+mn-lt"/>
              </a:rPr>
              <a:t>……</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8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102215"/>
          <p:cNvGrpSpPr/>
          <p:nvPr>
            <p:custDataLst>
              <p:tags r:id="rId1"/>
            </p:custDataLst>
          </p:nvPr>
        </p:nvGrpSpPr>
        <p:grpSpPr>
          <a:xfrm>
            <a:off x="3206921" y="814878"/>
            <a:ext cx="7318839" cy="796048"/>
            <a:chOff x="1285535" y="1290377"/>
            <a:chExt cx="7318839" cy="796048"/>
          </a:xfrm>
        </p:grpSpPr>
        <p:sp>
          <p:nvSpPr>
            <p:cNvPr id="3" name="PA-文本框 124"/>
            <p:cNvSpPr txBox="1"/>
            <p:nvPr>
              <p:custDataLst>
                <p:tags r:id="rId17"/>
              </p:custDataLst>
            </p:nvPr>
          </p:nvSpPr>
          <p:spPr bwMode="auto">
            <a:xfrm>
              <a:off x="2370700" y="1442737"/>
              <a:ext cx="6233674" cy="502766"/>
            </a:xfrm>
            <a:prstGeom prst="rect">
              <a:avLst/>
            </a:prstGeom>
            <a:noFill/>
          </p:spPr>
          <p:txBody>
            <a:bodyPr wrap="square">
              <a:spAutoFit/>
            </a:bodyPr>
            <a:lstStyle/>
            <a:p>
              <a:pPr fontAlgn="auto">
                <a:spcBef>
                  <a:spcPts val="0"/>
                </a:spcBef>
                <a:spcAft>
                  <a:spcPts val="0"/>
                </a:spcAft>
                <a:defRPr/>
              </a:pPr>
              <a:r>
                <a:rPr lang="zh-CN" altLang="en-US" sz="2665" b="1" dirty="0">
                  <a:solidFill>
                    <a:srgbClr val="C00000"/>
                  </a:solidFill>
                  <a:cs typeface="+mn-ea"/>
                  <a:sym typeface="+mn-lt"/>
                </a:rPr>
                <a:t>中央政治局第十五次集体学习时强调</a:t>
              </a:r>
            </a:p>
          </p:txBody>
        </p:sp>
        <p:sp>
          <p:nvSpPr>
            <p:cNvPr id="4" name="PA-椭圆 3"/>
            <p:cNvSpPr/>
            <p:nvPr>
              <p:custDataLst>
                <p:tags r:id="rId18"/>
              </p:custDataLst>
            </p:nvPr>
          </p:nvSpPr>
          <p:spPr>
            <a:xfrm>
              <a:off x="1285535" y="1290377"/>
              <a:ext cx="796048" cy="7960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5" name="PA-102216"/>
          <p:cNvGrpSpPr/>
          <p:nvPr>
            <p:custDataLst>
              <p:tags r:id="rId2"/>
            </p:custDataLst>
          </p:nvPr>
        </p:nvGrpSpPr>
        <p:grpSpPr>
          <a:xfrm>
            <a:off x="3206921" y="1696223"/>
            <a:ext cx="6210206" cy="796048"/>
            <a:chOff x="1285535" y="2167486"/>
            <a:chExt cx="6210206" cy="796048"/>
          </a:xfrm>
        </p:grpSpPr>
        <p:sp>
          <p:nvSpPr>
            <p:cNvPr id="6" name="PA-文本框 128"/>
            <p:cNvSpPr txBox="1"/>
            <p:nvPr>
              <p:custDataLst>
                <p:tags r:id="rId15"/>
              </p:custDataLst>
            </p:nvPr>
          </p:nvSpPr>
          <p:spPr bwMode="auto">
            <a:xfrm>
              <a:off x="2370699" y="2314128"/>
              <a:ext cx="5125042" cy="502766"/>
            </a:xfrm>
            <a:prstGeom prst="rect">
              <a:avLst/>
            </a:prstGeom>
            <a:noFill/>
          </p:spPr>
          <p:txBody>
            <a:bodyPr wrap="squar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sz="2665" dirty="0">
                  <a:latin typeface="+mn-lt"/>
                  <a:ea typeface="+mn-ea"/>
                  <a:cs typeface="+mn-ea"/>
                  <a:sym typeface="+mn-lt"/>
                </a:rPr>
                <a:t>主题教育的重大意义</a:t>
              </a:r>
            </a:p>
          </p:txBody>
        </p:sp>
        <p:sp>
          <p:nvSpPr>
            <p:cNvPr id="7" name="PA-椭圆 6"/>
            <p:cNvSpPr/>
            <p:nvPr>
              <p:custDataLst>
                <p:tags r:id="rId16"/>
              </p:custDataLst>
            </p:nvPr>
          </p:nvSpPr>
          <p:spPr>
            <a:xfrm>
              <a:off x="1285535" y="2167486"/>
              <a:ext cx="796048" cy="7960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8" name="PA-102217"/>
          <p:cNvGrpSpPr/>
          <p:nvPr>
            <p:custDataLst>
              <p:tags r:id="rId3"/>
            </p:custDataLst>
          </p:nvPr>
        </p:nvGrpSpPr>
        <p:grpSpPr>
          <a:xfrm>
            <a:off x="3206921" y="2577567"/>
            <a:ext cx="4001344" cy="796048"/>
            <a:chOff x="1285535" y="3044595"/>
            <a:chExt cx="4001344" cy="796048"/>
          </a:xfrm>
        </p:grpSpPr>
        <p:sp>
          <p:nvSpPr>
            <p:cNvPr id="9" name="PA-文本框 131"/>
            <p:cNvSpPr txBox="1"/>
            <p:nvPr>
              <p:custDataLst>
                <p:tags r:id="rId13"/>
              </p:custDataLst>
            </p:nvPr>
          </p:nvSpPr>
          <p:spPr bwMode="auto">
            <a:xfrm>
              <a:off x="2370696" y="3178224"/>
              <a:ext cx="2916183" cy="502766"/>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665" dirty="0">
                  <a:latin typeface="+mn-lt"/>
                  <a:ea typeface="+mn-ea"/>
                  <a:cs typeface="+mn-ea"/>
                  <a:sym typeface="+mn-lt"/>
                </a:rPr>
                <a:t>主题教育的总要求</a:t>
              </a:r>
            </a:p>
          </p:txBody>
        </p:sp>
        <p:sp>
          <p:nvSpPr>
            <p:cNvPr id="10" name="PA-椭圆 9"/>
            <p:cNvSpPr/>
            <p:nvPr>
              <p:custDataLst>
                <p:tags r:id="rId14"/>
              </p:custDataLst>
            </p:nvPr>
          </p:nvSpPr>
          <p:spPr>
            <a:xfrm>
              <a:off x="1285535" y="3044595"/>
              <a:ext cx="796048" cy="7960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11" name="PA-102218"/>
          <p:cNvGrpSpPr/>
          <p:nvPr>
            <p:custDataLst>
              <p:tags r:id="rId4"/>
            </p:custDataLst>
          </p:nvPr>
        </p:nvGrpSpPr>
        <p:grpSpPr>
          <a:xfrm>
            <a:off x="3206921" y="3458911"/>
            <a:ext cx="4342786" cy="796048"/>
            <a:chOff x="1285535" y="3888383"/>
            <a:chExt cx="4342786" cy="796048"/>
          </a:xfrm>
        </p:grpSpPr>
        <p:sp>
          <p:nvSpPr>
            <p:cNvPr id="12" name="PA-文本框 134"/>
            <p:cNvSpPr txBox="1"/>
            <p:nvPr>
              <p:custDataLst>
                <p:tags r:id="rId11"/>
              </p:custDataLst>
            </p:nvPr>
          </p:nvSpPr>
          <p:spPr bwMode="auto">
            <a:xfrm>
              <a:off x="2370698" y="4035024"/>
              <a:ext cx="3257623" cy="502766"/>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sz="2665" dirty="0">
                  <a:latin typeface="+mn-lt"/>
                  <a:ea typeface="+mn-ea"/>
                  <a:cs typeface="+mn-ea"/>
                  <a:sym typeface="+mn-lt"/>
                </a:rPr>
                <a:t>主题教育的目标任务</a:t>
              </a:r>
            </a:p>
          </p:txBody>
        </p:sp>
        <p:sp>
          <p:nvSpPr>
            <p:cNvPr id="13" name="PA-椭圆 12"/>
            <p:cNvSpPr/>
            <p:nvPr>
              <p:custDataLst>
                <p:tags r:id="rId12"/>
              </p:custDataLst>
            </p:nvPr>
          </p:nvSpPr>
          <p:spPr>
            <a:xfrm>
              <a:off x="1285535" y="3888383"/>
              <a:ext cx="796048" cy="7960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14" name="PA-102219"/>
          <p:cNvGrpSpPr/>
          <p:nvPr>
            <p:custDataLst>
              <p:tags r:id="rId5"/>
            </p:custDataLst>
          </p:nvPr>
        </p:nvGrpSpPr>
        <p:grpSpPr>
          <a:xfrm>
            <a:off x="3206921" y="4340256"/>
            <a:ext cx="4342785" cy="796048"/>
            <a:chOff x="1285535" y="4771576"/>
            <a:chExt cx="4342785" cy="796048"/>
          </a:xfrm>
        </p:grpSpPr>
        <p:sp>
          <p:nvSpPr>
            <p:cNvPr id="15" name="PA-文本框 134"/>
            <p:cNvSpPr txBox="1"/>
            <p:nvPr>
              <p:custDataLst>
                <p:tags r:id="rId9"/>
              </p:custDataLst>
            </p:nvPr>
          </p:nvSpPr>
          <p:spPr bwMode="auto">
            <a:xfrm>
              <a:off x="2370697" y="4912496"/>
              <a:ext cx="3257623" cy="502766"/>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sz="2665" dirty="0">
                  <a:latin typeface="+mn-lt"/>
                  <a:ea typeface="+mn-ea"/>
                  <a:cs typeface="+mn-ea"/>
                  <a:sym typeface="+mn-lt"/>
                </a:rPr>
                <a:t>主题教育的重点措施</a:t>
              </a:r>
            </a:p>
          </p:txBody>
        </p:sp>
        <p:sp>
          <p:nvSpPr>
            <p:cNvPr id="16" name="PA-椭圆 15"/>
            <p:cNvSpPr/>
            <p:nvPr>
              <p:custDataLst>
                <p:tags r:id="rId10"/>
              </p:custDataLst>
            </p:nvPr>
          </p:nvSpPr>
          <p:spPr>
            <a:xfrm>
              <a:off x="1285535" y="4771576"/>
              <a:ext cx="796048" cy="7960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sp>
        <p:nvSpPr>
          <p:cNvPr id="17" name="PA-102220"/>
          <p:cNvSpPr/>
          <p:nvPr>
            <p:custDataLst>
              <p:tags r:id="rId6"/>
            </p:custDataLst>
          </p:nvPr>
        </p:nvSpPr>
        <p:spPr>
          <a:xfrm>
            <a:off x="11302738" y="787063"/>
            <a:ext cx="889262" cy="2111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102221"/>
          <p:cNvSpPr/>
          <p:nvPr>
            <p:custDataLst>
              <p:tags r:id="rId7"/>
            </p:custDataLst>
          </p:nvPr>
        </p:nvSpPr>
        <p:spPr>
          <a:xfrm>
            <a:off x="11983039" y="787063"/>
            <a:ext cx="102124" cy="2111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102222"/>
          <p:cNvSpPr txBox="1"/>
          <p:nvPr>
            <p:custDataLst>
              <p:tags r:id="rId8"/>
            </p:custDataLst>
          </p:nvPr>
        </p:nvSpPr>
        <p:spPr>
          <a:xfrm>
            <a:off x="11383816" y="1042646"/>
            <a:ext cx="518146" cy="1600438"/>
          </a:xfrm>
          <a:prstGeom prst="rect">
            <a:avLst/>
          </a:prstGeom>
          <a:noFill/>
        </p:spPr>
        <p:txBody>
          <a:bodyPr wrap="square" rtlCol="0">
            <a:spAutoFit/>
          </a:bodyPr>
          <a:lstStyle/>
          <a:p>
            <a:pPr algn="ctr"/>
            <a:r>
              <a:rPr lang="zh-CN" altLang="en-US" sz="4000" dirty="0">
                <a:solidFill>
                  <a:schemeClr val="bg1"/>
                </a:solidFill>
                <a:cs typeface="+mn-ea"/>
                <a:sym typeface="+mn-lt"/>
              </a:rPr>
              <a:t>目    </a:t>
            </a:r>
            <a:endParaRPr lang="en-US" altLang="zh-CN" sz="4000" dirty="0">
              <a:solidFill>
                <a:schemeClr val="bg1"/>
              </a:solidFill>
              <a:cs typeface="+mn-ea"/>
              <a:sym typeface="+mn-lt"/>
            </a:endParaRPr>
          </a:p>
          <a:p>
            <a:pPr algn="ctr"/>
            <a:r>
              <a:rPr lang="zh-CN" altLang="en-US" dirty="0">
                <a:solidFill>
                  <a:schemeClr val="bg1"/>
                </a:solidFill>
                <a:cs typeface="+mn-ea"/>
                <a:sym typeface="+mn-lt"/>
              </a:rPr>
              <a:t>  </a:t>
            </a:r>
            <a:endParaRPr lang="en-US" altLang="zh-CN" dirty="0">
              <a:solidFill>
                <a:schemeClr val="bg1"/>
              </a:solidFill>
              <a:cs typeface="+mn-ea"/>
              <a:sym typeface="+mn-lt"/>
            </a:endParaRPr>
          </a:p>
          <a:p>
            <a:pPr algn="ctr"/>
            <a:r>
              <a:rPr lang="zh-CN" altLang="en-US" sz="4000" dirty="0">
                <a:solidFill>
                  <a:schemeClr val="bg1"/>
                </a:solidFill>
                <a:cs typeface="+mn-ea"/>
                <a:sym typeface="+mn-lt"/>
              </a:rPr>
              <a:t>录</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anim calcmode="lin" valueType="num">
                                      <p:cBhvr>
                                        <p:cTn id="26" dur="750" fill="hold"/>
                                        <p:tgtEl>
                                          <p:spTgt spid="11"/>
                                        </p:tgtEl>
                                        <p:attrNameLst>
                                          <p:attrName>ppt_x</p:attrName>
                                        </p:attrNameLst>
                                      </p:cBhvr>
                                      <p:tavLst>
                                        <p:tav tm="0">
                                          <p:val>
                                            <p:strVal val="#ppt_x"/>
                                          </p:val>
                                        </p:tav>
                                        <p:tav tm="100000">
                                          <p:val>
                                            <p:strVal val="#ppt_x"/>
                                          </p:val>
                                        </p:tav>
                                      </p:tavLst>
                                    </p:anim>
                                    <p:anim calcmode="lin" valueType="num">
                                      <p:cBhvr>
                                        <p:cTn id="27" dur="7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50"/>
                                        <p:tgtEl>
                                          <p:spTgt spid="14"/>
                                        </p:tgtEl>
                                      </p:cBhvr>
                                    </p:animEffect>
                                    <p:anim calcmode="lin" valueType="num">
                                      <p:cBhvr>
                                        <p:cTn id="32" dur="750" fill="hold"/>
                                        <p:tgtEl>
                                          <p:spTgt spid="14"/>
                                        </p:tgtEl>
                                        <p:attrNameLst>
                                          <p:attrName>ppt_x</p:attrName>
                                        </p:attrNameLst>
                                      </p:cBhvr>
                                      <p:tavLst>
                                        <p:tav tm="0">
                                          <p:val>
                                            <p:strVal val="#ppt_x"/>
                                          </p:val>
                                        </p:tav>
                                        <p:tav tm="100000">
                                          <p:val>
                                            <p:strVal val="#ppt_x"/>
                                          </p:val>
                                        </p:tav>
                                      </p:tavLst>
                                    </p:anim>
                                    <p:anim calcmode="lin" valueType="num">
                                      <p:cBhvr>
                                        <p:cTn id="33"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23"/>
          <p:cNvSpPr txBox="1">
            <a:spLocks noChangeArrowheads="1"/>
          </p:cNvSpPr>
          <p:nvPr>
            <p:custDataLst>
              <p:tags r:id="rId1"/>
            </p:custDataLst>
          </p:nvPr>
        </p:nvSpPr>
        <p:spPr bwMode="auto">
          <a:xfrm>
            <a:off x="5366026" y="1511646"/>
            <a:ext cx="221178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spAutoFit/>
          </a:bodyPr>
          <a:lstStyle>
            <a:defPPr>
              <a:defRPr lang="zh-CN"/>
            </a:defPPr>
            <a:lvl1pPr algn="ctr">
              <a:defRPr sz="2665" b="1" spc="4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dirty="0">
                <a:ln>
                  <a:noFill/>
                </a:ln>
                <a:solidFill>
                  <a:srgbClr val="D21F28"/>
                </a:solidFill>
                <a:uLnTx/>
                <a:uFillTx/>
                <a:latin typeface="+mn-lt"/>
                <a:ea typeface="+mn-ea"/>
                <a:cs typeface="+mn-ea"/>
                <a:sym typeface="+mn-lt"/>
              </a:rPr>
              <a:t>第一部分</a:t>
            </a:r>
          </a:p>
        </p:txBody>
      </p:sp>
      <p:sp>
        <p:nvSpPr>
          <p:cNvPr id="22" name="PA-102224"/>
          <p:cNvSpPr/>
          <p:nvPr>
            <p:custDataLst>
              <p:tags r:id="rId2"/>
            </p:custDataLst>
          </p:nvPr>
        </p:nvSpPr>
        <p:spPr>
          <a:xfrm>
            <a:off x="3310622" y="2500480"/>
            <a:ext cx="5570756" cy="1015663"/>
          </a:xfrm>
          <a:prstGeom prst="rect">
            <a:avLst/>
          </a:prstGeom>
          <a:ln>
            <a:noFill/>
          </a:ln>
        </p:spPr>
        <p:txBody>
          <a:bodyPr wrap="none" lIns="91440" tIns="45720" rIns="91440" bIns="45720">
            <a:spAutoFit/>
          </a:bodyPr>
          <a:lstStyle/>
          <a:p>
            <a:pPr algn="ctr">
              <a:spcBef>
                <a:spcPct val="0"/>
              </a:spcBef>
            </a:pPr>
            <a:r>
              <a:rPr lang="zh-CN" altLang="en-US" sz="6000" dirty="0">
                <a:ln>
                  <a:solidFill>
                    <a:schemeClr val="bg1"/>
                  </a:solidFill>
                </a:ln>
                <a:solidFill>
                  <a:srgbClr val="C00000"/>
                </a:solidFill>
                <a:effectLst>
                  <a:outerShdw blurRad="38100" dist="38100" dir="2700000" algn="tl">
                    <a:srgbClr val="000000">
                      <a:alpha val="43137"/>
                    </a:srgbClr>
                  </a:outerShdw>
                </a:effectLst>
                <a:cs typeface="+mn-ea"/>
                <a:sym typeface="+mn-lt"/>
              </a:rPr>
              <a:t>集体学习时强调</a:t>
            </a:r>
          </a:p>
        </p:txBody>
      </p:sp>
      <p:pic>
        <p:nvPicPr>
          <p:cNvPr id="23" name="PA-102225"/>
          <p:cNvPicPr>
            <a:picLocks noChangeAspect="1"/>
          </p:cNvPicPr>
          <p:nvPr>
            <p:custDataLst>
              <p:tags r:id="rId3"/>
            </p:custDataLst>
          </p:nvPr>
        </p:nvPicPr>
        <p:blipFill>
          <a:blip r:embed="rId9" cstate="email"/>
          <a:stretch>
            <a:fillRect/>
          </a:stretch>
        </p:blipFill>
        <p:spPr>
          <a:xfrm>
            <a:off x="3414820" y="1277226"/>
            <a:ext cx="1930400" cy="1244600"/>
          </a:xfrm>
          <a:prstGeom prst="rect">
            <a:avLst/>
          </a:prstGeom>
        </p:spPr>
      </p:pic>
      <p:pic>
        <p:nvPicPr>
          <p:cNvPr id="24" name="PA-102226"/>
          <p:cNvPicPr>
            <a:picLocks noChangeAspect="1"/>
          </p:cNvPicPr>
          <p:nvPr>
            <p:custDataLst>
              <p:tags r:id="rId4"/>
            </p:custDataLst>
          </p:nvPr>
        </p:nvPicPr>
        <p:blipFill rotWithShape="1">
          <a:blip r:embed="rId10" cstate="email"/>
          <a:srcRect/>
          <a:stretch>
            <a:fillRect/>
          </a:stretch>
        </p:blipFill>
        <p:spPr>
          <a:xfrm>
            <a:off x="4191000" y="3632746"/>
            <a:ext cx="3810000" cy="646332"/>
          </a:xfrm>
          <a:prstGeom prst="rect">
            <a:avLst/>
          </a:prstGeom>
        </p:spPr>
      </p:pic>
      <p:pic>
        <p:nvPicPr>
          <p:cNvPr id="25" name="PA-102227"/>
          <p:cNvPicPr>
            <a:picLocks noChangeAspect="1"/>
          </p:cNvPicPr>
          <p:nvPr>
            <p:custDataLst>
              <p:tags r:id="rId5"/>
            </p:custDataLst>
          </p:nvPr>
        </p:nvPicPr>
        <p:blipFill rotWithShape="1">
          <a:blip r:embed="rId11" cstate="email"/>
          <a:srcRect/>
          <a:stretch>
            <a:fillRect/>
          </a:stretch>
        </p:blipFill>
        <p:spPr>
          <a:xfrm>
            <a:off x="4130040" y="4768109"/>
            <a:ext cx="3931920" cy="321349"/>
          </a:xfrm>
          <a:prstGeom prst="rect">
            <a:avLst/>
          </a:prstGeom>
        </p:spPr>
      </p:pic>
      <p:sp>
        <p:nvSpPr>
          <p:cNvPr id="26" name="PA-102228"/>
          <p:cNvSpPr/>
          <p:nvPr>
            <p:custDataLst>
              <p:tags r:id="rId6"/>
            </p:custDataLst>
          </p:nvPr>
        </p:nvSpPr>
        <p:spPr>
          <a:xfrm>
            <a:off x="2259474" y="4282452"/>
            <a:ext cx="7525732" cy="450215"/>
          </a:xfrm>
          <a:prstGeom prst="rect">
            <a:avLst/>
          </a:prstGeom>
        </p:spPr>
        <p:txBody>
          <a:bodyPr wrap="square">
            <a:spAutoFit/>
          </a:bodyPr>
          <a:lstStyle/>
          <a:p>
            <a:pPr indent="360045" algn="ctr" defTabSz="1219200">
              <a:lnSpc>
                <a:spcPct val="130000"/>
              </a:lnSpc>
            </a:pPr>
            <a:r>
              <a:rPr lang="zh-CN" altLang="en-US" sz="900" dirty="0">
                <a:solidFill>
                  <a:srgbClr val="C00000"/>
                </a:solidFill>
                <a:cs typeface="+mn-ea"/>
                <a:sym typeface="+mn-lt"/>
              </a:rPr>
              <a:t>中共中央政治局</a:t>
            </a:r>
            <a:r>
              <a:rPr lang="en-US" altLang="zh-CN" sz="900" dirty="0">
                <a:solidFill>
                  <a:srgbClr val="C00000"/>
                </a:solidFill>
                <a:cs typeface="+mn-ea"/>
                <a:sym typeface="+mn-lt"/>
              </a:rPr>
              <a:t>6</a:t>
            </a:r>
            <a:r>
              <a:rPr lang="zh-CN" altLang="en-US" sz="900" dirty="0">
                <a:solidFill>
                  <a:srgbClr val="C00000"/>
                </a:solidFill>
                <a:cs typeface="+mn-ea"/>
                <a:sym typeface="+mn-lt"/>
              </a:rPr>
              <a:t>月</a:t>
            </a:r>
            <a:r>
              <a:rPr lang="en-US" altLang="zh-CN" sz="900" dirty="0">
                <a:solidFill>
                  <a:srgbClr val="C00000"/>
                </a:solidFill>
                <a:cs typeface="+mn-ea"/>
                <a:sym typeface="+mn-lt"/>
              </a:rPr>
              <a:t>24</a:t>
            </a:r>
            <a:r>
              <a:rPr lang="zh-CN" altLang="en-US" sz="900" dirty="0">
                <a:solidFill>
                  <a:srgbClr val="C00000"/>
                </a:solidFill>
                <a:cs typeface="+mn-ea"/>
                <a:sym typeface="+mn-lt"/>
              </a:rPr>
              <a:t>日下午就“牢记初心使命，推进自我革命”举行第十五次集体学习。</a:t>
            </a:r>
            <a:endParaRPr lang="en-US" altLang="zh-CN" sz="900" dirty="0">
              <a:solidFill>
                <a:srgbClr val="C00000"/>
              </a:solidFill>
              <a:cs typeface="+mn-ea"/>
              <a:sym typeface="+mn-lt"/>
            </a:endParaRPr>
          </a:p>
          <a:p>
            <a:pPr indent="360045" algn="ctr" defTabSz="1219200">
              <a:lnSpc>
                <a:spcPct val="130000"/>
              </a:lnSpc>
            </a:pPr>
            <a:r>
              <a:rPr lang="zh-CN" altLang="en-US" sz="900" dirty="0">
                <a:solidFill>
                  <a:srgbClr val="C00000"/>
                </a:solidFill>
                <a:cs typeface="+mn-ea"/>
                <a:sym typeface="+mn-lt"/>
              </a:rPr>
              <a:t>我们党作为百年大党，如何永葆先进性和纯洁性、永葆青春活力</a:t>
            </a:r>
            <a:endParaRPr lang="zh-CN" altLang="zh-CN" sz="900"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29"/>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中央政治局第十五次集体学习时强调</a:t>
            </a:r>
          </a:p>
        </p:txBody>
      </p:sp>
      <p:sp>
        <p:nvSpPr>
          <p:cNvPr id="8" name="PA-102230"/>
          <p:cNvSpPr/>
          <p:nvPr>
            <p:custDataLst>
              <p:tags r:id="rId2"/>
            </p:custDataLst>
          </p:nvPr>
        </p:nvSpPr>
        <p:spPr>
          <a:xfrm>
            <a:off x="6709160" y="3256141"/>
            <a:ext cx="2216230" cy="2293610"/>
          </a:xfrm>
          <a:prstGeom prst="roundRect">
            <a:avLst>
              <a:gd name="adj" fmla="val 556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102231"/>
          <p:cNvSpPr/>
          <p:nvPr>
            <p:custDataLst>
              <p:tags r:id="rId3"/>
            </p:custDataLst>
          </p:nvPr>
        </p:nvSpPr>
        <p:spPr>
          <a:xfrm>
            <a:off x="9141212" y="3256141"/>
            <a:ext cx="2216230" cy="2293610"/>
          </a:xfrm>
          <a:prstGeom prst="roundRect">
            <a:avLst>
              <a:gd name="adj" fmla="val 556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102232"/>
          <p:cNvSpPr txBox="1"/>
          <p:nvPr>
            <p:custDataLst>
              <p:tags r:id="rId4"/>
            </p:custDataLst>
          </p:nvPr>
        </p:nvSpPr>
        <p:spPr>
          <a:xfrm>
            <a:off x="6835257" y="3325254"/>
            <a:ext cx="1964035" cy="2223622"/>
          </a:xfrm>
          <a:prstGeom prst="rect">
            <a:avLst/>
          </a:prstGeom>
          <a:noFill/>
        </p:spPr>
        <p:txBody>
          <a:bodyPr wrap="square" rtlCol="0">
            <a:spAutoFit/>
          </a:bodyPr>
          <a:lstStyle>
            <a:defPPr>
              <a:defRPr lang="zh-CN"/>
            </a:defPPr>
            <a:lvl1pPr>
              <a:lnSpc>
                <a:spcPts val="3500"/>
              </a:lnSpc>
              <a:defRPr sz="2400" b="0">
                <a:solidFill>
                  <a:srgbClr val="C00000"/>
                </a:solidFill>
                <a:latin typeface="字魂36号-正文宋楷" panose="02000000000000000000" pitchFamily="2" charset="-122"/>
                <a:ea typeface="字魂36号-正文宋楷" panose="02000000000000000000" pitchFamily="2" charset="-122"/>
              </a:defRPr>
            </a:lvl1pPr>
          </a:lstStyle>
          <a:p>
            <a:pPr algn="just">
              <a:lnSpc>
                <a:spcPct val="130000"/>
              </a:lnSpc>
            </a:pPr>
            <a:r>
              <a:rPr lang="zh-CN" altLang="en-US" sz="1800" dirty="0">
                <a:solidFill>
                  <a:schemeClr val="bg1"/>
                </a:solidFill>
                <a:latin typeface="+mn-lt"/>
                <a:ea typeface="+mn-ea"/>
                <a:cs typeface="+mn-ea"/>
                <a:sym typeface="+mn-lt"/>
              </a:rPr>
              <a:t>结合新时代新要求，推动全党围绕守初心、担使命，找差距、抓落实切实搞好主题教育。</a:t>
            </a:r>
          </a:p>
        </p:txBody>
      </p:sp>
      <p:sp>
        <p:nvSpPr>
          <p:cNvPr id="16" name="PA-102233"/>
          <p:cNvSpPr/>
          <p:nvPr>
            <p:custDataLst>
              <p:tags r:id="rId5"/>
            </p:custDataLst>
          </p:nvPr>
        </p:nvSpPr>
        <p:spPr>
          <a:xfrm>
            <a:off x="9348223" y="3473845"/>
            <a:ext cx="1842963" cy="1858201"/>
          </a:xfrm>
          <a:prstGeom prst="rect">
            <a:avLst/>
          </a:prstGeom>
          <a:noFill/>
        </p:spPr>
        <p:txBody>
          <a:bodyPr wrap="square" rtlCol="0">
            <a:spAutoFit/>
          </a:bodyPr>
          <a:lstStyle/>
          <a:p>
            <a:pPr algn="just">
              <a:lnSpc>
                <a:spcPct val="130000"/>
              </a:lnSpc>
            </a:pPr>
            <a:r>
              <a:rPr lang="zh-CN" altLang="en-US" dirty="0">
                <a:solidFill>
                  <a:schemeClr val="bg1"/>
                </a:solidFill>
                <a:cs typeface="+mn-ea"/>
                <a:sym typeface="+mn-lt"/>
              </a:rPr>
              <a:t>中央政治局的同志要作好示范，在不忘初心、牢记使命上为全党作表率。</a:t>
            </a:r>
          </a:p>
        </p:txBody>
      </p:sp>
      <p:sp>
        <p:nvSpPr>
          <p:cNvPr id="17" name="PA-102234"/>
          <p:cNvSpPr/>
          <p:nvPr>
            <p:custDataLst>
              <p:tags r:id="rId6"/>
            </p:custDataLst>
          </p:nvPr>
        </p:nvSpPr>
        <p:spPr>
          <a:xfrm>
            <a:off x="6714103" y="2262167"/>
            <a:ext cx="2216230" cy="665762"/>
          </a:xfrm>
          <a:prstGeom prst="roundRect">
            <a:avLst>
              <a:gd name="adj" fmla="val 139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空谈误国</a:t>
            </a:r>
          </a:p>
        </p:txBody>
      </p:sp>
      <p:sp>
        <p:nvSpPr>
          <p:cNvPr id="18" name="PA-102235"/>
          <p:cNvSpPr/>
          <p:nvPr>
            <p:custDataLst>
              <p:tags r:id="rId7"/>
            </p:custDataLst>
          </p:nvPr>
        </p:nvSpPr>
        <p:spPr>
          <a:xfrm>
            <a:off x="9141212" y="2262166"/>
            <a:ext cx="2216230" cy="665762"/>
          </a:xfrm>
          <a:prstGeom prst="roundRect">
            <a:avLst>
              <a:gd name="adj" fmla="val 139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重要安排</a:t>
            </a:r>
          </a:p>
        </p:txBody>
      </p:sp>
      <p:sp>
        <p:nvSpPr>
          <p:cNvPr id="19" name="PA-102236"/>
          <p:cNvSpPr/>
          <p:nvPr>
            <p:custDataLst>
              <p:tags r:id="rId8"/>
            </p:custDataLst>
          </p:nvPr>
        </p:nvSpPr>
        <p:spPr>
          <a:xfrm>
            <a:off x="822982" y="2278574"/>
            <a:ext cx="5558317" cy="3271177"/>
          </a:xfrm>
          <a:custGeom>
            <a:avLst/>
            <a:gdLst>
              <a:gd name="connsiteX0" fmla="*/ 0 w 5546742"/>
              <a:gd name="connsiteY0" fmla="*/ 139543 h 3275659"/>
              <a:gd name="connsiteX1" fmla="*/ 139543 w 5546742"/>
              <a:gd name="connsiteY1" fmla="*/ 0 h 3275659"/>
              <a:gd name="connsiteX2" fmla="*/ 5407199 w 5546742"/>
              <a:gd name="connsiteY2" fmla="*/ 0 h 3275659"/>
              <a:gd name="connsiteX3" fmla="*/ 5546742 w 5546742"/>
              <a:gd name="connsiteY3" fmla="*/ 139543 h 3275659"/>
              <a:gd name="connsiteX4" fmla="*/ 5546742 w 5546742"/>
              <a:gd name="connsiteY4" fmla="*/ 3136116 h 3275659"/>
              <a:gd name="connsiteX5" fmla="*/ 5407199 w 5546742"/>
              <a:gd name="connsiteY5" fmla="*/ 3275659 h 3275659"/>
              <a:gd name="connsiteX6" fmla="*/ 139543 w 5546742"/>
              <a:gd name="connsiteY6" fmla="*/ 3275659 h 3275659"/>
              <a:gd name="connsiteX7" fmla="*/ 0 w 5546742"/>
              <a:gd name="connsiteY7" fmla="*/ 3136116 h 3275659"/>
              <a:gd name="connsiteX8" fmla="*/ 0 w 5546742"/>
              <a:gd name="connsiteY8" fmla="*/ 139543 h 3275659"/>
              <a:gd name="connsiteX0-1" fmla="*/ 0 w 5546742"/>
              <a:gd name="connsiteY0-2" fmla="*/ 139543 h 3275659"/>
              <a:gd name="connsiteX1-3" fmla="*/ 475209 w 5546742"/>
              <a:gd name="connsiteY1-4" fmla="*/ 289367 h 3275659"/>
              <a:gd name="connsiteX2-5" fmla="*/ 5407199 w 5546742"/>
              <a:gd name="connsiteY2-6" fmla="*/ 0 h 3275659"/>
              <a:gd name="connsiteX3-7" fmla="*/ 5546742 w 5546742"/>
              <a:gd name="connsiteY3-8" fmla="*/ 139543 h 3275659"/>
              <a:gd name="connsiteX4-9" fmla="*/ 5546742 w 5546742"/>
              <a:gd name="connsiteY4-10" fmla="*/ 3136116 h 3275659"/>
              <a:gd name="connsiteX5-11" fmla="*/ 5407199 w 5546742"/>
              <a:gd name="connsiteY5-12" fmla="*/ 3275659 h 3275659"/>
              <a:gd name="connsiteX6-13" fmla="*/ 139543 w 5546742"/>
              <a:gd name="connsiteY6-14" fmla="*/ 3275659 h 3275659"/>
              <a:gd name="connsiteX7-15" fmla="*/ 0 w 5546742"/>
              <a:gd name="connsiteY7-16" fmla="*/ 3136116 h 3275659"/>
              <a:gd name="connsiteX8-17" fmla="*/ 0 w 5546742"/>
              <a:gd name="connsiteY8-18" fmla="*/ 139543 h 3275659"/>
              <a:gd name="connsiteX0-19" fmla="*/ 0 w 5546742"/>
              <a:gd name="connsiteY0-20" fmla="*/ 203295 h 3339411"/>
              <a:gd name="connsiteX1-21" fmla="*/ 475209 w 5546742"/>
              <a:gd name="connsiteY1-22" fmla="*/ 353119 h 3339411"/>
              <a:gd name="connsiteX2-23" fmla="*/ 5407199 w 5546742"/>
              <a:gd name="connsiteY2-24" fmla="*/ 63752 h 3339411"/>
              <a:gd name="connsiteX3-25" fmla="*/ 5546742 w 5546742"/>
              <a:gd name="connsiteY3-26" fmla="*/ 203295 h 3339411"/>
              <a:gd name="connsiteX4-27" fmla="*/ 5546742 w 5546742"/>
              <a:gd name="connsiteY4-28" fmla="*/ 3199868 h 3339411"/>
              <a:gd name="connsiteX5-29" fmla="*/ 5407199 w 5546742"/>
              <a:gd name="connsiteY5-30" fmla="*/ 3339411 h 3339411"/>
              <a:gd name="connsiteX6-31" fmla="*/ 139543 w 5546742"/>
              <a:gd name="connsiteY6-32" fmla="*/ 3339411 h 3339411"/>
              <a:gd name="connsiteX7-33" fmla="*/ 0 w 5546742"/>
              <a:gd name="connsiteY7-34" fmla="*/ 3199868 h 3339411"/>
              <a:gd name="connsiteX8-35" fmla="*/ 0 w 5546742"/>
              <a:gd name="connsiteY8-36" fmla="*/ 203295 h 3339411"/>
              <a:gd name="connsiteX0-37" fmla="*/ 0 w 5558317"/>
              <a:gd name="connsiteY0-38" fmla="*/ 747305 h 3339411"/>
              <a:gd name="connsiteX1-39" fmla="*/ 486784 w 5558317"/>
              <a:gd name="connsiteY1-40" fmla="*/ 353119 h 3339411"/>
              <a:gd name="connsiteX2-41" fmla="*/ 5418774 w 5558317"/>
              <a:gd name="connsiteY2-42" fmla="*/ 63752 h 3339411"/>
              <a:gd name="connsiteX3-43" fmla="*/ 5558317 w 5558317"/>
              <a:gd name="connsiteY3-44" fmla="*/ 203295 h 3339411"/>
              <a:gd name="connsiteX4-45" fmla="*/ 5558317 w 5558317"/>
              <a:gd name="connsiteY4-46" fmla="*/ 3199868 h 3339411"/>
              <a:gd name="connsiteX5-47" fmla="*/ 5418774 w 5558317"/>
              <a:gd name="connsiteY5-48" fmla="*/ 3339411 h 3339411"/>
              <a:gd name="connsiteX6-49" fmla="*/ 151118 w 5558317"/>
              <a:gd name="connsiteY6-50" fmla="*/ 3339411 h 3339411"/>
              <a:gd name="connsiteX7-51" fmla="*/ 11575 w 5558317"/>
              <a:gd name="connsiteY7-52" fmla="*/ 3199868 h 3339411"/>
              <a:gd name="connsiteX8-53" fmla="*/ 0 w 5558317"/>
              <a:gd name="connsiteY8-54" fmla="*/ 747305 h 3339411"/>
              <a:gd name="connsiteX0-55" fmla="*/ 0 w 5558317"/>
              <a:gd name="connsiteY0-56" fmla="*/ 747305 h 3339411"/>
              <a:gd name="connsiteX1-57" fmla="*/ 486784 w 5558317"/>
              <a:gd name="connsiteY1-58" fmla="*/ 353119 h 3339411"/>
              <a:gd name="connsiteX2-59" fmla="*/ 5418774 w 5558317"/>
              <a:gd name="connsiteY2-60" fmla="*/ 63752 h 3339411"/>
              <a:gd name="connsiteX3-61" fmla="*/ 5454145 w 5558317"/>
              <a:gd name="connsiteY3-62" fmla="*/ 1013522 h 3339411"/>
              <a:gd name="connsiteX4-63" fmla="*/ 5558317 w 5558317"/>
              <a:gd name="connsiteY4-64" fmla="*/ 3199868 h 3339411"/>
              <a:gd name="connsiteX5-65" fmla="*/ 5418774 w 5558317"/>
              <a:gd name="connsiteY5-66" fmla="*/ 3339411 h 3339411"/>
              <a:gd name="connsiteX6-67" fmla="*/ 151118 w 5558317"/>
              <a:gd name="connsiteY6-68" fmla="*/ 3339411 h 3339411"/>
              <a:gd name="connsiteX7-69" fmla="*/ 11575 w 5558317"/>
              <a:gd name="connsiteY7-70" fmla="*/ 3199868 h 3339411"/>
              <a:gd name="connsiteX8-71" fmla="*/ 0 w 5558317"/>
              <a:gd name="connsiteY8-72" fmla="*/ 747305 h 3339411"/>
              <a:gd name="connsiteX0-73" fmla="*/ 0 w 5558317"/>
              <a:gd name="connsiteY0-74" fmla="*/ 679071 h 3271177"/>
              <a:gd name="connsiteX1-75" fmla="*/ 486784 w 5558317"/>
              <a:gd name="connsiteY1-76" fmla="*/ 284885 h 3271177"/>
              <a:gd name="connsiteX2-77" fmla="*/ 4932637 w 5558317"/>
              <a:gd name="connsiteY2-78" fmla="*/ 157564 h 3271177"/>
              <a:gd name="connsiteX3-79" fmla="*/ 5454145 w 5558317"/>
              <a:gd name="connsiteY3-80" fmla="*/ 945288 h 3271177"/>
              <a:gd name="connsiteX4-81" fmla="*/ 5558317 w 5558317"/>
              <a:gd name="connsiteY4-82" fmla="*/ 3131634 h 3271177"/>
              <a:gd name="connsiteX5-83" fmla="*/ 5418774 w 5558317"/>
              <a:gd name="connsiteY5-84" fmla="*/ 3271177 h 3271177"/>
              <a:gd name="connsiteX6-85" fmla="*/ 151118 w 5558317"/>
              <a:gd name="connsiteY6-86" fmla="*/ 3271177 h 3271177"/>
              <a:gd name="connsiteX7-87" fmla="*/ 11575 w 5558317"/>
              <a:gd name="connsiteY7-88" fmla="*/ 3131634 h 3271177"/>
              <a:gd name="connsiteX8-89" fmla="*/ 0 w 5558317"/>
              <a:gd name="connsiteY8-90" fmla="*/ 679071 h 3271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58317" h="3271177">
                <a:moveTo>
                  <a:pt x="0" y="679071"/>
                </a:moveTo>
                <a:cubicBezTo>
                  <a:pt x="0" y="602004"/>
                  <a:pt x="409717" y="284885"/>
                  <a:pt x="486784" y="284885"/>
                </a:cubicBezTo>
                <a:cubicBezTo>
                  <a:pt x="1918578" y="-270700"/>
                  <a:pt x="3176752" y="157564"/>
                  <a:pt x="4932637" y="157564"/>
                </a:cubicBezTo>
                <a:cubicBezTo>
                  <a:pt x="5009704" y="157564"/>
                  <a:pt x="5454145" y="868221"/>
                  <a:pt x="5454145" y="945288"/>
                </a:cubicBezTo>
                <a:lnTo>
                  <a:pt x="5558317" y="3131634"/>
                </a:lnTo>
                <a:cubicBezTo>
                  <a:pt x="5558317" y="3208701"/>
                  <a:pt x="5495841" y="3271177"/>
                  <a:pt x="5418774" y="3271177"/>
                </a:cubicBezTo>
                <a:lnTo>
                  <a:pt x="151118" y="3271177"/>
                </a:lnTo>
                <a:cubicBezTo>
                  <a:pt x="74051" y="3271177"/>
                  <a:pt x="11575" y="3208701"/>
                  <a:pt x="11575" y="3131634"/>
                </a:cubicBezTo>
                <a:cubicBezTo>
                  <a:pt x="7717" y="2314113"/>
                  <a:pt x="3858" y="1496592"/>
                  <a:pt x="0" y="679071"/>
                </a:cubicBezTo>
                <a:close/>
              </a:path>
            </a:pathLst>
          </a:custGeom>
          <a:blipFill>
            <a:blip r:embed="rId1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37"/>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中央政治局第十五次集体学习时强调</a:t>
            </a:r>
          </a:p>
        </p:txBody>
      </p:sp>
      <p:sp>
        <p:nvSpPr>
          <p:cNvPr id="10" name="PA-102239"/>
          <p:cNvSpPr/>
          <p:nvPr>
            <p:custDataLst>
              <p:tags r:id="rId2"/>
            </p:custDataLst>
          </p:nvPr>
        </p:nvSpPr>
        <p:spPr>
          <a:xfrm>
            <a:off x="1218342" y="2117192"/>
            <a:ext cx="4271782" cy="3698873"/>
          </a:xfrm>
          <a:prstGeom prst="roundRect">
            <a:avLst>
              <a:gd name="adj" fmla="val 6301"/>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PA-102240"/>
          <p:cNvSpPr/>
          <p:nvPr>
            <p:custDataLst>
              <p:tags r:id="rId3"/>
            </p:custDataLst>
          </p:nvPr>
        </p:nvSpPr>
        <p:spPr>
          <a:xfrm>
            <a:off x="1590556" y="3681029"/>
            <a:ext cx="3527355" cy="1863523"/>
          </a:xfrm>
          <a:prstGeom prst="rect">
            <a:avLst/>
          </a:prstGeom>
        </p:spPr>
        <p:txBody>
          <a:bodyPr wrap="square">
            <a:spAutoFit/>
          </a:bodyPr>
          <a:lstStyle/>
          <a:p>
            <a:pPr algn="just">
              <a:lnSpc>
                <a:spcPct val="130000"/>
              </a:lnSpc>
              <a:spcAft>
                <a:spcPts val="500"/>
              </a:spcAft>
            </a:pPr>
            <a:r>
              <a:rPr lang="zh-CN" altLang="en-US" dirty="0">
                <a:cs typeface="+mn-ea"/>
                <a:sym typeface="+mn-lt"/>
              </a:rPr>
              <a:t>回顾党的历史，为什么我们党在那么弱小的情况下能够逐步发展壮大起来，在腥风血雨中能够一次次绝境重生，在攻坚克难中能够不断从胜利走向胜利</a:t>
            </a:r>
            <a:r>
              <a:rPr lang="en-US" altLang="zh-CN" dirty="0">
                <a:cs typeface="+mn-ea"/>
                <a:sym typeface="+mn-lt"/>
              </a:rPr>
              <a:t>……</a:t>
            </a:r>
            <a:endParaRPr lang="zh-CN" altLang="en-US" dirty="0">
              <a:cs typeface="+mn-ea"/>
              <a:sym typeface="+mn-lt"/>
            </a:endParaRPr>
          </a:p>
        </p:txBody>
      </p:sp>
      <p:sp>
        <p:nvSpPr>
          <p:cNvPr id="12" name="PA-102241"/>
          <p:cNvSpPr/>
          <p:nvPr>
            <p:custDataLst>
              <p:tags r:id="rId4"/>
            </p:custDataLst>
          </p:nvPr>
        </p:nvSpPr>
        <p:spPr>
          <a:xfrm>
            <a:off x="1897813" y="2565383"/>
            <a:ext cx="2912840" cy="830997"/>
          </a:xfrm>
          <a:prstGeom prst="rect">
            <a:avLst/>
          </a:prstGeom>
          <a:noFill/>
        </p:spPr>
        <p:txBody>
          <a:bodyPr wrap="square">
            <a:spAutoFit/>
          </a:bodyPr>
          <a:lstStyle/>
          <a:p>
            <a:r>
              <a:rPr lang="zh-CN" altLang="en-US" sz="4800" b="1" dirty="0">
                <a:solidFill>
                  <a:srgbClr val="C00000"/>
                </a:solidFill>
                <a:cs typeface="+mn-ea"/>
                <a:sym typeface="+mn-lt"/>
              </a:rPr>
              <a:t>强调指出</a:t>
            </a:r>
          </a:p>
        </p:txBody>
      </p:sp>
      <p:cxnSp>
        <p:nvCxnSpPr>
          <p:cNvPr id="13" name="PA-102242"/>
          <p:cNvCxnSpPr/>
          <p:nvPr>
            <p:custDataLst>
              <p:tags r:id="rId5"/>
            </p:custDataLst>
          </p:nvPr>
        </p:nvCxnSpPr>
        <p:spPr>
          <a:xfrm>
            <a:off x="2290376" y="3454746"/>
            <a:ext cx="212771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PA-102243"/>
          <p:cNvSpPr/>
          <p:nvPr>
            <p:custDataLst>
              <p:tags r:id="rId6"/>
            </p:custDataLst>
          </p:nvPr>
        </p:nvSpPr>
        <p:spPr>
          <a:xfrm>
            <a:off x="6658443" y="2117192"/>
            <a:ext cx="4271782" cy="3698873"/>
          </a:xfrm>
          <a:prstGeom prst="roundRect">
            <a:avLst>
              <a:gd name="adj" fmla="val 6301"/>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 name="PA-102244"/>
          <p:cNvSpPr/>
          <p:nvPr>
            <p:custDataLst>
              <p:tags r:id="rId7"/>
            </p:custDataLst>
          </p:nvPr>
        </p:nvSpPr>
        <p:spPr>
          <a:xfrm>
            <a:off x="7030657" y="3681029"/>
            <a:ext cx="3527355" cy="1863523"/>
          </a:xfrm>
          <a:prstGeom prst="rect">
            <a:avLst/>
          </a:prstGeom>
        </p:spPr>
        <p:txBody>
          <a:bodyPr wrap="square">
            <a:spAutoFit/>
          </a:bodyPr>
          <a:lstStyle/>
          <a:p>
            <a:pPr algn="just">
              <a:lnSpc>
                <a:spcPct val="130000"/>
              </a:lnSpc>
              <a:spcAft>
                <a:spcPts val="500"/>
              </a:spcAft>
            </a:pPr>
            <a:r>
              <a:rPr lang="zh-CN" altLang="en-US" dirty="0">
                <a:cs typeface="+mn-ea"/>
                <a:sym typeface="+mn-lt"/>
              </a:rPr>
              <a:t>中国特色社会主义进入新时代，我们比历史上任何时期都更接近、更有信心和能力实现中华民族伟大复兴。我们千万不能在一片喝彩声、赞扬声中丧失革命</a:t>
            </a:r>
            <a:r>
              <a:rPr lang="en-US" altLang="zh-CN" dirty="0">
                <a:cs typeface="+mn-ea"/>
                <a:sym typeface="+mn-lt"/>
              </a:rPr>
              <a:t>……</a:t>
            </a:r>
            <a:endParaRPr lang="zh-CN" altLang="en-US" dirty="0">
              <a:cs typeface="+mn-ea"/>
              <a:sym typeface="+mn-lt"/>
            </a:endParaRPr>
          </a:p>
        </p:txBody>
      </p:sp>
      <p:sp>
        <p:nvSpPr>
          <p:cNvPr id="16" name="PA-102245"/>
          <p:cNvSpPr/>
          <p:nvPr>
            <p:custDataLst>
              <p:tags r:id="rId8"/>
            </p:custDataLst>
          </p:nvPr>
        </p:nvSpPr>
        <p:spPr>
          <a:xfrm>
            <a:off x="7337914" y="2565383"/>
            <a:ext cx="2912840" cy="830997"/>
          </a:xfrm>
          <a:prstGeom prst="rect">
            <a:avLst/>
          </a:prstGeom>
          <a:noFill/>
        </p:spPr>
        <p:txBody>
          <a:bodyPr wrap="square">
            <a:spAutoFit/>
          </a:bodyPr>
          <a:lstStyle/>
          <a:p>
            <a:r>
              <a:rPr lang="zh-CN" altLang="en-US" sz="4800" b="1" dirty="0">
                <a:solidFill>
                  <a:srgbClr val="C00000"/>
                </a:solidFill>
                <a:cs typeface="+mn-ea"/>
                <a:sym typeface="+mn-lt"/>
              </a:rPr>
              <a:t>强调指出</a:t>
            </a:r>
          </a:p>
        </p:txBody>
      </p:sp>
      <p:cxnSp>
        <p:nvCxnSpPr>
          <p:cNvPr id="17" name="PA-102246"/>
          <p:cNvCxnSpPr/>
          <p:nvPr>
            <p:custDataLst>
              <p:tags r:id="rId9"/>
            </p:custDataLst>
          </p:nvPr>
        </p:nvCxnSpPr>
        <p:spPr>
          <a:xfrm>
            <a:off x="7730477" y="3454746"/>
            <a:ext cx="212771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5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836" y="1694455"/>
            <a:ext cx="3831220" cy="456744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102247"/>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中央政治局第十五次集体学习时强调</a:t>
            </a:r>
          </a:p>
        </p:txBody>
      </p:sp>
      <p:sp>
        <p:nvSpPr>
          <p:cNvPr id="10" name="PA-102248"/>
          <p:cNvSpPr/>
          <p:nvPr>
            <p:custDataLst>
              <p:tags r:id="rId2"/>
            </p:custDataLst>
          </p:nvPr>
        </p:nvSpPr>
        <p:spPr>
          <a:xfrm>
            <a:off x="5937682" y="2091301"/>
            <a:ext cx="7166344" cy="1143326"/>
          </a:xfrm>
          <a:prstGeom prst="rect">
            <a:avLst/>
          </a:prstGeom>
        </p:spPr>
        <p:txBody>
          <a:bodyPr wrap="square">
            <a:spAutoFit/>
          </a:bodyPr>
          <a:lstStyle/>
          <a:p>
            <a:pPr indent="-285750" algn="just">
              <a:lnSpc>
                <a:spcPct val="130000"/>
              </a:lnSpc>
              <a:buFont typeface="Wingdings" panose="05000000000000000000" pitchFamily="2" charset="2"/>
              <a:buChar char="ü"/>
            </a:pPr>
            <a:r>
              <a:rPr lang="zh-CN" altLang="en-US" dirty="0">
                <a:cs typeface="+mn-ea"/>
                <a:sym typeface="+mn-lt"/>
              </a:rPr>
              <a:t>做到不忘初心、牢记使命</a:t>
            </a:r>
            <a:endParaRPr lang="en-US" altLang="zh-CN" dirty="0">
              <a:cs typeface="+mn-ea"/>
              <a:sym typeface="+mn-lt"/>
            </a:endParaRPr>
          </a:p>
          <a:p>
            <a:pPr indent="-285750" algn="just">
              <a:lnSpc>
                <a:spcPct val="130000"/>
              </a:lnSpc>
              <a:buFont typeface="Wingdings" panose="05000000000000000000" pitchFamily="2" charset="2"/>
              <a:buChar char="ü"/>
            </a:pPr>
            <a:r>
              <a:rPr lang="zh-CN" altLang="en-US" dirty="0">
                <a:cs typeface="+mn-ea"/>
                <a:sym typeface="+mn-lt"/>
              </a:rPr>
              <a:t>并不是一件容易的事情</a:t>
            </a:r>
            <a:endParaRPr lang="en-US" altLang="zh-CN" dirty="0">
              <a:cs typeface="+mn-ea"/>
              <a:sym typeface="+mn-lt"/>
            </a:endParaRPr>
          </a:p>
          <a:p>
            <a:pPr indent="-285750" algn="just">
              <a:lnSpc>
                <a:spcPct val="130000"/>
              </a:lnSpc>
              <a:buFont typeface="Wingdings" panose="05000000000000000000" pitchFamily="2" charset="2"/>
              <a:buChar char="ü"/>
            </a:pPr>
            <a:r>
              <a:rPr lang="zh-CN" altLang="en-US" dirty="0">
                <a:cs typeface="+mn-ea"/>
                <a:sym typeface="+mn-lt"/>
              </a:rPr>
              <a:t>必须有强烈的自我革命精神。</a:t>
            </a:r>
          </a:p>
        </p:txBody>
      </p:sp>
      <p:pic>
        <p:nvPicPr>
          <p:cNvPr id="11" name="PA-102249"/>
          <p:cNvPicPr>
            <a:picLocks noChangeAspect="1"/>
          </p:cNvPicPr>
          <p:nvPr>
            <p:custDataLst>
              <p:tags r:id="rId3"/>
            </p:custDataLst>
          </p:nvPr>
        </p:nvPicPr>
        <p:blipFill>
          <a:blip r:embed="rId9" cstate="email"/>
          <a:srcRect/>
          <a:stretch>
            <a:fillRect/>
          </a:stretch>
        </p:blipFill>
        <p:spPr>
          <a:xfrm>
            <a:off x="1425315" y="4178066"/>
            <a:ext cx="3344261" cy="1882289"/>
          </a:xfrm>
          <a:prstGeom prst="rect">
            <a:avLst/>
          </a:prstGeom>
        </p:spPr>
      </p:pic>
      <p:pic>
        <p:nvPicPr>
          <p:cNvPr id="12" name="PA-102250"/>
          <p:cNvPicPr>
            <a:picLocks noChangeAspect="1"/>
          </p:cNvPicPr>
          <p:nvPr>
            <p:custDataLst>
              <p:tags r:id="rId4"/>
            </p:custDataLst>
          </p:nvPr>
        </p:nvPicPr>
        <p:blipFill>
          <a:blip r:embed="rId10" cstate="email"/>
          <a:srcRect/>
          <a:stretch>
            <a:fillRect/>
          </a:stretch>
        </p:blipFill>
        <p:spPr>
          <a:xfrm>
            <a:off x="6096000" y="3641503"/>
            <a:ext cx="4300859" cy="2418471"/>
          </a:xfrm>
          <a:prstGeom prst="rect">
            <a:avLst/>
          </a:prstGeom>
        </p:spPr>
      </p:pic>
      <p:pic>
        <p:nvPicPr>
          <p:cNvPr id="13" name="PA-102251"/>
          <p:cNvPicPr>
            <a:picLocks noChangeAspect="1"/>
          </p:cNvPicPr>
          <p:nvPr>
            <p:custDataLst>
              <p:tags r:id="rId5"/>
            </p:custDataLst>
          </p:nvPr>
        </p:nvPicPr>
        <p:blipFill>
          <a:blip r:embed="rId11" cstate="email"/>
          <a:srcRect/>
          <a:stretch>
            <a:fillRect/>
          </a:stretch>
        </p:blipFill>
        <p:spPr>
          <a:xfrm>
            <a:off x="1425315" y="1908597"/>
            <a:ext cx="3344261" cy="1882289"/>
          </a:xfrm>
          <a:prstGeom prst="rect">
            <a:avLst/>
          </a:prstGeom>
        </p:spPr>
      </p:pic>
      <p:cxnSp>
        <p:nvCxnSpPr>
          <p:cNvPr id="14" name="PA-102252"/>
          <p:cNvCxnSpPr/>
          <p:nvPr>
            <p:custDataLst>
              <p:tags r:id="rId6"/>
            </p:custDataLst>
          </p:nvPr>
        </p:nvCxnSpPr>
        <p:spPr>
          <a:xfrm>
            <a:off x="6008802" y="1908597"/>
            <a:ext cx="43008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425315" y="3977640"/>
            <a:ext cx="334426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2944"/>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53"/>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中央政治局第十五次集体学习时强调</a:t>
            </a:r>
          </a:p>
        </p:txBody>
      </p:sp>
      <p:sp>
        <p:nvSpPr>
          <p:cNvPr id="3" name="PA-102254"/>
          <p:cNvSpPr txBox="1"/>
          <p:nvPr>
            <p:custDataLst>
              <p:tags r:id="rId2"/>
            </p:custDataLst>
          </p:nvPr>
        </p:nvSpPr>
        <p:spPr>
          <a:xfrm>
            <a:off x="1041840" y="1962162"/>
            <a:ext cx="9961440" cy="423129"/>
          </a:xfrm>
          <a:prstGeom prst="rect">
            <a:avLst/>
          </a:prstGeom>
          <a:noFill/>
        </p:spPr>
        <p:txBody>
          <a:bodyPr wrap="square" rtlCol="0">
            <a:spAutoFit/>
          </a:bodyPr>
          <a:lstStyle>
            <a:defPPr>
              <a:defRPr lang="zh-CN"/>
            </a:defPPr>
            <a:lvl1pPr algn="ctr" defTabSz="1219200">
              <a:defRPr sz="2400">
                <a:solidFill>
                  <a:srgbClr val="C00000"/>
                </a:solidFill>
                <a:latin typeface="+mn-ea"/>
                <a:cs typeface="+mn-ea"/>
              </a:defRPr>
            </a:lvl1pPr>
          </a:lstStyle>
          <a:p>
            <a:pPr algn="dist" defTabSz="914400">
              <a:lnSpc>
                <a:spcPct val="130000"/>
              </a:lnSpc>
            </a:pPr>
            <a:r>
              <a:rPr lang="zh-CN" altLang="en-US" sz="1800" dirty="0">
                <a:latin typeface="+mn-lt"/>
                <a:sym typeface="+mn-lt"/>
              </a:rPr>
              <a:t>马克思主义是指导我们改造客观世界和主观世界的锐利思想武器。</a:t>
            </a:r>
          </a:p>
        </p:txBody>
      </p:sp>
      <p:sp>
        <p:nvSpPr>
          <p:cNvPr id="15" name="PA-102255"/>
          <p:cNvSpPr txBox="1"/>
          <p:nvPr>
            <p:custDataLst>
              <p:tags r:id="rId3"/>
            </p:custDataLst>
          </p:nvPr>
        </p:nvSpPr>
        <p:spPr>
          <a:xfrm>
            <a:off x="844524" y="5720154"/>
            <a:ext cx="10495400" cy="423129"/>
          </a:xfrm>
          <a:prstGeom prst="rect">
            <a:avLst/>
          </a:prstGeom>
          <a:solidFill>
            <a:srgbClr val="C00000"/>
          </a:solidFill>
        </p:spPr>
        <p:txBody>
          <a:bodyPr wrap="square" rtlCol="0">
            <a:spAutoFit/>
          </a:bodyPr>
          <a:lstStyle/>
          <a:p>
            <a:pPr algn="ctr">
              <a:lnSpc>
                <a:spcPct val="130000"/>
              </a:lnSpc>
            </a:pPr>
            <a:r>
              <a:rPr lang="zh-CN" altLang="en-US" dirty="0">
                <a:solidFill>
                  <a:schemeClr val="bg1"/>
                </a:solidFill>
                <a:cs typeface="+mn-ea"/>
                <a:sym typeface="+mn-lt"/>
              </a:rPr>
              <a:t>这些都是推进党的自我革命的重要经验，在这次主题教育中要充分运用并不断发展</a:t>
            </a:r>
          </a:p>
        </p:txBody>
      </p:sp>
      <p:sp>
        <p:nvSpPr>
          <p:cNvPr id="17" name="PA-102256"/>
          <p:cNvSpPr/>
          <p:nvPr>
            <p:custDataLst>
              <p:tags r:id="rId4"/>
            </p:custDataLst>
          </p:nvPr>
        </p:nvSpPr>
        <p:spPr>
          <a:xfrm>
            <a:off x="1109942" y="2457967"/>
            <a:ext cx="492800" cy="492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normAutofit/>
          </a:bodyPr>
          <a:lstStyle/>
          <a:p>
            <a:pPr algn="ctr"/>
            <a:r>
              <a:rPr lang="en-US" b="1" dirty="0">
                <a:solidFill>
                  <a:schemeClr val="bg1"/>
                </a:solidFill>
                <a:cs typeface="+mn-ea"/>
                <a:sym typeface="+mn-lt"/>
              </a:rPr>
              <a:t>01</a:t>
            </a:r>
          </a:p>
        </p:txBody>
      </p:sp>
      <p:sp>
        <p:nvSpPr>
          <p:cNvPr id="19" name="PA-102257"/>
          <p:cNvSpPr/>
          <p:nvPr>
            <p:custDataLst>
              <p:tags r:id="rId5"/>
            </p:custDataLst>
          </p:nvPr>
        </p:nvSpPr>
        <p:spPr>
          <a:xfrm>
            <a:off x="1109942" y="4661911"/>
            <a:ext cx="492800" cy="492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normAutofit/>
          </a:bodyPr>
          <a:lstStyle/>
          <a:p>
            <a:pPr algn="ctr"/>
            <a:r>
              <a:rPr lang="en-US" b="1" dirty="0">
                <a:solidFill>
                  <a:schemeClr val="bg1"/>
                </a:solidFill>
                <a:cs typeface="+mn-ea"/>
                <a:sym typeface="+mn-lt"/>
              </a:rPr>
              <a:t>02</a:t>
            </a:r>
          </a:p>
        </p:txBody>
      </p:sp>
      <p:sp>
        <p:nvSpPr>
          <p:cNvPr id="20" name="PA-102258"/>
          <p:cNvSpPr/>
          <p:nvPr>
            <p:custDataLst>
              <p:tags r:id="rId6"/>
            </p:custDataLst>
          </p:nvPr>
        </p:nvSpPr>
        <p:spPr>
          <a:xfrm>
            <a:off x="1884685" y="2370916"/>
            <a:ext cx="5547355" cy="1503425"/>
          </a:xfrm>
          <a:prstGeom prst="rect">
            <a:avLst/>
          </a:prstGeom>
        </p:spPr>
        <p:txBody>
          <a:bodyPr wrap="square">
            <a:spAutoFit/>
          </a:bodyPr>
          <a:lstStyle/>
          <a:p>
            <a:pPr algn="just">
              <a:lnSpc>
                <a:spcPct val="130000"/>
              </a:lnSpc>
            </a:pPr>
            <a:r>
              <a:rPr lang="zh-CN" altLang="en-US" dirty="0">
                <a:cs typeface="+mn-ea"/>
                <a:sym typeface="+mn-lt"/>
              </a:rPr>
              <a:t>我们党在推进马克思主义中国化进程中，先后形成了毛泽东思想、邓小平理论、“三个代表”重要思想、科学发展观、新时代中国特色社会主义思想，为推进社会革命和自我革命提供了强大思想武器。</a:t>
            </a:r>
          </a:p>
        </p:txBody>
      </p:sp>
      <p:sp>
        <p:nvSpPr>
          <p:cNvPr id="21" name="PA-102259"/>
          <p:cNvSpPr/>
          <p:nvPr>
            <p:custDataLst>
              <p:tags r:id="rId7"/>
            </p:custDataLst>
          </p:nvPr>
        </p:nvSpPr>
        <p:spPr>
          <a:xfrm>
            <a:off x="1884685" y="4045535"/>
            <a:ext cx="5547355" cy="1503425"/>
          </a:xfrm>
          <a:prstGeom prst="rect">
            <a:avLst/>
          </a:prstGeom>
        </p:spPr>
        <p:txBody>
          <a:bodyPr wrap="square">
            <a:spAutoFit/>
          </a:bodyPr>
          <a:lstStyle/>
          <a:p>
            <a:pPr algn="just">
              <a:lnSpc>
                <a:spcPct val="130000"/>
              </a:lnSpc>
            </a:pPr>
            <a:r>
              <a:rPr lang="zh-CN" altLang="en-US" dirty="0">
                <a:cs typeface="+mn-ea"/>
                <a:sym typeface="+mn-lt"/>
              </a:rPr>
              <a:t>我们党继承和发展马克思主义建党学说，形成了关于党的自我革命的丰富思想成果，如坚定理想信念，加强党性修养，从严管党治党，严肃党内政治生活，坚持经常性教育和集中性教育相结合</a:t>
            </a:r>
            <a:r>
              <a:rPr lang="en-US" altLang="zh-CN" dirty="0">
                <a:cs typeface="+mn-ea"/>
                <a:sym typeface="+mn-lt"/>
              </a:rPr>
              <a:t>……</a:t>
            </a:r>
            <a:endParaRPr lang="zh-CN" altLang="en-US" dirty="0">
              <a:cs typeface="+mn-ea"/>
              <a:sym typeface="+mn-lt"/>
            </a:endParaRPr>
          </a:p>
        </p:txBody>
      </p:sp>
      <p:pic>
        <p:nvPicPr>
          <p:cNvPr id="22" name="PA-102260"/>
          <p:cNvPicPr>
            <a:picLocks noChangeAspect="1"/>
          </p:cNvPicPr>
          <p:nvPr>
            <p:custDataLst>
              <p:tags r:id="rId8"/>
            </p:custDataLst>
          </p:nvPr>
        </p:nvPicPr>
        <p:blipFill>
          <a:blip r:embed="rId11" cstate="email"/>
          <a:stretch>
            <a:fillRect/>
          </a:stretch>
        </p:blipFill>
        <p:spPr>
          <a:xfrm>
            <a:off x="7541008" y="2556485"/>
            <a:ext cx="4082031" cy="2705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166216" y="2248244"/>
            <a:ext cx="3677479" cy="37503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矩形 19"/>
          <p:cNvSpPr/>
          <p:nvPr/>
        </p:nvSpPr>
        <p:spPr>
          <a:xfrm>
            <a:off x="1435456" y="2227924"/>
            <a:ext cx="3469199" cy="356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PA-102261"/>
          <p:cNvSpPr txBox="1"/>
          <p:nvPr>
            <p:custDataLst>
              <p:tags r:id="rId1"/>
            </p:custDataLst>
          </p:nvPr>
        </p:nvSpPr>
        <p:spPr>
          <a:xfrm>
            <a:off x="1218342" y="452655"/>
            <a:ext cx="5843244" cy="461665"/>
          </a:xfrm>
          <a:prstGeom prst="rect">
            <a:avLst/>
          </a:prstGeom>
          <a:noFill/>
        </p:spPr>
        <p:txBody>
          <a:bodyPr wrap="square" rtlCol="0">
            <a:spAutoFit/>
          </a:bodyPr>
          <a:lstStyle/>
          <a:p>
            <a:r>
              <a:rPr lang="zh-CN" altLang="en-US" sz="2400" dirty="0">
                <a:solidFill>
                  <a:srgbClr val="CB221D"/>
                </a:solidFill>
                <a:cs typeface="+mn-ea"/>
                <a:sym typeface="+mn-lt"/>
              </a:rPr>
              <a:t>中央政治局第十五次集体学习时强调</a:t>
            </a:r>
          </a:p>
        </p:txBody>
      </p:sp>
      <p:sp>
        <p:nvSpPr>
          <p:cNvPr id="10" name="矩形 9"/>
          <p:cNvSpPr/>
          <p:nvPr/>
        </p:nvSpPr>
        <p:spPr>
          <a:xfrm>
            <a:off x="1572616" y="1890538"/>
            <a:ext cx="3677479" cy="3750365"/>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矩形 16"/>
          <p:cNvSpPr/>
          <p:nvPr/>
        </p:nvSpPr>
        <p:spPr>
          <a:xfrm>
            <a:off x="5676815" y="1880379"/>
            <a:ext cx="4949689" cy="9243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a:solidFill>
                  <a:prstClr val="white"/>
                </a:solidFill>
                <a:cs typeface="+mn-ea"/>
                <a:sym typeface="+mn-lt"/>
              </a:rPr>
              <a:t>领导强调</a:t>
            </a:r>
            <a:endParaRPr lang="zh-CN" altLang="en-US" sz="2800" dirty="0">
              <a:solidFill>
                <a:prstClr val="white"/>
              </a:solidFill>
              <a:cs typeface="+mn-ea"/>
              <a:sym typeface="+mn-lt"/>
            </a:endParaRPr>
          </a:p>
        </p:txBody>
      </p:sp>
      <p:sp>
        <p:nvSpPr>
          <p:cNvPr id="18" name="文本框 17"/>
          <p:cNvSpPr txBox="1"/>
          <p:nvPr/>
        </p:nvSpPr>
        <p:spPr>
          <a:xfrm>
            <a:off x="5676815" y="3054231"/>
            <a:ext cx="4949689" cy="2943819"/>
          </a:xfrm>
          <a:prstGeom prst="rect">
            <a:avLst/>
          </a:prstGeom>
          <a:noFill/>
        </p:spPr>
        <p:txBody>
          <a:bodyPr wrap="square" rtlCol="0">
            <a:spAutoFit/>
          </a:bodyPr>
          <a:lstStyle/>
          <a:p>
            <a:pPr algn="just">
              <a:lnSpc>
                <a:spcPct val="130000"/>
              </a:lnSpc>
            </a:pPr>
            <a:r>
              <a:rPr lang="zh-CN" altLang="en-US" dirty="0">
                <a:cs typeface="+mn-ea"/>
                <a:sym typeface="+mn-lt"/>
              </a:rPr>
              <a:t>这次主题教育列出的</a:t>
            </a:r>
            <a:r>
              <a:rPr lang="en-US" altLang="zh-CN" dirty="0">
                <a:cs typeface="+mn-ea"/>
                <a:sym typeface="+mn-lt"/>
              </a:rPr>
              <a:t>8</a:t>
            </a:r>
            <a:r>
              <a:rPr lang="zh-CN" altLang="en-US" dirty="0">
                <a:cs typeface="+mn-ea"/>
                <a:sym typeface="+mn-lt"/>
              </a:rPr>
              <a:t>个方面突出问题，都是可能动摇党的根基、阻碍党的事业的问题，必须以彻底的自我革命精神加以解决。对党内的一些突出问题，人民群众往往看得很清楚。</a:t>
            </a:r>
          </a:p>
          <a:p>
            <a:pPr algn="just">
              <a:lnSpc>
                <a:spcPct val="130000"/>
              </a:lnSpc>
            </a:pPr>
            <a:r>
              <a:rPr lang="zh-CN" altLang="en-US" dirty="0">
                <a:cs typeface="+mn-ea"/>
                <a:sym typeface="+mn-lt"/>
              </a:rPr>
              <a:t>党员、干部初心变没变、使命记得牢不牢，要由群众来评价、由实践来检验。我们不能关起门来搞自我革命，而要多听听人民群众意见，自觉接受人民群众监督。</a:t>
            </a:r>
          </a:p>
        </p:txBody>
      </p:sp>
      <p:sp>
        <p:nvSpPr>
          <p:cNvPr id="3" name="TextBox 4">
            <a:extLst>
              <a:ext uri="{FF2B5EF4-FFF2-40B4-BE49-F238E27FC236}">
                <a16:creationId xmlns="" xmlns:a16="http://schemas.microsoft.com/office/drawing/2014/main" id="{CB97F33D-286A-FB73-4E96-08626520AAE8}"/>
              </a:ext>
            </a:extLst>
          </p:cNvPr>
          <p:cNvSpPr txBox="1"/>
          <p:nvPr/>
        </p:nvSpPr>
        <p:spPr>
          <a:xfrm>
            <a:off x="256704" y="6617121"/>
            <a:ext cx="1440159" cy="118430"/>
          </a:xfrm>
          <a:prstGeom prst="rect">
            <a:avLst/>
          </a:prstGeom>
          <a:noFill/>
        </p:spPr>
        <p:txBody>
          <a:bodyPr wrap="square" rtlCol="0">
            <a:spAutoFit/>
          </a:bodyPr>
          <a:lstStyle/>
          <a:p>
            <a:pPr>
              <a:lnSpc>
                <a:spcPct val="200000"/>
              </a:lnSpc>
            </a:pPr>
            <a:r>
              <a:rPr lang="zh-CN" altLang="en-US" sz="100" dirty="0">
                <a:solidFill>
                  <a:schemeClr val="accent6">
                    <a:lumMod val="20000"/>
                    <a:lumOff val="80000"/>
                  </a:schemeClr>
                </a:solidFill>
                <a:latin typeface="微软雅黑" panose="020B0503020204020204" pitchFamily="34" charset="-122"/>
                <a:ea typeface="微软雅黑" panose="020B0503020204020204" pitchFamily="34" charset="-122"/>
              </a:rPr>
              <a:t>行业</a:t>
            </a:r>
            <a:r>
              <a:rPr lang="en-US" altLang="zh-CN" sz="100" dirty="0">
                <a:solidFill>
                  <a:schemeClr val="accent6">
                    <a:lumMod val="20000"/>
                    <a:lumOff val="80000"/>
                  </a:schemeClr>
                </a:solidFill>
                <a:latin typeface="微软雅黑" panose="020B0503020204020204" pitchFamily="34" charset="-122"/>
                <a:ea typeface="微软雅黑" panose="020B0503020204020204" pitchFamily="34" charset="-122"/>
              </a:rPr>
              <a:t>PPT</a:t>
            </a:r>
            <a:r>
              <a:rPr lang="zh-CN" altLang="en-US" sz="100" dirty="0">
                <a:solidFill>
                  <a:schemeClr val="accent6">
                    <a:lumMod val="20000"/>
                    <a:lumOff val="80000"/>
                  </a:schemeClr>
                </a:solidFill>
                <a:latin typeface="微软雅黑" panose="020B0503020204020204" pitchFamily="34" charset="-122"/>
                <a:ea typeface="微软雅黑" panose="020B0503020204020204" pitchFamily="34" charset="-122"/>
              </a:rPr>
              <a:t>模板</a:t>
            </a:r>
            <a:r>
              <a:rPr lang="en-US" altLang="zh-CN" sz="100" dirty="0">
                <a:solidFill>
                  <a:schemeClr val="accent6">
                    <a:lumMod val="20000"/>
                    <a:lumOff val="8000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z3jekwfs">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1980</Words>
  <Application>Microsoft Office PowerPoint</Application>
  <PresentationFormat>宽屏</PresentationFormat>
  <Paragraphs>167</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26</vt:i4>
      </vt:variant>
    </vt:vector>
  </HeadingPairs>
  <TitlesOfParts>
    <vt:vector size="39" baseType="lpstr">
      <vt:lpstr>Meiryo</vt:lpstr>
      <vt:lpstr>等线</vt:lpstr>
      <vt:lpstr>汉仪大宋简</vt:lpstr>
      <vt:lpstr>宋体</vt:lpstr>
      <vt:lpstr>微软雅黑</vt:lpstr>
      <vt:lpstr>印品黑体</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55</cp:revision>
  <dcterms:created xsi:type="dcterms:W3CDTF">2019-06-04T06:04:00Z</dcterms:created>
  <dcterms:modified xsi:type="dcterms:W3CDTF">2022-12-28T02:15:44Z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66CEB648C82D431DA075D1761119A9C1</vt:lpwstr>
  </property>
  <property fmtid="{D5CDD505-2E9C-101B-9397-08002B2CF9AE}" pid="3" name="KSOProductBuildVer">
    <vt:lpwstr>2052-11.1.0.10700</vt:lpwstr>
  </property>
</Properties>
</file>