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68" r:id="rId3"/>
  </p:sldMasterIdLst>
  <p:notesMasterIdLst>
    <p:notesMasterId r:id="rId30"/>
  </p:notesMasterIdLst>
  <p:sldIdLst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6" userDrawn="1">
          <p15:clr>
            <a:srgbClr val="A4A3A4"/>
          </p15:clr>
        </p15:guide>
        <p15:guide id="2" pos="551" userDrawn="1">
          <p15:clr>
            <a:srgbClr val="A4A3A4"/>
          </p15:clr>
        </p15:guide>
        <p15:guide id="3" pos="7129" userDrawn="1">
          <p15:clr>
            <a:srgbClr val="A4A3A4"/>
          </p15:clr>
        </p15:guide>
        <p15:guide id="4" orient="horz" pos="37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680"/>
    <a:srgbClr val="FAEED8"/>
    <a:srgbClr val="FFD847"/>
    <a:srgbClr val="BA1219"/>
    <a:srgbClr val="C20316"/>
    <a:srgbClr val="AA2E28"/>
    <a:srgbClr val="C7020C"/>
    <a:srgbClr val="FFF9D2"/>
    <a:srgbClr val="E90000"/>
    <a:srgbClr val="9E21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686"/>
        <p:guide pos="551"/>
        <p:guide pos="7129"/>
        <p:guide orient="horz" pos="37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5E012-C334-402D-B613-AF231B29B06D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24FEC-7483-462E-BE7F-85BB0E7286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505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6130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1922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3827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9684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9235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440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9944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5983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4270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2995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493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6450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8891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5134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7047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6254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53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158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860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583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726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39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6089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049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634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879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4182F5C-C69F-E742-AD6D-3B23F1FAFF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5"/>
            <a:ext cx="12192000" cy="685679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FADDEFD-C3FC-D646-866B-6E4E733DA0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679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267D9CB-4BF8-6948-9DB6-0B03D8B06E51}"/>
              </a:ext>
            </a:extLst>
          </p:cNvPr>
          <p:cNvSpPr/>
          <p:nvPr userDrawn="1"/>
        </p:nvSpPr>
        <p:spPr>
          <a:xfrm>
            <a:off x="0" y="1210"/>
            <a:ext cx="12192000" cy="6856790"/>
          </a:xfrm>
          <a:prstGeom prst="rect">
            <a:avLst/>
          </a:prstGeom>
          <a:gradFill>
            <a:gsLst>
              <a:gs pos="0">
                <a:srgbClr val="C00000">
                  <a:alpha val="37000"/>
                </a:srgbClr>
              </a:gs>
              <a:gs pos="99000">
                <a:srgbClr val="BA1219">
                  <a:alpha val="47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7AEF5B6-98CB-584F-81C5-10184EAFB5E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133" y="727312"/>
            <a:ext cx="1124909" cy="60479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A48E087-BDE8-A59A-31EC-299056F02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2293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8F7010-2831-0FB8-C9A0-FED77CBA1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91776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53AF599-60BB-D439-35B6-9D229DEA9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xmlns="" id="{6F0CF626-C5FE-60F8-EDD4-7992D8EB1239}"/>
              </a:ext>
            </a:extLst>
          </p:cNvPr>
          <p:cNvSpPr txBox="1"/>
          <p:nvPr userDrawn="1"/>
        </p:nvSpPr>
        <p:spPr>
          <a:xfrm>
            <a:off x="307504" y="6492875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113850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A04DFD-0ECC-D947-4930-4B8835B17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77482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17C5A3D-3B23-FAE8-F47C-D1C485EEC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44106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932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3237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2224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05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763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490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980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7066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268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6245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5251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6181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2201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1991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30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FC4FE851-882F-A546-B250-A103497E7C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5"/>
            <a:ext cx="12192000" cy="685679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3F3F325-BF07-E943-AD73-AB9045C5A4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679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05E86AF-97CE-D846-B65E-EFB74A58CEA1}"/>
              </a:ext>
            </a:extLst>
          </p:cNvPr>
          <p:cNvSpPr/>
          <p:nvPr userDrawn="1"/>
        </p:nvSpPr>
        <p:spPr>
          <a:xfrm>
            <a:off x="0" y="1210"/>
            <a:ext cx="12192000" cy="6856790"/>
          </a:xfrm>
          <a:prstGeom prst="rect">
            <a:avLst/>
          </a:prstGeom>
          <a:gradFill>
            <a:gsLst>
              <a:gs pos="0">
                <a:srgbClr val="C00000">
                  <a:alpha val="37000"/>
                </a:srgbClr>
              </a:gs>
              <a:gs pos="99000">
                <a:srgbClr val="BA1219">
                  <a:alpha val="47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35137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2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BA48BFB-7C55-03F6-13BE-CCB275E63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410346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D53239B-3809-4338-2461-DAC900839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8216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D3C53C6-BAD3-868B-A1EC-9477DA5BA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2840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F442E07-5B14-CFD6-F5F3-7467C6717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255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66F2089-D860-BB8F-519A-365B17DD5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2059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1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380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5" indent="-228595" algn="l" defTabSz="914380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6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4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3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1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18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641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086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B27FF18-6A03-F549-8E60-2B6B0D4D6B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32D13ADA-7366-F045-A916-65925786CFEE}"/>
              </a:ext>
            </a:extLst>
          </p:cNvPr>
          <p:cNvSpPr/>
          <p:nvPr/>
        </p:nvSpPr>
        <p:spPr>
          <a:xfrm>
            <a:off x="-1" y="1210"/>
            <a:ext cx="12192000" cy="6856790"/>
          </a:xfrm>
          <a:prstGeom prst="rect">
            <a:avLst/>
          </a:prstGeom>
          <a:gradFill flip="none" rotWithShape="1">
            <a:gsLst>
              <a:gs pos="0">
                <a:srgbClr val="C00000">
                  <a:alpha val="0"/>
                </a:srgbClr>
              </a:gs>
              <a:gs pos="99000">
                <a:srgbClr val="BA1219">
                  <a:alpha val="83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34951188-A941-C547-9657-5C9E1C9C1A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4430" y="1004144"/>
            <a:ext cx="2362200" cy="127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B15134C0-7AF2-7441-A754-62902B8DCF44}"/>
              </a:ext>
            </a:extLst>
          </p:cNvPr>
          <p:cNvGrpSpPr/>
          <p:nvPr/>
        </p:nvGrpSpPr>
        <p:grpSpPr>
          <a:xfrm>
            <a:off x="1161534" y="2346773"/>
            <a:ext cx="9868932" cy="2237084"/>
            <a:chOff x="1161534" y="2099856"/>
            <a:chExt cx="9868932" cy="2237084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C400005F-A0DF-8B4F-AB26-992152590666}"/>
                </a:ext>
              </a:extLst>
            </p:cNvPr>
            <p:cNvSpPr txBox="1"/>
            <p:nvPr/>
          </p:nvSpPr>
          <p:spPr>
            <a:xfrm>
              <a:off x="1161534" y="2767280"/>
              <a:ext cx="986893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9600" spc="300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汉仪中宋简" panose="02010609000101010101" pitchFamily="49" charset="-122"/>
                  <a:ea typeface="汉仪中宋简" panose="02010609000101010101" pitchFamily="49" charset="-122"/>
                  <a:cs typeface="+mn-ea"/>
                  <a:sym typeface="+mn-lt"/>
                </a:rPr>
                <a:t>爱国主义教育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C3C353C1-B583-FA41-A1AA-A50130F82111}"/>
                </a:ext>
              </a:extLst>
            </p:cNvPr>
            <p:cNvSpPr txBox="1"/>
            <p:nvPr/>
          </p:nvSpPr>
          <p:spPr>
            <a:xfrm>
              <a:off x="1161534" y="2099856"/>
              <a:ext cx="986893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4800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cs typeface="+mn-ea"/>
                  <a:sym typeface="+mn-lt"/>
                </a:rPr>
                <a:t>不忘初心</a:t>
              </a:r>
              <a:r>
                <a:rPr kumimoji="1" lang="en-US" altLang="zh-CN" sz="4800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cs typeface="+mn-ea"/>
                  <a:sym typeface="+mn-lt"/>
                </a:rPr>
                <a:t>·</a:t>
              </a:r>
              <a:r>
                <a:rPr kumimoji="1" lang="zh-CN" altLang="en-US" sz="4800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cs typeface="+mn-ea"/>
                  <a:sym typeface="+mn-lt"/>
                </a:rPr>
                <a:t>牢记使命</a:t>
              </a: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8B891C7C-0E57-CD4D-A151-768A247A07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14564"/>
            <a:ext cx="12192001" cy="304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95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4">
            <a:extLst>
              <a:ext uri="{FF2B5EF4-FFF2-40B4-BE49-F238E27FC236}">
                <a16:creationId xmlns:a16="http://schemas.microsoft.com/office/drawing/2014/main" xmlns="" id="{EBF37BD2-D31C-BD46-993C-EC4AD6A85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36351" y="3420794"/>
            <a:ext cx="3505570" cy="1156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lvl="0"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rPr>
              <a:t>要加强国家安全教育，深入学习宣传总体国家安全观，增强全党全国人民国家安全意识</a:t>
            </a:r>
            <a:endParaRPr kumimoji="0" lang="zh-CN" altLang="en-US" sz="1600" b="1" u="none" strike="noStrike" kern="1200" cap="none" spc="0" normalizeH="0" baseline="0" noProof="0" dirty="0">
              <a:ln>
                <a:noFill/>
              </a:ln>
              <a:solidFill>
                <a:srgbClr val="FBC68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7E2BF44-DA51-1149-9C6C-2305A4C2FD44}"/>
              </a:ext>
            </a:extLst>
          </p:cNvPr>
          <p:cNvGrpSpPr/>
          <p:nvPr/>
        </p:nvGrpSpPr>
        <p:grpSpPr>
          <a:xfrm>
            <a:off x="773113" y="2108620"/>
            <a:ext cx="5602581" cy="3236662"/>
            <a:chOff x="773113" y="2108620"/>
            <a:chExt cx="5602581" cy="3236662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5F83294A-1D3E-BA4C-914E-E4970E354DC6}"/>
                </a:ext>
              </a:extLst>
            </p:cNvPr>
            <p:cNvSpPr/>
            <p:nvPr/>
          </p:nvSpPr>
          <p:spPr>
            <a:xfrm>
              <a:off x="2149477" y="2326127"/>
              <a:ext cx="2820746" cy="2820746"/>
            </a:xfrm>
            <a:prstGeom prst="ellipse">
              <a:avLst/>
            </a:prstGeom>
            <a:gradFill>
              <a:gsLst>
                <a:gs pos="0">
                  <a:srgbClr val="FFDEAB"/>
                </a:gs>
                <a:gs pos="100000">
                  <a:srgbClr val="F8AF5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noFill/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D661DBB2-734F-D749-ACF8-DE0C6993093F}"/>
                </a:ext>
              </a:extLst>
            </p:cNvPr>
            <p:cNvSpPr txBox="1"/>
            <p:nvPr/>
          </p:nvSpPr>
          <p:spPr>
            <a:xfrm>
              <a:off x="2236411" y="3493810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srgbClr val="C00000"/>
                  </a:solidFill>
                  <a:cs typeface="+mn-ea"/>
                  <a:sym typeface="+mn-lt"/>
                </a:rPr>
                <a:t>加强国家安全教育</a:t>
              </a:r>
              <a:endParaRPr lang="en-US" altLang="zh-CN" sz="2400" b="1" dirty="0">
                <a:solidFill>
                  <a:srgbClr val="C00000"/>
                </a:solidFill>
                <a:cs typeface="+mn-ea"/>
                <a:sym typeface="+mn-lt"/>
              </a:endParaRPr>
            </a:p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srgbClr val="C00000"/>
                  </a:solidFill>
                  <a:cs typeface="+mn-ea"/>
                  <a:sym typeface="+mn-lt"/>
                </a:rPr>
                <a:t>和国防教育</a:t>
              </a:r>
            </a:p>
          </p:txBody>
        </p:sp>
        <p:sp>
          <p:nvSpPr>
            <p:cNvPr id="11" name="星形: 五角 541">
              <a:extLst>
                <a:ext uri="{FF2B5EF4-FFF2-40B4-BE49-F238E27FC236}">
                  <a16:creationId xmlns:a16="http://schemas.microsoft.com/office/drawing/2014/main" xmlns="" id="{2541D57C-B972-FC46-8093-9B1CAF4379EA}"/>
                </a:ext>
              </a:extLst>
            </p:cNvPr>
            <p:cNvSpPr/>
            <p:nvPr/>
          </p:nvSpPr>
          <p:spPr>
            <a:xfrm>
              <a:off x="3340101" y="2851435"/>
              <a:ext cx="439499" cy="439499"/>
            </a:xfrm>
            <a:prstGeom prst="star5">
              <a:avLst/>
            </a:prstGeom>
            <a:gradFill>
              <a:gsLst>
                <a:gs pos="41000">
                  <a:srgbClr val="C00000"/>
                </a:gs>
                <a:gs pos="100000">
                  <a:srgbClr val="C00000">
                    <a:alpha val="55000"/>
                  </a:srgbClr>
                </a:gs>
              </a:gsLst>
              <a:lin ang="5400000" scaled="1"/>
            </a:gradFill>
            <a:ln w="12700">
              <a:gradFill>
                <a:gsLst>
                  <a:gs pos="26000">
                    <a:schemeClr val="accent2"/>
                  </a:gs>
                  <a:gs pos="89000">
                    <a:schemeClr val="accent2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FA9AC9F0-BF1F-C241-8C65-0C5255ED326F}"/>
                </a:ext>
              </a:extLst>
            </p:cNvPr>
            <p:cNvSpPr/>
            <p:nvPr/>
          </p:nvSpPr>
          <p:spPr>
            <a:xfrm>
              <a:off x="1941519" y="2108620"/>
              <a:ext cx="3236662" cy="3236662"/>
            </a:xfrm>
            <a:prstGeom prst="ellipse">
              <a:avLst/>
            </a:prstGeom>
            <a:noFill/>
            <a:ln>
              <a:solidFill>
                <a:srgbClr val="FBC6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noFill/>
                <a:cs typeface="+mn-ea"/>
                <a:sym typeface="+mn-lt"/>
              </a:endParaRP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31CEE443-2CBC-3445-8F8A-A937BCE30425}"/>
                </a:ext>
              </a:extLst>
            </p:cNvPr>
            <p:cNvGrpSpPr/>
            <p:nvPr/>
          </p:nvGrpSpPr>
          <p:grpSpPr>
            <a:xfrm>
              <a:off x="1881109" y="2836023"/>
              <a:ext cx="323142" cy="1769037"/>
              <a:chOff x="3257110" y="2116799"/>
              <a:chExt cx="323142" cy="1769037"/>
            </a:xfrm>
            <a:solidFill>
              <a:srgbClr val="FBC680"/>
            </a:solidFill>
          </p:grpSpPr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xmlns="" id="{5E99134F-F6D8-9248-B793-003329388A52}"/>
                  </a:ext>
                </a:extLst>
              </p:cNvPr>
              <p:cNvSpPr/>
              <p:nvPr/>
            </p:nvSpPr>
            <p:spPr>
              <a:xfrm>
                <a:off x="3487615" y="2116799"/>
                <a:ext cx="92637" cy="92637"/>
              </a:xfrm>
              <a:prstGeom prst="ellipse">
                <a:avLst/>
              </a:prstGeom>
              <a:grpFill/>
              <a:ln>
                <a:solidFill>
                  <a:srgbClr val="FBC6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xmlns="" id="{514172B3-C6DD-8A4D-A256-35D7EADE0DFD}"/>
                  </a:ext>
                </a:extLst>
              </p:cNvPr>
              <p:cNvSpPr/>
              <p:nvPr/>
            </p:nvSpPr>
            <p:spPr>
              <a:xfrm>
                <a:off x="3487615" y="3793199"/>
                <a:ext cx="92637" cy="92637"/>
              </a:xfrm>
              <a:prstGeom prst="ellipse">
                <a:avLst/>
              </a:prstGeom>
              <a:grpFill/>
              <a:ln>
                <a:solidFill>
                  <a:srgbClr val="FBC6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xmlns="" id="{7BB3971B-D2BE-164D-BEEE-36683CB27D9C}"/>
                  </a:ext>
                </a:extLst>
              </p:cNvPr>
              <p:cNvSpPr/>
              <p:nvPr/>
            </p:nvSpPr>
            <p:spPr>
              <a:xfrm>
                <a:off x="3257110" y="2956904"/>
                <a:ext cx="92637" cy="92637"/>
              </a:xfrm>
              <a:prstGeom prst="ellipse">
                <a:avLst/>
              </a:prstGeom>
              <a:grpFill/>
              <a:ln>
                <a:solidFill>
                  <a:srgbClr val="FBC6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78E82BF0-0521-C34B-BF55-EA004D0DA637}"/>
                </a:ext>
              </a:extLst>
            </p:cNvPr>
            <p:cNvSpPr txBox="1"/>
            <p:nvPr/>
          </p:nvSpPr>
          <p:spPr>
            <a:xfrm>
              <a:off x="953616" y="266676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BC680"/>
                  </a:solidFill>
                  <a:cs typeface="+mn-ea"/>
                  <a:sym typeface="+mn-lt"/>
                </a:rPr>
                <a:t>政治安全</a:t>
              </a:r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2C6DA030-96D9-3A44-9304-34E2700A0ED8}"/>
                </a:ext>
              </a:extLst>
            </p:cNvPr>
            <p:cNvSpPr txBox="1"/>
            <p:nvPr/>
          </p:nvSpPr>
          <p:spPr>
            <a:xfrm>
              <a:off x="773113" y="353778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BC680"/>
                  </a:solidFill>
                  <a:cs typeface="+mn-ea"/>
                  <a:sym typeface="+mn-lt"/>
                </a:rPr>
                <a:t>国土安全</a:t>
              </a:r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6C5752E4-D446-2C43-901C-602DD6425DF8}"/>
                </a:ext>
              </a:extLst>
            </p:cNvPr>
            <p:cNvSpPr txBox="1"/>
            <p:nvPr/>
          </p:nvSpPr>
          <p:spPr>
            <a:xfrm>
              <a:off x="973413" y="442039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BC680"/>
                  </a:solidFill>
                  <a:cs typeface="+mn-ea"/>
                  <a:sym typeface="+mn-lt"/>
                </a:rPr>
                <a:t>经济安全</a:t>
              </a:r>
              <a:endParaRPr kumimoji="1"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0A2F2C97-6F74-4147-BA30-75ABA7B473D2}"/>
                </a:ext>
              </a:extLst>
            </p:cNvPr>
            <p:cNvGrpSpPr/>
            <p:nvPr/>
          </p:nvGrpSpPr>
          <p:grpSpPr>
            <a:xfrm rot="10800000">
              <a:off x="4920238" y="2836023"/>
              <a:ext cx="323142" cy="1769037"/>
              <a:chOff x="3257110" y="2116799"/>
              <a:chExt cx="323142" cy="1769037"/>
            </a:xfrm>
            <a:solidFill>
              <a:srgbClr val="FBC680"/>
            </a:solidFill>
          </p:grpSpPr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FE5B159A-3539-0546-BD66-6E926ED44A64}"/>
                  </a:ext>
                </a:extLst>
              </p:cNvPr>
              <p:cNvSpPr/>
              <p:nvPr/>
            </p:nvSpPr>
            <p:spPr>
              <a:xfrm>
                <a:off x="3487615" y="2116799"/>
                <a:ext cx="92637" cy="92637"/>
              </a:xfrm>
              <a:prstGeom prst="ellipse">
                <a:avLst/>
              </a:prstGeom>
              <a:grpFill/>
              <a:ln>
                <a:solidFill>
                  <a:srgbClr val="FBC6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8FFF322E-57D1-A74C-8993-D0539A23CB0A}"/>
                  </a:ext>
                </a:extLst>
              </p:cNvPr>
              <p:cNvSpPr/>
              <p:nvPr/>
            </p:nvSpPr>
            <p:spPr>
              <a:xfrm>
                <a:off x="3487615" y="3793199"/>
                <a:ext cx="92637" cy="92637"/>
              </a:xfrm>
              <a:prstGeom prst="ellipse">
                <a:avLst/>
              </a:prstGeom>
              <a:grpFill/>
              <a:ln>
                <a:solidFill>
                  <a:srgbClr val="FBC6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16319B27-A4B0-A74D-92AA-65A82C9A79A6}"/>
                  </a:ext>
                </a:extLst>
              </p:cNvPr>
              <p:cNvSpPr/>
              <p:nvPr/>
            </p:nvSpPr>
            <p:spPr>
              <a:xfrm>
                <a:off x="3257110" y="2956904"/>
                <a:ext cx="92637" cy="92637"/>
              </a:xfrm>
              <a:prstGeom prst="ellipse">
                <a:avLst/>
              </a:prstGeom>
              <a:grpFill/>
              <a:ln>
                <a:solidFill>
                  <a:srgbClr val="FBC6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D76BC55B-D977-A341-BCD8-B234DAD03D28}"/>
                </a:ext>
              </a:extLst>
            </p:cNvPr>
            <p:cNvSpPr txBox="1"/>
            <p:nvPr/>
          </p:nvSpPr>
          <p:spPr>
            <a:xfrm>
              <a:off x="5057157" y="2620622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BC680"/>
                  </a:solidFill>
                  <a:cs typeface="+mn-ea"/>
                  <a:sym typeface="+mn-lt"/>
                </a:rPr>
                <a:t>社会安全</a:t>
              </a:r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56686EDE-670A-574A-A60D-4040A7E2F193}"/>
                </a:ext>
              </a:extLst>
            </p:cNvPr>
            <p:cNvSpPr txBox="1"/>
            <p:nvPr/>
          </p:nvSpPr>
          <p:spPr>
            <a:xfrm>
              <a:off x="5267698" y="355541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BC680"/>
                  </a:solidFill>
                  <a:cs typeface="+mn-ea"/>
                  <a:sym typeface="+mn-lt"/>
                </a:rPr>
                <a:t>网络安全</a:t>
              </a:r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B8E51ED8-C400-A84D-8B8C-7391E34BE656}"/>
                </a:ext>
              </a:extLst>
            </p:cNvPr>
            <p:cNvSpPr txBox="1"/>
            <p:nvPr/>
          </p:nvSpPr>
          <p:spPr>
            <a:xfrm>
              <a:off x="5076954" y="437424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BC680"/>
                  </a:solidFill>
                  <a:cs typeface="+mn-ea"/>
                  <a:sym typeface="+mn-lt"/>
                </a:rPr>
                <a:t>外部安全</a:t>
              </a:r>
              <a:endParaRPr kumimoji="1"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32" name="梯形 31">
            <a:extLst>
              <a:ext uri="{FF2B5EF4-FFF2-40B4-BE49-F238E27FC236}">
                <a16:creationId xmlns:a16="http://schemas.microsoft.com/office/drawing/2014/main" xmlns="" id="{413D7CC6-CB41-664E-8546-E20D66FFF936}"/>
              </a:ext>
            </a:extLst>
          </p:cNvPr>
          <p:cNvSpPr/>
          <p:nvPr/>
        </p:nvSpPr>
        <p:spPr>
          <a:xfrm rot="5400000">
            <a:off x="4640440" y="3349413"/>
            <a:ext cx="4342654" cy="632363"/>
          </a:xfrm>
          <a:prstGeom prst="trapezoid">
            <a:avLst>
              <a:gd name="adj" fmla="val 150938"/>
            </a:avLst>
          </a:prstGeom>
          <a:gradFill>
            <a:gsLst>
              <a:gs pos="0">
                <a:srgbClr val="FBC680">
                  <a:alpha val="0"/>
                </a:srgbClr>
              </a:gs>
              <a:gs pos="100000">
                <a:srgbClr val="FBC680">
                  <a:alpha val="50000"/>
                </a:srgbClr>
              </a:gs>
            </a:gsLst>
            <a:lin ang="5400000" scaled="1"/>
          </a:gradFill>
          <a:ln w="6350">
            <a:gradFill>
              <a:gsLst>
                <a:gs pos="0">
                  <a:srgbClr val="FBC680">
                    <a:alpha val="0"/>
                  </a:srgbClr>
                </a:gs>
                <a:gs pos="100000">
                  <a:srgbClr val="FBC68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FCAEF319-E25B-994A-A84D-2783CD9F2842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丰富爱国主义教育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48EF2E34-65A2-6247-B9FF-ACC4FE8EF8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788" y="2604279"/>
            <a:ext cx="1206696" cy="64876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214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1BE09E2-2553-EB42-8C3D-836DB17D6FDD}"/>
              </a:ext>
            </a:extLst>
          </p:cNvPr>
          <p:cNvGrpSpPr/>
          <p:nvPr/>
        </p:nvGrpSpPr>
        <p:grpSpPr>
          <a:xfrm>
            <a:off x="1803400" y="2308595"/>
            <a:ext cx="9513888" cy="2816063"/>
            <a:chOff x="1803400" y="2308595"/>
            <a:chExt cx="9513888" cy="2816063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75D7A9A0-D729-0142-A68B-60380F96D86F}"/>
                </a:ext>
              </a:extLst>
            </p:cNvPr>
            <p:cNvGrpSpPr/>
            <p:nvPr/>
          </p:nvGrpSpPr>
          <p:grpSpPr>
            <a:xfrm>
              <a:off x="4743327" y="2670718"/>
              <a:ext cx="6028505" cy="1953659"/>
              <a:chOff x="1300611" y="2800151"/>
              <a:chExt cx="6028505" cy="1953659"/>
            </a:xfrm>
          </p:grpSpPr>
          <p:sp>
            <p:nvSpPr>
              <p:cNvPr id="7" name="文本框 4">
                <a:extLst>
                  <a:ext uri="{FF2B5EF4-FFF2-40B4-BE49-F238E27FC236}">
                    <a16:creationId xmlns:a16="http://schemas.microsoft.com/office/drawing/2014/main" xmlns="" id="{855A21CD-70ED-8F44-8034-C30C6294FD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6407" y="2800151"/>
                <a:ext cx="482991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lvl="0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000" b="1" dirty="0">
                    <a:solidFill>
                      <a:srgbClr val="FBC680"/>
                    </a:solidFill>
                    <a:latin typeface="+mn-lt"/>
                    <a:ea typeface="+mn-ea"/>
                    <a:cs typeface="+mn-ea"/>
                    <a:sym typeface="+mn-lt"/>
                  </a:rPr>
                  <a:t>组织重大纪念活动</a:t>
                </a:r>
                <a:endParaRPr kumimoji="0" lang="zh-CN" altLang="en-US" sz="2000" b="1" u="none" strike="noStrike" kern="1200" cap="none" spc="0" normalizeH="0" baseline="0" noProof="0" dirty="0">
                  <a:ln>
                    <a:noFill/>
                  </a:ln>
                  <a:solidFill>
                    <a:srgbClr val="FBC68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" name="文本框 4">
                <a:extLst>
                  <a:ext uri="{FF2B5EF4-FFF2-40B4-BE49-F238E27FC236}">
                    <a16:creationId xmlns:a16="http://schemas.microsoft.com/office/drawing/2014/main" xmlns="" id="{D50A296A-E266-0548-A3F2-0B9CB9150E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00611" y="3227495"/>
                <a:ext cx="6028505" cy="1526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lvl="0" defTabSz="91440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600" b="1" dirty="0">
                    <a:solidFill>
                      <a:srgbClr val="FBC680"/>
                    </a:solidFill>
                    <a:latin typeface="+mn-lt"/>
                    <a:ea typeface="+mn-ea"/>
                    <a:cs typeface="+mn-ea"/>
                    <a:sym typeface="+mn-lt"/>
                  </a:rPr>
                  <a:t>大力实施中国传统节日振兴工程，深化“我们的节日”主题活动，利用春节、元宵、清明、端午、七夕、中秋、重阳等重要传统节日，开展丰富多彩、积极健康、富有价值内涵的民俗文化活动，引导人们感悟中华文化、增进家国情怀。</a:t>
                </a:r>
                <a:endParaRPr kumimoji="0" lang="zh-CN" altLang="en-US" sz="1600" b="1" u="none" strike="noStrike" kern="1200" cap="none" spc="0" normalizeH="0" baseline="0" noProof="0" dirty="0">
                  <a:ln>
                    <a:noFill/>
                  </a:ln>
                  <a:solidFill>
                    <a:srgbClr val="FBC68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1" name="圆角矩形 10">
              <a:extLst>
                <a:ext uri="{FF2B5EF4-FFF2-40B4-BE49-F238E27FC236}">
                  <a16:creationId xmlns:a16="http://schemas.microsoft.com/office/drawing/2014/main" xmlns="" id="{7EDFC1DB-C12B-6241-80CE-7026A94C3664}"/>
                </a:ext>
              </a:extLst>
            </p:cNvPr>
            <p:cNvSpPr/>
            <p:nvPr/>
          </p:nvSpPr>
          <p:spPr>
            <a:xfrm>
              <a:off x="1803400" y="2308595"/>
              <a:ext cx="9513888" cy="2816063"/>
            </a:xfrm>
            <a:prstGeom prst="roundRect">
              <a:avLst>
                <a:gd name="adj" fmla="val 6692"/>
              </a:avLst>
            </a:prstGeom>
            <a:noFill/>
            <a:ln>
              <a:solidFill>
                <a:srgbClr val="FBC68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0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C58DEA2-8A4D-5946-9E7F-E544D5206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150082"/>
            <a:ext cx="4079631" cy="475062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46D06A8D-30D5-364B-BC35-226E792D6229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丰富爱国主义教育</a:t>
            </a:r>
          </a:p>
        </p:txBody>
      </p:sp>
    </p:spTree>
    <p:extLst>
      <p:ext uri="{BB962C8B-B14F-4D97-AF65-F5344CB8AC3E}">
        <p14:creationId xmlns:p14="http://schemas.microsoft.com/office/powerpoint/2010/main" val="1473410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9337446-ED62-5048-B021-3DDAADA62C8F}"/>
              </a:ext>
            </a:extLst>
          </p:cNvPr>
          <p:cNvGrpSpPr/>
          <p:nvPr/>
        </p:nvGrpSpPr>
        <p:grpSpPr>
          <a:xfrm>
            <a:off x="1062896" y="1699659"/>
            <a:ext cx="4228295" cy="3962400"/>
            <a:chOff x="1062896" y="1699659"/>
            <a:chExt cx="4228295" cy="3962400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3EB862D0-E57D-0945-AAA7-A2270D2F8606}"/>
                </a:ext>
              </a:extLst>
            </p:cNvPr>
            <p:cNvSpPr/>
            <p:nvPr/>
          </p:nvSpPr>
          <p:spPr>
            <a:xfrm>
              <a:off x="1195843" y="1699659"/>
              <a:ext cx="3962400" cy="3962400"/>
            </a:xfrm>
            <a:prstGeom prst="ellipse">
              <a:avLst/>
            </a:prstGeom>
            <a:gradFill>
              <a:gsLst>
                <a:gs pos="12000">
                  <a:srgbClr val="FBC680">
                    <a:alpha val="0"/>
                  </a:srgbClr>
                </a:gs>
                <a:gs pos="99000">
                  <a:srgbClr val="FBC680">
                    <a:alpha val="58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FBC6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圆角矩形 14">
              <a:extLst>
                <a:ext uri="{FF2B5EF4-FFF2-40B4-BE49-F238E27FC236}">
                  <a16:creationId xmlns:a16="http://schemas.microsoft.com/office/drawing/2014/main" xmlns="" id="{3C1F520E-0E6E-3D4B-B96E-37F18F386473}"/>
                </a:ext>
              </a:extLst>
            </p:cNvPr>
            <p:cNvSpPr/>
            <p:nvPr/>
          </p:nvSpPr>
          <p:spPr>
            <a:xfrm>
              <a:off x="1062896" y="2541219"/>
              <a:ext cx="4228295" cy="65562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DEAB"/>
                </a:gs>
                <a:gs pos="100000">
                  <a:srgbClr val="F8AF5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坚持正确的舆论导向</a:t>
              </a:r>
            </a:p>
          </p:txBody>
        </p:sp>
        <p:sp>
          <p:nvSpPr>
            <p:cNvPr id="17" name="文本框 4">
              <a:extLst>
                <a:ext uri="{FF2B5EF4-FFF2-40B4-BE49-F238E27FC236}">
                  <a16:creationId xmlns:a16="http://schemas.microsoft.com/office/drawing/2014/main" xmlns="" id="{6EA63321-9E28-704C-85A5-B69F934EAE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4852" y="3471075"/>
              <a:ext cx="2924382" cy="1156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对虚无历史、消解主流价值的错误思想言论，及时进行批驳和辨析引导。</a:t>
              </a:r>
              <a:endPara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562731B-1434-064F-A37C-2AAD0B075564}"/>
              </a:ext>
            </a:extLst>
          </p:cNvPr>
          <p:cNvGrpSpPr/>
          <p:nvPr/>
        </p:nvGrpSpPr>
        <p:grpSpPr>
          <a:xfrm>
            <a:off x="6176084" y="1723017"/>
            <a:ext cx="4228295" cy="3962400"/>
            <a:chOff x="6176084" y="1723017"/>
            <a:chExt cx="4228295" cy="3962400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553AA2D0-EB3B-4D45-9840-AE9C50770934}"/>
                </a:ext>
              </a:extLst>
            </p:cNvPr>
            <p:cNvSpPr/>
            <p:nvPr/>
          </p:nvSpPr>
          <p:spPr>
            <a:xfrm>
              <a:off x="6309031" y="1723017"/>
              <a:ext cx="3962400" cy="3962400"/>
            </a:xfrm>
            <a:prstGeom prst="ellipse">
              <a:avLst/>
            </a:prstGeom>
            <a:gradFill>
              <a:gsLst>
                <a:gs pos="12000">
                  <a:srgbClr val="FBC680">
                    <a:alpha val="0"/>
                  </a:srgbClr>
                </a:gs>
                <a:gs pos="99000">
                  <a:srgbClr val="FBC680">
                    <a:alpha val="58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FBC6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圆角矩形 18">
              <a:extLst>
                <a:ext uri="{FF2B5EF4-FFF2-40B4-BE49-F238E27FC236}">
                  <a16:creationId xmlns:a16="http://schemas.microsoft.com/office/drawing/2014/main" xmlns="" id="{28E82702-B244-C644-9489-B517A7422157}"/>
                </a:ext>
              </a:extLst>
            </p:cNvPr>
            <p:cNvSpPr/>
            <p:nvPr/>
          </p:nvSpPr>
          <p:spPr>
            <a:xfrm>
              <a:off x="6176084" y="2564577"/>
              <a:ext cx="4228295" cy="65562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DEAB"/>
                </a:gs>
                <a:gs pos="100000">
                  <a:srgbClr val="F8AF5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制作刊播爱国主义优秀公益广告作品</a:t>
              </a:r>
            </a:p>
          </p:txBody>
        </p:sp>
        <p:sp>
          <p:nvSpPr>
            <p:cNvPr id="20" name="文本框 4">
              <a:extLst>
                <a:ext uri="{FF2B5EF4-FFF2-40B4-BE49-F238E27FC236}">
                  <a16:creationId xmlns:a16="http://schemas.microsoft.com/office/drawing/2014/main" xmlns="" id="{3EAA96AA-AFEC-9C41-BDEC-75A948637F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28040" y="3494433"/>
              <a:ext cx="2924382" cy="1156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在街头户外张贴悬挂展示标语口号、宣传挂图，生物形象做好宣传。</a:t>
              </a: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90A2AC62-DA06-AC41-9BC5-11A8020E0799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丰富爱国主义教育</a:t>
            </a:r>
          </a:p>
        </p:txBody>
      </p:sp>
    </p:spTree>
    <p:extLst>
      <p:ext uri="{BB962C8B-B14F-4D97-AF65-F5344CB8AC3E}">
        <p14:creationId xmlns:p14="http://schemas.microsoft.com/office/powerpoint/2010/main" val="4016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801AF42-AE9D-4844-B30C-B9A50ED32D37}"/>
              </a:ext>
            </a:extLst>
          </p:cNvPr>
          <p:cNvGrpSpPr/>
          <p:nvPr/>
        </p:nvGrpSpPr>
        <p:grpSpPr>
          <a:xfrm>
            <a:off x="874712" y="1413863"/>
            <a:ext cx="10442576" cy="1867304"/>
            <a:chOff x="874712" y="1413863"/>
            <a:chExt cx="10442576" cy="1867304"/>
          </a:xfrm>
        </p:grpSpPr>
        <p:sp>
          <p:nvSpPr>
            <p:cNvPr id="12" name="圆角矩形 11">
              <a:extLst>
                <a:ext uri="{FF2B5EF4-FFF2-40B4-BE49-F238E27FC236}">
                  <a16:creationId xmlns:a16="http://schemas.microsoft.com/office/drawing/2014/main" xmlns="" id="{CA58729B-F9BA-484E-BADB-C471774308AF}"/>
                </a:ext>
              </a:extLst>
            </p:cNvPr>
            <p:cNvSpPr/>
            <p:nvPr/>
          </p:nvSpPr>
          <p:spPr>
            <a:xfrm>
              <a:off x="874712" y="1783494"/>
              <a:ext cx="10442576" cy="1497673"/>
            </a:xfrm>
            <a:prstGeom prst="roundRect">
              <a:avLst>
                <a:gd name="adj" fmla="val 13423"/>
              </a:avLst>
            </a:prstGeom>
            <a:gradFill>
              <a:gsLst>
                <a:gs pos="0">
                  <a:srgbClr val="FFDEAB"/>
                </a:gs>
                <a:gs pos="100000">
                  <a:srgbClr val="F8AF5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EA80ED66-C155-2044-B329-775862CF6EE0}"/>
                </a:ext>
              </a:extLst>
            </p:cNvPr>
            <p:cNvSpPr txBox="1"/>
            <p:nvPr/>
          </p:nvSpPr>
          <p:spPr>
            <a:xfrm>
              <a:off x="5281715" y="2270720"/>
              <a:ext cx="5685454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800" b="1" dirty="0">
                  <a:solidFill>
                    <a:srgbClr val="C00000"/>
                  </a:solidFill>
                  <a:cs typeface="+mn-ea"/>
                  <a:sym typeface="+mn-lt"/>
                </a:rPr>
                <a:t>各级各类媒体要聚焦爱国主义主题</a:t>
              </a:r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BDE09AE2-BBA6-1E45-BE37-409C3D495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5771" y="1413863"/>
              <a:ext cx="4045825" cy="1867304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221098C-5CD1-6349-9BA7-1FFEC988B248}"/>
              </a:ext>
            </a:extLst>
          </p:cNvPr>
          <p:cNvGrpSpPr/>
          <p:nvPr/>
        </p:nvGrpSpPr>
        <p:grpSpPr>
          <a:xfrm>
            <a:off x="1105069" y="3697949"/>
            <a:ext cx="4812846" cy="1952838"/>
            <a:chOff x="1105069" y="3697949"/>
            <a:chExt cx="4812846" cy="1952838"/>
          </a:xfrm>
        </p:grpSpPr>
        <p:sp>
          <p:nvSpPr>
            <p:cNvPr id="8" name="文本框 4">
              <a:extLst>
                <a:ext uri="{FF2B5EF4-FFF2-40B4-BE49-F238E27FC236}">
                  <a16:creationId xmlns:a16="http://schemas.microsoft.com/office/drawing/2014/main" xmlns="" id="{421AB673-2A4E-1847-AE78-4F01B08920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6180" y="3911211"/>
              <a:ext cx="4270625" cy="1526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创新方法手段，适应分众化、差异化传播趋势，使爱国主义宣传报道接地气、有生气、聚入气，有情感、有深度、有温度。把爱国主义主</a:t>
              </a:r>
              <a:r>
                <a:rPr lang="en-US" altLang="zh-CN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"</a:t>
              </a: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题融入贯穿媒体融合发展</a:t>
              </a:r>
              <a:endPara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圆角矩形 17">
              <a:extLst>
                <a:ext uri="{FF2B5EF4-FFF2-40B4-BE49-F238E27FC236}">
                  <a16:creationId xmlns:a16="http://schemas.microsoft.com/office/drawing/2014/main" xmlns="" id="{370A57CE-8067-0E4E-9E6E-B35D61BCE2F3}"/>
                </a:ext>
              </a:extLst>
            </p:cNvPr>
            <p:cNvSpPr/>
            <p:nvPr/>
          </p:nvSpPr>
          <p:spPr>
            <a:xfrm>
              <a:off x="1105069" y="3697949"/>
              <a:ext cx="4812846" cy="1952838"/>
            </a:xfrm>
            <a:prstGeom prst="roundRect">
              <a:avLst>
                <a:gd name="adj" fmla="val 6973"/>
              </a:avLst>
            </a:prstGeom>
            <a:noFill/>
            <a:ln>
              <a:solidFill>
                <a:srgbClr val="FBC68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1BC5FA3E-910A-624A-9A72-D26552116EBA}"/>
              </a:ext>
            </a:extLst>
          </p:cNvPr>
          <p:cNvGrpSpPr/>
          <p:nvPr/>
        </p:nvGrpSpPr>
        <p:grpSpPr>
          <a:xfrm>
            <a:off x="6222410" y="3697949"/>
            <a:ext cx="4812846" cy="1952838"/>
            <a:chOff x="6222410" y="3697949"/>
            <a:chExt cx="4812846" cy="1952838"/>
          </a:xfrm>
        </p:grpSpPr>
        <p:sp>
          <p:nvSpPr>
            <p:cNvPr id="17" name="文本框 4">
              <a:extLst>
                <a:ext uri="{FF2B5EF4-FFF2-40B4-BE49-F238E27FC236}">
                  <a16:creationId xmlns:a16="http://schemas.microsoft.com/office/drawing/2014/main" xmlns="" id="{5B510EB9-E23C-C646-9ED7-01243CFB3A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93521" y="3911211"/>
              <a:ext cx="4270625" cy="1526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打通网上网下、版面页面，退出系列专题专栏、新闻报道、言论评论一家融媒体产品，加强县级融媒体中心建设，生动讲好爱国故事、大力传播主流价值观。</a:t>
              </a:r>
              <a:endPara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圆角矩形 18">
              <a:extLst>
                <a:ext uri="{FF2B5EF4-FFF2-40B4-BE49-F238E27FC236}">
                  <a16:creationId xmlns:a16="http://schemas.microsoft.com/office/drawing/2014/main" xmlns="" id="{7C42412F-E72E-2942-BC31-B32794D994F7}"/>
                </a:ext>
              </a:extLst>
            </p:cNvPr>
            <p:cNvSpPr/>
            <p:nvPr/>
          </p:nvSpPr>
          <p:spPr>
            <a:xfrm>
              <a:off x="6222410" y="3697949"/>
              <a:ext cx="4812846" cy="1952838"/>
            </a:xfrm>
            <a:prstGeom prst="roundRect">
              <a:avLst>
                <a:gd name="adj" fmla="val 6973"/>
              </a:avLst>
            </a:prstGeom>
            <a:noFill/>
            <a:ln>
              <a:solidFill>
                <a:srgbClr val="FBC68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56047D8A-CEDB-2746-A4C9-BF3E69A5F076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丰富爱国主义教育</a:t>
            </a:r>
          </a:p>
        </p:txBody>
      </p:sp>
    </p:spTree>
    <p:extLst>
      <p:ext uri="{BB962C8B-B14F-4D97-AF65-F5344CB8AC3E}">
        <p14:creationId xmlns:p14="http://schemas.microsoft.com/office/powerpoint/2010/main" val="125865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647A3E8-A9CB-314C-85C1-D52EF78A91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713" y="2724361"/>
            <a:ext cx="3802357" cy="204427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94428E39-2F70-654F-B19E-A73EC84B4410}"/>
              </a:ext>
            </a:extLst>
          </p:cNvPr>
          <p:cNvGrpSpPr/>
          <p:nvPr/>
        </p:nvGrpSpPr>
        <p:grpSpPr>
          <a:xfrm>
            <a:off x="4902200" y="2925041"/>
            <a:ext cx="6415088" cy="1653183"/>
            <a:chOff x="4902200" y="2925041"/>
            <a:chExt cx="6415088" cy="1653183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00AEF760-E64B-E64D-84AE-911F8B861E26}"/>
                </a:ext>
              </a:extLst>
            </p:cNvPr>
            <p:cNvSpPr txBox="1"/>
            <p:nvPr/>
          </p:nvSpPr>
          <p:spPr>
            <a:xfrm>
              <a:off x="4902200" y="3562561"/>
              <a:ext cx="64150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营造爱国教育氛围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246A265E-6545-E14C-8E9B-72F718336E90}"/>
                </a:ext>
              </a:extLst>
            </p:cNvPr>
            <p:cNvSpPr txBox="1"/>
            <p:nvPr/>
          </p:nvSpPr>
          <p:spPr>
            <a:xfrm>
              <a:off x="4902200" y="2925041"/>
              <a:ext cx="34538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不忘初心</a:t>
              </a:r>
              <a:r>
                <a:rPr kumimoji="1" lang="en-US" altLang="zh-CN" sz="2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·</a:t>
              </a:r>
              <a:r>
                <a:rPr kumimoji="1" lang="zh-CN" altLang="en-US" sz="2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牢记使命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F0E3E716-5F13-894B-B669-0339EE2B8774}"/>
              </a:ext>
            </a:extLst>
          </p:cNvPr>
          <p:cNvGrpSpPr/>
          <p:nvPr/>
        </p:nvGrpSpPr>
        <p:grpSpPr>
          <a:xfrm flipH="1">
            <a:off x="4229737" y="1178860"/>
            <a:ext cx="1119796" cy="2269401"/>
            <a:chOff x="10194047" y="8101330"/>
            <a:chExt cx="954088" cy="1933576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88DCB165-EFE1-F549-A50A-BA08197112BD}"/>
                </a:ext>
              </a:extLst>
            </p:cNvPr>
            <p:cNvGrpSpPr/>
            <p:nvPr/>
          </p:nvGrpSpPr>
          <p:grpSpPr>
            <a:xfrm>
              <a:off x="10194047" y="9384031"/>
              <a:ext cx="606425" cy="650875"/>
              <a:chOff x="10194047" y="9384031"/>
              <a:chExt cx="606425" cy="650875"/>
            </a:xfrm>
            <a:gradFill>
              <a:gsLst>
                <a:gs pos="0">
                  <a:schemeClr val="bg1">
                    <a:alpha val="23000"/>
                  </a:schemeClr>
                </a:gs>
                <a:gs pos="88000">
                  <a:schemeClr val="bg1">
                    <a:alpha val="0"/>
                  </a:schemeClr>
                </a:gs>
              </a:gsLst>
              <a:lin ang="5400000" scaled="0"/>
            </a:gradFill>
          </p:grpSpPr>
          <p:sp>
            <p:nvSpPr>
              <p:cNvPr id="24" name="Freeform 5">
                <a:extLst>
                  <a:ext uri="{FF2B5EF4-FFF2-40B4-BE49-F238E27FC236}">
                    <a16:creationId xmlns:a16="http://schemas.microsoft.com/office/drawing/2014/main" xmlns="" id="{39D56517-1735-DA4F-ACD8-19D06C047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0910" y="9471343"/>
                <a:ext cx="69850" cy="563563"/>
              </a:xfrm>
              <a:custGeom>
                <a:avLst/>
                <a:gdLst>
                  <a:gd name="T0" fmla="*/ 2 w 11"/>
                  <a:gd name="T1" fmla="*/ 0 h 90"/>
                  <a:gd name="T2" fmla="*/ 2 w 11"/>
                  <a:gd name="T3" fmla="*/ 0 h 90"/>
                  <a:gd name="T4" fmla="*/ 0 w 11"/>
                  <a:gd name="T5" fmla="*/ 8 h 90"/>
                  <a:gd name="T6" fmla="*/ 10 w 11"/>
                  <a:gd name="T7" fmla="*/ 89 h 90"/>
                  <a:gd name="T8" fmla="*/ 11 w 11"/>
                  <a:gd name="T9" fmla="*/ 90 h 90"/>
                  <a:gd name="T10" fmla="*/ 2 w 11"/>
                  <a:gd name="T1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90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5"/>
                      <a:pt x="0" y="8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11" y="90"/>
                      <a:pt x="11" y="90"/>
                      <a:pt x="11" y="9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6">
                <a:extLst>
                  <a:ext uri="{FF2B5EF4-FFF2-40B4-BE49-F238E27FC236}">
                    <a16:creationId xmlns:a16="http://schemas.microsoft.com/office/drawing/2014/main" xmlns="" id="{EAF9100A-CA95-A144-8DD6-E118BD364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464993"/>
                <a:ext cx="536575" cy="63500"/>
              </a:xfrm>
              <a:custGeom>
                <a:avLst/>
                <a:gdLst>
                  <a:gd name="T0" fmla="*/ 44 w 85"/>
                  <a:gd name="T1" fmla="*/ 0 h 10"/>
                  <a:gd name="T2" fmla="*/ 40 w 85"/>
                  <a:gd name="T3" fmla="*/ 0 h 10"/>
                  <a:gd name="T4" fmla="*/ 0 w 85"/>
                  <a:gd name="T5" fmla="*/ 8 h 10"/>
                  <a:gd name="T6" fmla="*/ 1 w 85"/>
                  <a:gd name="T7" fmla="*/ 9 h 10"/>
                  <a:gd name="T8" fmla="*/ 1 w 85"/>
                  <a:gd name="T9" fmla="*/ 9 h 10"/>
                  <a:gd name="T10" fmla="*/ 43 w 85"/>
                  <a:gd name="T11" fmla="*/ 1 h 10"/>
                  <a:gd name="T12" fmla="*/ 43 w 85"/>
                  <a:gd name="T13" fmla="*/ 1 h 10"/>
                  <a:gd name="T14" fmla="*/ 43 w 85"/>
                  <a:gd name="T15" fmla="*/ 1 h 10"/>
                  <a:gd name="T16" fmla="*/ 43 w 85"/>
                  <a:gd name="T17" fmla="*/ 1 h 10"/>
                  <a:gd name="T18" fmla="*/ 84 w 85"/>
                  <a:gd name="T19" fmla="*/ 9 h 10"/>
                  <a:gd name="T20" fmla="*/ 84 w 85"/>
                  <a:gd name="T21" fmla="*/ 10 h 10"/>
                  <a:gd name="T22" fmla="*/ 85 w 85"/>
                  <a:gd name="T23" fmla="*/ 9 h 10"/>
                  <a:gd name="T24" fmla="*/ 44 w 85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10">
                    <a:moveTo>
                      <a:pt x="44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34" y="2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84" y="9"/>
                      <a:pt x="84" y="10"/>
                      <a:pt x="84" y="10"/>
                    </a:cubicBezTo>
                    <a:cubicBezTo>
                      <a:pt x="85" y="10"/>
                      <a:pt x="85" y="9"/>
                      <a:pt x="85" y="9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7">
                <a:extLst>
                  <a:ext uri="{FF2B5EF4-FFF2-40B4-BE49-F238E27FC236}">
                    <a16:creationId xmlns:a16="http://schemas.microsoft.com/office/drawing/2014/main" xmlns="" id="{842E2D19-4A78-F74B-815F-56C4A0E48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94047" y="9428481"/>
                <a:ext cx="606425" cy="17463"/>
              </a:xfrm>
              <a:custGeom>
                <a:avLst/>
                <a:gdLst>
                  <a:gd name="T0" fmla="*/ 60 w 382"/>
                  <a:gd name="T1" fmla="*/ 4 h 11"/>
                  <a:gd name="T2" fmla="*/ 0 w 382"/>
                  <a:gd name="T3" fmla="*/ 11 h 11"/>
                  <a:gd name="T4" fmla="*/ 67 w 382"/>
                  <a:gd name="T5" fmla="*/ 11 h 11"/>
                  <a:gd name="T6" fmla="*/ 64 w 382"/>
                  <a:gd name="T7" fmla="*/ 8 h 11"/>
                  <a:gd name="T8" fmla="*/ 64 w 382"/>
                  <a:gd name="T9" fmla="*/ 8 h 11"/>
                  <a:gd name="T10" fmla="*/ 60 w 382"/>
                  <a:gd name="T11" fmla="*/ 4 h 11"/>
                  <a:gd name="T12" fmla="*/ 382 w 382"/>
                  <a:gd name="T13" fmla="*/ 0 h 11"/>
                  <a:gd name="T14" fmla="*/ 382 w 382"/>
                  <a:gd name="T15" fmla="*/ 0 h 11"/>
                  <a:gd name="T16" fmla="*/ 243 w 382"/>
                  <a:gd name="T17" fmla="*/ 0 h 11"/>
                  <a:gd name="T18" fmla="*/ 243 w 382"/>
                  <a:gd name="T19" fmla="*/ 8 h 11"/>
                  <a:gd name="T20" fmla="*/ 378 w 382"/>
                  <a:gd name="T21" fmla="*/ 4 h 11"/>
                  <a:gd name="T22" fmla="*/ 382 w 382"/>
                  <a:gd name="T2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2" h="11">
                    <a:moveTo>
                      <a:pt x="60" y="4"/>
                    </a:moveTo>
                    <a:lnTo>
                      <a:pt x="0" y="11"/>
                    </a:lnTo>
                    <a:lnTo>
                      <a:pt x="67" y="11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0" y="4"/>
                    </a:lnTo>
                    <a:close/>
                    <a:moveTo>
                      <a:pt x="382" y="0"/>
                    </a:moveTo>
                    <a:lnTo>
                      <a:pt x="382" y="0"/>
                    </a:lnTo>
                    <a:lnTo>
                      <a:pt x="243" y="0"/>
                    </a:lnTo>
                    <a:lnTo>
                      <a:pt x="243" y="8"/>
                    </a:lnTo>
                    <a:lnTo>
                      <a:pt x="378" y="4"/>
                    </a:lnTo>
                    <a:lnTo>
                      <a:pt x="38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8">
                <a:extLst>
                  <a:ext uri="{FF2B5EF4-FFF2-40B4-BE49-F238E27FC236}">
                    <a16:creationId xmlns:a16="http://schemas.microsoft.com/office/drawing/2014/main" xmlns="" id="{1F726221-51DA-CE4F-9FC6-29E6873CD4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94047" y="9428481"/>
                <a:ext cx="606425" cy="17463"/>
              </a:xfrm>
              <a:custGeom>
                <a:avLst/>
                <a:gdLst>
                  <a:gd name="T0" fmla="*/ 60 w 382"/>
                  <a:gd name="T1" fmla="*/ 4 h 11"/>
                  <a:gd name="T2" fmla="*/ 0 w 382"/>
                  <a:gd name="T3" fmla="*/ 11 h 11"/>
                  <a:gd name="T4" fmla="*/ 67 w 382"/>
                  <a:gd name="T5" fmla="*/ 11 h 11"/>
                  <a:gd name="T6" fmla="*/ 64 w 382"/>
                  <a:gd name="T7" fmla="*/ 8 h 11"/>
                  <a:gd name="T8" fmla="*/ 64 w 382"/>
                  <a:gd name="T9" fmla="*/ 8 h 11"/>
                  <a:gd name="T10" fmla="*/ 60 w 382"/>
                  <a:gd name="T11" fmla="*/ 4 h 11"/>
                  <a:gd name="T12" fmla="*/ 382 w 382"/>
                  <a:gd name="T13" fmla="*/ 0 h 11"/>
                  <a:gd name="T14" fmla="*/ 382 w 382"/>
                  <a:gd name="T15" fmla="*/ 0 h 11"/>
                  <a:gd name="T16" fmla="*/ 243 w 382"/>
                  <a:gd name="T17" fmla="*/ 0 h 11"/>
                  <a:gd name="T18" fmla="*/ 243 w 382"/>
                  <a:gd name="T19" fmla="*/ 8 h 11"/>
                  <a:gd name="T20" fmla="*/ 378 w 382"/>
                  <a:gd name="T21" fmla="*/ 4 h 11"/>
                  <a:gd name="T22" fmla="*/ 382 w 382"/>
                  <a:gd name="T2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2" h="11">
                    <a:moveTo>
                      <a:pt x="60" y="4"/>
                    </a:moveTo>
                    <a:lnTo>
                      <a:pt x="0" y="11"/>
                    </a:lnTo>
                    <a:lnTo>
                      <a:pt x="67" y="11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0" y="4"/>
                    </a:lnTo>
                    <a:moveTo>
                      <a:pt x="382" y="0"/>
                    </a:moveTo>
                    <a:lnTo>
                      <a:pt x="382" y="0"/>
                    </a:lnTo>
                    <a:lnTo>
                      <a:pt x="243" y="0"/>
                    </a:lnTo>
                    <a:lnTo>
                      <a:pt x="243" y="8"/>
                    </a:lnTo>
                    <a:lnTo>
                      <a:pt x="378" y="4"/>
                    </a:lnTo>
                    <a:lnTo>
                      <a:pt x="382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9">
                <a:extLst>
                  <a:ext uri="{FF2B5EF4-FFF2-40B4-BE49-F238E27FC236}">
                    <a16:creationId xmlns:a16="http://schemas.microsoft.com/office/drawing/2014/main" xmlns="" id="{99FFA1DD-51A4-854F-AEDF-FB85552BE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8497" y="9471343"/>
                <a:ext cx="309563" cy="531813"/>
              </a:xfrm>
              <a:custGeom>
                <a:avLst/>
                <a:gdLst>
                  <a:gd name="T0" fmla="*/ 42 w 49"/>
                  <a:gd name="T1" fmla="*/ 0 h 85"/>
                  <a:gd name="T2" fmla="*/ 0 w 49"/>
                  <a:gd name="T3" fmla="*/ 8 h 85"/>
                  <a:gd name="T4" fmla="*/ 0 w 49"/>
                  <a:gd name="T5" fmla="*/ 8 h 85"/>
                  <a:gd name="T6" fmla="*/ 49 w 49"/>
                  <a:gd name="T7" fmla="*/ 85 h 85"/>
                  <a:gd name="T8" fmla="*/ 40 w 49"/>
                  <a:gd name="T9" fmla="*/ 8 h 85"/>
                  <a:gd name="T10" fmla="*/ 42 w 49"/>
                  <a:gd name="T11" fmla="*/ 0 h 85"/>
                  <a:gd name="T12" fmla="*/ 42 w 49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5">
                    <a:moveTo>
                      <a:pt x="42" y="0"/>
                    </a:moveTo>
                    <a:cubicBezTo>
                      <a:pt x="33" y="1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5" y="53"/>
                      <a:pt x="49" y="85"/>
                    </a:cubicBezTo>
                    <a:cubicBezTo>
                      <a:pt x="49" y="85"/>
                      <a:pt x="37" y="33"/>
                      <a:pt x="40" y="8"/>
                    </a:cubicBezTo>
                    <a:cubicBezTo>
                      <a:pt x="41" y="5"/>
                      <a:pt x="41" y="2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xmlns="" id="{3987A66C-2FE3-F648-8C27-FA83F00F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610" y="9471343"/>
                <a:ext cx="258763" cy="406400"/>
              </a:xfrm>
              <a:custGeom>
                <a:avLst/>
                <a:gdLst>
                  <a:gd name="T0" fmla="*/ 0 w 163"/>
                  <a:gd name="T1" fmla="*/ 0 h 256"/>
                  <a:gd name="T2" fmla="*/ 0 w 163"/>
                  <a:gd name="T3" fmla="*/ 0 h 256"/>
                  <a:gd name="T4" fmla="*/ 32 w 163"/>
                  <a:gd name="T5" fmla="*/ 256 h 256"/>
                  <a:gd name="T6" fmla="*/ 163 w 163"/>
                  <a:gd name="T7" fmla="*/ 32 h 256"/>
                  <a:gd name="T8" fmla="*/ 0 w 163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256">
                    <a:moveTo>
                      <a:pt x="0" y="0"/>
                    </a:moveTo>
                    <a:lnTo>
                      <a:pt x="0" y="0"/>
                    </a:lnTo>
                    <a:lnTo>
                      <a:pt x="32" y="256"/>
                    </a:lnTo>
                    <a:lnTo>
                      <a:pt x="163" y="3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11">
                <a:extLst>
                  <a:ext uri="{FF2B5EF4-FFF2-40B4-BE49-F238E27FC236}">
                    <a16:creationId xmlns:a16="http://schemas.microsoft.com/office/drawing/2014/main" xmlns="" id="{1ADA00F2-E141-9049-A1C5-B944EFD2B4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610" y="9471343"/>
                <a:ext cx="258763" cy="406400"/>
              </a:xfrm>
              <a:custGeom>
                <a:avLst/>
                <a:gdLst>
                  <a:gd name="T0" fmla="*/ 0 w 163"/>
                  <a:gd name="T1" fmla="*/ 0 h 256"/>
                  <a:gd name="T2" fmla="*/ 0 w 163"/>
                  <a:gd name="T3" fmla="*/ 0 h 256"/>
                  <a:gd name="T4" fmla="*/ 32 w 163"/>
                  <a:gd name="T5" fmla="*/ 256 h 256"/>
                  <a:gd name="T6" fmla="*/ 163 w 163"/>
                  <a:gd name="T7" fmla="*/ 32 h 256"/>
                  <a:gd name="T8" fmla="*/ 0 w 163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256">
                    <a:moveTo>
                      <a:pt x="0" y="0"/>
                    </a:moveTo>
                    <a:lnTo>
                      <a:pt x="0" y="0"/>
                    </a:lnTo>
                    <a:lnTo>
                      <a:pt x="32" y="256"/>
                    </a:lnTo>
                    <a:lnTo>
                      <a:pt x="163" y="32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12">
                <a:extLst>
                  <a:ext uri="{FF2B5EF4-FFF2-40B4-BE49-F238E27FC236}">
                    <a16:creationId xmlns:a16="http://schemas.microsoft.com/office/drawing/2014/main" xmlns="" id="{04AA80A9-CD83-714D-B212-5CB4E273CE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95647" y="9428481"/>
                <a:ext cx="284163" cy="42863"/>
              </a:xfrm>
              <a:custGeom>
                <a:avLst/>
                <a:gdLst>
                  <a:gd name="T0" fmla="*/ 3 w 45"/>
                  <a:gd name="T1" fmla="*/ 6 h 7"/>
                  <a:gd name="T2" fmla="*/ 3 w 45"/>
                  <a:gd name="T3" fmla="*/ 6 h 7"/>
                  <a:gd name="T4" fmla="*/ 4 w 45"/>
                  <a:gd name="T5" fmla="*/ 7 h 7"/>
                  <a:gd name="T6" fmla="*/ 3 w 45"/>
                  <a:gd name="T7" fmla="*/ 6 h 7"/>
                  <a:gd name="T8" fmla="*/ 0 w 45"/>
                  <a:gd name="T9" fmla="*/ 2 h 7"/>
                  <a:gd name="T10" fmla="*/ 0 w 45"/>
                  <a:gd name="T11" fmla="*/ 2 h 7"/>
                  <a:gd name="T12" fmla="*/ 1 w 45"/>
                  <a:gd name="T13" fmla="*/ 3 h 7"/>
                  <a:gd name="T14" fmla="*/ 2 w 45"/>
                  <a:gd name="T15" fmla="*/ 4 h 7"/>
                  <a:gd name="T16" fmla="*/ 1 w 45"/>
                  <a:gd name="T17" fmla="*/ 3 h 7"/>
                  <a:gd name="T18" fmla="*/ 1 w 45"/>
                  <a:gd name="T19" fmla="*/ 3 h 7"/>
                  <a:gd name="T20" fmla="*/ 0 w 45"/>
                  <a:gd name="T21" fmla="*/ 2 h 7"/>
                  <a:gd name="T22" fmla="*/ 20 w 45"/>
                  <a:gd name="T23" fmla="*/ 5 h 7"/>
                  <a:gd name="T24" fmla="*/ 18 w 45"/>
                  <a:gd name="T25" fmla="*/ 3 h 7"/>
                  <a:gd name="T26" fmla="*/ 20 w 45"/>
                  <a:gd name="T27" fmla="*/ 2 h 7"/>
                  <a:gd name="T28" fmla="*/ 22 w 45"/>
                  <a:gd name="T29" fmla="*/ 3 h 7"/>
                  <a:gd name="T30" fmla="*/ 20 w 45"/>
                  <a:gd name="T31" fmla="*/ 5 h 7"/>
                  <a:gd name="T32" fmla="*/ 27 w 45"/>
                  <a:gd name="T33" fmla="*/ 5 h 7"/>
                  <a:gd name="T34" fmla="*/ 25 w 45"/>
                  <a:gd name="T35" fmla="*/ 3 h 7"/>
                  <a:gd name="T36" fmla="*/ 27 w 45"/>
                  <a:gd name="T37" fmla="*/ 2 h 7"/>
                  <a:gd name="T38" fmla="*/ 29 w 45"/>
                  <a:gd name="T39" fmla="*/ 3 h 7"/>
                  <a:gd name="T40" fmla="*/ 27 w 45"/>
                  <a:gd name="T41" fmla="*/ 5 h 7"/>
                  <a:gd name="T42" fmla="*/ 34 w 45"/>
                  <a:gd name="T43" fmla="*/ 5 h 7"/>
                  <a:gd name="T44" fmla="*/ 32 w 45"/>
                  <a:gd name="T45" fmla="*/ 3 h 7"/>
                  <a:gd name="T46" fmla="*/ 34 w 45"/>
                  <a:gd name="T47" fmla="*/ 2 h 7"/>
                  <a:gd name="T48" fmla="*/ 36 w 45"/>
                  <a:gd name="T49" fmla="*/ 3 h 7"/>
                  <a:gd name="T50" fmla="*/ 34 w 45"/>
                  <a:gd name="T51" fmla="*/ 5 h 7"/>
                  <a:gd name="T52" fmla="*/ 45 w 45"/>
                  <a:gd name="T53" fmla="*/ 0 h 7"/>
                  <a:gd name="T54" fmla="*/ 13 w 45"/>
                  <a:gd name="T55" fmla="*/ 1 h 7"/>
                  <a:gd name="T56" fmla="*/ 17 w 45"/>
                  <a:gd name="T57" fmla="*/ 7 h 7"/>
                  <a:gd name="T58" fmla="*/ 30 w 45"/>
                  <a:gd name="T59" fmla="*/ 6 h 7"/>
                  <a:gd name="T60" fmla="*/ 34 w 45"/>
                  <a:gd name="T61" fmla="*/ 6 h 7"/>
                  <a:gd name="T62" fmla="*/ 44 w 45"/>
                  <a:gd name="T63" fmla="*/ 6 h 7"/>
                  <a:gd name="T64" fmla="*/ 45 w 45"/>
                  <a:gd name="T65" fmla="*/ 2 h 7"/>
                  <a:gd name="T66" fmla="*/ 45 w 45"/>
                  <a:gd name="T6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5" h="7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20" y="5"/>
                    </a:moveTo>
                    <a:cubicBezTo>
                      <a:pt x="19" y="5"/>
                      <a:pt x="18" y="4"/>
                      <a:pt x="18" y="3"/>
                    </a:cubicBezTo>
                    <a:cubicBezTo>
                      <a:pt x="18" y="3"/>
                      <a:pt x="19" y="2"/>
                      <a:pt x="20" y="2"/>
                    </a:cubicBezTo>
                    <a:cubicBezTo>
                      <a:pt x="21" y="2"/>
                      <a:pt x="22" y="3"/>
                      <a:pt x="22" y="3"/>
                    </a:cubicBezTo>
                    <a:cubicBezTo>
                      <a:pt x="22" y="4"/>
                      <a:pt x="21" y="5"/>
                      <a:pt x="20" y="5"/>
                    </a:cubicBezTo>
                    <a:moveTo>
                      <a:pt x="27" y="5"/>
                    </a:moveTo>
                    <a:cubicBezTo>
                      <a:pt x="26" y="5"/>
                      <a:pt x="25" y="4"/>
                      <a:pt x="25" y="3"/>
                    </a:cubicBezTo>
                    <a:cubicBezTo>
                      <a:pt x="25" y="3"/>
                      <a:pt x="26" y="2"/>
                      <a:pt x="27" y="2"/>
                    </a:cubicBezTo>
                    <a:cubicBezTo>
                      <a:pt x="28" y="2"/>
                      <a:pt x="29" y="3"/>
                      <a:pt x="29" y="3"/>
                    </a:cubicBezTo>
                    <a:cubicBezTo>
                      <a:pt x="29" y="4"/>
                      <a:pt x="28" y="5"/>
                      <a:pt x="27" y="5"/>
                    </a:cubicBezTo>
                    <a:moveTo>
                      <a:pt x="34" y="5"/>
                    </a:moveTo>
                    <a:cubicBezTo>
                      <a:pt x="32" y="5"/>
                      <a:pt x="32" y="4"/>
                      <a:pt x="32" y="3"/>
                    </a:cubicBezTo>
                    <a:cubicBezTo>
                      <a:pt x="32" y="3"/>
                      <a:pt x="32" y="2"/>
                      <a:pt x="34" y="2"/>
                    </a:cubicBezTo>
                    <a:cubicBezTo>
                      <a:pt x="35" y="2"/>
                      <a:pt x="36" y="3"/>
                      <a:pt x="36" y="3"/>
                    </a:cubicBezTo>
                    <a:cubicBezTo>
                      <a:pt x="36" y="4"/>
                      <a:pt x="35" y="5"/>
                      <a:pt x="34" y="5"/>
                    </a:cubicBezTo>
                    <a:moveTo>
                      <a:pt x="45" y="0"/>
                    </a:moveTo>
                    <a:cubicBezTo>
                      <a:pt x="13" y="1"/>
                      <a:pt x="13" y="1"/>
                      <a:pt x="13" y="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xmlns="" id="{E2DB0E9A-33AE-0140-A822-D673D750B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9297" y="9434831"/>
                <a:ext cx="112713" cy="36513"/>
              </a:xfrm>
              <a:custGeom>
                <a:avLst/>
                <a:gdLst>
                  <a:gd name="T0" fmla="*/ 55 w 71"/>
                  <a:gd name="T1" fmla="*/ 0 h 23"/>
                  <a:gd name="T2" fmla="*/ 19 w 71"/>
                  <a:gd name="T3" fmla="*/ 0 h 23"/>
                  <a:gd name="T4" fmla="*/ 0 w 71"/>
                  <a:gd name="T5" fmla="*/ 0 h 23"/>
                  <a:gd name="T6" fmla="*/ 4 w 71"/>
                  <a:gd name="T7" fmla="*/ 4 h 23"/>
                  <a:gd name="T8" fmla="*/ 7 w 71"/>
                  <a:gd name="T9" fmla="*/ 7 h 23"/>
                  <a:gd name="T10" fmla="*/ 51 w 71"/>
                  <a:gd name="T11" fmla="*/ 4 h 23"/>
                  <a:gd name="T12" fmla="*/ 63 w 71"/>
                  <a:gd name="T13" fmla="*/ 19 h 23"/>
                  <a:gd name="T14" fmla="*/ 15 w 71"/>
                  <a:gd name="T15" fmla="*/ 19 h 23"/>
                  <a:gd name="T16" fmla="*/ 19 w 71"/>
                  <a:gd name="T17" fmla="*/ 23 h 23"/>
                  <a:gd name="T18" fmla="*/ 71 w 71"/>
                  <a:gd name="T19" fmla="*/ 23 h 23"/>
                  <a:gd name="T20" fmla="*/ 71 w 71"/>
                  <a:gd name="T21" fmla="*/ 23 h 23"/>
                  <a:gd name="T22" fmla="*/ 55 w 71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3">
                    <a:moveTo>
                      <a:pt x="55" y="0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7" y="7"/>
                    </a:lnTo>
                    <a:lnTo>
                      <a:pt x="51" y="4"/>
                    </a:lnTo>
                    <a:lnTo>
                      <a:pt x="63" y="19"/>
                    </a:lnTo>
                    <a:lnTo>
                      <a:pt x="15" y="19"/>
                    </a:lnTo>
                    <a:lnTo>
                      <a:pt x="19" y="23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xmlns="" id="{9AE47B21-433C-FC4C-9EF9-2D14EF47D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9297" y="9434831"/>
                <a:ext cx="112713" cy="36513"/>
              </a:xfrm>
              <a:custGeom>
                <a:avLst/>
                <a:gdLst>
                  <a:gd name="T0" fmla="*/ 55 w 71"/>
                  <a:gd name="T1" fmla="*/ 0 h 23"/>
                  <a:gd name="T2" fmla="*/ 19 w 71"/>
                  <a:gd name="T3" fmla="*/ 0 h 23"/>
                  <a:gd name="T4" fmla="*/ 0 w 71"/>
                  <a:gd name="T5" fmla="*/ 0 h 23"/>
                  <a:gd name="T6" fmla="*/ 4 w 71"/>
                  <a:gd name="T7" fmla="*/ 4 h 23"/>
                  <a:gd name="T8" fmla="*/ 7 w 71"/>
                  <a:gd name="T9" fmla="*/ 7 h 23"/>
                  <a:gd name="T10" fmla="*/ 51 w 71"/>
                  <a:gd name="T11" fmla="*/ 4 h 23"/>
                  <a:gd name="T12" fmla="*/ 63 w 71"/>
                  <a:gd name="T13" fmla="*/ 19 h 23"/>
                  <a:gd name="T14" fmla="*/ 15 w 71"/>
                  <a:gd name="T15" fmla="*/ 19 h 23"/>
                  <a:gd name="T16" fmla="*/ 19 w 71"/>
                  <a:gd name="T17" fmla="*/ 23 h 23"/>
                  <a:gd name="T18" fmla="*/ 71 w 71"/>
                  <a:gd name="T19" fmla="*/ 23 h 23"/>
                  <a:gd name="T20" fmla="*/ 71 w 71"/>
                  <a:gd name="T21" fmla="*/ 23 h 23"/>
                  <a:gd name="T22" fmla="*/ 55 w 71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3">
                    <a:moveTo>
                      <a:pt x="55" y="0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7" y="7"/>
                    </a:lnTo>
                    <a:lnTo>
                      <a:pt x="51" y="4"/>
                    </a:lnTo>
                    <a:lnTo>
                      <a:pt x="63" y="19"/>
                    </a:lnTo>
                    <a:lnTo>
                      <a:pt x="15" y="19"/>
                    </a:lnTo>
                    <a:lnTo>
                      <a:pt x="19" y="23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55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15">
                <a:extLst>
                  <a:ext uri="{FF2B5EF4-FFF2-40B4-BE49-F238E27FC236}">
                    <a16:creationId xmlns:a16="http://schemas.microsoft.com/office/drawing/2014/main" xmlns="" id="{FA660BA5-22A0-8A49-98E0-5DA1EA794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0410" y="9441181"/>
                <a:ext cx="88900" cy="23813"/>
              </a:xfrm>
              <a:custGeom>
                <a:avLst/>
                <a:gdLst>
                  <a:gd name="T0" fmla="*/ 44 w 56"/>
                  <a:gd name="T1" fmla="*/ 0 h 15"/>
                  <a:gd name="T2" fmla="*/ 0 w 56"/>
                  <a:gd name="T3" fmla="*/ 3 h 15"/>
                  <a:gd name="T4" fmla="*/ 0 w 56"/>
                  <a:gd name="T5" fmla="*/ 3 h 15"/>
                  <a:gd name="T6" fmla="*/ 4 w 56"/>
                  <a:gd name="T7" fmla="*/ 7 h 15"/>
                  <a:gd name="T8" fmla="*/ 8 w 56"/>
                  <a:gd name="T9" fmla="*/ 15 h 15"/>
                  <a:gd name="T10" fmla="*/ 8 w 56"/>
                  <a:gd name="T11" fmla="*/ 15 h 15"/>
                  <a:gd name="T12" fmla="*/ 8 w 56"/>
                  <a:gd name="T13" fmla="*/ 15 h 15"/>
                  <a:gd name="T14" fmla="*/ 56 w 56"/>
                  <a:gd name="T15" fmla="*/ 15 h 15"/>
                  <a:gd name="T16" fmla="*/ 44 w 56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15">
                    <a:moveTo>
                      <a:pt x="44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4" y="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6" y="15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16">
                <a:extLst>
                  <a:ext uri="{FF2B5EF4-FFF2-40B4-BE49-F238E27FC236}">
                    <a16:creationId xmlns:a16="http://schemas.microsoft.com/office/drawing/2014/main" xmlns="" id="{1A6FB913-1FCC-4841-A264-D8B397365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0410" y="9441181"/>
                <a:ext cx="88900" cy="23813"/>
              </a:xfrm>
              <a:custGeom>
                <a:avLst/>
                <a:gdLst>
                  <a:gd name="T0" fmla="*/ 44 w 56"/>
                  <a:gd name="T1" fmla="*/ 0 h 15"/>
                  <a:gd name="T2" fmla="*/ 0 w 56"/>
                  <a:gd name="T3" fmla="*/ 3 h 15"/>
                  <a:gd name="T4" fmla="*/ 0 w 56"/>
                  <a:gd name="T5" fmla="*/ 3 h 15"/>
                  <a:gd name="T6" fmla="*/ 4 w 56"/>
                  <a:gd name="T7" fmla="*/ 7 h 15"/>
                  <a:gd name="T8" fmla="*/ 8 w 56"/>
                  <a:gd name="T9" fmla="*/ 15 h 15"/>
                  <a:gd name="T10" fmla="*/ 8 w 56"/>
                  <a:gd name="T11" fmla="*/ 15 h 15"/>
                  <a:gd name="T12" fmla="*/ 8 w 56"/>
                  <a:gd name="T13" fmla="*/ 15 h 15"/>
                  <a:gd name="T14" fmla="*/ 56 w 56"/>
                  <a:gd name="T15" fmla="*/ 15 h 15"/>
                  <a:gd name="T16" fmla="*/ 44 w 56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15">
                    <a:moveTo>
                      <a:pt x="44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4" y="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6" y="15"/>
                    </a:lnTo>
                    <a:lnTo>
                      <a:pt x="44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17">
                <a:extLst>
                  <a:ext uri="{FF2B5EF4-FFF2-40B4-BE49-F238E27FC236}">
                    <a16:creationId xmlns:a16="http://schemas.microsoft.com/office/drawing/2014/main" xmlns="" id="{0C424EF1-FD02-E54C-8495-1CB50C001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4047" y="9384031"/>
                <a:ext cx="606425" cy="61913"/>
              </a:xfrm>
              <a:custGeom>
                <a:avLst/>
                <a:gdLst>
                  <a:gd name="T0" fmla="*/ 11 w 96"/>
                  <a:gd name="T1" fmla="*/ 0 h 10"/>
                  <a:gd name="T2" fmla="*/ 0 w 96"/>
                  <a:gd name="T3" fmla="*/ 10 h 10"/>
                  <a:gd name="T4" fmla="*/ 15 w 96"/>
                  <a:gd name="T5" fmla="*/ 8 h 10"/>
                  <a:gd name="T6" fmla="*/ 20 w 96"/>
                  <a:gd name="T7" fmla="*/ 8 h 10"/>
                  <a:gd name="T8" fmla="*/ 29 w 96"/>
                  <a:gd name="T9" fmla="*/ 8 h 10"/>
                  <a:gd name="T10" fmla="*/ 61 w 96"/>
                  <a:gd name="T11" fmla="*/ 7 h 10"/>
                  <a:gd name="T12" fmla="*/ 96 w 96"/>
                  <a:gd name="T13" fmla="*/ 7 h 10"/>
                  <a:gd name="T14" fmla="*/ 93 w 96"/>
                  <a:gd name="T15" fmla="*/ 3 h 10"/>
                  <a:gd name="T16" fmla="*/ 78 w 96"/>
                  <a:gd name="T17" fmla="*/ 3 h 10"/>
                  <a:gd name="T18" fmla="*/ 11 w 96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10">
                    <a:moveTo>
                      <a:pt x="11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61" y="7"/>
                      <a:pt x="61" y="7"/>
                      <a:pt x="61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88" y="3"/>
                      <a:pt x="83" y="3"/>
                      <a:pt x="78" y="3"/>
                    </a:cubicBezTo>
                    <a:cubicBezTo>
                      <a:pt x="48" y="3"/>
                      <a:pt x="22" y="2"/>
                      <a:pt x="1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Oval 18">
                <a:extLst>
                  <a:ext uri="{FF2B5EF4-FFF2-40B4-BE49-F238E27FC236}">
                    <a16:creationId xmlns:a16="http://schemas.microsoft.com/office/drawing/2014/main" xmlns="" id="{6F46CA14-5641-4E4A-B8A6-A5B69B7686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60" y="9441181"/>
                <a:ext cx="25400" cy="174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Oval 19">
                <a:extLst>
                  <a:ext uri="{FF2B5EF4-FFF2-40B4-BE49-F238E27FC236}">
                    <a16:creationId xmlns:a16="http://schemas.microsoft.com/office/drawing/2014/main" xmlns="" id="{03407D05-14F2-7348-BD62-13731D533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2810" y="9441181"/>
                <a:ext cx="25400" cy="174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Oval 20">
                <a:extLst>
                  <a:ext uri="{FF2B5EF4-FFF2-40B4-BE49-F238E27FC236}">
                    <a16:creationId xmlns:a16="http://schemas.microsoft.com/office/drawing/2014/main" xmlns="" id="{0A749B2B-12EE-D145-A3A3-41C7EA3102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7260" y="9441181"/>
                <a:ext cx="25400" cy="174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Freeform 21">
              <a:extLst>
                <a:ext uri="{FF2B5EF4-FFF2-40B4-BE49-F238E27FC236}">
                  <a16:creationId xmlns:a16="http://schemas.microsoft.com/office/drawing/2014/main" xmlns="" id="{BE6DDC73-F0D7-4342-B85E-FA1885AE2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147" y="9334818"/>
              <a:ext cx="915988" cy="68263"/>
            </a:xfrm>
            <a:custGeom>
              <a:avLst/>
              <a:gdLst>
                <a:gd name="T0" fmla="*/ 72 w 145"/>
                <a:gd name="T1" fmla="*/ 0 h 11"/>
                <a:gd name="T2" fmla="*/ 0 w 145"/>
                <a:gd name="T3" fmla="*/ 5 h 11"/>
                <a:gd name="T4" fmla="*/ 5 w 145"/>
                <a:gd name="T5" fmla="*/ 8 h 11"/>
                <a:gd name="T6" fmla="*/ 5 w 145"/>
                <a:gd name="T7" fmla="*/ 7 h 11"/>
                <a:gd name="T8" fmla="*/ 85 w 145"/>
                <a:gd name="T9" fmla="*/ 8 h 11"/>
                <a:gd name="T10" fmla="*/ 87 w 145"/>
                <a:gd name="T11" fmla="*/ 11 h 11"/>
                <a:gd name="T12" fmla="*/ 145 w 145"/>
                <a:gd name="T13" fmla="*/ 5 h 11"/>
                <a:gd name="T14" fmla="*/ 72 w 145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11">
                  <a:moveTo>
                    <a:pt x="72" y="0"/>
                  </a:moveTo>
                  <a:cubicBezTo>
                    <a:pt x="32" y="0"/>
                    <a:pt x="0" y="2"/>
                    <a:pt x="0" y="5"/>
                  </a:cubicBezTo>
                  <a:cubicBezTo>
                    <a:pt x="0" y="6"/>
                    <a:pt x="2" y="7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120" y="10"/>
                    <a:pt x="145" y="8"/>
                    <a:pt x="145" y="5"/>
                  </a:cubicBezTo>
                  <a:cubicBezTo>
                    <a:pt x="145" y="2"/>
                    <a:pt x="113" y="0"/>
                    <a:pt x="72" y="0"/>
                  </a:cubicBezTo>
                </a:path>
              </a:pathLst>
            </a:custGeom>
            <a:solidFill>
              <a:srgbClr val="B62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22">
              <a:extLst>
                <a:ext uri="{FF2B5EF4-FFF2-40B4-BE49-F238E27FC236}">
                  <a16:creationId xmlns:a16="http://schemas.microsoft.com/office/drawing/2014/main" xmlns="" id="{A9761C91-C98F-0D4A-8B78-995B29527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3897" y="9377681"/>
              <a:ext cx="517525" cy="25400"/>
            </a:xfrm>
            <a:custGeom>
              <a:avLst/>
              <a:gdLst>
                <a:gd name="T0" fmla="*/ 0 w 82"/>
                <a:gd name="T1" fmla="*/ 0 h 4"/>
                <a:gd name="T2" fmla="*/ 0 w 82"/>
                <a:gd name="T3" fmla="*/ 1 h 4"/>
                <a:gd name="T4" fmla="*/ 67 w 82"/>
                <a:gd name="T5" fmla="*/ 4 h 4"/>
                <a:gd name="T6" fmla="*/ 82 w 82"/>
                <a:gd name="T7" fmla="*/ 4 h 4"/>
                <a:gd name="T8" fmla="*/ 80 w 82"/>
                <a:gd name="T9" fmla="*/ 1 h 4"/>
                <a:gd name="T10" fmla="*/ 0 w 8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1" y="3"/>
                    <a:pt x="37" y="4"/>
                    <a:pt x="67" y="4"/>
                  </a:cubicBezTo>
                  <a:cubicBezTo>
                    <a:pt x="72" y="4"/>
                    <a:pt x="77" y="4"/>
                    <a:pt x="82" y="4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3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23">
              <a:extLst>
                <a:ext uri="{FF2B5EF4-FFF2-40B4-BE49-F238E27FC236}">
                  <a16:creationId xmlns:a16="http://schemas.microsoft.com/office/drawing/2014/main" xmlns="" id="{203840E3-BE23-AC42-926A-9E0ED4084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4560" y="8101330"/>
              <a:ext cx="76200" cy="1120776"/>
            </a:xfrm>
            <a:custGeom>
              <a:avLst/>
              <a:gdLst>
                <a:gd name="T0" fmla="*/ 48 w 48"/>
                <a:gd name="T1" fmla="*/ 0 h 706"/>
                <a:gd name="T2" fmla="*/ 12 w 48"/>
                <a:gd name="T3" fmla="*/ 702 h 706"/>
                <a:gd name="T4" fmla="*/ 0 w 48"/>
                <a:gd name="T5" fmla="*/ 706 h 706"/>
                <a:gd name="T6" fmla="*/ 44 w 48"/>
                <a:gd name="T7" fmla="*/ 4 h 706"/>
                <a:gd name="T8" fmla="*/ 48 w 4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706">
                  <a:moveTo>
                    <a:pt x="48" y="0"/>
                  </a:moveTo>
                  <a:lnTo>
                    <a:pt x="12" y="702"/>
                  </a:lnTo>
                  <a:lnTo>
                    <a:pt x="0" y="706"/>
                  </a:lnTo>
                  <a:lnTo>
                    <a:pt x="44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24">
              <a:extLst>
                <a:ext uri="{FF2B5EF4-FFF2-40B4-BE49-F238E27FC236}">
                  <a16:creationId xmlns:a16="http://schemas.microsoft.com/office/drawing/2014/main" xmlns="" id="{C792113C-84BF-964A-816C-68A3583BF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147" y="9096693"/>
              <a:ext cx="536575" cy="131763"/>
            </a:xfrm>
            <a:custGeom>
              <a:avLst/>
              <a:gdLst>
                <a:gd name="T0" fmla="*/ 43 w 85"/>
                <a:gd name="T1" fmla="*/ 19 h 21"/>
                <a:gd name="T2" fmla="*/ 1 w 85"/>
                <a:gd name="T3" fmla="*/ 2 h 21"/>
                <a:gd name="T4" fmla="*/ 0 w 85"/>
                <a:gd name="T5" fmla="*/ 4 h 21"/>
                <a:gd name="T6" fmla="*/ 43 w 85"/>
                <a:gd name="T7" fmla="*/ 21 h 21"/>
                <a:gd name="T8" fmla="*/ 85 w 85"/>
                <a:gd name="T9" fmla="*/ 2 h 21"/>
                <a:gd name="T10" fmla="*/ 84 w 85"/>
                <a:gd name="T11" fmla="*/ 1 h 21"/>
                <a:gd name="T12" fmla="*/ 43 w 85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1">
                  <a:moveTo>
                    <a:pt x="43" y="19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0"/>
                    <a:pt x="84" y="1"/>
                    <a:pt x="84" y="1"/>
                  </a:cubicBezTo>
                  <a:lnTo>
                    <a:pt x="43" y="19"/>
                  </a:lnTo>
                  <a:close/>
                </a:path>
              </a:pathLst>
            </a:custGeom>
            <a:solidFill>
              <a:srgbClr val="FF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xmlns="" id="{B9676FCC-A228-EB4B-85B8-405ABAB81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047" y="9252268"/>
              <a:ext cx="606425" cy="57150"/>
            </a:xfrm>
            <a:custGeom>
              <a:avLst/>
              <a:gdLst>
                <a:gd name="T0" fmla="*/ 103 w 382"/>
                <a:gd name="T1" fmla="*/ 0 h 36"/>
                <a:gd name="T2" fmla="*/ 0 w 382"/>
                <a:gd name="T3" fmla="*/ 12 h 36"/>
                <a:gd name="T4" fmla="*/ 83 w 382"/>
                <a:gd name="T5" fmla="*/ 36 h 36"/>
                <a:gd name="T6" fmla="*/ 382 w 382"/>
                <a:gd name="T7" fmla="*/ 36 h 36"/>
                <a:gd name="T8" fmla="*/ 378 w 382"/>
                <a:gd name="T9" fmla="*/ 24 h 36"/>
                <a:gd name="T10" fmla="*/ 103 w 382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36">
                  <a:moveTo>
                    <a:pt x="103" y="0"/>
                  </a:moveTo>
                  <a:lnTo>
                    <a:pt x="0" y="12"/>
                  </a:lnTo>
                  <a:lnTo>
                    <a:pt x="83" y="36"/>
                  </a:lnTo>
                  <a:lnTo>
                    <a:pt x="382" y="36"/>
                  </a:lnTo>
                  <a:lnTo>
                    <a:pt x="378" y="2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B6203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xmlns="" id="{9A615505-5CB5-6748-AE63-51D91D1E3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8497" y="8158480"/>
              <a:ext cx="309563" cy="1057276"/>
            </a:xfrm>
            <a:custGeom>
              <a:avLst/>
              <a:gdLst>
                <a:gd name="T0" fmla="*/ 49 w 49"/>
                <a:gd name="T1" fmla="*/ 0 h 169"/>
                <a:gd name="T2" fmla="*/ 42 w 49"/>
                <a:gd name="T3" fmla="*/ 169 h 169"/>
                <a:gd name="T4" fmla="*/ 0 w 49"/>
                <a:gd name="T5" fmla="*/ 152 h 169"/>
                <a:gd name="T6" fmla="*/ 49 w 49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169">
                  <a:moveTo>
                    <a:pt x="49" y="0"/>
                  </a:moveTo>
                  <a:cubicBezTo>
                    <a:pt x="49" y="0"/>
                    <a:pt x="33" y="134"/>
                    <a:pt x="42" y="169"/>
                  </a:cubicBezTo>
                  <a:cubicBezTo>
                    <a:pt x="33" y="166"/>
                    <a:pt x="0" y="152"/>
                    <a:pt x="0" y="152"/>
                  </a:cubicBezTo>
                  <a:cubicBezTo>
                    <a:pt x="0" y="152"/>
                    <a:pt x="5" y="69"/>
                    <a:pt x="49" y="0"/>
                  </a:cubicBezTo>
                  <a:close/>
                </a:path>
              </a:pathLst>
            </a:custGeom>
            <a:gradFill>
              <a:gsLst>
                <a:gs pos="0">
                  <a:srgbClr val="FFB400"/>
                </a:gs>
                <a:gs pos="100000">
                  <a:srgbClr val="FFB400">
                    <a:alpha val="0"/>
                  </a:srgb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xmlns="" id="{A8BCAB9B-E28A-4441-9DFC-555A79D16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3610" y="8358505"/>
              <a:ext cx="258763" cy="857250"/>
            </a:xfrm>
            <a:custGeom>
              <a:avLst/>
              <a:gdLst>
                <a:gd name="T0" fmla="*/ 32 w 163"/>
                <a:gd name="T1" fmla="*/ 0 h 540"/>
                <a:gd name="T2" fmla="*/ 0 w 163"/>
                <a:gd name="T3" fmla="*/ 540 h 540"/>
                <a:gd name="T4" fmla="*/ 163 w 163"/>
                <a:gd name="T5" fmla="*/ 469 h 540"/>
                <a:gd name="T6" fmla="*/ 32 w 163"/>
                <a:gd name="T7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540">
                  <a:moveTo>
                    <a:pt x="32" y="0"/>
                  </a:moveTo>
                  <a:lnTo>
                    <a:pt x="0" y="540"/>
                  </a:lnTo>
                  <a:lnTo>
                    <a:pt x="163" y="469"/>
                  </a:lnTo>
                  <a:lnTo>
                    <a:pt x="32" y="0"/>
                  </a:lnTo>
                  <a:close/>
                </a:path>
              </a:pathLst>
            </a:custGeom>
            <a:gradFill>
              <a:gsLst>
                <a:gs pos="0">
                  <a:srgbClr val="FFB400"/>
                </a:gs>
                <a:gs pos="100000">
                  <a:srgbClr val="FFB400">
                    <a:alpha val="0"/>
                  </a:srgb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8">
              <a:extLst>
                <a:ext uri="{FF2B5EF4-FFF2-40B4-BE49-F238E27FC236}">
                  <a16:creationId xmlns:a16="http://schemas.microsoft.com/office/drawing/2014/main" xmlns="" id="{E1A69590-7F7E-7A4F-8773-4B70B0B7B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5647" y="9209406"/>
              <a:ext cx="284163" cy="119063"/>
            </a:xfrm>
            <a:custGeom>
              <a:avLst/>
              <a:gdLst>
                <a:gd name="T0" fmla="*/ 179 w 179"/>
                <a:gd name="T1" fmla="*/ 75 h 75"/>
                <a:gd name="T2" fmla="*/ 175 w 179"/>
                <a:gd name="T3" fmla="*/ 12 h 75"/>
                <a:gd name="T4" fmla="*/ 15 w 179"/>
                <a:gd name="T5" fmla="*/ 0 h 75"/>
                <a:gd name="T6" fmla="*/ 0 w 179"/>
                <a:gd name="T7" fmla="*/ 39 h 75"/>
                <a:gd name="T8" fmla="*/ 47 w 179"/>
                <a:gd name="T9" fmla="*/ 55 h 75"/>
                <a:gd name="T10" fmla="*/ 179 w 179"/>
                <a:gd name="T1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75">
                  <a:moveTo>
                    <a:pt x="179" y="75"/>
                  </a:moveTo>
                  <a:lnTo>
                    <a:pt x="175" y="12"/>
                  </a:lnTo>
                  <a:lnTo>
                    <a:pt x="15" y="0"/>
                  </a:lnTo>
                  <a:lnTo>
                    <a:pt x="0" y="39"/>
                  </a:lnTo>
                  <a:lnTo>
                    <a:pt x="47" y="55"/>
                  </a:lnTo>
                  <a:lnTo>
                    <a:pt x="179" y="75"/>
                  </a:lnTo>
                  <a:close/>
                </a:path>
              </a:pathLst>
            </a:custGeom>
            <a:solidFill>
              <a:srgbClr val="B6203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29">
              <a:extLst>
                <a:ext uri="{FF2B5EF4-FFF2-40B4-BE49-F238E27FC236}">
                  <a16:creationId xmlns:a16="http://schemas.microsoft.com/office/drawing/2014/main" xmlns="" id="{BDF37747-8084-EA44-BC7E-01D3C0AA9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5647" y="9209406"/>
              <a:ext cx="284163" cy="119063"/>
            </a:xfrm>
            <a:custGeom>
              <a:avLst/>
              <a:gdLst>
                <a:gd name="T0" fmla="*/ 179 w 179"/>
                <a:gd name="T1" fmla="*/ 75 h 75"/>
                <a:gd name="T2" fmla="*/ 175 w 179"/>
                <a:gd name="T3" fmla="*/ 12 h 75"/>
                <a:gd name="T4" fmla="*/ 15 w 179"/>
                <a:gd name="T5" fmla="*/ 0 h 75"/>
                <a:gd name="T6" fmla="*/ 0 w 179"/>
                <a:gd name="T7" fmla="*/ 39 h 75"/>
                <a:gd name="T8" fmla="*/ 47 w 179"/>
                <a:gd name="T9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75">
                  <a:moveTo>
                    <a:pt x="179" y="75"/>
                  </a:moveTo>
                  <a:lnTo>
                    <a:pt x="175" y="12"/>
                  </a:lnTo>
                  <a:lnTo>
                    <a:pt x="15" y="0"/>
                  </a:lnTo>
                  <a:lnTo>
                    <a:pt x="0" y="39"/>
                  </a:lnTo>
                  <a:lnTo>
                    <a:pt x="47" y="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30">
              <a:extLst>
                <a:ext uri="{FF2B5EF4-FFF2-40B4-BE49-F238E27FC236}">
                  <a16:creationId xmlns:a16="http://schemas.microsoft.com/office/drawing/2014/main" xmlns="" id="{03ECDD71-7D8A-5242-9459-F49E09BE7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9297" y="9209406"/>
              <a:ext cx="112713" cy="87313"/>
            </a:xfrm>
            <a:custGeom>
              <a:avLst/>
              <a:gdLst>
                <a:gd name="T0" fmla="*/ 19 w 71"/>
                <a:gd name="T1" fmla="*/ 0 h 55"/>
                <a:gd name="T2" fmla="*/ 0 w 71"/>
                <a:gd name="T3" fmla="*/ 51 h 55"/>
                <a:gd name="T4" fmla="*/ 51 w 71"/>
                <a:gd name="T5" fmla="*/ 55 h 55"/>
                <a:gd name="T6" fmla="*/ 55 w 71"/>
                <a:gd name="T7" fmla="*/ 55 h 55"/>
                <a:gd name="T8" fmla="*/ 71 w 71"/>
                <a:gd name="T9" fmla="*/ 4 h 55"/>
                <a:gd name="T10" fmla="*/ 19 w 71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5">
                  <a:moveTo>
                    <a:pt x="19" y="0"/>
                  </a:moveTo>
                  <a:lnTo>
                    <a:pt x="0" y="51"/>
                  </a:lnTo>
                  <a:lnTo>
                    <a:pt x="51" y="55"/>
                  </a:lnTo>
                  <a:lnTo>
                    <a:pt x="55" y="55"/>
                  </a:lnTo>
                  <a:lnTo>
                    <a:pt x="71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B4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31">
              <a:extLst>
                <a:ext uri="{FF2B5EF4-FFF2-40B4-BE49-F238E27FC236}">
                  <a16:creationId xmlns:a16="http://schemas.microsoft.com/office/drawing/2014/main" xmlns="" id="{F3238920-4F6C-1744-A836-1247842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047" y="9271318"/>
              <a:ext cx="606425" cy="100013"/>
            </a:xfrm>
            <a:custGeom>
              <a:avLst/>
              <a:gdLst>
                <a:gd name="T0" fmla="*/ 0 w 382"/>
                <a:gd name="T1" fmla="*/ 0 h 63"/>
                <a:gd name="T2" fmla="*/ 44 w 382"/>
                <a:gd name="T3" fmla="*/ 63 h 63"/>
                <a:gd name="T4" fmla="*/ 362 w 382"/>
                <a:gd name="T5" fmla="*/ 59 h 63"/>
                <a:gd name="T6" fmla="*/ 382 w 382"/>
                <a:gd name="T7" fmla="*/ 24 h 63"/>
                <a:gd name="T8" fmla="*/ 79 w 382"/>
                <a:gd name="T9" fmla="*/ 12 h 63"/>
                <a:gd name="T10" fmla="*/ 0 w 382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63">
                  <a:moveTo>
                    <a:pt x="0" y="0"/>
                  </a:moveTo>
                  <a:lnTo>
                    <a:pt x="44" y="63"/>
                  </a:lnTo>
                  <a:lnTo>
                    <a:pt x="362" y="59"/>
                  </a:lnTo>
                  <a:lnTo>
                    <a:pt x="382" y="24"/>
                  </a:lnTo>
                  <a:lnTo>
                    <a:pt x="79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32">
              <a:extLst>
                <a:ext uri="{FF2B5EF4-FFF2-40B4-BE49-F238E27FC236}">
                  <a16:creationId xmlns:a16="http://schemas.microsoft.com/office/drawing/2014/main" xmlns="" id="{FEEEB8B0-015F-7847-A49E-462835CD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0410" y="9222106"/>
              <a:ext cx="88900" cy="55563"/>
            </a:xfrm>
            <a:custGeom>
              <a:avLst/>
              <a:gdLst>
                <a:gd name="T0" fmla="*/ 0 w 56"/>
                <a:gd name="T1" fmla="*/ 23 h 35"/>
                <a:gd name="T2" fmla="*/ 44 w 56"/>
                <a:gd name="T3" fmla="*/ 35 h 35"/>
                <a:gd name="T4" fmla="*/ 56 w 56"/>
                <a:gd name="T5" fmla="*/ 4 h 35"/>
                <a:gd name="T6" fmla="*/ 8 w 56"/>
                <a:gd name="T7" fmla="*/ 0 h 35"/>
                <a:gd name="T8" fmla="*/ 0 w 56"/>
                <a:gd name="T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5">
                  <a:moveTo>
                    <a:pt x="0" y="23"/>
                  </a:moveTo>
                  <a:lnTo>
                    <a:pt x="44" y="35"/>
                  </a:lnTo>
                  <a:lnTo>
                    <a:pt x="56" y="4"/>
                  </a:lnTo>
                  <a:lnTo>
                    <a:pt x="8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Oval 33">
              <a:extLst>
                <a:ext uri="{FF2B5EF4-FFF2-40B4-BE49-F238E27FC236}">
                  <a16:creationId xmlns:a16="http://schemas.microsoft.com/office/drawing/2014/main" xmlns="" id="{4F0774D5-2F51-6842-B4AB-1E4A0EF837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8360" y="9239568"/>
              <a:ext cx="25400" cy="38100"/>
            </a:xfrm>
            <a:prstGeom prst="ellipse">
              <a:avLst/>
            </a:pr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Oval 34">
              <a:extLst>
                <a:ext uri="{FF2B5EF4-FFF2-40B4-BE49-F238E27FC236}">
                  <a16:creationId xmlns:a16="http://schemas.microsoft.com/office/drawing/2014/main" xmlns="" id="{36830F5A-9391-AA49-BAB4-342E06162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52810" y="9239568"/>
              <a:ext cx="25400" cy="38100"/>
            </a:xfrm>
            <a:prstGeom prst="ellipse">
              <a:avLst/>
            </a:pr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Oval 35">
              <a:extLst>
                <a:ext uri="{FF2B5EF4-FFF2-40B4-BE49-F238E27FC236}">
                  <a16:creationId xmlns:a16="http://schemas.microsoft.com/office/drawing/2014/main" xmlns="" id="{C6964DCE-6BF6-2642-996F-BDD60675F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7260" y="9239568"/>
              <a:ext cx="25400" cy="38100"/>
            </a:xfrm>
            <a:prstGeom prst="ellipse">
              <a:avLst/>
            </a:pr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36">
              <a:extLst>
                <a:ext uri="{FF2B5EF4-FFF2-40B4-BE49-F238E27FC236}">
                  <a16:creationId xmlns:a16="http://schemas.microsoft.com/office/drawing/2014/main" xmlns="" id="{1F5881CE-05AF-2048-907C-AA0AE4D9D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147" y="9334818"/>
              <a:ext cx="733425" cy="55563"/>
            </a:xfrm>
            <a:custGeom>
              <a:avLst/>
              <a:gdLst>
                <a:gd name="T0" fmla="*/ 5 w 116"/>
                <a:gd name="T1" fmla="*/ 6 h 9"/>
                <a:gd name="T2" fmla="*/ 3 w 116"/>
                <a:gd name="T3" fmla="*/ 1 h 9"/>
                <a:gd name="T4" fmla="*/ 12 w 116"/>
                <a:gd name="T5" fmla="*/ 3 h 9"/>
                <a:gd name="T6" fmla="*/ 20 w 116"/>
                <a:gd name="T7" fmla="*/ 4 h 9"/>
                <a:gd name="T8" fmla="*/ 30 w 116"/>
                <a:gd name="T9" fmla="*/ 4 h 9"/>
                <a:gd name="T10" fmla="*/ 45 w 116"/>
                <a:gd name="T11" fmla="*/ 4 h 9"/>
                <a:gd name="T12" fmla="*/ 57 w 116"/>
                <a:gd name="T13" fmla="*/ 4 h 9"/>
                <a:gd name="T14" fmla="*/ 74 w 116"/>
                <a:gd name="T15" fmla="*/ 4 h 9"/>
                <a:gd name="T16" fmla="*/ 85 w 116"/>
                <a:gd name="T17" fmla="*/ 1 h 9"/>
                <a:gd name="T18" fmla="*/ 104 w 116"/>
                <a:gd name="T19" fmla="*/ 4 h 9"/>
                <a:gd name="T20" fmla="*/ 114 w 116"/>
                <a:gd name="T21" fmla="*/ 6 h 9"/>
                <a:gd name="T22" fmla="*/ 5 w 116"/>
                <a:gd name="T2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9">
                  <a:moveTo>
                    <a:pt x="5" y="6"/>
                  </a:moveTo>
                  <a:cubicBezTo>
                    <a:pt x="1" y="6"/>
                    <a:pt x="0" y="0"/>
                    <a:pt x="3" y="1"/>
                  </a:cubicBezTo>
                  <a:cubicBezTo>
                    <a:pt x="7" y="2"/>
                    <a:pt x="10" y="4"/>
                    <a:pt x="12" y="3"/>
                  </a:cubicBezTo>
                  <a:cubicBezTo>
                    <a:pt x="14" y="2"/>
                    <a:pt x="17" y="3"/>
                    <a:pt x="20" y="4"/>
                  </a:cubicBezTo>
                  <a:cubicBezTo>
                    <a:pt x="23" y="4"/>
                    <a:pt x="26" y="6"/>
                    <a:pt x="30" y="4"/>
                  </a:cubicBezTo>
                  <a:cubicBezTo>
                    <a:pt x="34" y="3"/>
                    <a:pt x="42" y="3"/>
                    <a:pt x="45" y="4"/>
                  </a:cubicBezTo>
                  <a:cubicBezTo>
                    <a:pt x="47" y="5"/>
                    <a:pt x="53" y="5"/>
                    <a:pt x="57" y="4"/>
                  </a:cubicBezTo>
                  <a:cubicBezTo>
                    <a:pt x="61" y="3"/>
                    <a:pt x="69" y="3"/>
                    <a:pt x="74" y="4"/>
                  </a:cubicBezTo>
                  <a:cubicBezTo>
                    <a:pt x="78" y="6"/>
                    <a:pt x="83" y="0"/>
                    <a:pt x="85" y="1"/>
                  </a:cubicBezTo>
                  <a:cubicBezTo>
                    <a:pt x="86" y="2"/>
                    <a:pt x="99" y="4"/>
                    <a:pt x="104" y="4"/>
                  </a:cubicBezTo>
                  <a:cubicBezTo>
                    <a:pt x="110" y="3"/>
                    <a:pt x="116" y="6"/>
                    <a:pt x="114" y="6"/>
                  </a:cubicBezTo>
                  <a:cubicBezTo>
                    <a:pt x="111" y="5"/>
                    <a:pt x="27" y="9"/>
                    <a:pt x="5" y="6"/>
                  </a:cubicBezTo>
                  <a:close/>
                </a:path>
              </a:pathLst>
            </a:custGeom>
            <a:solidFill>
              <a:srgbClr val="B62032">
                <a:alpha val="2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23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C17560A-2D03-BB4A-BED0-D0B1E8E03049}"/>
              </a:ext>
            </a:extLst>
          </p:cNvPr>
          <p:cNvGrpSpPr/>
          <p:nvPr/>
        </p:nvGrpSpPr>
        <p:grpSpPr>
          <a:xfrm>
            <a:off x="3969953" y="2934981"/>
            <a:ext cx="4252092" cy="1046440"/>
            <a:chOff x="3969953" y="2934981"/>
            <a:chExt cx="4252092" cy="1046440"/>
          </a:xfrm>
        </p:grpSpPr>
        <p:sp>
          <p:nvSpPr>
            <p:cNvPr id="7" name="文本框 4">
              <a:extLst>
                <a:ext uri="{FF2B5EF4-FFF2-40B4-BE49-F238E27FC236}">
                  <a16:creationId xmlns:a16="http://schemas.microsoft.com/office/drawing/2014/main" xmlns="" id="{8E4953FB-EF11-6F4A-B0EE-4627FE6C04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83302" y="2934981"/>
              <a:ext cx="282539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0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latin typeface="+mn-lt"/>
                  <a:ea typeface="+mn-ea"/>
                  <a:cs typeface="+mn-ea"/>
                  <a:sym typeface="+mn-lt"/>
                </a:rPr>
                <a:t>大力宣传</a:t>
              </a:r>
              <a:endParaRPr kumimoji="0" lang="zh-CN" altLang="en-US" sz="4000" b="1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文本框 4">
              <a:extLst>
                <a:ext uri="{FF2B5EF4-FFF2-40B4-BE49-F238E27FC236}">
                  <a16:creationId xmlns:a16="http://schemas.microsoft.com/office/drawing/2014/main" xmlns="" id="{834737D9-22C1-B94B-8ACA-3A4265F0AC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9953" y="3642867"/>
              <a:ext cx="42520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为中华民族和中国人民作出贡献的英雄</a:t>
              </a:r>
              <a:endParaRPr lang="en-US" altLang="zh-CN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" name="圆角矩形标注 9">
            <a:extLst>
              <a:ext uri="{FF2B5EF4-FFF2-40B4-BE49-F238E27FC236}">
                <a16:creationId xmlns:a16="http://schemas.microsoft.com/office/drawing/2014/main" xmlns="" id="{FD8FCB1D-DAD4-5A43-8468-78B092802A9A}"/>
              </a:ext>
            </a:extLst>
          </p:cNvPr>
          <p:cNvSpPr/>
          <p:nvPr/>
        </p:nvSpPr>
        <p:spPr>
          <a:xfrm>
            <a:off x="1288256" y="1980628"/>
            <a:ext cx="3374774" cy="1078787"/>
          </a:xfrm>
          <a:prstGeom prst="wedgeRoundRectCallout">
            <a:avLst>
              <a:gd name="adj1" fmla="val 44442"/>
              <a:gd name="adj2" fmla="val 65969"/>
              <a:gd name="adj3" fmla="val 16667"/>
            </a:avLst>
          </a:prstGeom>
          <a:gradFill>
            <a:gsLst>
              <a:gs pos="0">
                <a:srgbClr val="FBC680"/>
              </a:gs>
              <a:gs pos="99000">
                <a:srgbClr val="FBC68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cs typeface="+mn-ea"/>
                <a:sym typeface="+mn-lt"/>
              </a:rPr>
              <a:t>宣传革命、建设、改革时期涌</a:t>
            </a:r>
            <a:endParaRPr lang="en-US" altLang="zh-CN" sz="1600" b="1" dirty="0">
              <a:solidFill>
                <a:srgbClr val="C00000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cs typeface="+mn-ea"/>
                <a:sym typeface="+mn-lt"/>
              </a:rPr>
              <a:t>现出的英雄烈士和模范人物</a:t>
            </a:r>
            <a:endParaRPr lang="en-US" altLang="zh-CN" sz="16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1" name="圆角矩形标注 10">
            <a:extLst>
              <a:ext uri="{FF2B5EF4-FFF2-40B4-BE49-F238E27FC236}">
                <a16:creationId xmlns:a16="http://schemas.microsoft.com/office/drawing/2014/main" xmlns="" id="{0857EFCD-4F59-9B4B-A01F-54C437F68216}"/>
              </a:ext>
            </a:extLst>
          </p:cNvPr>
          <p:cNvSpPr/>
          <p:nvPr/>
        </p:nvSpPr>
        <p:spPr>
          <a:xfrm>
            <a:off x="7695874" y="4688204"/>
            <a:ext cx="3374774" cy="1078787"/>
          </a:xfrm>
          <a:prstGeom prst="wedgeRoundRectCallout">
            <a:avLst>
              <a:gd name="adj1" fmla="val -52066"/>
              <a:gd name="adj2" fmla="val -65460"/>
              <a:gd name="adj3" fmla="val 16667"/>
            </a:avLst>
          </a:prstGeom>
          <a:gradFill>
            <a:gsLst>
              <a:gs pos="0">
                <a:srgbClr val="FBC680"/>
              </a:gs>
              <a:gs pos="99000">
                <a:srgbClr val="FBC68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cs typeface="+mn-ea"/>
                <a:sym typeface="+mn-lt"/>
              </a:rPr>
              <a:t>宣传时代楷模、道德模范、最</a:t>
            </a:r>
            <a:endParaRPr lang="en-US" altLang="zh-CN" sz="1600" b="1" dirty="0">
              <a:solidFill>
                <a:srgbClr val="C00000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cs typeface="+mn-ea"/>
                <a:sym typeface="+mn-lt"/>
              </a:rPr>
              <a:t>美人物和身边好人</a:t>
            </a:r>
            <a:endParaRPr lang="en-US" altLang="zh-CN" sz="16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2" name="圆角矩形标注 11">
            <a:extLst>
              <a:ext uri="{FF2B5EF4-FFF2-40B4-BE49-F238E27FC236}">
                <a16:creationId xmlns:a16="http://schemas.microsoft.com/office/drawing/2014/main" xmlns="" id="{328B1EE4-2485-964E-B3CA-76A70B487E03}"/>
              </a:ext>
            </a:extLst>
          </p:cNvPr>
          <p:cNvSpPr/>
          <p:nvPr/>
        </p:nvSpPr>
        <p:spPr>
          <a:xfrm>
            <a:off x="1430381" y="4732705"/>
            <a:ext cx="4470409" cy="1382232"/>
          </a:xfrm>
          <a:prstGeom prst="wedgeRoundRectCallout">
            <a:avLst>
              <a:gd name="adj1" fmla="val 47182"/>
              <a:gd name="adj2" fmla="val -74031"/>
              <a:gd name="adj3" fmla="val 16667"/>
            </a:avLst>
          </a:prstGeom>
          <a:gradFill>
            <a:gsLst>
              <a:gs pos="0">
                <a:srgbClr val="FBC680"/>
              </a:gs>
              <a:gs pos="99000">
                <a:srgbClr val="FBC68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cs typeface="+mn-ea"/>
                <a:sym typeface="+mn-lt"/>
              </a:rPr>
              <a:t>宣传具有爱国情怀的地方先贤、知名人物，以榜样的力量激励人、鼓舞人</a:t>
            </a:r>
            <a:endParaRPr lang="en-US" altLang="zh-CN" sz="16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CCDBB84A-D0F4-614A-A227-77CBB48C28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7894" y="1362290"/>
            <a:ext cx="2420706" cy="228167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5F253D4-3C3E-DB4E-9058-E7BB9A0D6D54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营造爱国教育氛围</a:t>
            </a:r>
          </a:p>
        </p:txBody>
      </p:sp>
    </p:spTree>
    <p:extLst>
      <p:ext uri="{BB962C8B-B14F-4D97-AF65-F5344CB8AC3E}">
        <p14:creationId xmlns:p14="http://schemas.microsoft.com/office/powerpoint/2010/main" val="155938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4BF5F9C-820D-054B-B66B-476B34ABC4C0}"/>
              </a:ext>
            </a:extLst>
          </p:cNvPr>
          <p:cNvGrpSpPr/>
          <p:nvPr/>
        </p:nvGrpSpPr>
        <p:grpSpPr>
          <a:xfrm>
            <a:off x="955174" y="1740842"/>
            <a:ext cx="6348811" cy="1988603"/>
            <a:chOff x="955174" y="1740842"/>
            <a:chExt cx="6348811" cy="1988603"/>
          </a:xfrm>
        </p:grpSpPr>
        <p:sp>
          <p:nvSpPr>
            <p:cNvPr id="6" name="文本框 4">
              <a:extLst>
                <a:ext uri="{FF2B5EF4-FFF2-40B4-BE49-F238E27FC236}">
                  <a16:creationId xmlns:a16="http://schemas.microsoft.com/office/drawing/2014/main" xmlns="" id="{69055CBE-B5F2-E24D-9809-91987F7092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0420" y="1869250"/>
              <a:ext cx="48299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作为常写常新的主题</a:t>
              </a:r>
              <a:endParaRPr kumimoji="0" lang="zh-CN" altLang="en-US" sz="20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文本框 4">
              <a:extLst>
                <a:ext uri="{FF2B5EF4-FFF2-40B4-BE49-F238E27FC236}">
                  <a16:creationId xmlns:a16="http://schemas.microsoft.com/office/drawing/2014/main" xmlns="" id="{D3B4E1E9-7FFB-A044-9EB9-E0285F91F3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3281" y="2238551"/>
              <a:ext cx="4704194" cy="1156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加大现实题材创作力度，为时代画像、为时代立传、为时代明德，不断推出讴歌党、讴歌国家、讴歌人民、讴歌劳动、讴歌英雄的力作</a:t>
              </a:r>
              <a:endPara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40" name="组合 139">
              <a:extLst>
                <a:ext uri="{FF2B5EF4-FFF2-40B4-BE49-F238E27FC236}">
                  <a16:creationId xmlns:a16="http://schemas.microsoft.com/office/drawing/2014/main" xmlns="" id="{17A62488-6EFB-C74B-A01E-CEEE0BDE24C0}"/>
                </a:ext>
              </a:extLst>
            </p:cNvPr>
            <p:cNvGrpSpPr/>
            <p:nvPr/>
          </p:nvGrpSpPr>
          <p:grpSpPr>
            <a:xfrm>
              <a:off x="955174" y="1740842"/>
              <a:ext cx="6348811" cy="1988603"/>
              <a:chOff x="1119560" y="1864206"/>
              <a:chExt cx="6348811" cy="1988603"/>
            </a:xfrm>
          </p:grpSpPr>
          <p:grpSp>
            <p:nvGrpSpPr>
              <p:cNvPr id="11" name="Group 4">
                <a:extLst>
                  <a:ext uri="{FF2B5EF4-FFF2-40B4-BE49-F238E27FC236}">
                    <a16:creationId xmlns:a16="http://schemas.microsoft.com/office/drawing/2014/main" xmlns="" id="{0DB111D2-B877-8E41-A2F6-E8D186DE3BE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flipH="1">
                <a:off x="1119560" y="1867245"/>
                <a:ext cx="895868" cy="1985564"/>
                <a:chOff x="1" y="-20"/>
                <a:chExt cx="1137" cy="2520"/>
              </a:xfrm>
              <a:gradFill>
                <a:gsLst>
                  <a:gs pos="0">
                    <a:srgbClr val="FFDEAB"/>
                  </a:gs>
                  <a:gs pos="100000">
                    <a:srgbClr val="F8AF59"/>
                  </a:gs>
                </a:gsLst>
                <a:lin ang="5400000" scaled="1"/>
              </a:gradFill>
            </p:grpSpPr>
            <p:sp>
              <p:nvSpPr>
                <p:cNvPr id="55" name="Freeform 5">
                  <a:extLst>
                    <a:ext uri="{FF2B5EF4-FFF2-40B4-BE49-F238E27FC236}">
                      <a16:creationId xmlns:a16="http://schemas.microsoft.com/office/drawing/2014/main" xmlns="" id="{BFCCBFEE-870E-3D47-BC09-20557361AB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" y="2302"/>
                  <a:ext cx="295" cy="198"/>
                </a:xfrm>
                <a:custGeom>
                  <a:avLst/>
                  <a:gdLst>
                    <a:gd name="T0" fmla="*/ 110 w 180"/>
                    <a:gd name="T1" fmla="*/ 76 h 121"/>
                    <a:gd name="T2" fmla="*/ 2 w 180"/>
                    <a:gd name="T3" fmla="*/ 86 h 121"/>
                    <a:gd name="T4" fmla="*/ 180 w 180"/>
                    <a:gd name="T5" fmla="*/ 48 h 121"/>
                    <a:gd name="T6" fmla="*/ 7 w 180"/>
                    <a:gd name="T7" fmla="*/ 65 h 121"/>
                    <a:gd name="T8" fmla="*/ 4 w 180"/>
                    <a:gd name="T9" fmla="*/ 70 h 121"/>
                    <a:gd name="T10" fmla="*/ 110 w 180"/>
                    <a:gd name="T11" fmla="*/ 7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0" h="121">
                      <a:moveTo>
                        <a:pt x="110" y="76"/>
                      </a:moveTo>
                      <a:cubicBezTo>
                        <a:pt x="68" y="96"/>
                        <a:pt x="0" y="85"/>
                        <a:pt x="2" y="86"/>
                      </a:cubicBezTo>
                      <a:cubicBezTo>
                        <a:pt x="72" y="121"/>
                        <a:pt x="154" y="108"/>
                        <a:pt x="180" y="48"/>
                      </a:cubicBezTo>
                      <a:cubicBezTo>
                        <a:pt x="90" y="54"/>
                        <a:pt x="57" y="0"/>
                        <a:pt x="7" y="65"/>
                      </a:cubicBezTo>
                      <a:cubicBezTo>
                        <a:pt x="6" y="67"/>
                        <a:pt x="5" y="69"/>
                        <a:pt x="4" y="70"/>
                      </a:cubicBezTo>
                      <a:cubicBezTo>
                        <a:pt x="1" y="74"/>
                        <a:pt x="57" y="81"/>
                        <a:pt x="110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 6">
                  <a:extLst>
                    <a:ext uri="{FF2B5EF4-FFF2-40B4-BE49-F238E27FC236}">
                      <a16:creationId xmlns:a16="http://schemas.microsoft.com/office/drawing/2014/main" xmlns="" id="{94C131D5-47A7-2C4B-ADE6-B28306C5B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" y="2185"/>
                  <a:ext cx="211" cy="207"/>
                </a:xfrm>
                <a:custGeom>
                  <a:avLst/>
                  <a:gdLst>
                    <a:gd name="T0" fmla="*/ 129 w 129"/>
                    <a:gd name="T1" fmla="*/ 13 h 126"/>
                    <a:gd name="T2" fmla="*/ 83 w 129"/>
                    <a:gd name="T3" fmla="*/ 100 h 126"/>
                    <a:gd name="T4" fmla="*/ 50 w 129"/>
                    <a:gd name="T5" fmla="*/ 96 h 126"/>
                    <a:gd name="T6" fmla="*/ 83 w 129"/>
                    <a:gd name="T7" fmla="*/ 36 h 126"/>
                    <a:gd name="T8" fmla="*/ 33 w 129"/>
                    <a:gd name="T9" fmla="*/ 100 h 126"/>
                    <a:gd name="T10" fmla="*/ 3 w 129"/>
                    <a:gd name="T11" fmla="*/ 126 h 126"/>
                    <a:gd name="T12" fmla="*/ 129 w 129"/>
                    <a:gd name="T13" fmla="*/ 13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26">
                      <a:moveTo>
                        <a:pt x="129" y="13"/>
                      </a:moveTo>
                      <a:cubicBezTo>
                        <a:pt x="86" y="64"/>
                        <a:pt x="110" y="78"/>
                        <a:pt x="83" y="100"/>
                      </a:cubicBezTo>
                      <a:cubicBezTo>
                        <a:pt x="72" y="97"/>
                        <a:pt x="61" y="94"/>
                        <a:pt x="50" y="96"/>
                      </a:cubicBezTo>
                      <a:cubicBezTo>
                        <a:pt x="58" y="59"/>
                        <a:pt x="86" y="35"/>
                        <a:pt x="83" y="36"/>
                      </a:cubicBezTo>
                      <a:cubicBezTo>
                        <a:pt x="81" y="36"/>
                        <a:pt x="43" y="61"/>
                        <a:pt x="33" y="100"/>
                      </a:cubicBezTo>
                      <a:cubicBezTo>
                        <a:pt x="21" y="105"/>
                        <a:pt x="12" y="115"/>
                        <a:pt x="3" y="126"/>
                      </a:cubicBezTo>
                      <a:cubicBezTo>
                        <a:pt x="0" y="49"/>
                        <a:pt x="69" y="0"/>
                        <a:pt x="129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Freeform 7">
                  <a:extLst>
                    <a:ext uri="{FF2B5EF4-FFF2-40B4-BE49-F238E27FC236}">
                      <a16:creationId xmlns:a16="http://schemas.microsoft.com/office/drawing/2014/main" xmlns="" id="{D044BEFC-0836-A44F-A81E-975D900B9C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" y="2401"/>
                  <a:ext cx="133" cy="36"/>
                </a:xfrm>
                <a:custGeom>
                  <a:avLst/>
                  <a:gdLst>
                    <a:gd name="T0" fmla="*/ 81 w 81"/>
                    <a:gd name="T1" fmla="*/ 22 h 22"/>
                    <a:gd name="T2" fmla="*/ 30 w 81"/>
                    <a:gd name="T3" fmla="*/ 14 h 22"/>
                    <a:gd name="T4" fmla="*/ 53 w 81"/>
                    <a:gd name="T5" fmla="*/ 0 h 22"/>
                    <a:gd name="T6" fmla="*/ 0 w 81"/>
                    <a:gd name="T7" fmla="*/ 16 h 22"/>
                    <a:gd name="T8" fmla="*/ 3 w 81"/>
                    <a:gd name="T9" fmla="*/ 18 h 22"/>
                    <a:gd name="T10" fmla="*/ 81 w 81"/>
                    <a:gd name="T11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1" h="22">
                      <a:moveTo>
                        <a:pt x="81" y="22"/>
                      </a:moveTo>
                      <a:cubicBezTo>
                        <a:pt x="64" y="19"/>
                        <a:pt x="46" y="17"/>
                        <a:pt x="30" y="14"/>
                      </a:cubicBezTo>
                      <a:cubicBezTo>
                        <a:pt x="37" y="11"/>
                        <a:pt x="47" y="8"/>
                        <a:pt x="53" y="0"/>
                      </a:cubicBezTo>
                      <a:cubicBezTo>
                        <a:pt x="37" y="9"/>
                        <a:pt x="18" y="11"/>
                        <a:pt x="0" y="16"/>
                      </a:cubicBezTo>
                      <a:cubicBezTo>
                        <a:pt x="0" y="17"/>
                        <a:pt x="0" y="18"/>
                        <a:pt x="3" y="18"/>
                      </a:cubicBezTo>
                      <a:cubicBezTo>
                        <a:pt x="27" y="20"/>
                        <a:pt x="58" y="22"/>
                        <a:pt x="81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Freeform 8">
                  <a:extLst>
                    <a:ext uri="{FF2B5EF4-FFF2-40B4-BE49-F238E27FC236}">
                      <a16:creationId xmlns:a16="http://schemas.microsoft.com/office/drawing/2014/main" xmlns="" id="{F4BE005A-659D-9645-9776-FA2B06DE75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" y="2199"/>
                  <a:ext cx="274" cy="186"/>
                </a:xfrm>
                <a:custGeom>
                  <a:avLst/>
                  <a:gdLst>
                    <a:gd name="T0" fmla="*/ 105 w 167"/>
                    <a:gd name="T1" fmla="*/ 63 h 114"/>
                    <a:gd name="T2" fmla="*/ 3 w 167"/>
                    <a:gd name="T3" fmla="*/ 93 h 114"/>
                    <a:gd name="T4" fmla="*/ 167 w 167"/>
                    <a:gd name="T5" fmla="*/ 24 h 114"/>
                    <a:gd name="T6" fmla="*/ 4 w 167"/>
                    <a:gd name="T7" fmla="*/ 72 h 114"/>
                    <a:gd name="T8" fmla="*/ 2 w 167"/>
                    <a:gd name="T9" fmla="*/ 77 h 114"/>
                    <a:gd name="T10" fmla="*/ 105 w 167"/>
                    <a:gd name="T11" fmla="*/ 63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7" h="114">
                      <a:moveTo>
                        <a:pt x="105" y="63"/>
                      </a:moveTo>
                      <a:cubicBezTo>
                        <a:pt x="68" y="90"/>
                        <a:pt x="1" y="92"/>
                        <a:pt x="3" y="93"/>
                      </a:cubicBezTo>
                      <a:cubicBezTo>
                        <a:pt x="77" y="114"/>
                        <a:pt x="154" y="86"/>
                        <a:pt x="167" y="24"/>
                      </a:cubicBezTo>
                      <a:cubicBezTo>
                        <a:pt x="82" y="46"/>
                        <a:pt x="40" y="0"/>
                        <a:pt x="4" y="72"/>
                      </a:cubicBezTo>
                      <a:cubicBezTo>
                        <a:pt x="3" y="74"/>
                        <a:pt x="3" y="76"/>
                        <a:pt x="2" y="77"/>
                      </a:cubicBezTo>
                      <a:cubicBezTo>
                        <a:pt x="0" y="82"/>
                        <a:pt x="55" y="78"/>
                        <a:pt x="105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Freeform 9">
                  <a:extLst>
                    <a:ext uri="{FF2B5EF4-FFF2-40B4-BE49-F238E27FC236}">
                      <a16:creationId xmlns:a16="http://schemas.microsoft.com/office/drawing/2014/main" xmlns="" id="{5591E021-F3FC-9A44-A54D-F33FD4E51F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" y="2082"/>
                  <a:ext cx="191" cy="218"/>
                </a:xfrm>
                <a:custGeom>
                  <a:avLst/>
                  <a:gdLst>
                    <a:gd name="T0" fmla="*/ 117 w 117"/>
                    <a:gd name="T1" fmla="*/ 1 h 133"/>
                    <a:gd name="T2" fmla="*/ 90 w 117"/>
                    <a:gd name="T3" fmla="*/ 94 h 133"/>
                    <a:gd name="T4" fmla="*/ 56 w 117"/>
                    <a:gd name="T5" fmla="*/ 95 h 133"/>
                    <a:gd name="T6" fmla="*/ 78 w 117"/>
                    <a:gd name="T7" fmla="*/ 32 h 133"/>
                    <a:gd name="T8" fmla="*/ 41 w 117"/>
                    <a:gd name="T9" fmla="*/ 103 h 133"/>
                    <a:gd name="T10" fmla="*/ 17 w 117"/>
                    <a:gd name="T11" fmla="*/ 133 h 133"/>
                    <a:gd name="T12" fmla="*/ 117 w 117"/>
                    <a:gd name="T13" fmla="*/ 1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33">
                      <a:moveTo>
                        <a:pt x="117" y="1"/>
                      </a:moveTo>
                      <a:cubicBezTo>
                        <a:pt x="86" y="59"/>
                        <a:pt x="111" y="67"/>
                        <a:pt x="90" y="94"/>
                      </a:cubicBezTo>
                      <a:cubicBezTo>
                        <a:pt x="78" y="92"/>
                        <a:pt x="67" y="92"/>
                        <a:pt x="56" y="95"/>
                      </a:cubicBezTo>
                      <a:cubicBezTo>
                        <a:pt x="58" y="59"/>
                        <a:pt x="80" y="30"/>
                        <a:pt x="78" y="32"/>
                      </a:cubicBezTo>
                      <a:cubicBezTo>
                        <a:pt x="75" y="33"/>
                        <a:pt x="43" y="63"/>
                        <a:pt x="41" y="103"/>
                      </a:cubicBezTo>
                      <a:cubicBezTo>
                        <a:pt x="31" y="110"/>
                        <a:pt x="23" y="121"/>
                        <a:pt x="17" y="133"/>
                      </a:cubicBezTo>
                      <a:cubicBezTo>
                        <a:pt x="0" y="59"/>
                        <a:pt x="57" y="0"/>
                        <a:pt x="11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 10">
                  <a:extLst>
                    <a:ext uri="{FF2B5EF4-FFF2-40B4-BE49-F238E27FC236}">
                      <a16:creationId xmlns:a16="http://schemas.microsoft.com/office/drawing/2014/main" xmlns="" id="{EC9D9E8B-CDDC-4541-AC54-098DBE70C9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" y="2310"/>
                  <a:ext cx="131" cy="46"/>
                </a:xfrm>
                <a:custGeom>
                  <a:avLst/>
                  <a:gdLst>
                    <a:gd name="T0" fmla="*/ 80 w 80"/>
                    <a:gd name="T1" fmla="*/ 16 h 28"/>
                    <a:gd name="T2" fmla="*/ 29 w 80"/>
                    <a:gd name="T3" fmla="*/ 18 h 28"/>
                    <a:gd name="T4" fmla="*/ 48 w 80"/>
                    <a:gd name="T5" fmla="*/ 0 h 28"/>
                    <a:gd name="T6" fmla="*/ 1 w 80"/>
                    <a:gd name="T7" fmla="*/ 26 h 28"/>
                    <a:gd name="T8" fmla="*/ 3 w 80"/>
                    <a:gd name="T9" fmla="*/ 27 h 28"/>
                    <a:gd name="T10" fmla="*/ 80 w 80"/>
                    <a:gd name="T11" fmla="*/ 1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0" h="28">
                      <a:moveTo>
                        <a:pt x="80" y="16"/>
                      </a:moveTo>
                      <a:cubicBezTo>
                        <a:pt x="63" y="17"/>
                        <a:pt x="45" y="18"/>
                        <a:pt x="29" y="18"/>
                      </a:cubicBezTo>
                      <a:cubicBezTo>
                        <a:pt x="35" y="14"/>
                        <a:pt x="44" y="9"/>
                        <a:pt x="48" y="0"/>
                      </a:cubicBezTo>
                      <a:cubicBezTo>
                        <a:pt x="34" y="12"/>
                        <a:pt x="17" y="17"/>
                        <a:pt x="1" y="26"/>
                      </a:cubicBezTo>
                      <a:cubicBezTo>
                        <a:pt x="0" y="27"/>
                        <a:pt x="1" y="28"/>
                        <a:pt x="3" y="27"/>
                      </a:cubicBezTo>
                      <a:cubicBezTo>
                        <a:pt x="27" y="25"/>
                        <a:pt x="57" y="20"/>
                        <a:pt x="80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 11">
                  <a:extLst>
                    <a:ext uri="{FF2B5EF4-FFF2-40B4-BE49-F238E27FC236}">
                      <a16:creationId xmlns:a16="http://schemas.microsoft.com/office/drawing/2014/main" xmlns="" id="{6B6805C6-F16E-B044-BEDF-4B29741128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6" y="2056"/>
                  <a:ext cx="246" cy="170"/>
                </a:xfrm>
                <a:custGeom>
                  <a:avLst/>
                  <a:gdLst>
                    <a:gd name="T0" fmla="*/ 98 w 150"/>
                    <a:gd name="T1" fmla="*/ 49 h 104"/>
                    <a:gd name="T2" fmla="*/ 6 w 150"/>
                    <a:gd name="T3" fmla="*/ 97 h 104"/>
                    <a:gd name="T4" fmla="*/ 150 w 150"/>
                    <a:gd name="T5" fmla="*/ 0 h 104"/>
                    <a:gd name="T6" fmla="*/ 3 w 150"/>
                    <a:gd name="T7" fmla="*/ 77 h 104"/>
                    <a:gd name="T8" fmla="*/ 1 w 150"/>
                    <a:gd name="T9" fmla="*/ 82 h 104"/>
                    <a:gd name="T10" fmla="*/ 98 w 150"/>
                    <a:gd name="T11" fmla="*/ 49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0" h="104">
                      <a:moveTo>
                        <a:pt x="98" y="49"/>
                      </a:moveTo>
                      <a:cubicBezTo>
                        <a:pt x="67" y="83"/>
                        <a:pt x="3" y="96"/>
                        <a:pt x="6" y="97"/>
                      </a:cubicBezTo>
                      <a:cubicBezTo>
                        <a:pt x="80" y="104"/>
                        <a:pt x="149" y="63"/>
                        <a:pt x="150" y="0"/>
                      </a:cubicBezTo>
                      <a:cubicBezTo>
                        <a:pt x="73" y="37"/>
                        <a:pt x="24" y="1"/>
                        <a:pt x="3" y="77"/>
                      </a:cubicBezTo>
                      <a:cubicBezTo>
                        <a:pt x="2" y="79"/>
                        <a:pt x="2" y="80"/>
                        <a:pt x="1" y="82"/>
                      </a:cubicBezTo>
                      <a:cubicBezTo>
                        <a:pt x="0" y="87"/>
                        <a:pt x="53" y="73"/>
                        <a:pt x="98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12">
                  <a:extLst>
                    <a:ext uri="{FF2B5EF4-FFF2-40B4-BE49-F238E27FC236}">
                      <a16:creationId xmlns:a16="http://schemas.microsoft.com/office/drawing/2014/main" xmlns="" id="{1760027D-62C9-6D4A-AA4A-E228A2BCE4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" y="1929"/>
                  <a:ext cx="177" cy="237"/>
                </a:xfrm>
                <a:custGeom>
                  <a:avLst/>
                  <a:gdLst>
                    <a:gd name="T0" fmla="*/ 102 w 108"/>
                    <a:gd name="T1" fmla="*/ 0 h 145"/>
                    <a:gd name="T2" fmla="*/ 92 w 108"/>
                    <a:gd name="T3" fmla="*/ 95 h 145"/>
                    <a:gd name="T4" fmla="*/ 61 w 108"/>
                    <a:gd name="T5" fmla="*/ 102 h 145"/>
                    <a:gd name="T6" fmla="*/ 69 w 108"/>
                    <a:gd name="T7" fmla="*/ 37 h 145"/>
                    <a:gd name="T8" fmla="*/ 47 w 108"/>
                    <a:gd name="T9" fmla="*/ 112 h 145"/>
                    <a:gd name="T10" fmla="*/ 30 w 108"/>
                    <a:gd name="T11" fmla="*/ 145 h 145"/>
                    <a:gd name="T12" fmla="*/ 102 w 108"/>
                    <a:gd name="T13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145">
                      <a:moveTo>
                        <a:pt x="102" y="0"/>
                      </a:moveTo>
                      <a:cubicBezTo>
                        <a:pt x="82" y="61"/>
                        <a:pt x="108" y="65"/>
                        <a:pt x="92" y="95"/>
                      </a:cubicBezTo>
                      <a:cubicBezTo>
                        <a:pt x="81" y="95"/>
                        <a:pt x="70" y="97"/>
                        <a:pt x="61" y="102"/>
                      </a:cubicBezTo>
                      <a:cubicBezTo>
                        <a:pt x="55" y="67"/>
                        <a:pt x="71" y="35"/>
                        <a:pt x="69" y="37"/>
                      </a:cubicBezTo>
                      <a:cubicBezTo>
                        <a:pt x="67" y="39"/>
                        <a:pt x="42" y="74"/>
                        <a:pt x="47" y="112"/>
                      </a:cubicBezTo>
                      <a:cubicBezTo>
                        <a:pt x="39" y="121"/>
                        <a:pt x="34" y="133"/>
                        <a:pt x="30" y="145"/>
                      </a:cubicBezTo>
                      <a:cubicBezTo>
                        <a:pt x="0" y="78"/>
                        <a:pt x="44" y="10"/>
                        <a:pt x="10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Freeform 13">
                  <a:extLst>
                    <a:ext uri="{FF2B5EF4-FFF2-40B4-BE49-F238E27FC236}">
                      <a16:creationId xmlns:a16="http://schemas.microsoft.com/office/drawing/2014/main" xmlns="" id="{B0D257D6-4C7E-2D4B-9ED3-8C615F84E6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" y="2176"/>
                  <a:ext cx="122" cy="59"/>
                </a:xfrm>
                <a:custGeom>
                  <a:avLst/>
                  <a:gdLst>
                    <a:gd name="T0" fmla="*/ 74 w 74"/>
                    <a:gd name="T1" fmla="*/ 10 h 36"/>
                    <a:gd name="T2" fmla="*/ 26 w 74"/>
                    <a:gd name="T3" fmla="*/ 21 h 36"/>
                    <a:gd name="T4" fmla="*/ 41 w 74"/>
                    <a:gd name="T5" fmla="*/ 0 h 36"/>
                    <a:gd name="T6" fmla="*/ 0 w 74"/>
                    <a:gd name="T7" fmla="*/ 34 h 36"/>
                    <a:gd name="T8" fmla="*/ 3 w 74"/>
                    <a:gd name="T9" fmla="*/ 35 h 36"/>
                    <a:gd name="T10" fmla="*/ 74 w 74"/>
                    <a:gd name="T11" fmla="*/ 1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36">
                      <a:moveTo>
                        <a:pt x="74" y="10"/>
                      </a:moveTo>
                      <a:cubicBezTo>
                        <a:pt x="58" y="14"/>
                        <a:pt x="41" y="19"/>
                        <a:pt x="26" y="21"/>
                      </a:cubicBezTo>
                      <a:cubicBezTo>
                        <a:pt x="31" y="17"/>
                        <a:pt x="39" y="10"/>
                        <a:pt x="41" y="0"/>
                      </a:cubicBezTo>
                      <a:cubicBezTo>
                        <a:pt x="30" y="14"/>
                        <a:pt x="14" y="23"/>
                        <a:pt x="0" y="34"/>
                      </a:cubicBezTo>
                      <a:cubicBezTo>
                        <a:pt x="0" y="35"/>
                        <a:pt x="1" y="36"/>
                        <a:pt x="3" y="35"/>
                      </a:cubicBezTo>
                      <a:cubicBezTo>
                        <a:pt x="25" y="28"/>
                        <a:pt x="53" y="18"/>
                        <a:pt x="74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Freeform 14">
                  <a:extLst>
                    <a:ext uri="{FF2B5EF4-FFF2-40B4-BE49-F238E27FC236}">
                      <a16:creationId xmlns:a16="http://schemas.microsoft.com/office/drawing/2014/main" xmlns="" id="{742053CA-3E6C-724B-9FBA-ADB73BFBC7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" y="1842"/>
                  <a:ext cx="227" cy="195"/>
                </a:xfrm>
                <a:custGeom>
                  <a:avLst/>
                  <a:gdLst>
                    <a:gd name="T0" fmla="*/ 86 w 138"/>
                    <a:gd name="T1" fmla="*/ 56 h 119"/>
                    <a:gd name="T2" fmla="*/ 7 w 138"/>
                    <a:gd name="T3" fmla="*/ 119 h 119"/>
                    <a:gd name="T4" fmla="*/ 127 w 138"/>
                    <a:gd name="T5" fmla="*/ 0 h 119"/>
                    <a:gd name="T6" fmla="*/ 0 w 138"/>
                    <a:gd name="T7" fmla="*/ 100 h 119"/>
                    <a:gd name="T8" fmla="*/ 0 w 138"/>
                    <a:gd name="T9" fmla="*/ 106 h 119"/>
                    <a:gd name="T10" fmla="*/ 86 w 138"/>
                    <a:gd name="T11" fmla="*/ 5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8" h="119">
                      <a:moveTo>
                        <a:pt x="86" y="56"/>
                      </a:moveTo>
                      <a:cubicBezTo>
                        <a:pt x="63" y="94"/>
                        <a:pt x="4" y="119"/>
                        <a:pt x="7" y="119"/>
                      </a:cubicBezTo>
                      <a:cubicBezTo>
                        <a:pt x="79" y="112"/>
                        <a:pt x="138" y="60"/>
                        <a:pt x="127" y="0"/>
                      </a:cubicBezTo>
                      <a:cubicBezTo>
                        <a:pt x="60" y="49"/>
                        <a:pt x="7" y="23"/>
                        <a:pt x="0" y="100"/>
                      </a:cubicBezTo>
                      <a:cubicBezTo>
                        <a:pt x="0" y="102"/>
                        <a:pt x="0" y="104"/>
                        <a:pt x="0" y="106"/>
                      </a:cubicBezTo>
                      <a:cubicBezTo>
                        <a:pt x="0" y="110"/>
                        <a:pt x="48" y="87"/>
                        <a:pt x="86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Freeform 15">
                  <a:extLst>
                    <a:ext uri="{FF2B5EF4-FFF2-40B4-BE49-F238E27FC236}">
                      <a16:creationId xmlns:a16="http://schemas.microsoft.com/office/drawing/2014/main" xmlns="" id="{D14D798B-C733-F948-A84F-76C03A9561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" y="1742"/>
                  <a:ext cx="166" cy="249"/>
                </a:xfrm>
                <a:custGeom>
                  <a:avLst/>
                  <a:gdLst>
                    <a:gd name="T0" fmla="*/ 83 w 101"/>
                    <a:gd name="T1" fmla="*/ 0 h 152"/>
                    <a:gd name="T2" fmla="*/ 91 w 101"/>
                    <a:gd name="T3" fmla="*/ 92 h 152"/>
                    <a:gd name="T4" fmla="*/ 62 w 101"/>
                    <a:gd name="T5" fmla="*/ 106 h 152"/>
                    <a:gd name="T6" fmla="*/ 59 w 101"/>
                    <a:gd name="T7" fmla="*/ 41 h 152"/>
                    <a:gd name="T8" fmla="*/ 51 w 101"/>
                    <a:gd name="T9" fmla="*/ 118 h 152"/>
                    <a:gd name="T10" fmla="*/ 41 w 101"/>
                    <a:gd name="T11" fmla="*/ 152 h 152"/>
                    <a:gd name="T12" fmla="*/ 83 w 101"/>
                    <a:gd name="T13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1" h="152">
                      <a:moveTo>
                        <a:pt x="83" y="0"/>
                      </a:moveTo>
                      <a:cubicBezTo>
                        <a:pt x="75" y="62"/>
                        <a:pt x="101" y="61"/>
                        <a:pt x="91" y="92"/>
                      </a:cubicBezTo>
                      <a:cubicBezTo>
                        <a:pt x="81" y="95"/>
                        <a:pt x="70" y="99"/>
                        <a:pt x="62" y="106"/>
                      </a:cubicBezTo>
                      <a:cubicBezTo>
                        <a:pt x="51" y="73"/>
                        <a:pt x="60" y="39"/>
                        <a:pt x="59" y="41"/>
                      </a:cubicBezTo>
                      <a:cubicBezTo>
                        <a:pt x="57" y="43"/>
                        <a:pt x="39" y="82"/>
                        <a:pt x="51" y="118"/>
                      </a:cubicBezTo>
                      <a:cubicBezTo>
                        <a:pt x="45" y="128"/>
                        <a:pt x="42" y="140"/>
                        <a:pt x="41" y="152"/>
                      </a:cubicBezTo>
                      <a:cubicBezTo>
                        <a:pt x="0" y="93"/>
                        <a:pt x="29" y="2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 16">
                  <a:extLst>
                    <a:ext uri="{FF2B5EF4-FFF2-40B4-BE49-F238E27FC236}">
                      <a16:creationId xmlns:a16="http://schemas.microsoft.com/office/drawing/2014/main" xmlns="" id="{7F2E8F14-CC3B-FE48-BF71-288E3B4894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" y="2001"/>
                  <a:ext cx="110" cy="67"/>
                </a:xfrm>
                <a:custGeom>
                  <a:avLst/>
                  <a:gdLst>
                    <a:gd name="T0" fmla="*/ 67 w 67"/>
                    <a:gd name="T1" fmla="*/ 4 h 41"/>
                    <a:gd name="T2" fmla="*/ 22 w 67"/>
                    <a:gd name="T3" fmla="*/ 23 h 41"/>
                    <a:gd name="T4" fmla="*/ 33 w 67"/>
                    <a:gd name="T5" fmla="*/ 0 h 41"/>
                    <a:gd name="T6" fmla="*/ 0 w 67"/>
                    <a:gd name="T7" fmla="*/ 40 h 41"/>
                    <a:gd name="T8" fmla="*/ 3 w 67"/>
                    <a:gd name="T9" fmla="*/ 40 h 41"/>
                    <a:gd name="T10" fmla="*/ 67 w 67"/>
                    <a:gd name="T11" fmla="*/ 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7" h="41">
                      <a:moveTo>
                        <a:pt x="67" y="4"/>
                      </a:moveTo>
                      <a:cubicBezTo>
                        <a:pt x="52" y="10"/>
                        <a:pt x="36" y="18"/>
                        <a:pt x="22" y="23"/>
                      </a:cubicBezTo>
                      <a:cubicBezTo>
                        <a:pt x="26" y="18"/>
                        <a:pt x="33" y="10"/>
                        <a:pt x="33" y="0"/>
                      </a:cubicBezTo>
                      <a:cubicBezTo>
                        <a:pt x="25" y="16"/>
                        <a:pt x="11" y="27"/>
                        <a:pt x="0" y="40"/>
                      </a:cubicBezTo>
                      <a:cubicBezTo>
                        <a:pt x="0" y="41"/>
                        <a:pt x="1" y="41"/>
                        <a:pt x="3" y="40"/>
                      </a:cubicBezTo>
                      <a:cubicBezTo>
                        <a:pt x="23" y="30"/>
                        <a:pt x="48" y="15"/>
                        <a:pt x="6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Freeform 17">
                  <a:extLst>
                    <a:ext uri="{FF2B5EF4-FFF2-40B4-BE49-F238E27FC236}">
                      <a16:creationId xmlns:a16="http://schemas.microsoft.com/office/drawing/2014/main" xmlns="" id="{FF93B430-6254-1C43-B82D-59BF524BE6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9" y="1609"/>
                  <a:ext cx="219" cy="223"/>
                </a:xfrm>
                <a:custGeom>
                  <a:avLst/>
                  <a:gdLst>
                    <a:gd name="T0" fmla="*/ 83 w 133"/>
                    <a:gd name="T1" fmla="*/ 62 h 136"/>
                    <a:gd name="T2" fmla="*/ 18 w 133"/>
                    <a:gd name="T3" fmla="*/ 136 h 136"/>
                    <a:gd name="T4" fmla="*/ 112 w 133"/>
                    <a:gd name="T5" fmla="*/ 0 h 136"/>
                    <a:gd name="T6" fmla="*/ 8 w 133"/>
                    <a:gd name="T7" fmla="*/ 119 h 136"/>
                    <a:gd name="T8" fmla="*/ 9 w 133"/>
                    <a:gd name="T9" fmla="*/ 125 h 136"/>
                    <a:gd name="T10" fmla="*/ 83 w 133"/>
                    <a:gd name="T11" fmla="*/ 62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3" h="136">
                      <a:moveTo>
                        <a:pt x="83" y="62"/>
                      </a:moveTo>
                      <a:cubicBezTo>
                        <a:pt x="67" y="102"/>
                        <a:pt x="15" y="136"/>
                        <a:pt x="18" y="136"/>
                      </a:cubicBezTo>
                      <a:cubicBezTo>
                        <a:pt x="86" y="116"/>
                        <a:pt x="133" y="56"/>
                        <a:pt x="112" y="0"/>
                      </a:cubicBezTo>
                      <a:cubicBezTo>
                        <a:pt x="56" y="60"/>
                        <a:pt x="0" y="45"/>
                        <a:pt x="8" y="119"/>
                      </a:cubicBezTo>
                      <a:cubicBezTo>
                        <a:pt x="8" y="121"/>
                        <a:pt x="8" y="123"/>
                        <a:pt x="9" y="125"/>
                      </a:cubicBezTo>
                      <a:cubicBezTo>
                        <a:pt x="9" y="129"/>
                        <a:pt x="51" y="98"/>
                        <a:pt x="83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 18">
                  <a:extLst>
                    <a:ext uri="{FF2B5EF4-FFF2-40B4-BE49-F238E27FC236}">
                      <a16:creationId xmlns:a16="http://schemas.microsoft.com/office/drawing/2014/main" xmlns="" id="{8A85BD22-9CA6-F648-8FFA-2F2D85AEB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9" y="1541"/>
                  <a:ext cx="149" cy="252"/>
                </a:xfrm>
                <a:custGeom>
                  <a:avLst/>
                  <a:gdLst>
                    <a:gd name="T0" fmla="*/ 63 w 91"/>
                    <a:gd name="T1" fmla="*/ 0 h 154"/>
                    <a:gd name="T2" fmla="*/ 88 w 91"/>
                    <a:gd name="T3" fmla="*/ 87 h 154"/>
                    <a:gd name="T4" fmla="*/ 62 w 91"/>
                    <a:gd name="T5" fmla="*/ 105 h 154"/>
                    <a:gd name="T6" fmla="*/ 47 w 91"/>
                    <a:gd name="T7" fmla="*/ 44 h 154"/>
                    <a:gd name="T8" fmla="*/ 54 w 91"/>
                    <a:gd name="T9" fmla="*/ 119 h 154"/>
                    <a:gd name="T10" fmla="*/ 50 w 91"/>
                    <a:gd name="T11" fmla="*/ 154 h 154"/>
                    <a:gd name="T12" fmla="*/ 63 w 91"/>
                    <a:gd name="T13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1" h="154">
                      <a:moveTo>
                        <a:pt x="63" y="0"/>
                      </a:moveTo>
                      <a:cubicBezTo>
                        <a:pt x="67" y="61"/>
                        <a:pt x="91" y="55"/>
                        <a:pt x="88" y="87"/>
                      </a:cubicBezTo>
                      <a:cubicBezTo>
                        <a:pt x="78" y="92"/>
                        <a:pt x="69" y="97"/>
                        <a:pt x="62" y="105"/>
                      </a:cubicBezTo>
                      <a:cubicBezTo>
                        <a:pt x="45" y="76"/>
                        <a:pt x="48" y="42"/>
                        <a:pt x="47" y="44"/>
                      </a:cubicBezTo>
                      <a:cubicBezTo>
                        <a:pt x="46" y="46"/>
                        <a:pt x="36" y="86"/>
                        <a:pt x="54" y="119"/>
                      </a:cubicBezTo>
                      <a:cubicBezTo>
                        <a:pt x="49" y="130"/>
                        <a:pt x="49" y="142"/>
                        <a:pt x="50" y="154"/>
                      </a:cubicBezTo>
                      <a:cubicBezTo>
                        <a:pt x="0" y="105"/>
                        <a:pt x="15" y="29"/>
                        <a:pt x="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 19">
                  <a:extLst>
                    <a:ext uri="{FF2B5EF4-FFF2-40B4-BE49-F238E27FC236}">
                      <a16:creationId xmlns:a16="http://schemas.microsoft.com/office/drawing/2014/main" xmlns="" id="{8E76C519-997B-7D48-8A7D-819F16CD3F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" y="1798"/>
                  <a:ext cx="93" cy="78"/>
                </a:xfrm>
                <a:custGeom>
                  <a:avLst/>
                  <a:gdLst>
                    <a:gd name="T0" fmla="*/ 57 w 57"/>
                    <a:gd name="T1" fmla="*/ 0 h 48"/>
                    <a:gd name="T2" fmla="*/ 18 w 57"/>
                    <a:gd name="T3" fmla="*/ 26 h 48"/>
                    <a:gd name="T4" fmla="*/ 25 w 57"/>
                    <a:gd name="T5" fmla="*/ 2 h 48"/>
                    <a:gd name="T6" fmla="*/ 0 w 57"/>
                    <a:gd name="T7" fmla="*/ 46 h 48"/>
                    <a:gd name="T8" fmla="*/ 3 w 57"/>
                    <a:gd name="T9" fmla="*/ 47 h 48"/>
                    <a:gd name="T10" fmla="*/ 57 w 57"/>
                    <a:gd name="T11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48">
                      <a:moveTo>
                        <a:pt x="57" y="0"/>
                      </a:moveTo>
                      <a:cubicBezTo>
                        <a:pt x="44" y="9"/>
                        <a:pt x="31" y="19"/>
                        <a:pt x="18" y="26"/>
                      </a:cubicBezTo>
                      <a:cubicBezTo>
                        <a:pt x="21" y="21"/>
                        <a:pt x="26" y="12"/>
                        <a:pt x="25" y="2"/>
                      </a:cubicBezTo>
                      <a:cubicBezTo>
                        <a:pt x="20" y="19"/>
                        <a:pt x="8" y="32"/>
                        <a:pt x="0" y="46"/>
                      </a:cubicBezTo>
                      <a:cubicBezTo>
                        <a:pt x="0" y="48"/>
                        <a:pt x="1" y="48"/>
                        <a:pt x="3" y="47"/>
                      </a:cubicBezTo>
                      <a:cubicBezTo>
                        <a:pt x="20" y="33"/>
                        <a:pt x="41" y="14"/>
                        <a:pt x="5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 20">
                  <a:extLst>
                    <a:ext uri="{FF2B5EF4-FFF2-40B4-BE49-F238E27FC236}">
                      <a16:creationId xmlns:a16="http://schemas.microsoft.com/office/drawing/2014/main" xmlns="" id="{DE588391-6FE0-6E4A-89AA-8CEB2ADB11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0" y="1369"/>
                  <a:ext cx="211" cy="244"/>
                </a:xfrm>
                <a:custGeom>
                  <a:avLst/>
                  <a:gdLst>
                    <a:gd name="T0" fmla="*/ 82 w 129"/>
                    <a:gd name="T1" fmla="*/ 65 h 149"/>
                    <a:gd name="T2" fmla="*/ 33 w 129"/>
                    <a:gd name="T3" fmla="*/ 148 h 149"/>
                    <a:gd name="T4" fmla="*/ 98 w 129"/>
                    <a:gd name="T5" fmla="*/ 0 h 149"/>
                    <a:gd name="T6" fmla="*/ 21 w 129"/>
                    <a:gd name="T7" fmla="*/ 134 h 149"/>
                    <a:gd name="T8" fmla="*/ 23 w 129"/>
                    <a:gd name="T9" fmla="*/ 139 h 149"/>
                    <a:gd name="T10" fmla="*/ 82 w 129"/>
                    <a:gd name="T11" fmla="*/ 6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9" h="149">
                      <a:moveTo>
                        <a:pt x="82" y="65"/>
                      </a:moveTo>
                      <a:cubicBezTo>
                        <a:pt x="75" y="106"/>
                        <a:pt x="31" y="149"/>
                        <a:pt x="33" y="148"/>
                      </a:cubicBezTo>
                      <a:cubicBezTo>
                        <a:pt x="95" y="117"/>
                        <a:pt x="129" y="50"/>
                        <a:pt x="98" y="0"/>
                      </a:cubicBezTo>
                      <a:cubicBezTo>
                        <a:pt x="56" y="68"/>
                        <a:pt x="0" y="64"/>
                        <a:pt x="21" y="134"/>
                      </a:cubicBezTo>
                      <a:cubicBezTo>
                        <a:pt x="22" y="136"/>
                        <a:pt x="22" y="137"/>
                        <a:pt x="23" y="139"/>
                      </a:cubicBezTo>
                      <a:cubicBezTo>
                        <a:pt x="24" y="143"/>
                        <a:pt x="58" y="106"/>
                        <a:pt x="82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Freeform 21">
                  <a:extLst>
                    <a:ext uri="{FF2B5EF4-FFF2-40B4-BE49-F238E27FC236}">
                      <a16:creationId xmlns:a16="http://schemas.microsoft.com/office/drawing/2014/main" xmlns="" id="{305D5AFD-2423-EB4A-A182-FA378311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" y="1335"/>
                  <a:ext cx="132" cy="245"/>
                </a:xfrm>
                <a:custGeom>
                  <a:avLst/>
                  <a:gdLst>
                    <a:gd name="T0" fmla="*/ 41 w 81"/>
                    <a:gd name="T1" fmla="*/ 0 h 150"/>
                    <a:gd name="T2" fmla="*/ 81 w 81"/>
                    <a:gd name="T3" fmla="*/ 78 h 150"/>
                    <a:gd name="T4" fmla="*/ 60 w 81"/>
                    <a:gd name="T5" fmla="*/ 100 h 150"/>
                    <a:gd name="T6" fmla="*/ 34 w 81"/>
                    <a:gd name="T7" fmla="*/ 45 h 150"/>
                    <a:gd name="T8" fmla="*/ 54 w 81"/>
                    <a:gd name="T9" fmla="*/ 115 h 150"/>
                    <a:gd name="T10" fmla="*/ 57 w 81"/>
                    <a:gd name="T11" fmla="*/ 150 h 150"/>
                    <a:gd name="T12" fmla="*/ 41 w 81"/>
                    <a:gd name="T13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150">
                      <a:moveTo>
                        <a:pt x="41" y="0"/>
                      </a:moveTo>
                      <a:cubicBezTo>
                        <a:pt x="56" y="58"/>
                        <a:pt x="79" y="47"/>
                        <a:pt x="81" y="78"/>
                      </a:cubicBezTo>
                      <a:cubicBezTo>
                        <a:pt x="72" y="85"/>
                        <a:pt x="65" y="92"/>
                        <a:pt x="60" y="100"/>
                      </a:cubicBezTo>
                      <a:cubicBezTo>
                        <a:pt x="38" y="75"/>
                        <a:pt x="35" y="42"/>
                        <a:pt x="34" y="45"/>
                      </a:cubicBezTo>
                      <a:cubicBezTo>
                        <a:pt x="33" y="47"/>
                        <a:pt x="31" y="87"/>
                        <a:pt x="54" y="115"/>
                      </a:cubicBezTo>
                      <a:cubicBezTo>
                        <a:pt x="52" y="126"/>
                        <a:pt x="54" y="138"/>
                        <a:pt x="57" y="150"/>
                      </a:cubicBezTo>
                      <a:cubicBezTo>
                        <a:pt x="0" y="112"/>
                        <a:pt x="1" y="36"/>
                        <a:pt x="4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Freeform 22">
                  <a:extLst>
                    <a:ext uri="{FF2B5EF4-FFF2-40B4-BE49-F238E27FC236}">
                      <a16:creationId xmlns:a16="http://schemas.microsoft.com/office/drawing/2014/main" xmlns="" id="{4C2141CB-477E-D04F-97C9-74DA534366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1" y="1572"/>
                  <a:ext cx="78" cy="93"/>
                </a:xfrm>
                <a:custGeom>
                  <a:avLst/>
                  <a:gdLst>
                    <a:gd name="T0" fmla="*/ 47 w 47"/>
                    <a:gd name="T1" fmla="*/ 0 h 57"/>
                    <a:gd name="T2" fmla="*/ 14 w 47"/>
                    <a:gd name="T3" fmla="*/ 33 h 57"/>
                    <a:gd name="T4" fmla="*/ 15 w 47"/>
                    <a:gd name="T5" fmla="*/ 9 h 57"/>
                    <a:gd name="T6" fmla="*/ 0 w 47"/>
                    <a:gd name="T7" fmla="*/ 56 h 57"/>
                    <a:gd name="T8" fmla="*/ 3 w 47"/>
                    <a:gd name="T9" fmla="*/ 56 h 57"/>
                    <a:gd name="T10" fmla="*/ 47 w 47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" h="57">
                      <a:moveTo>
                        <a:pt x="47" y="0"/>
                      </a:moveTo>
                      <a:cubicBezTo>
                        <a:pt x="36" y="12"/>
                        <a:pt x="25" y="24"/>
                        <a:pt x="14" y="33"/>
                      </a:cubicBezTo>
                      <a:cubicBezTo>
                        <a:pt x="15" y="27"/>
                        <a:pt x="18" y="18"/>
                        <a:pt x="15" y="9"/>
                      </a:cubicBezTo>
                      <a:cubicBezTo>
                        <a:pt x="14" y="26"/>
                        <a:pt x="5" y="40"/>
                        <a:pt x="0" y="56"/>
                      </a:cubicBezTo>
                      <a:cubicBezTo>
                        <a:pt x="0" y="57"/>
                        <a:pt x="1" y="57"/>
                        <a:pt x="3" y="56"/>
                      </a:cubicBezTo>
                      <a:cubicBezTo>
                        <a:pt x="17" y="39"/>
                        <a:pt x="34" y="17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Freeform 23">
                  <a:extLst>
                    <a:ext uri="{FF2B5EF4-FFF2-40B4-BE49-F238E27FC236}">
                      <a16:creationId xmlns:a16="http://schemas.microsoft.com/office/drawing/2014/main" xmlns="" id="{295F5960-8EF6-A942-87CB-5BA1B1CD2C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8" y="1124"/>
                  <a:ext cx="200" cy="253"/>
                </a:xfrm>
                <a:custGeom>
                  <a:avLst/>
                  <a:gdLst>
                    <a:gd name="T0" fmla="*/ 80 w 122"/>
                    <a:gd name="T1" fmla="*/ 65 h 155"/>
                    <a:gd name="T2" fmla="*/ 48 w 122"/>
                    <a:gd name="T3" fmla="*/ 154 h 155"/>
                    <a:gd name="T4" fmla="*/ 83 w 122"/>
                    <a:gd name="T5" fmla="*/ 0 h 155"/>
                    <a:gd name="T6" fmla="*/ 34 w 122"/>
                    <a:gd name="T7" fmla="*/ 142 h 155"/>
                    <a:gd name="T8" fmla="*/ 36 w 122"/>
                    <a:gd name="T9" fmla="*/ 147 h 155"/>
                    <a:gd name="T10" fmla="*/ 80 w 122"/>
                    <a:gd name="T11" fmla="*/ 65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2" h="155">
                      <a:moveTo>
                        <a:pt x="80" y="65"/>
                      </a:moveTo>
                      <a:cubicBezTo>
                        <a:pt x="80" y="106"/>
                        <a:pt x="46" y="155"/>
                        <a:pt x="48" y="154"/>
                      </a:cubicBezTo>
                      <a:cubicBezTo>
                        <a:pt x="102" y="112"/>
                        <a:pt x="122" y="42"/>
                        <a:pt x="83" y="0"/>
                      </a:cubicBezTo>
                      <a:cubicBezTo>
                        <a:pt x="55" y="73"/>
                        <a:pt x="0" y="79"/>
                        <a:pt x="34" y="142"/>
                      </a:cubicBezTo>
                      <a:cubicBezTo>
                        <a:pt x="35" y="144"/>
                        <a:pt x="35" y="145"/>
                        <a:pt x="36" y="147"/>
                      </a:cubicBezTo>
                      <a:cubicBezTo>
                        <a:pt x="38" y="150"/>
                        <a:pt x="65" y="109"/>
                        <a:pt x="8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Freeform 24">
                  <a:extLst>
                    <a:ext uri="{FF2B5EF4-FFF2-40B4-BE49-F238E27FC236}">
                      <a16:creationId xmlns:a16="http://schemas.microsoft.com/office/drawing/2014/main" xmlns="" id="{9C6EB479-7851-F145-8CAB-AC2140DE97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6" y="1120"/>
                  <a:ext cx="139" cy="229"/>
                </a:xfrm>
                <a:custGeom>
                  <a:avLst/>
                  <a:gdLst>
                    <a:gd name="T0" fmla="*/ 33 w 85"/>
                    <a:gd name="T1" fmla="*/ 0 h 140"/>
                    <a:gd name="T2" fmla="*/ 85 w 85"/>
                    <a:gd name="T3" fmla="*/ 68 h 140"/>
                    <a:gd name="T4" fmla="*/ 69 w 85"/>
                    <a:gd name="T5" fmla="*/ 93 h 140"/>
                    <a:gd name="T6" fmla="*/ 34 w 85"/>
                    <a:gd name="T7" fmla="*/ 44 h 140"/>
                    <a:gd name="T8" fmla="*/ 66 w 85"/>
                    <a:gd name="T9" fmla="*/ 108 h 140"/>
                    <a:gd name="T10" fmla="*/ 75 w 85"/>
                    <a:gd name="T11" fmla="*/ 140 h 140"/>
                    <a:gd name="T12" fmla="*/ 33 w 85"/>
                    <a:gd name="T13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40">
                      <a:moveTo>
                        <a:pt x="33" y="0"/>
                      </a:moveTo>
                      <a:cubicBezTo>
                        <a:pt x="57" y="53"/>
                        <a:pt x="77" y="39"/>
                        <a:pt x="85" y="68"/>
                      </a:cubicBezTo>
                      <a:cubicBezTo>
                        <a:pt x="78" y="75"/>
                        <a:pt x="72" y="84"/>
                        <a:pt x="69" y="93"/>
                      </a:cubicBezTo>
                      <a:cubicBezTo>
                        <a:pt x="43" y="73"/>
                        <a:pt x="34" y="42"/>
                        <a:pt x="34" y="44"/>
                      </a:cubicBezTo>
                      <a:cubicBezTo>
                        <a:pt x="33" y="47"/>
                        <a:pt x="39" y="86"/>
                        <a:pt x="66" y="108"/>
                      </a:cubicBezTo>
                      <a:cubicBezTo>
                        <a:pt x="66" y="119"/>
                        <a:pt x="70" y="130"/>
                        <a:pt x="75" y="140"/>
                      </a:cubicBezTo>
                      <a:cubicBezTo>
                        <a:pt x="14" y="114"/>
                        <a:pt x="0" y="42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Freeform 25">
                  <a:extLst>
                    <a:ext uri="{FF2B5EF4-FFF2-40B4-BE49-F238E27FC236}">
                      <a16:creationId xmlns:a16="http://schemas.microsoft.com/office/drawing/2014/main" xmlns="" id="{AC046D0E-D066-D546-A347-E4C176B83E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5" y="1333"/>
                  <a:ext cx="56" cy="103"/>
                </a:xfrm>
                <a:custGeom>
                  <a:avLst/>
                  <a:gdLst>
                    <a:gd name="T0" fmla="*/ 34 w 34"/>
                    <a:gd name="T1" fmla="*/ 0 h 63"/>
                    <a:gd name="T2" fmla="*/ 9 w 34"/>
                    <a:gd name="T3" fmla="*/ 38 h 63"/>
                    <a:gd name="T4" fmla="*/ 6 w 34"/>
                    <a:gd name="T5" fmla="*/ 14 h 63"/>
                    <a:gd name="T6" fmla="*/ 0 w 34"/>
                    <a:gd name="T7" fmla="*/ 62 h 63"/>
                    <a:gd name="T8" fmla="*/ 3 w 34"/>
                    <a:gd name="T9" fmla="*/ 61 h 63"/>
                    <a:gd name="T10" fmla="*/ 34 w 34"/>
                    <a:gd name="T1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4" h="63">
                      <a:moveTo>
                        <a:pt x="34" y="0"/>
                      </a:moveTo>
                      <a:cubicBezTo>
                        <a:pt x="26" y="13"/>
                        <a:pt x="18" y="26"/>
                        <a:pt x="9" y="38"/>
                      </a:cubicBezTo>
                      <a:cubicBezTo>
                        <a:pt x="9" y="32"/>
                        <a:pt x="11" y="22"/>
                        <a:pt x="6" y="14"/>
                      </a:cubicBezTo>
                      <a:cubicBezTo>
                        <a:pt x="8" y="30"/>
                        <a:pt x="2" y="46"/>
                        <a:pt x="0" y="62"/>
                      </a:cubicBezTo>
                      <a:cubicBezTo>
                        <a:pt x="0" y="63"/>
                        <a:pt x="2" y="63"/>
                        <a:pt x="3" y="61"/>
                      </a:cubicBezTo>
                      <a:cubicBezTo>
                        <a:pt x="13" y="43"/>
                        <a:pt x="25" y="19"/>
                        <a:pt x="3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Freeform 26">
                  <a:extLst>
                    <a:ext uri="{FF2B5EF4-FFF2-40B4-BE49-F238E27FC236}">
                      <a16:creationId xmlns:a16="http://schemas.microsoft.com/office/drawing/2014/main" xmlns="" id="{0746237E-010F-CB4E-AF6B-AD7DC844B3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1" y="893"/>
                  <a:ext cx="179" cy="253"/>
                </a:xfrm>
                <a:custGeom>
                  <a:avLst/>
                  <a:gdLst>
                    <a:gd name="T0" fmla="*/ 73 w 109"/>
                    <a:gd name="T1" fmla="*/ 63 h 155"/>
                    <a:gd name="T2" fmla="*/ 59 w 109"/>
                    <a:gd name="T3" fmla="*/ 154 h 155"/>
                    <a:gd name="T4" fmla="*/ 65 w 109"/>
                    <a:gd name="T5" fmla="*/ 0 h 155"/>
                    <a:gd name="T6" fmla="*/ 44 w 109"/>
                    <a:gd name="T7" fmla="*/ 146 h 155"/>
                    <a:gd name="T8" fmla="*/ 47 w 109"/>
                    <a:gd name="T9" fmla="*/ 149 h 155"/>
                    <a:gd name="T10" fmla="*/ 73 w 109"/>
                    <a:gd name="T11" fmla="*/ 63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155">
                      <a:moveTo>
                        <a:pt x="73" y="63"/>
                      </a:moveTo>
                      <a:cubicBezTo>
                        <a:pt x="81" y="102"/>
                        <a:pt x="58" y="155"/>
                        <a:pt x="59" y="154"/>
                      </a:cubicBezTo>
                      <a:cubicBezTo>
                        <a:pt x="103" y="104"/>
                        <a:pt x="109" y="34"/>
                        <a:pt x="65" y="0"/>
                      </a:cubicBezTo>
                      <a:cubicBezTo>
                        <a:pt x="51" y="75"/>
                        <a:pt x="0" y="91"/>
                        <a:pt x="44" y="146"/>
                      </a:cubicBezTo>
                      <a:cubicBezTo>
                        <a:pt x="45" y="147"/>
                        <a:pt x="46" y="148"/>
                        <a:pt x="47" y="149"/>
                      </a:cubicBezTo>
                      <a:cubicBezTo>
                        <a:pt x="49" y="152"/>
                        <a:pt x="67" y="108"/>
                        <a:pt x="73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Freeform 27">
                  <a:extLst>
                    <a:ext uri="{FF2B5EF4-FFF2-40B4-BE49-F238E27FC236}">
                      <a16:creationId xmlns:a16="http://schemas.microsoft.com/office/drawing/2014/main" xmlns="" id="{238CC489-65E6-514B-BCB4-FDB9DCE278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" y="921"/>
                  <a:ext cx="148" cy="206"/>
                </a:xfrm>
                <a:custGeom>
                  <a:avLst/>
                  <a:gdLst>
                    <a:gd name="T0" fmla="*/ 23 w 90"/>
                    <a:gd name="T1" fmla="*/ 0 h 126"/>
                    <a:gd name="T2" fmla="*/ 86 w 90"/>
                    <a:gd name="T3" fmla="*/ 55 h 126"/>
                    <a:gd name="T4" fmla="*/ 75 w 90"/>
                    <a:gd name="T5" fmla="*/ 82 h 126"/>
                    <a:gd name="T6" fmla="*/ 32 w 90"/>
                    <a:gd name="T7" fmla="*/ 42 h 126"/>
                    <a:gd name="T8" fmla="*/ 75 w 90"/>
                    <a:gd name="T9" fmla="*/ 97 h 126"/>
                    <a:gd name="T10" fmla="*/ 90 w 90"/>
                    <a:gd name="T11" fmla="*/ 126 h 126"/>
                    <a:gd name="T12" fmla="*/ 23 w 90"/>
                    <a:gd name="T13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126">
                      <a:moveTo>
                        <a:pt x="23" y="0"/>
                      </a:moveTo>
                      <a:cubicBezTo>
                        <a:pt x="56" y="46"/>
                        <a:pt x="73" y="29"/>
                        <a:pt x="86" y="55"/>
                      </a:cubicBezTo>
                      <a:cubicBezTo>
                        <a:pt x="80" y="64"/>
                        <a:pt x="76" y="73"/>
                        <a:pt x="75" y="82"/>
                      </a:cubicBezTo>
                      <a:cubicBezTo>
                        <a:pt x="47" y="68"/>
                        <a:pt x="32" y="40"/>
                        <a:pt x="32" y="42"/>
                      </a:cubicBezTo>
                      <a:cubicBezTo>
                        <a:pt x="32" y="44"/>
                        <a:pt x="45" y="81"/>
                        <a:pt x="75" y="97"/>
                      </a:cubicBezTo>
                      <a:cubicBezTo>
                        <a:pt x="77" y="108"/>
                        <a:pt x="83" y="117"/>
                        <a:pt x="90" y="126"/>
                      </a:cubicBezTo>
                      <a:cubicBezTo>
                        <a:pt x="26" y="113"/>
                        <a:pt x="0" y="46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8" name="Freeform 28">
                  <a:extLst>
                    <a:ext uri="{FF2B5EF4-FFF2-40B4-BE49-F238E27FC236}">
                      <a16:creationId xmlns:a16="http://schemas.microsoft.com/office/drawing/2014/main" xmlns="" id="{9A50256B-F5A5-E848-A7D0-4342BD92BA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5" y="1102"/>
                  <a:ext cx="41" cy="108"/>
                </a:xfrm>
                <a:custGeom>
                  <a:avLst/>
                  <a:gdLst>
                    <a:gd name="T0" fmla="*/ 25 w 25"/>
                    <a:gd name="T1" fmla="*/ 0 h 66"/>
                    <a:gd name="T2" fmla="*/ 7 w 25"/>
                    <a:gd name="T3" fmla="*/ 40 h 66"/>
                    <a:gd name="T4" fmla="*/ 0 w 25"/>
                    <a:gd name="T5" fmla="*/ 18 h 66"/>
                    <a:gd name="T6" fmla="*/ 3 w 25"/>
                    <a:gd name="T7" fmla="*/ 65 h 66"/>
                    <a:gd name="T8" fmla="*/ 5 w 25"/>
                    <a:gd name="T9" fmla="*/ 64 h 66"/>
                    <a:gd name="T10" fmla="*/ 25 w 25"/>
                    <a:gd name="T11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66">
                      <a:moveTo>
                        <a:pt x="25" y="0"/>
                      </a:moveTo>
                      <a:cubicBezTo>
                        <a:pt x="19" y="13"/>
                        <a:pt x="13" y="28"/>
                        <a:pt x="7" y="40"/>
                      </a:cubicBezTo>
                      <a:cubicBezTo>
                        <a:pt x="6" y="34"/>
                        <a:pt x="6" y="25"/>
                        <a:pt x="0" y="18"/>
                      </a:cubicBezTo>
                      <a:cubicBezTo>
                        <a:pt x="4" y="33"/>
                        <a:pt x="2" y="49"/>
                        <a:pt x="3" y="65"/>
                      </a:cubicBezTo>
                      <a:cubicBezTo>
                        <a:pt x="3" y="66"/>
                        <a:pt x="5" y="66"/>
                        <a:pt x="5" y="64"/>
                      </a:cubicBezTo>
                      <a:cubicBezTo>
                        <a:pt x="12" y="44"/>
                        <a:pt x="19" y="19"/>
                        <a:pt x="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Freeform 29">
                  <a:extLst>
                    <a:ext uri="{FF2B5EF4-FFF2-40B4-BE49-F238E27FC236}">
                      <a16:creationId xmlns:a16="http://schemas.microsoft.com/office/drawing/2014/main" xmlns="" id="{70C476CC-512E-1146-B9CE-8C0DF2C35C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7" y="667"/>
                  <a:ext cx="164" cy="244"/>
                </a:xfrm>
                <a:custGeom>
                  <a:avLst/>
                  <a:gdLst>
                    <a:gd name="T0" fmla="*/ 64 w 100"/>
                    <a:gd name="T1" fmla="*/ 58 h 149"/>
                    <a:gd name="T2" fmla="*/ 68 w 100"/>
                    <a:gd name="T3" fmla="*/ 147 h 149"/>
                    <a:gd name="T4" fmla="*/ 45 w 100"/>
                    <a:gd name="T5" fmla="*/ 0 h 149"/>
                    <a:gd name="T6" fmla="*/ 51 w 100"/>
                    <a:gd name="T7" fmla="*/ 143 h 149"/>
                    <a:gd name="T8" fmla="*/ 55 w 100"/>
                    <a:gd name="T9" fmla="*/ 146 h 149"/>
                    <a:gd name="T10" fmla="*/ 64 w 100"/>
                    <a:gd name="T11" fmla="*/ 58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0" h="149">
                      <a:moveTo>
                        <a:pt x="64" y="58"/>
                      </a:moveTo>
                      <a:cubicBezTo>
                        <a:pt x="79" y="94"/>
                        <a:pt x="67" y="149"/>
                        <a:pt x="68" y="147"/>
                      </a:cubicBezTo>
                      <a:cubicBezTo>
                        <a:pt x="100" y="92"/>
                        <a:pt x="94" y="23"/>
                        <a:pt x="45" y="0"/>
                      </a:cubicBezTo>
                      <a:cubicBezTo>
                        <a:pt x="46" y="74"/>
                        <a:pt x="0" y="98"/>
                        <a:pt x="51" y="143"/>
                      </a:cubicBezTo>
                      <a:cubicBezTo>
                        <a:pt x="52" y="144"/>
                        <a:pt x="54" y="145"/>
                        <a:pt x="55" y="146"/>
                      </a:cubicBezTo>
                      <a:cubicBezTo>
                        <a:pt x="58" y="148"/>
                        <a:pt x="66" y="102"/>
                        <a:pt x="64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Freeform 30">
                  <a:extLst>
                    <a:ext uri="{FF2B5EF4-FFF2-40B4-BE49-F238E27FC236}">
                      <a16:creationId xmlns:a16="http://schemas.microsoft.com/office/drawing/2014/main" xmlns="" id="{551B9E4D-D79C-CC46-B774-0F9210D230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" y="721"/>
                  <a:ext cx="164" cy="178"/>
                </a:xfrm>
                <a:custGeom>
                  <a:avLst/>
                  <a:gdLst>
                    <a:gd name="T0" fmla="*/ 13 w 100"/>
                    <a:gd name="T1" fmla="*/ 0 h 109"/>
                    <a:gd name="T2" fmla="*/ 83 w 100"/>
                    <a:gd name="T3" fmla="*/ 42 h 109"/>
                    <a:gd name="T4" fmla="*/ 78 w 100"/>
                    <a:gd name="T5" fmla="*/ 69 h 109"/>
                    <a:gd name="T6" fmla="*/ 30 w 100"/>
                    <a:gd name="T7" fmla="*/ 39 h 109"/>
                    <a:gd name="T8" fmla="*/ 81 w 100"/>
                    <a:gd name="T9" fmla="*/ 84 h 109"/>
                    <a:gd name="T10" fmla="*/ 100 w 100"/>
                    <a:gd name="T11" fmla="*/ 109 h 109"/>
                    <a:gd name="T12" fmla="*/ 13 w 100"/>
                    <a:gd name="T13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109">
                      <a:moveTo>
                        <a:pt x="13" y="0"/>
                      </a:moveTo>
                      <a:cubicBezTo>
                        <a:pt x="54" y="38"/>
                        <a:pt x="66" y="19"/>
                        <a:pt x="83" y="42"/>
                      </a:cubicBezTo>
                      <a:cubicBezTo>
                        <a:pt x="80" y="51"/>
                        <a:pt x="77" y="60"/>
                        <a:pt x="78" y="69"/>
                      </a:cubicBezTo>
                      <a:cubicBezTo>
                        <a:pt x="48" y="61"/>
                        <a:pt x="30" y="37"/>
                        <a:pt x="30" y="39"/>
                      </a:cubicBezTo>
                      <a:cubicBezTo>
                        <a:pt x="30" y="41"/>
                        <a:pt x="49" y="73"/>
                        <a:pt x="81" y="84"/>
                      </a:cubicBezTo>
                      <a:cubicBezTo>
                        <a:pt x="85" y="94"/>
                        <a:pt x="92" y="102"/>
                        <a:pt x="100" y="109"/>
                      </a:cubicBezTo>
                      <a:cubicBezTo>
                        <a:pt x="37" y="108"/>
                        <a:pt x="0" y="49"/>
                        <a:pt x="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Freeform 31">
                  <a:extLst>
                    <a:ext uri="{FF2B5EF4-FFF2-40B4-BE49-F238E27FC236}">
                      <a16:creationId xmlns:a16="http://schemas.microsoft.com/office/drawing/2014/main" xmlns="" id="{F319DD18-769B-5948-9D9E-627B2C4F92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4" y="867"/>
                  <a:ext cx="33" cy="109"/>
                </a:xfrm>
                <a:custGeom>
                  <a:avLst/>
                  <a:gdLst>
                    <a:gd name="T0" fmla="*/ 20 w 20"/>
                    <a:gd name="T1" fmla="*/ 0 h 67"/>
                    <a:gd name="T2" fmla="*/ 11 w 20"/>
                    <a:gd name="T3" fmla="*/ 42 h 67"/>
                    <a:gd name="T4" fmla="*/ 0 w 20"/>
                    <a:gd name="T5" fmla="*/ 22 h 67"/>
                    <a:gd name="T6" fmla="*/ 11 w 20"/>
                    <a:gd name="T7" fmla="*/ 66 h 67"/>
                    <a:gd name="T8" fmla="*/ 13 w 20"/>
                    <a:gd name="T9" fmla="*/ 65 h 67"/>
                    <a:gd name="T10" fmla="*/ 20 w 20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67">
                      <a:moveTo>
                        <a:pt x="20" y="0"/>
                      </a:moveTo>
                      <a:cubicBezTo>
                        <a:pt x="17" y="14"/>
                        <a:pt x="14" y="29"/>
                        <a:pt x="11" y="42"/>
                      </a:cubicBezTo>
                      <a:cubicBezTo>
                        <a:pt x="9" y="36"/>
                        <a:pt x="7" y="28"/>
                        <a:pt x="0" y="22"/>
                      </a:cubicBezTo>
                      <a:cubicBezTo>
                        <a:pt x="7" y="36"/>
                        <a:pt x="8" y="52"/>
                        <a:pt x="11" y="66"/>
                      </a:cubicBezTo>
                      <a:cubicBezTo>
                        <a:pt x="12" y="67"/>
                        <a:pt x="13" y="66"/>
                        <a:pt x="13" y="65"/>
                      </a:cubicBezTo>
                      <a:cubicBezTo>
                        <a:pt x="16" y="45"/>
                        <a:pt x="19" y="19"/>
                        <a:pt x="2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 32">
                  <a:extLst>
                    <a:ext uri="{FF2B5EF4-FFF2-40B4-BE49-F238E27FC236}">
                      <a16:creationId xmlns:a16="http://schemas.microsoft.com/office/drawing/2014/main" xmlns="" id="{6D795F3D-B00D-1D40-8464-A8E29237A6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" y="467"/>
                  <a:ext cx="156" cy="229"/>
                </a:xfrm>
                <a:custGeom>
                  <a:avLst/>
                  <a:gdLst>
                    <a:gd name="T0" fmla="*/ 54 w 95"/>
                    <a:gd name="T1" fmla="*/ 53 h 140"/>
                    <a:gd name="T2" fmla="*/ 74 w 95"/>
                    <a:gd name="T3" fmla="*/ 137 h 140"/>
                    <a:gd name="T4" fmla="*/ 25 w 95"/>
                    <a:gd name="T5" fmla="*/ 0 h 140"/>
                    <a:gd name="T6" fmla="*/ 57 w 95"/>
                    <a:gd name="T7" fmla="*/ 136 h 140"/>
                    <a:gd name="T8" fmla="*/ 61 w 95"/>
                    <a:gd name="T9" fmla="*/ 138 h 140"/>
                    <a:gd name="T10" fmla="*/ 54 w 95"/>
                    <a:gd name="T11" fmla="*/ 53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5" h="140">
                      <a:moveTo>
                        <a:pt x="54" y="53"/>
                      </a:moveTo>
                      <a:cubicBezTo>
                        <a:pt x="75" y="84"/>
                        <a:pt x="73" y="139"/>
                        <a:pt x="74" y="137"/>
                      </a:cubicBezTo>
                      <a:cubicBezTo>
                        <a:pt x="95" y="78"/>
                        <a:pt x="76" y="14"/>
                        <a:pt x="25" y="0"/>
                      </a:cubicBezTo>
                      <a:cubicBezTo>
                        <a:pt x="39" y="71"/>
                        <a:pt x="0" y="103"/>
                        <a:pt x="57" y="136"/>
                      </a:cubicBezTo>
                      <a:cubicBezTo>
                        <a:pt x="59" y="137"/>
                        <a:pt x="60" y="137"/>
                        <a:pt x="61" y="138"/>
                      </a:cubicBezTo>
                      <a:cubicBezTo>
                        <a:pt x="65" y="140"/>
                        <a:pt x="64" y="94"/>
                        <a:pt x="54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 33">
                  <a:extLst>
                    <a:ext uri="{FF2B5EF4-FFF2-40B4-BE49-F238E27FC236}">
                      <a16:creationId xmlns:a16="http://schemas.microsoft.com/office/drawing/2014/main" xmlns="" id="{669972B4-60AC-2747-AD5D-A230F3A432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8" y="548"/>
                  <a:ext cx="177" cy="160"/>
                </a:xfrm>
                <a:custGeom>
                  <a:avLst/>
                  <a:gdLst>
                    <a:gd name="T0" fmla="*/ 4 w 108"/>
                    <a:gd name="T1" fmla="*/ 0 h 98"/>
                    <a:gd name="T2" fmla="*/ 79 w 108"/>
                    <a:gd name="T3" fmla="*/ 27 h 98"/>
                    <a:gd name="T4" fmla="*/ 79 w 108"/>
                    <a:gd name="T5" fmla="*/ 54 h 98"/>
                    <a:gd name="T6" fmla="*/ 27 w 108"/>
                    <a:gd name="T7" fmla="*/ 34 h 98"/>
                    <a:gd name="T8" fmla="*/ 84 w 108"/>
                    <a:gd name="T9" fmla="*/ 67 h 98"/>
                    <a:gd name="T10" fmla="*/ 108 w 108"/>
                    <a:gd name="T11" fmla="*/ 88 h 98"/>
                    <a:gd name="T12" fmla="*/ 4 w 108"/>
                    <a:gd name="T13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98">
                      <a:moveTo>
                        <a:pt x="4" y="0"/>
                      </a:moveTo>
                      <a:cubicBezTo>
                        <a:pt x="50" y="28"/>
                        <a:pt x="58" y="8"/>
                        <a:pt x="79" y="27"/>
                      </a:cubicBezTo>
                      <a:cubicBezTo>
                        <a:pt x="77" y="36"/>
                        <a:pt x="77" y="45"/>
                        <a:pt x="79" y="54"/>
                      </a:cubicBezTo>
                      <a:cubicBezTo>
                        <a:pt x="49" y="51"/>
                        <a:pt x="27" y="32"/>
                        <a:pt x="27" y="34"/>
                      </a:cubicBezTo>
                      <a:cubicBezTo>
                        <a:pt x="28" y="36"/>
                        <a:pt x="52" y="63"/>
                        <a:pt x="84" y="67"/>
                      </a:cubicBezTo>
                      <a:cubicBezTo>
                        <a:pt x="90" y="76"/>
                        <a:pt x="98" y="82"/>
                        <a:pt x="108" y="88"/>
                      </a:cubicBezTo>
                      <a:cubicBezTo>
                        <a:pt x="47" y="98"/>
                        <a:pt x="0" y="49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 34">
                  <a:extLst>
                    <a:ext uri="{FF2B5EF4-FFF2-40B4-BE49-F238E27FC236}">
                      <a16:creationId xmlns:a16="http://schemas.microsoft.com/office/drawing/2014/main" xmlns="" id="{8C082060-FC68-C541-BC19-15144A195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4" y="652"/>
                  <a:ext cx="32" cy="108"/>
                </a:xfrm>
                <a:custGeom>
                  <a:avLst/>
                  <a:gdLst>
                    <a:gd name="T0" fmla="*/ 15 w 20"/>
                    <a:gd name="T1" fmla="*/ 0 h 66"/>
                    <a:gd name="T2" fmla="*/ 13 w 20"/>
                    <a:gd name="T3" fmla="*/ 42 h 66"/>
                    <a:gd name="T4" fmla="*/ 0 w 20"/>
                    <a:gd name="T5" fmla="*/ 25 h 66"/>
                    <a:gd name="T6" fmla="*/ 18 w 20"/>
                    <a:gd name="T7" fmla="*/ 65 h 66"/>
                    <a:gd name="T8" fmla="*/ 20 w 20"/>
                    <a:gd name="T9" fmla="*/ 63 h 66"/>
                    <a:gd name="T10" fmla="*/ 15 w 20"/>
                    <a:gd name="T11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66">
                      <a:moveTo>
                        <a:pt x="15" y="0"/>
                      </a:moveTo>
                      <a:cubicBezTo>
                        <a:pt x="14" y="14"/>
                        <a:pt x="14" y="29"/>
                        <a:pt x="13" y="42"/>
                      </a:cubicBezTo>
                      <a:cubicBezTo>
                        <a:pt x="11" y="37"/>
                        <a:pt x="7" y="29"/>
                        <a:pt x="0" y="25"/>
                      </a:cubicBezTo>
                      <a:cubicBezTo>
                        <a:pt x="9" y="37"/>
                        <a:pt x="12" y="52"/>
                        <a:pt x="18" y="65"/>
                      </a:cubicBezTo>
                      <a:cubicBezTo>
                        <a:pt x="19" y="66"/>
                        <a:pt x="20" y="65"/>
                        <a:pt x="20" y="63"/>
                      </a:cubicBezTo>
                      <a:cubicBezTo>
                        <a:pt x="19" y="44"/>
                        <a:pt x="17" y="19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Freeform 35">
                  <a:extLst>
                    <a:ext uri="{FF2B5EF4-FFF2-40B4-BE49-F238E27FC236}">
                      <a16:creationId xmlns:a16="http://schemas.microsoft.com/office/drawing/2014/main" xmlns="" id="{67886944-302F-7C4F-AF42-5891F2DC95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" y="307"/>
                  <a:ext cx="141" cy="206"/>
                </a:xfrm>
                <a:custGeom>
                  <a:avLst/>
                  <a:gdLst>
                    <a:gd name="T0" fmla="*/ 43 w 86"/>
                    <a:gd name="T1" fmla="*/ 45 h 126"/>
                    <a:gd name="T2" fmla="*/ 77 w 86"/>
                    <a:gd name="T3" fmla="*/ 122 h 126"/>
                    <a:gd name="T4" fmla="*/ 5 w 86"/>
                    <a:gd name="T5" fmla="*/ 0 h 126"/>
                    <a:gd name="T6" fmla="*/ 61 w 86"/>
                    <a:gd name="T7" fmla="*/ 123 h 126"/>
                    <a:gd name="T8" fmla="*/ 65 w 86"/>
                    <a:gd name="T9" fmla="*/ 125 h 126"/>
                    <a:gd name="T10" fmla="*/ 43 w 86"/>
                    <a:gd name="T11" fmla="*/ 4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6" h="126">
                      <a:moveTo>
                        <a:pt x="43" y="45"/>
                      </a:moveTo>
                      <a:cubicBezTo>
                        <a:pt x="69" y="71"/>
                        <a:pt x="77" y="124"/>
                        <a:pt x="77" y="122"/>
                      </a:cubicBezTo>
                      <a:cubicBezTo>
                        <a:pt x="86" y="62"/>
                        <a:pt x="56" y="4"/>
                        <a:pt x="5" y="0"/>
                      </a:cubicBezTo>
                      <a:cubicBezTo>
                        <a:pt x="32" y="65"/>
                        <a:pt x="0" y="103"/>
                        <a:pt x="61" y="123"/>
                      </a:cubicBezTo>
                      <a:cubicBezTo>
                        <a:pt x="62" y="124"/>
                        <a:pt x="64" y="124"/>
                        <a:pt x="65" y="125"/>
                      </a:cubicBezTo>
                      <a:cubicBezTo>
                        <a:pt x="69" y="126"/>
                        <a:pt x="60" y="83"/>
                        <a:pt x="43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Freeform 36">
                  <a:extLst>
                    <a:ext uri="{FF2B5EF4-FFF2-40B4-BE49-F238E27FC236}">
                      <a16:creationId xmlns:a16="http://schemas.microsoft.com/office/drawing/2014/main" xmlns="" id="{9E4486F6-D422-BB4C-A8CC-64F19AE22E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" y="404"/>
                  <a:ext cx="188" cy="144"/>
                </a:xfrm>
                <a:custGeom>
                  <a:avLst/>
                  <a:gdLst>
                    <a:gd name="T0" fmla="*/ 0 w 115"/>
                    <a:gd name="T1" fmla="*/ 2 h 88"/>
                    <a:gd name="T2" fmla="*/ 76 w 115"/>
                    <a:gd name="T3" fmla="*/ 14 h 88"/>
                    <a:gd name="T4" fmla="*/ 81 w 115"/>
                    <a:gd name="T5" fmla="*/ 40 h 88"/>
                    <a:gd name="T6" fmla="*/ 28 w 115"/>
                    <a:gd name="T7" fmla="*/ 30 h 88"/>
                    <a:gd name="T8" fmla="*/ 89 w 115"/>
                    <a:gd name="T9" fmla="*/ 52 h 88"/>
                    <a:gd name="T10" fmla="*/ 115 w 115"/>
                    <a:gd name="T11" fmla="*/ 67 h 88"/>
                    <a:gd name="T12" fmla="*/ 0 w 115"/>
                    <a:gd name="T13" fmla="*/ 2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88">
                      <a:moveTo>
                        <a:pt x="0" y="2"/>
                      </a:moveTo>
                      <a:cubicBezTo>
                        <a:pt x="49" y="21"/>
                        <a:pt x="53" y="0"/>
                        <a:pt x="76" y="14"/>
                      </a:cubicBezTo>
                      <a:cubicBezTo>
                        <a:pt x="76" y="23"/>
                        <a:pt x="77" y="32"/>
                        <a:pt x="81" y="40"/>
                      </a:cubicBezTo>
                      <a:cubicBezTo>
                        <a:pt x="52" y="43"/>
                        <a:pt x="27" y="28"/>
                        <a:pt x="28" y="30"/>
                      </a:cubicBezTo>
                      <a:cubicBezTo>
                        <a:pt x="29" y="32"/>
                        <a:pt x="57" y="54"/>
                        <a:pt x="89" y="52"/>
                      </a:cubicBezTo>
                      <a:cubicBezTo>
                        <a:pt x="95" y="59"/>
                        <a:pt x="105" y="64"/>
                        <a:pt x="115" y="67"/>
                      </a:cubicBezTo>
                      <a:cubicBezTo>
                        <a:pt x="58" y="88"/>
                        <a:pt x="5" y="49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Freeform 37">
                  <a:extLst>
                    <a:ext uri="{FF2B5EF4-FFF2-40B4-BE49-F238E27FC236}">
                      <a16:creationId xmlns:a16="http://schemas.microsoft.com/office/drawing/2014/main" xmlns="" id="{21BA80F7-A686-C44D-A350-D1958C0512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" y="471"/>
                  <a:ext cx="43" cy="101"/>
                </a:xfrm>
                <a:custGeom>
                  <a:avLst/>
                  <a:gdLst>
                    <a:gd name="T0" fmla="*/ 9 w 26"/>
                    <a:gd name="T1" fmla="*/ 0 h 62"/>
                    <a:gd name="T2" fmla="*/ 16 w 26"/>
                    <a:gd name="T3" fmla="*/ 40 h 62"/>
                    <a:gd name="T4" fmla="*/ 0 w 26"/>
                    <a:gd name="T5" fmla="*/ 26 h 62"/>
                    <a:gd name="T6" fmla="*/ 25 w 26"/>
                    <a:gd name="T7" fmla="*/ 61 h 62"/>
                    <a:gd name="T8" fmla="*/ 26 w 26"/>
                    <a:gd name="T9" fmla="*/ 59 h 62"/>
                    <a:gd name="T10" fmla="*/ 9 w 26"/>
                    <a:gd name="T11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62">
                      <a:moveTo>
                        <a:pt x="9" y="0"/>
                      </a:moveTo>
                      <a:cubicBezTo>
                        <a:pt x="12" y="13"/>
                        <a:pt x="15" y="27"/>
                        <a:pt x="16" y="40"/>
                      </a:cubicBezTo>
                      <a:cubicBezTo>
                        <a:pt x="12" y="36"/>
                        <a:pt x="8" y="29"/>
                        <a:pt x="0" y="26"/>
                      </a:cubicBezTo>
                      <a:cubicBezTo>
                        <a:pt x="10" y="36"/>
                        <a:pt x="16" y="50"/>
                        <a:pt x="25" y="61"/>
                      </a:cubicBezTo>
                      <a:cubicBezTo>
                        <a:pt x="26" y="62"/>
                        <a:pt x="26" y="61"/>
                        <a:pt x="26" y="59"/>
                      </a:cubicBezTo>
                      <a:cubicBezTo>
                        <a:pt x="22" y="41"/>
                        <a:pt x="15" y="17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38">
                  <a:extLst>
                    <a:ext uri="{FF2B5EF4-FFF2-40B4-BE49-F238E27FC236}">
                      <a16:creationId xmlns:a16="http://schemas.microsoft.com/office/drawing/2014/main" xmlns="" id="{D0C252A6-187C-794C-A1F6-7C04BD3C75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3" y="165"/>
                  <a:ext cx="149" cy="188"/>
                </a:xfrm>
                <a:custGeom>
                  <a:avLst/>
                  <a:gdLst>
                    <a:gd name="T0" fmla="*/ 44 w 91"/>
                    <a:gd name="T1" fmla="*/ 42 h 115"/>
                    <a:gd name="T2" fmla="*/ 91 w 91"/>
                    <a:gd name="T3" fmla="*/ 110 h 115"/>
                    <a:gd name="T4" fmla="*/ 0 w 91"/>
                    <a:gd name="T5" fmla="*/ 6 h 115"/>
                    <a:gd name="T6" fmla="*/ 75 w 91"/>
                    <a:gd name="T7" fmla="*/ 114 h 115"/>
                    <a:gd name="T8" fmla="*/ 80 w 91"/>
                    <a:gd name="T9" fmla="*/ 114 h 115"/>
                    <a:gd name="T10" fmla="*/ 44 w 91"/>
                    <a:gd name="T11" fmla="*/ 42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1" h="115">
                      <a:moveTo>
                        <a:pt x="44" y="42"/>
                      </a:moveTo>
                      <a:cubicBezTo>
                        <a:pt x="73" y="63"/>
                        <a:pt x="91" y="111"/>
                        <a:pt x="91" y="110"/>
                      </a:cubicBezTo>
                      <a:cubicBezTo>
                        <a:pt x="88" y="50"/>
                        <a:pt x="49" y="0"/>
                        <a:pt x="0" y="6"/>
                      </a:cubicBezTo>
                      <a:cubicBezTo>
                        <a:pt x="37" y="63"/>
                        <a:pt x="13" y="105"/>
                        <a:pt x="75" y="114"/>
                      </a:cubicBezTo>
                      <a:cubicBezTo>
                        <a:pt x="77" y="114"/>
                        <a:pt x="78" y="114"/>
                        <a:pt x="80" y="114"/>
                      </a:cubicBezTo>
                      <a:cubicBezTo>
                        <a:pt x="83" y="115"/>
                        <a:pt x="67" y="75"/>
                        <a:pt x="44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39">
                  <a:extLst>
                    <a:ext uri="{FF2B5EF4-FFF2-40B4-BE49-F238E27FC236}">
                      <a16:creationId xmlns:a16="http://schemas.microsoft.com/office/drawing/2014/main" xmlns="" id="{3A7769C6-C826-C54E-8F7F-39E11446BF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" y="271"/>
                  <a:ext cx="198" cy="136"/>
                </a:xfrm>
                <a:custGeom>
                  <a:avLst/>
                  <a:gdLst>
                    <a:gd name="T0" fmla="*/ 0 w 121"/>
                    <a:gd name="T1" fmla="*/ 11 h 83"/>
                    <a:gd name="T2" fmla="*/ 75 w 121"/>
                    <a:gd name="T3" fmla="*/ 9 h 83"/>
                    <a:gd name="T4" fmla="*/ 84 w 121"/>
                    <a:gd name="T5" fmla="*/ 33 h 83"/>
                    <a:gd name="T6" fmla="*/ 32 w 121"/>
                    <a:gd name="T7" fmla="*/ 33 h 83"/>
                    <a:gd name="T8" fmla="*/ 94 w 121"/>
                    <a:gd name="T9" fmla="*/ 43 h 83"/>
                    <a:gd name="T10" fmla="*/ 121 w 121"/>
                    <a:gd name="T11" fmla="*/ 53 h 83"/>
                    <a:gd name="T12" fmla="*/ 0 w 121"/>
                    <a:gd name="T13" fmla="*/ 1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1" h="83">
                      <a:moveTo>
                        <a:pt x="0" y="11"/>
                      </a:moveTo>
                      <a:cubicBezTo>
                        <a:pt x="50" y="21"/>
                        <a:pt x="50" y="0"/>
                        <a:pt x="75" y="9"/>
                      </a:cubicBezTo>
                      <a:cubicBezTo>
                        <a:pt x="77" y="18"/>
                        <a:pt x="79" y="26"/>
                        <a:pt x="84" y="33"/>
                      </a:cubicBezTo>
                      <a:cubicBezTo>
                        <a:pt x="57" y="41"/>
                        <a:pt x="30" y="32"/>
                        <a:pt x="32" y="33"/>
                      </a:cubicBezTo>
                      <a:cubicBezTo>
                        <a:pt x="33" y="35"/>
                        <a:pt x="64" y="51"/>
                        <a:pt x="94" y="43"/>
                      </a:cubicBezTo>
                      <a:cubicBezTo>
                        <a:pt x="101" y="49"/>
                        <a:pt x="111" y="51"/>
                        <a:pt x="121" y="53"/>
                      </a:cubicBezTo>
                      <a:cubicBezTo>
                        <a:pt x="71" y="83"/>
                        <a:pt x="13" y="56"/>
                        <a:pt x="0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40">
                  <a:extLst>
                    <a:ext uri="{FF2B5EF4-FFF2-40B4-BE49-F238E27FC236}">
                      <a16:creationId xmlns:a16="http://schemas.microsoft.com/office/drawing/2014/main" xmlns="" id="{B9B28867-80C7-294A-89B0-F7D33E8062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" y="312"/>
                  <a:ext cx="52" cy="92"/>
                </a:xfrm>
                <a:custGeom>
                  <a:avLst/>
                  <a:gdLst>
                    <a:gd name="T0" fmla="*/ 4 w 32"/>
                    <a:gd name="T1" fmla="*/ 0 h 56"/>
                    <a:gd name="T2" fmla="*/ 18 w 32"/>
                    <a:gd name="T3" fmla="*/ 37 h 56"/>
                    <a:gd name="T4" fmla="*/ 0 w 32"/>
                    <a:gd name="T5" fmla="*/ 27 h 56"/>
                    <a:gd name="T6" fmla="*/ 30 w 32"/>
                    <a:gd name="T7" fmla="*/ 56 h 56"/>
                    <a:gd name="T8" fmla="*/ 31 w 32"/>
                    <a:gd name="T9" fmla="*/ 54 h 56"/>
                    <a:gd name="T10" fmla="*/ 4 w 32"/>
                    <a:gd name="T11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56">
                      <a:moveTo>
                        <a:pt x="4" y="0"/>
                      </a:moveTo>
                      <a:cubicBezTo>
                        <a:pt x="9" y="12"/>
                        <a:pt x="14" y="25"/>
                        <a:pt x="18" y="37"/>
                      </a:cubicBezTo>
                      <a:cubicBezTo>
                        <a:pt x="14" y="34"/>
                        <a:pt x="8" y="28"/>
                        <a:pt x="0" y="27"/>
                      </a:cubicBezTo>
                      <a:cubicBezTo>
                        <a:pt x="12" y="34"/>
                        <a:pt x="20" y="46"/>
                        <a:pt x="30" y="56"/>
                      </a:cubicBezTo>
                      <a:cubicBezTo>
                        <a:pt x="31" y="56"/>
                        <a:pt x="32" y="55"/>
                        <a:pt x="31" y="54"/>
                      </a:cubicBezTo>
                      <a:cubicBezTo>
                        <a:pt x="24" y="37"/>
                        <a:pt x="13" y="16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Freeform 41">
                  <a:extLst>
                    <a:ext uri="{FF2B5EF4-FFF2-40B4-BE49-F238E27FC236}">
                      <a16:creationId xmlns:a16="http://schemas.microsoft.com/office/drawing/2014/main" xmlns="" id="{5AC8EA2D-1952-4441-ABED-7143CB5EC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" y="52"/>
                  <a:ext cx="173" cy="173"/>
                </a:xfrm>
                <a:custGeom>
                  <a:avLst/>
                  <a:gdLst>
                    <a:gd name="T0" fmla="*/ 49 w 106"/>
                    <a:gd name="T1" fmla="*/ 41 h 106"/>
                    <a:gd name="T2" fmla="*/ 106 w 106"/>
                    <a:gd name="T3" fmla="*/ 96 h 106"/>
                    <a:gd name="T4" fmla="*/ 0 w 106"/>
                    <a:gd name="T5" fmla="*/ 14 h 106"/>
                    <a:gd name="T6" fmla="*/ 92 w 106"/>
                    <a:gd name="T7" fmla="*/ 103 h 106"/>
                    <a:gd name="T8" fmla="*/ 96 w 106"/>
                    <a:gd name="T9" fmla="*/ 103 h 106"/>
                    <a:gd name="T10" fmla="*/ 49 w 106"/>
                    <a:gd name="T11" fmla="*/ 41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06">
                      <a:moveTo>
                        <a:pt x="49" y="41"/>
                      </a:moveTo>
                      <a:cubicBezTo>
                        <a:pt x="80" y="55"/>
                        <a:pt x="106" y="98"/>
                        <a:pt x="106" y="96"/>
                      </a:cubicBezTo>
                      <a:cubicBezTo>
                        <a:pt x="93" y="40"/>
                        <a:pt x="46" y="0"/>
                        <a:pt x="0" y="14"/>
                      </a:cubicBezTo>
                      <a:cubicBezTo>
                        <a:pt x="46" y="62"/>
                        <a:pt x="31" y="106"/>
                        <a:pt x="92" y="103"/>
                      </a:cubicBezTo>
                      <a:cubicBezTo>
                        <a:pt x="93" y="103"/>
                        <a:pt x="95" y="103"/>
                        <a:pt x="96" y="103"/>
                      </a:cubicBezTo>
                      <a:cubicBezTo>
                        <a:pt x="100" y="103"/>
                        <a:pt x="77" y="68"/>
                        <a:pt x="49" y="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42">
                  <a:extLst>
                    <a:ext uri="{FF2B5EF4-FFF2-40B4-BE49-F238E27FC236}">
                      <a16:creationId xmlns:a16="http://schemas.microsoft.com/office/drawing/2014/main" xmlns="" id="{0329857B-10A0-F749-98B1-38CD9948CD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" y="168"/>
                  <a:ext cx="204" cy="124"/>
                </a:xfrm>
                <a:custGeom>
                  <a:avLst/>
                  <a:gdLst>
                    <a:gd name="T0" fmla="*/ 0 w 124"/>
                    <a:gd name="T1" fmla="*/ 20 h 76"/>
                    <a:gd name="T2" fmla="*/ 72 w 124"/>
                    <a:gd name="T3" fmla="*/ 4 h 76"/>
                    <a:gd name="T4" fmla="*/ 85 w 124"/>
                    <a:gd name="T5" fmla="*/ 26 h 76"/>
                    <a:gd name="T6" fmla="*/ 35 w 124"/>
                    <a:gd name="T7" fmla="*/ 35 h 76"/>
                    <a:gd name="T8" fmla="*/ 96 w 124"/>
                    <a:gd name="T9" fmla="*/ 33 h 76"/>
                    <a:gd name="T10" fmla="*/ 124 w 124"/>
                    <a:gd name="T11" fmla="*/ 38 h 76"/>
                    <a:gd name="T12" fmla="*/ 0 w 124"/>
                    <a:gd name="T13" fmla="*/ 2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76">
                      <a:moveTo>
                        <a:pt x="0" y="20"/>
                      </a:moveTo>
                      <a:cubicBezTo>
                        <a:pt x="50" y="20"/>
                        <a:pt x="46" y="0"/>
                        <a:pt x="72" y="4"/>
                      </a:cubicBezTo>
                      <a:cubicBezTo>
                        <a:pt x="75" y="12"/>
                        <a:pt x="79" y="20"/>
                        <a:pt x="85" y="26"/>
                      </a:cubicBezTo>
                      <a:cubicBezTo>
                        <a:pt x="60" y="38"/>
                        <a:pt x="33" y="34"/>
                        <a:pt x="35" y="35"/>
                      </a:cubicBezTo>
                      <a:cubicBezTo>
                        <a:pt x="37" y="36"/>
                        <a:pt x="68" y="46"/>
                        <a:pt x="96" y="33"/>
                      </a:cubicBezTo>
                      <a:cubicBezTo>
                        <a:pt x="104" y="37"/>
                        <a:pt x="114" y="38"/>
                        <a:pt x="124" y="38"/>
                      </a:cubicBezTo>
                      <a:cubicBezTo>
                        <a:pt x="82" y="76"/>
                        <a:pt x="22" y="60"/>
                        <a:pt x="0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43">
                  <a:extLst>
                    <a:ext uri="{FF2B5EF4-FFF2-40B4-BE49-F238E27FC236}">
                      <a16:creationId xmlns:a16="http://schemas.microsoft.com/office/drawing/2014/main" xmlns="" id="{EEE371B1-258D-A141-B3B3-857777A73B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" y="183"/>
                  <a:ext cx="60" cy="80"/>
                </a:xfrm>
                <a:custGeom>
                  <a:avLst/>
                  <a:gdLst>
                    <a:gd name="T0" fmla="*/ 0 w 37"/>
                    <a:gd name="T1" fmla="*/ 0 h 49"/>
                    <a:gd name="T2" fmla="*/ 20 w 37"/>
                    <a:gd name="T3" fmla="*/ 33 h 49"/>
                    <a:gd name="T4" fmla="*/ 1 w 37"/>
                    <a:gd name="T5" fmla="*/ 27 h 49"/>
                    <a:gd name="T6" fmla="*/ 36 w 37"/>
                    <a:gd name="T7" fmla="*/ 49 h 49"/>
                    <a:gd name="T8" fmla="*/ 36 w 37"/>
                    <a:gd name="T9" fmla="*/ 47 h 49"/>
                    <a:gd name="T10" fmla="*/ 0 w 37"/>
                    <a:gd name="T1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" h="49">
                      <a:moveTo>
                        <a:pt x="0" y="0"/>
                      </a:moveTo>
                      <a:cubicBezTo>
                        <a:pt x="7" y="11"/>
                        <a:pt x="15" y="23"/>
                        <a:pt x="20" y="33"/>
                      </a:cubicBezTo>
                      <a:cubicBezTo>
                        <a:pt x="16" y="31"/>
                        <a:pt x="9" y="26"/>
                        <a:pt x="1" y="27"/>
                      </a:cubicBezTo>
                      <a:cubicBezTo>
                        <a:pt x="14" y="32"/>
                        <a:pt x="24" y="42"/>
                        <a:pt x="36" y="49"/>
                      </a:cubicBezTo>
                      <a:cubicBezTo>
                        <a:pt x="36" y="49"/>
                        <a:pt x="37" y="48"/>
                        <a:pt x="36" y="47"/>
                      </a:cubicBezTo>
                      <a:cubicBezTo>
                        <a:pt x="25" y="32"/>
                        <a:pt x="12" y="1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44">
                  <a:extLst>
                    <a:ext uri="{FF2B5EF4-FFF2-40B4-BE49-F238E27FC236}">
                      <a16:creationId xmlns:a16="http://schemas.microsoft.com/office/drawing/2014/main" xmlns="" id="{708C5107-203A-7046-B688-E6D56C716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" y="-20"/>
                  <a:ext cx="190" cy="170"/>
                </a:xfrm>
                <a:custGeom>
                  <a:avLst/>
                  <a:gdLst>
                    <a:gd name="T0" fmla="*/ 51 w 116"/>
                    <a:gd name="T1" fmla="*/ 38 h 104"/>
                    <a:gd name="T2" fmla="*/ 115 w 116"/>
                    <a:gd name="T3" fmla="*/ 81 h 104"/>
                    <a:gd name="T4" fmla="*/ 0 w 116"/>
                    <a:gd name="T5" fmla="*/ 22 h 104"/>
                    <a:gd name="T6" fmla="*/ 103 w 116"/>
                    <a:gd name="T7" fmla="*/ 90 h 104"/>
                    <a:gd name="T8" fmla="*/ 107 w 116"/>
                    <a:gd name="T9" fmla="*/ 89 h 104"/>
                    <a:gd name="T10" fmla="*/ 51 w 116"/>
                    <a:gd name="T11" fmla="*/ 3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6" h="104">
                      <a:moveTo>
                        <a:pt x="51" y="38"/>
                      </a:moveTo>
                      <a:cubicBezTo>
                        <a:pt x="84" y="46"/>
                        <a:pt x="116" y="82"/>
                        <a:pt x="115" y="81"/>
                      </a:cubicBezTo>
                      <a:cubicBezTo>
                        <a:pt x="93" y="30"/>
                        <a:pt x="41" y="0"/>
                        <a:pt x="0" y="22"/>
                      </a:cubicBezTo>
                      <a:cubicBezTo>
                        <a:pt x="52" y="59"/>
                        <a:pt x="46" y="104"/>
                        <a:pt x="103" y="90"/>
                      </a:cubicBezTo>
                      <a:cubicBezTo>
                        <a:pt x="105" y="90"/>
                        <a:pt x="106" y="89"/>
                        <a:pt x="107" y="89"/>
                      </a:cubicBezTo>
                      <a:cubicBezTo>
                        <a:pt x="111" y="88"/>
                        <a:pt x="83" y="59"/>
                        <a:pt x="51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5" name="Freeform 45">
                  <a:extLst>
                    <a:ext uri="{FF2B5EF4-FFF2-40B4-BE49-F238E27FC236}">
                      <a16:creationId xmlns:a16="http://schemas.microsoft.com/office/drawing/2014/main" xmlns="" id="{95767C60-45D9-E74E-BACB-54A1579C27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" y="101"/>
                  <a:ext cx="197" cy="108"/>
                </a:xfrm>
                <a:custGeom>
                  <a:avLst/>
                  <a:gdLst>
                    <a:gd name="T0" fmla="*/ 0 w 120"/>
                    <a:gd name="T1" fmla="*/ 28 h 66"/>
                    <a:gd name="T2" fmla="*/ 65 w 120"/>
                    <a:gd name="T3" fmla="*/ 0 h 66"/>
                    <a:gd name="T4" fmla="*/ 81 w 120"/>
                    <a:gd name="T5" fmla="*/ 18 h 66"/>
                    <a:gd name="T6" fmla="*/ 35 w 120"/>
                    <a:gd name="T7" fmla="*/ 36 h 66"/>
                    <a:gd name="T8" fmla="*/ 93 w 120"/>
                    <a:gd name="T9" fmla="*/ 23 h 66"/>
                    <a:gd name="T10" fmla="*/ 120 w 120"/>
                    <a:gd name="T11" fmla="*/ 22 h 66"/>
                    <a:gd name="T12" fmla="*/ 0 w 120"/>
                    <a:gd name="T13" fmla="*/ 2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0" h="66">
                      <a:moveTo>
                        <a:pt x="0" y="28"/>
                      </a:moveTo>
                      <a:cubicBezTo>
                        <a:pt x="47" y="19"/>
                        <a:pt x="40" y="0"/>
                        <a:pt x="65" y="0"/>
                      </a:cubicBezTo>
                      <a:cubicBezTo>
                        <a:pt x="69" y="7"/>
                        <a:pt x="74" y="13"/>
                        <a:pt x="81" y="18"/>
                      </a:cubicBezTo>
                      <a:cubicBezTo>
                        <a:pt x="60" y="34"/>
                        <a:pt x="34" y="35"/>
                        <a:pt x="35" y="36"/>
                      </a:cubicBezTo>
                      <a:cubicBezTo>
                        <a:pt x="37" y="36"/>
                        <a:pt x="69" y="40"/>
                        <a:pt x="93" y="23"/>
                      </a:cubicBezTo>
                      <a:cubicBezTo>
                        <a:pt x="102" y="25"/>
                        <a:pt x="111" y="24"/>
                        <a:pt x="120" y="22"/>
                      </a:cubicBezTo>
                      <a:cubicBezTo>
                        <a:pt x="87" y="66"/>
                        <a:pt x="27" y="62"/>
                        <a:pt x="0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6" name="Freeform 46">
                  <a:extLst>
                    <a:ext uri="{FF2B5EF4-FFF2-40B4-BE49-F238E27FC236}">
                      <a16:creationId xmlns:a16="http://schemas.microsoft.com/office/drawing/2014/main" xmlns="" id="{7EDF03CD-0020-F444-9BEB-BB8C476EC3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" y="91"/>
                  <a:ext cx="71" cy="66"/>
                </a:xfrm>
                <a:custGeom>
                  <a:avLst/>
                  <a:gdLst>
                    <a:gd name="T0" fmla="*/ 0 w 43"/>
                    <a:gd name="T1" fmla="*/ 0 h 40"/>
                    <a:gd name="T2" fmla="*/ 24 w 43"/>
                    <a:gd name="T3" fmla="*/ 28 h 40"/>
                    <a:gd name="T4" fmla="*/ 5 w 43"/>
                    <a:gd name="T5" fmla="*/ 26 h 40"/>
                    <a:gd name="T6" fmla="*/ 42 w 43"/>
                    <a:gd name="T7" fmla="*/ 40 h 40"/>
                    <a:gd name="T8" fmla="*/ 42 w 43"/>
                    <a:gd name="T9" fmla="*/ 38 h 40"/>
                    <a:gd name="T10" fmla="*/ 0 w 43"/>
                    <a:gd name="T11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40">
                      <a:moveTo>
                        <a:pt x="0" y="0"/>
                      </a:moveTo>
                      <a:cubicBezTo>
                        <a:pt x="8" y="10"/>
                        <a:pt x="17" y="19"/>
                        <a:pt x="24" y="28"/>
                      </a:cubicBezTo>
                      <a:cubicBezTo>
                        <a:pt x="20" y="27"/>
                        <a:pt x="13" y="24"/>
                        <a:pt x="5" y="26"/>
                      </a:cubicBezTo>
                      <a:cubicBezTo>
                        <a:pt x="18" y="28"/>
                        <a:pt x="30" y="35"/>
                        <a:pt x="42" y="40"/>
                      </a:cubicBezTo>
                      <a:cubicBezTo>
                        <a:pt x="43" y="40"/>
                        <a:pt x="43" y="39"/>
                        <a:pt x="42" y="38"/>
                      </a:cubicBezTo>
                      <a:cubicBezTo>
                        <a:pt x="29" y="26"/>
                        <a:pt x="13" y="1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7" name="Group 4">
                <a:extLst>
                  <a:ext uri="{FF2B5EF4-FFF2-40B4-BE49-F238E27FC236}">
                    <a16:creationId xmlns:a16="http://schemas.microsoft.com/office/drawing/2014/main" xmlns="" id="{A27FC553-8844-6F4B-BF21-BC16228BBC42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6572503" y="1864206"/>
                <a:ext cx="895868" cy="1985564"/>
                <a:chOff x="1" y="-20"/>
                <a:chExt cx="1137" cy="2520"/>
              </a:xfrm>
              <a:gradFill>
                <a:gsLst>
                  <a:gs pos="0">
                    <a:srgbClr val="FFDEAB"/>
                  </a:gs>
                  <a:gs pos="100000">
                    <a:srgbClr val="F8AF59"/>
                  </a:gs>
                </a:gsLst>
                <a:lin ang="5400000" scaled="1"/>
              </a:gradFill>
            </p:grpSpPr>
            <p:sp>
              <p:nvSpPr>
                <p:cNvPr id="98" name="Freeform 5">
                  <a:extLst>
                    <a:ext uri="{FF2B5EF4-FFF2-40B4-BE49-F238E27FC236}">
                      <a16:creationId xmlns:a16="http://schemas.microsoft.com/office/drawing/2014/main" xmlns="" id="{490B473B-C7CB-A342-8974-A913C9D8CB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" y="2302"/>
                  <a:ext cx="295" cy="198"/>
                </a:xfrm>
                <a:custGeom>
                  <a:avLst/>
                  <a:gdLst>
                    <a:gd name="T0" fmla="*/ 110 w 180"/>
                    <a:gd name="T1" fmla="*/ 76 h 121"/>
                    <a:gd name="T2" fmla="*/ 2 w 180"/>
                    <a:gd name="T3" fmla="*/ 86 h 121"/>
                    <a:gd name="T4" fmla="*/ 180 w 180"/>
                    <a:gd name="T5" fmla="*/ 48 h 121"/>
                    <a:gd name="T6" fmla="*/ 7 w 180"/>
                    <a:gd name="T7" fmla="*/ 65 h 121"/>
                    <a:gd name="T8" fmla="*/ 4 w 180"/>
                    <a:gd name="T9" fmla="*/ 70 h 121"/>
                    <a:gd name="T10" fmla="*/ 110 w 180"/>
                    <a:gd name="T11" fmla="*/ 7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0" h="121">
                      <a:moveTo>
                        <a:pt x="110" y="76"/>
                      </a:moveTo>
                      <a:cubicBezTo>
                        <a:pt x="68" y="96"/>
                        <a:pt x="0" y="85"/>
                        <a:pt x="2" y="86"/>
                      </a:cubicBezTo>
                      <a:cubicBezTo>
                        <a:pt x="72" y="121"/>
                        <a:pt x="154" y="108"/>
                        <a:pt x="180" y="48"/>
                      </a:cubicBezTo>
                      <a:cubicBezTo>
                        <a:pt x="90" y="54"/>
                        <a:pt x="57" y="0"/>
                        <a:pt x="7" y="65"/>
                      </a:cubicBezTo>
                      <a:cubicBezTo>
                        <a:pt x="6" y="67"/>
                        <a:pt x="5" y="69"/>
                        <a:pt x="4" y="70"/>
                      </a:cubicBezTo>
                      <a:cubicBezTo>
                        <a:pt x="1" y="74"/>
                        <a:pt x="57" y="81"/>
                        <a:pt x="110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9" name="Freeform 6">
                  <a:extLst>
                    <a:ext uri="{FF2B5EF4-FFF2-40B4-BE49-F238E27FC236}">
                      <a16:creationId xmlns:a16="http://schemas.microsoft.com/office/drawing/2014/main" xmlns="" id="{BBDBB504-FE88-4D47-AA4B-5A08C2D6D1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" y="2185"/>
                  <a:ext cx="211" cy="207"/>
                </a:xfrm>
                <a:custGeom>
                  <a:avLst/>
                  <a:gdLst>
                    <a:gd name="T0" fmla="*/ 129 w 129"/>
                    <a:gd name="T1" fmla="*/ 13 h 126"/>
                    <a:gd name="T2" fmla="*/ 83 w 129"/>
                    <a:gd name="T3" fmla="*/ 100 h 126"/>
                    <a:gd name="T4" fmla="*/ 50 w 129"/>
                    <a:gd name="T5" fmla="*/ 96 h 126"/>
                    <a:gd name="T6" fmla="*/ 83 w 129"/>
                    <a:gd name="T7" fmla="*/ 36 h 126"/>
                    <a:gd name="T8" fmla="*/ 33 w 129"/>
                    <a:gd name="T9" fmla="*/ 100 h 126"/>
                    <a:gd name="T10" fmla="*/ 3 w 129"/>
                    <a:gd name="T11" fmla="*/ 126 h 126"/>
                    <a:gd name="T12" fmla="*/ 129 w 129"/>
                    <a:gd name="T13" fmla="*/ 13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26">
                      <a:moveTo>
                        <a:pt x="129" y="13"/>
                      </a:moveTo>
                      <a:cubicBezTo>
                        <a:pt x="86" y="64"/>
                        <a:pt x="110" y="78"/>
                        <a:pt x="83" y="100"/>
                      </a:cubicBezTo>
                      <a:cubicBezTo>
                        <a:pt x="72" y="97"/>
                        <a:pt x="61" y="94"/>
                        <a:pt x="50" y="96"/>
                      </a:cubicBezTo>
                      <a:cubicBezTo>
                        <a:pt x="58" y="59"/>
                        <a:pt x="86" y="35"/>
                        <a:pt x="83" y="36"/>
                      </a:cubicBezTo>
                      <a:cubicBezTo>
                        <a:pt x="81" y="36"/>
                        <a:pt x="43" y="61"/>
                        <a:pt x="33" y="100"/>
                      </a:cubicBezTo>
                      <a:cubicBezTo>
                        <a:pt x="21" y="105"/>
                        <a:pt x="12" y="115"/>
                        <a:pt x="3" y="126"/>
                      </a:cubicBezTo>
                      <a:cubicBezTo>
                        <a:pt x="0" y="49"/>
                        <a:pt x="69" y="0"/>
                        <a:pt x="129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0" name="Freeform 7">
                  <a:extLst>
                    <a:ext uri="{FF2B5EF4-FFF2-40B4-BE49-F238E27FC236}">
                      <a16:creationId xmlns:a16="http://schemas.microsoft.com/office/drawing/2014/main" xmlns="" id="{B6D4155F-8972-F843-A27A-62375C3047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" y="2401"/>
                  <a:ext cx="133" cy="36"/>
                </a:xfrm>
                <a:custGeom>
                  <a:avLst/>
                  <a:gdLst>
                    <a:gd name="T0" fmla="*/ 81 w 81"/>
                    <a:gd name="T1" fmla="*/ 22 h 22"/>
                    <a:gd name="T2" fmla="*/ 30 w 81"/>
                    <a:gd name="T3" fmla="*/ 14 h 22"/>
                    <a:gd name="T4" fmla="*/ 53 w 81"/>
                    <a:gd name="T5" fmla="*/ 0 h 22"/>
                    <a:gd name="T6" fmla="*/ 0 w 81"/>
                    <a:gd name="T7" fmla="*/ 16 h 22"/>
                    <a:gd name="T8" fmla="*/ 3 w 81"/>
                    <a:gd name="T9" fmla="*/ 18 h 22"/>
                    <a:gd name="T10" fmla="*/ 81 w 81"/>
                    <a:gd name="T11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1" h="22">
                      <a:moveTo>
                        <a:pt x="81" y="22"/>
                      </a:moveTo>
                      <a:cubicBezTo>
                        <a:pt x="64" y="19"/>
                        <a:pt x="46" y="17"/>
                        <a:pt x="30" y="14"/>
                      </a:cubicBezTo>
                      <a:cubicBezTo>
                        <a:pt x="37" y="11"/>
                        <a:pt x="47" y="8"/>
                        <a:pt x="53" y="0"/>
                      </a:cubicBezTo>
                      <a:cubicBezTo>
                        <a:pt x="37" y="9"/>
                        <a:pt x="18" y="11"/>
                        <a:pt x="0" y="16"/>
                      </a:cubicBezTo>
                      <a:cubicBezTo>
                        <a:pt x="0" y="17"/>
                        <a:pt x="0" y="18"/>
                        <a:pt x="3" y="18"/>
                      </a:cubicBezTo>
                      <a:cubicBezTo>
                        <a:pt x="27" y="20"/>
                        <a:pt x="58" y="22"/>
                        <a:pt x="81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Freeform 8">
                  <a:extLst>
                    <a:ext uri="{FF2B5EF4-FFF2-40B4-BE49-F238E27FC236}">
                      <a16:creationId xmlns:a16="http://schemas.microsoft.com/office/drawing/2014/main" xmlns="" id="{55D225DE-8CD8-DE4B-AF1B-0D8C68B580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" y="2199"/>
                  <a:ext cx="274" cy="186"/>
                </a:xfrm>
                <a:custGeom>
                  <a:avLst/>
                  <a:gdLst>
                    <a:gd name="T0" fmla="*/ 105 w 167"/>
                    <a:gd name="T1" fmla="*/ 63 h 114"/>
                    <a:gd name="T2" fmla="*/ 3 w 167"/>
                    <a:gd name="T3" fmla="*/ 93 h 114"/>
                    <a:gd name="T4" fmla="*/ 167 w 167"/>
                    <a:gd name="T5" fmla="*/ 24 h 114"/>
                    <a:gd name="T6" fmla="*/ 4 w 167"/>
                    <a:gd name="T7" fmla="*/ 72 h 114"/>
                    <a:gd name="T8" fmla="*/ 2 w 167"/>
                    <a:gd name="T9" fmla="*/ 77 h 114"/>
                    <a:gd name="T10" fmla="*/ 105 w 167"/>
                    <a:gd name="T11" fmla="*/ 63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7" h="114">
                      <a:moveTo>
                        <a:pt x="105" y="63"/>
                      </a:moveTo>
                      <a:cubicBezTo>
                        <a:pt x="68" y="90"/>
                        <a:pt x="1" y="92"/>
                        <a:pt x="3" y="93"/>
                      </a:cubicBezTo>
                      <a:cubicBezTo>
                        <a:pt x="77" y="114"/>
                        <a:pt x="154" y="86"/>
                        <a:pt x="167" y="24"/>
                      </a:cubicBezTo>
                      <a:cubicBezTo>
                        <a:pt x="82" y="46"/>
                        <a:pt x="40" y="0"/>
                        <a:pt x="4" y="72"/>
                      </a:cubicBezTo>
                      <a:cubicBezTo>
                        <a:pt x="3" y="74"/>
                        <a:pt x="3" y="76"/>
                        <a:pt x="2" y="77"/>
                      </a:cubicBezTo>
                      <a:cubicBezTo>
                        <a:pt x="0" y="82"/>
                        <a:pt x="55" y="78"/>
                        <a:pt x="105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Freeform 9">
                  <a:extLst>
                    <a:ext uri="{FF2B5EF4-FFF2-40B4-BE49-F238E27FC236}">
                      <a16:creationId xmlns:a16="http://schemas.microsoft.com/office/drawing/2014/main" xmlns="" id="{23ABCB36-1F27-6948-B738-91C60CF56F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" y="2082"/>
                  <a:ext cx="191" cy="218"/>
                </a:xfrm>
                <a:custGeom>
                  <a:avLst/>
                  <a:gdLst>
                    <a:gd name="T0" fmla="*/ 117 w 117"/>
                    <a:gd name="T1" fmla="*/ 1 h 133"/>
                    <a:gd name="T2" fmla="*/ 90 w 117"/>
                    <a:gd name="T3" fmla="*/ 94 h 133"/>
                    <a:gd name="T4" fmla="*/ 56 w 117"/>
                    <a:gd name="T5" fmla="*/ 95 h 133"/>
                    <a:gd name="T6" fmla="*/ 78 w 117"/>
                    <a:gd name="T7" fmla="*/ 32 h 133"/>
                    <a:gd name="T8" fmla="*/ 41 w 117"/>
                    <a:gd name="T9" fmla="*/ 103 h 133"/>
                    <a:gd name="T10" fmla="*/ 17 w 117"/>
                    <a:gd name="T11" fmla="*/ 133 h 133"/>
                    <a:gd name="T12" fmla="*/ 117 w 117"/>
                    <a:gd name="T13" fmla="*/ 1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33">
                      <a:moveTo>
                        <a:pt x="117" y="1"/>
                      </a:moveTo>
                      <a:cubicBezTo>
                        <a:pt x="86" y="59"/>
                        <a:pt x="111" y="67"/>
                        <a:pt x="90" y="94"/>
                      </a:cubicBezTo>
                      <a:cubicBezTo>
                        <a:pt x="78" y="92"/>
                        <a:pt x="67" y="92"/>
                        <a:pt x="56" y="95"/>
                      </a:cubicBezTo>
                      <a:cubicBezTo>
                        <a:pt x="58" y="59"/>
                        <a:pt x="80" y="30"/>
                        <a:pt x="78" y="32"/>
                      </a:cubicBezTo>
                      <a:cubicBezTo>
                        <a:pt x="75" y="33"/>
                        <a:pt x="43" y="63"/>
                        <a:pt x="41" y="103"/>
                      </a:cubicBezTo>
                      <a:cubicBezTo>
                        <a:pt x="31" y="110"/>
                        <a:pt x="23" y="121"/>
                        <a:pt x="17" y="133"/>
                      </a:cubicBezTo>
                      <a:cubicBezTo>
                        <a:pt x="0" y="59"/>
                        <a:pt x="57" y="0"/>
                        <a:pt x="11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3" name="Freeform 10">
                  <a:extLst>
                    <a:ext uri="{FF2B5EF4-FFF2-40B4-BE49-F238E27FC236}">
                      <a16:creationId xmlns:a16="http://schemas.microsoft.com/office/drawing/2014/main" xmlns="" id="{FFB7DB38-4D46-F548-9258-73DEFDC1D4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" y="2310"/>
                  <a:ext cx="131" cy="46"/>
                </a:xfrm>
                <a:custGeom>
                  <a:avLst/>
                  <a:gdLst>
                    <a:gd name="T0" fmla="*/ 80 w 80"/>
                    <a:gd name="T1" fmla="*/ 16 h 28"/>
                    <a:gd name="T2" fmla="*/ 29 w 80"/>
                    <a:gd name="T3" fmla="*/ 18 h 28"/>
                    <a:gd name="T4" fmla="*/ 48 w 80"/>
                    <a:gd name="T5" fmla="*/ 0 h 28"/>
                    <a:gd name="T6" fmla="*/ 1 w 80"/>
                    <a:gd name="T7" fmla="*/ 26 h 28"/>
                    <a:gd name="T8" fmla="*/ 3 w 80"/>
                    <a:gd name="T9" fmla="*/ 27 h 28"/>
                    <a:gd name="T10" fmla="*/ 80 w 80"/>
                    <a:gd name="T11" fmla="*/ 1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0" h="28">
                      <a:moveTo>
                        <a:pt x="80" y="16"/>
                      </a:moveTo>
                      <a:cubicBezTo>
                        <a:pt x="63" y="17"/>
                        <a:pt x="45" y="18"/>
                        <a:pt x="29" y="18"/>
                      </a:cubicBezTo>
                      <a:cubicBezTo>
                        <a:pt x="35" y="14"/>
                        <a:pt x="44" y="9"/>
                        <a:pt x="48" y="0"/>
                      </a:cubicBezTo>
                      <a:cubicBezTo>
                        <a:pt x="34" y="12"/>
                        <a:pt x="17" y="17"/>
                        <a:pt x="1" y="26"/>
                      </a:cubicBezTo>
                      <a:cubicBezTo>
                        <a:pt x="0" y="27"/>
                        <a:pt x="1" y="28"/>
                        <a:pt x="3" y="27"/>
                      </a:cubicBezTo>
                      <a:cubicBezTo>
                        <a:pt x="27" y="25"/>
                        <a:pt x="57" y="20"/>
                        <a:pt x="80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4" name="Freeform 11">
                  <a:extLst>
                    <a:ext uri="{FF2B5EF4-FFF2-40B4-BE49-F238E27FC236}">
                      <a16:creationId xmlns:a16="http://schemas.microsoft.com/office/drawing/2014/main" xmlns="" id="{CB526E32-818A-BE46-BC9E-F0A97124A3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6" y="2056"/>
                  <a:ext cx="246" cy="170"/>
                </a:xfrm>
                <a:custGeom>
                  <a:avLst/>
                  <a:gdLst>
                    <a:gd name="T0" fmla="*/ 98 w 150"/>
                    <a:gd name="T1" fmla="*/ 49 h 104"/>
                    <a:gd name="T2" fmla="*/ 6 w 150"/>
                    <a:gd name="T3" fmla="*/ 97 h 104"/>
                    <a:gd name="T4" fmla="*/ 150 w 150"/>
                    <a:gd name="T5" fmla="*/ 0 h 104"/>
                    <a:gd name="T6" fmla="*/ 3 w 150"/>
                    <a:gd name="T7" fmla="*/ 77 h 104"/>
                    <a:gd name="T8" fmla="*/ 1 w 150"/>
                    <a:gd name="T9" fmla="*/ 82 h 104"/>
                    <a:gd name="T10" fmla="*/ 98 w 150"/>
                    <a:gd name="T11" fmla="*/ 49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0" h="104">
                      <a:moveTo>
                        <a:pt x="98" y="49"/>
                      </a:moveTo>
                      <a:cubicBezTo>
                        <a:pt x="67" y="83"/>
                        <a:pt x="3" y="96"/>
                        <a:pt x="6" y="97"/>
                      </a:cubicBezTo>
                      <a:cubicBezTo>
                        <a:pt x="80" y="104"/>
                        <a:pt x="149" y="63"/>
                        <a:pt x="150" y="0"/>
                      </a:cubicBezTo>
                      <a:cubicBezTo>
                        <a:pt x="73" y="37"/>
                        <a:pt x="24" y="1"/>
                        <a:pt x="3" y="77"/>
                      </a:cubicBezTo>
                      <a:cubicBezTo>
                        <a:pt x="2" y="79"/>
                        <a:pt x="2" y="80"/>
                        <a:pt x="1" y="82"/>
                      </a:cubicBezTo>
                      <a:cubicBezTo>
                        <a:pt x="0" y="87"/>
                        <a:pt x="53" y="73"/>
                        <a:pt x="98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5" name="Freeform 12">
                  <a:extLst>
                    <a:ext uri="{FF2B5EF4-FFF2-40B4-BE49-F238E27FC236}">
                      <a16:creationId xmlns:a16="http://schemas.microsoft.com/office/drawing/2014/main" xmlns="" id="{2D2D0221-BB9E-254F-AEAF-C11B006406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" y="1929"/>
                  <a:ext cx="177" cy="237"/>
                </a:xfrm>
                <a:custGeom>
                  <a:avLst/>
                  <a:gdLst>
                    <a:gd name="T0" fmla="*/ 102 w 108"/>
                    <a:gd name="T1" fmla="*/ 0 h 145"/>
                    <a:gd name="T2" fmla="*/ 92 w 108"/>
                    <a:gd name="T3" fmla="*/ 95 h 145"/>
                    <a:gd name="T4" fmla="*/ 61 w 108"/>
                    <a:gd name="T5" fmla="*/ 102 h 145"/>
                    <a:gd name="T6" fmla="*/ 69 w 108"/>
                    <a:gd name="T7" fmla="*/ 37 h 145"/>
                    <a:gd name="T8" fmla="*/ 47 w 108"/>
                    <a:gd name="T9" fmla="*/ 112 h 145"/>
                    <a:gd name="T10" fmla="*/ 30 w 108"/>
                    <a:gd name="T11" fmla="*/ 145 h 145"/>
                    <a:gd name="T12" fmla="*/ 102 w 108"/>
                    <a:gd name="T13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145">
                      <a:moveTo>
                        <a:pt x="102" y="0"/>
                      </a:moveTo>
                      <a:cubicBezTo>
                        <a:pt x="82" y="61"/>
                        <a:pt x="108" y="65"/>
                        <a:pt x="92" y="95"/>
                      </a:cubicBezTo>
                      <a:cubicBezTo>
                        <a:pt x="81" y="95"/>
                        <a:pt x="70" y="97"/>
                        <a:pt x="61" y="102"/>
                      </a:cubicBezTo>
                      <a:cubicBezTo>
                        <a:pt x="55" y="67"/>
                        <a:pt x="71" y="35"/>
                        <a:pt x="69" y="37"/>
                      </a:cubicBezTo>
                      <a:cubicBezTo>
                        <a:pt x="67" y="39"/>
                        <a:pt x="42" y="74"/>
                        <a:pt x="47" y="112"/>
                      </a:cubicBezTo>
                      <a:cubicBezTo>
                        <a:pt x="39" y="121"/>
                        <a:pt x="34" y="133"/>
                        <a:pt x="30" y="145"/>
                      </a:cubicBezTo>
                      <a:cubicBezTo>
                        <a:pt x="0" y="78"/>
                        <a:pt x="44" y="10"/>
                        <a:pt x="10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6" name="Freeform 13">
                  <a:extLst>
                    <a:ext uri="{FF2B5EF4-FFF2-40B4-BE49-F238E27FC236}">
                      <a16:creationId xmlns:a16="http://schemas.microsoft.com/office/drawing/2014/main" xmlns="" id="{BBF66905-CB1D-F845-9193-F280C0D092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" y="2176"/>
                  <a:ext cx="122" cy="59"/>
                </a:xfrm>
                <a:custGeom>
                  <a:avLst/>
                  <a:gdLst>
                    <a:gd name="T0" fmla="*/ 74 w 74"/>
                    <a:gd name="T1" fmla="*/ 10 h 36"/>
                    <a:gd name="T2" fmla="*/ 26 w 74"/>
                    <a:gd name="T3" fmla="*/ 21 h 36"/>
                    <a:gd name="T4" fmla="*/ 41 w 74"/>
                    <a:gd name="T5" fmla="*/ 0 h 36"/>
                    <a:gd name="T6" fmla="*/ 0 w 74"/>
                    <a:gd name="T7" fmla="*/ 34 h 36"/>
                    <a:gd name="T8" fmla="*/ 3 w 74"/>
                    <a:gd name="T9" fmla="*/ 35 h 36"/>
                    <a:gd name="T10" fmla="*/ 74 w 74"/>
                    <a:gd name="T11" fmla="*/ 1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36">
                      <a:moveTo>
                        <a:pt x="74" y="10"/>
                      </a:moveTo>
                      <a:cubicBezTo>
                        <a:pt x="58" y="14"/>
                        <a:pt x="41" y="19"/>
                        <a:pt x="26" y="21"/>
                      </a:cubicBezTo>
                      <a:cubicBezTo>
                        <a:pt x="31" y="17"/>
                        <a:pt x="39" y="10"/>
                        <a:pt x="41" y="0"/>
                      </a:cubicBezTo>
                      <a:cubicBezTo>
                        <a:pt x="30" y="14"/>
                        <a:pt x="14" y="23"/>
                        <a:pt x="0" y="34"/>
                      </a:cubicBezTo>
                      <a:cubicBezTo>
                        <a:pt x="0" y="35"/>
                        <a:pt x="1" y="36"/>
                        <a:pt x="3" y="35"/>
                      </a:cubicBezTo>
                      <a:cubicBezTo>
                        <a:pt x="25" y="28"/>
                        <a:pt x="53" y="18"/>
                        <a:pt x="74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7" name="Freeform 14">
                  <a:extLst>
                    <a:ext uri="{FF2B5EF4-FFF2-40B4-BE49-F238E27FC236}">
                      <a16:creationId xmlns:a16="http://schemas.microsoft.com/office/drawing/2014/main" xmlns="" id="{2616D607-D5A4-A24C-A2F9-C93C8018AE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" y="1842"/>
                  <a:ext cx="227" cy="195"/>
                </a:xfrm>
                <a:custGeom>
                  <a:avLst/>
                  <a:gdLst>
                    <a:gd name="T0" fmla="*/ 86 w 138"/>
                    <a:gd name="T1" fmla="*/ 56 h 119"/>
                    <a:gd name="T2" fmla="*/ 7 w 138"/>
                    <a:gd name="T3" fmla="*/ 119 h 119"/>
                    <a:gd name="T4" fmla="*/ 127 w 138"/>
                    <a:gd name="T5" fmla="*/ 0 h 119"/>
                    <a:gd name="T6" fmla="*/ 0 w 138"/>
                    <a:gd name="T7" fmla="*/ 100 h 119"/>
                    <a:gd name="T8" fmla="*/ 0 w 138"/>
                    <a:gd name="T9" fmla="*/ 106 h 119"/>
                    <a:gd name="T10" fmla="*/ 86 w 138"/>
                    <a:gd name="T11" fmla="*/ 5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8" h="119">
                      <a:moveTo>
                        <a:pt x="86" y="56"/>
                      </a:moveTo>
                      <a:cubicBezTo>
                        <a:pt x="63" y="94"/>
                        <a:pt x="4" y="119"/>
                        <a:pt x="7" y="119"/>
                      </a:cubicBezTo>
                      <a:cubicBezTo>
                        <a:pt x="79" y="112"/>
                        <a:pt x="138" y="60"/>
                        <a:pt x="127" y="0"/>
                      </a:cubicBezTo>
                      <a:cubicBezTo>
                        <a:pt x="60" y="49"/>
                        <a:pt x="7" y="23"/>
                        <a:pt x="0" y="100"/>
                      </a:cubicBezTo>
                      <a:cubicBezTo>
                        <a:pt x="0" y="102"/>
                        <a:pt x="0" y="104"/>
                        <a:pt x="0" y="106"/>
                      </a:cubicBezTo>
                      <a:cubicBezTo>
                        <a:pt x="0" y="110"/>
                        <a:pt x="48" y="87"/>
                        <a:pt x="86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8" name="Freeform 15">
                  <a:extLst>
                    <a:ext uri="{FF2B5EF4-FFF2-40B4-BE49-F238E27FC236}">
                      <a16:creationId xmlns:a16="http://schemas.microsoft.com/office/drawing/2014/main" xmlns="" id="{E3FCC094-F893-3A4D-95D6-BD995544B3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" y="1742"/>
                  <a:ext cx="166" cy="249"/>
                </a:xfrm>
                <a:custGeom>
                  <a:avLst/>
                  <a:gdLst>
                    <a:gd name="T0" fmla="*/ 83 w 101"/>
                    <a:gd name="T1" fmla="*/ 0 h 152"/>
                    <a:gd name="T2" fmla="*/ 91 w 101"/>
                    <a:gd name="T3" fmla="*/ 92 h 152"/>
                    <a:gd name="T4" fmla="*/ 62 w 101"/>
                    <a:gd name="T5" fmla="*/ 106 h 152"/>
                    <a:gd name="T6" fmla="*/ 59 w 101"/>
                    <a:gd name="T7" fmla="*/ 41 h 152"/>
                    <a:gd name="T8" fmla="*/ 51 w 101"/>
                    <a:gd name="T9" fmla="*/ 118 h 152"/>
                    <a:gd name="T10" fmla="*/ 41 w 101"/>
                    <a:gd name="T11" fmla="*/ 152 h 152"/>
                    <a:gd name="T12" fmla="*/ 83 w 101"/>
                    <a:gd name="T13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1" h="152">
                      <a:moveTo>
                        <a:pt x="83" y="0"/>
                      </a:moveTo>
                      <a:cubicBezTo>
                        <a:pt x="75" y="62"/>
                        <a:pt x="101" y="61"/>
                        <a:pt x="91" y="92"/>
                      </a:cubicBezTo>
                      <a:cubicBezTo>
                        <a:pt x="81" y="95"/>
                        <a:pt x="70" y="99"/>
                        <a:pt x="62" y="106"/>
                      </a:cubicBezTo>
                      <a:cubicBezTo>
                        <a:pt x="51" y="73"/>
                        <a:pt x="60" y="39"/>
                        <a:pt x="59" y="41"/>
                      </a:cubicBezTo>
                      <a:cubicBezTo>
                        <a:pt x="57" y="43"/>
                        <a:pt x="39" y="82"/>
                        <a:pt x="51" y="118"/>
                      </a:cubicBezTo>
                      <a:cubicBezTo>
                        <a:pt x="45" y="128"/>
                        <a:pt x="42" y="140"/>
                        <a:pt x="41" y="152"/>
                      </a:cubicBezTo>
                      <a:cubicBezTo>
                        <a:pt x="0" y="93"/>
                        <a:pt x="29" y="2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9" name="Freeform 16">
                  <a:extLst>
                    <a:ext uri="{FF2B5EF4-FFF2-40B4-BE49-F238E27FC236}">
                      <a16:creationId xmlns:a16="http://schemas.microsoft.com/office/drawing/2014/main" xmlns="" id="{DEAF5998-1724-CE41-86C2-E3FCA311DF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" y="2001"/>
                  <a:ext cx="110" cy="67"/>
                </a:xfrm>
                <a:custGeom>
                  <a:avLst/>
                  <a:gdLst>
                    <a:gd name="T0" fmla="*/ 67 w 67"/>
                    <a:gd name="T1" fmla="*/ 4 h 41"/>
                    <a:gd name="T2" fmla="*/ 22 w 67"/>
                    <a:gd name="T3" fmla="*/ 23 h 41"/>
                    <a:gd name="T4" fmla="*/ 33 w 67"/>
                    <a:gd name="T5" fmla="*/ 0 h 41"/>
                    <a:gd name="T6" fmla="*/ 0 w 67"/>
                    <a:gd name="T7" fmla="*/ 40 h 41"/>
                    <a:gd name="T8" fmla="*/ 3 w 67"/>
                    <a:gd name="T9" fmla="*/ 40 h 41"/>
                    <a:gd name="T10" fmla="*/ 67 w 67"/>
                    <a:gd name="T11" fmla="*/ 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7" h="41">
                      <a:moveTo>
                        <a:pt x="67" y="4"/>
                      </a:moveTo>
                      <a:cubicBezTo>
                        <a:pt x="52" y="10"/>
                        <a:pt x="36" y="18"/>
                        <a:pt x="22" y="23"/>
                      </a:cubicBezTo>
                      <a:cubicBezTo>
                        <a:pt x="26" y="18"/>
                        <a:pt x="33" y="10"/>
                        <a:pt x="33" y="0"/>
                      </a:cubicBezTo>
                      <a:cubicBezTo>
                        <a:pt x="25" y="16"/>
                        <a:pt x="11" y="27"/>
                        <a:pt x="0" y="40"/>
                      </a:cubicBezTo>
                      <a:cubicBezTo>
                        <a:pt x="0" y="41"/>
                        <a:pt x="1" y="41"/>
                        <a:pt x="3" y="40"/>
                      </a:cubicBezTo>
                      <a:cubicBezTo>
                        <a:pt x="23" y="30"/>
                        <a:pt x="48" y="15"/>
                        <a:pt x="6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0" name="Freeform 17">
                  <a:extLst>
                    <a:ext uri="{FF2B5EF4-FFF2-40B4-BE49-F238E27FC236}">
                      <a16:creationId xmlns:a16="http://schemas.microsoft.com/office/drawing/2014/main" xmlns="" id="{1C74F5A8-3C3F-E442-A678-22D47D51B3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9" y="1609"/>
                  <a:ext cx="219" cy="223"/>
                </a:xfrm>
                <a:custGeom>
                  <a:avLst/>
                  <a:gdLst>
                    <a:gd name="T0" fmla="*/ 83 w 133"/>
                    <a:gd name="T1" fmla="*/ 62 h 136"/>
                    <a:gd name="T2" fmla="*/ 18 w 133"/>
                    <a:gd name="T3" fmla="*/ 136 h 136"/>
                    <a:gd name="T4" fmla="*/ 112 w 133"/>
                    <a:gd name="T5" fmla="*/ 0 h 136"/>
                    <a:gd name="T6" fmla="*/ 8 w 133"/>
                    <a:gd name="T7" fmla="*/ 119 h 136"/>
                    <a:gd name="T8" fmla="*/ 9 w 133"/>
                    <a:gd name="T9" fmla="*/ 125 h 136"/>
                    <a:gd name="T10" fmla="*/ 83 w 133"/>
                    <a:gd name="T11" fmla="*/ 62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3" h="136">
                      <a:moveTo>
                        <a:pt x="83" y="62"/>
                      </a:moveTo>
                      <a:cubicBezTo>
                        <a:pt x="67" y="102"/>
                        <a:pt x="15" y="136"/>
                        <a:pt x="18" y="136"/>
                      </a:cubicBezTo>
                      <a:cubicBezTo>
                        <a:pt x="86" y="116"/>
                        <a:pt x="133" y="56"/>
                        <a:pt x="112" y="0"/>
                      </a:cubicBezTo>
                      <a:cubicBezTo>
                        <a:pt x="56" y="60"/>
                        <a:pt x="0" y="45"/>
                        <a:pt x="8" y="119"/>
                      </a:cubicBezTo>
                      <a:cubicBezTo>
                        <a:pt x="8" y="121"/>
                        <a:pt x="8" y="123"/>
                        <a:pt x="9" y="125"/>
                      </a:cubicBezTo>
                      <a:cubicBezTo>
                        <a:pt x="9" y="129"/>
                        <a:pt x="51" y="98"/>
                        <a:pt x="83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1" name="Freeform 18">
                  <a:extLst>
                    <a:ext uri="{FF2B5EF4-FFF2-40B4-BE49-F238E27FC236}">
                      <a16:creationId xmlns:a16="http://schemas.microsoft.com/office/drawing/2014/main" xmlns="" id="{40A25CEE-580F-4A4B-9B32-772602A98A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9" y="1541"/>
                  <a:ext cx="149" cy="252"/>
                </a:xfrm>
                <a:custGeom>
                  <a:avLst/>
                  <a:gdLst>
                    <a:gd name="T0" fmla="*/ 63 w 91"/>
                    <a:gd name="T1" fmla="*/ 0 h 154"/>
                    <a:gd name="T2" fmla="*/ 88 w 91"/>
                    <a:gd name="T3" fmla="*/ 87 h 154"/>
                    <a:gd name="T4" fmla="*/ 62 w 91"/>
                    <a:gd name="T5" fmla="*/ 105 h 154"/>
                    <a:gd name="T6" fmla="*/ 47 w 91"/>
                    <a:gd name="T7" fmla="*/ 44 h 154"/>
                    <a:gd name="T8" fmla="*/ 54 w 91"/>
                    <a:gd name="T9" fmla="*/ 119 h 154"/>
                    <a:gd name="T10" fmla="*/ 50 w 91"/>
                    <a:gd name="T11" fmla="*/ 154 h 154"/>
                    <a:gd name="T12" fmla="*/ 63 w 91"/>
                    <a:gd name="T13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1" h="154">
                      <a:moveTo>
                        <a:pt x="63" y="0"/>
                      </a:moveTo>
                      <a:cubicBezTo>
                        <a:pt x="67" y="61"/>
                        <a:pt x="91" y="55"/>
                        <a:pt x="88" y="87"/>
                      </a:cubicBezTo>
                      <a:cubicBezTo>
                        <a:pt x="78" y="92"/>
                        <a:pt x="69" y="97"/>
                        <a:pt x="62" y="105"/>
                      </a:cubicBezTo>
                      <a:cubicBezTo>
                        <a:pt x="45" y="76"/>
                        <a:pt x="48" y="42"/>
                        <a:pt x="47" y="44"/>
                      </a:cubicBezTo>
                      <a:cubicBezTo>
                        <a:pt x="46" y="46"/>
                        <a:pt x="36" y="86"/>
                        <a:pt x="54" y="119"/>
                      </a:cubicBezTo>
                      <a:cubicBezTo>
                        <a:pt x="49" y="130"/>
                        <a:pt x="49" y="142"/>
                        <a:pt x="50" y="154"/>
                      </a:cubicBezTo>
                      <a:cubicBezTo>
                        <a:pt x="0" y="105"/>
                        <a:pt x="15" y="29"/>
                        <a:pt x="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2" name="Freeform 19">
                  <a:extLst>
                    <a:ext uri="{FF2B5EF4-FFF2-40B4-BE49-F238E27FC236}">
                      <a16:creationId xmlns:a16="http://schemas.microsoft.com/office/drawing/2014/main" xmlns="" id="{1118BA37-A98A-3C45-B5E7-A5BCF5A420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" y="1798"/>
                  <a:ext cx="93" cy="78"/>
                </a:xfrm>
                <a:custGeom>
                  <a:avLst/>
                  <a:gdLst>
                    <a:gd name="T0" fmla="*/ 57 w 57"/>
                    <a:gd name="T1" fmla="*/ 0 h 48"/>
                    <a:gd name="T2" fmla="*/ 18 w 57"/>
                    <a:gd name="T3" fmla="*/ 26 h 48"/>
                    <a:gd name="T4" fmla="*/ 25 w 57"/>
                    <a:gd name="T5" fmla="*/ 2 h 48"/>
                    <a:gd name="T6" fmla="*/ 0 w 57"/>
                    <a:gd name="T7" fmla="*/ 46 h 48"/>
                    <a:gd name="T8" fmla="*/ 3 w 57"/>
                    <a:gd name="T9" fmla="*/ 47 h 48"/>
                    <a:gd name="T10" fmla="*/ 57 w 57"/>
                    <a:gd name="T11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48">
                      <a:moveTo>
                        <a:pt x="57" y="0"/>
                      </a:moveTo>
                      <a:cubicBezTo>
                        <a:pt x="44" y="9"/>
                        <a:pt x="31" y="19"/>
                        <a:pt x="18" y="26"/>
                      </a:cubicBezTo>
                      <a:cubicBezTo>
                        <a:pt x="21" y="21"/>
                        <a:pt x="26" y="12"/>
                        <a:pt x="25" y="2"/>
                      </a:cubicBezTo>
                      <a:cubicBezTo>
                        <a:pt x="20" y="19"/>
                        <a:pt x="8" y="32"/>
                        <a:pt x="0" y="46"/>
                      </a:cubicBezTo>
                      <a:cubicBezTo>
                        <a:pt x="0" y="48"/>
                        <a:pt x="1" y="48"/>
                        <a:pt x="3" y="47"/>
                      </a:cubicBezTo>
                      <a:cubicBezTo>
                        <a:pt x="20" y="33"/>
                        <a:pt x="41" y="14"/>
                        <a:pt x="5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3" name="Freeform 20">
                  <a:extLst>
                    <a:ext uri="{FF2B5EF4-FFF2-40B4-BE49-F238E27FC236}">
                      <a16:creationId xmlns:a16="http://schemas.microsoft.com/office/drawing/2014/main" xmlns="" id="{C9A5F2A2-E58B-684E-8A06-72BC5193E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0" y="1369"/>
                  <a:ext cx="211" cy="244"/>
                </a:xfrm>
                <a:custGeom>
                  <a:avLst/>
                  <a:gdLst>
                    <a:gd name="T0" fmla="*/ 82 w 129"/>
                    <a:gd name="T1" fmla="*/ 65 h 149"/>
                    <a:gd name="T2" fmla="*/ 33 w 129"/>
                    <a:gd name="T3" fmla="*/ 148 h 149"/>
                    <a:gd name="T4" fmla="*/ 98 w 129"/>
                    <a:gd name="T5" fmla="*/ 0 h 149"/>
                    <a:gd name="T6" fmla="*/ 21 w 129"/>
                    <a:gd name="T7" fmla="*/ 134 h 149"/>
                    <a:gd name="T8" fmla="*/ 23 w 129"/>
                    <a:gd name="T9" fmla="*/ 139 h 149"/>
                    <a:gd name="T10" fmla="*/ 82 w 129"/>
                    <a:gd name="T11" fmla="*/ 6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9" h="149">
                      <a:moveTo>
                        <a:pt x="82" y="65"/>
                      </a:moveTo>
                      <a:cubicBezTo>
                        <a:pt x="75" y="106"/>
                        <a:pt x="31" y="149"/>
                        <a:pt x="33" y="148"/>
                      </a:cubicBezTo>
                      <a:cubicBezTo>
                        <a:pt x="95" y="117"/>
                        <a:pt x="129" y="50"/>
                        <a:pt x="98" y="0"/>
                      </a:cubicBezTo>
                      <a:cubicBezTo>
                        <a:pt x="56" y="68"/>
                        <a:pt x="0" y="64"/>
                        <a:pt x="21" y="134"/>
                      </a:cubicBezTo>
                      <a:cubicBezTo>
                        <a:pt x="22" y="136"/>
                        <a:pt x="22" y="137"/>
                        <a:pt x="23" y="139"/>
                      </a:cubicBezTo>
                      <a:cubicBezTo>
                        <a:pt x="24" y="143"/>
                        <a:pt x="58" y="106"/>
                        <a:pt x="82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4" name="Freeform 21">
                  <a:extLst>
                    <a:ext uri="{FF2B5EF4-FFF2-40B4-BE49-F238E27FC236}">
                      <a16:creationId xmlns:a16="http://schemas.microsoft.com/office/drawing/2014/main" xmlns="" id="{36A8F9BA-08DA-034B-8145-4C27F3912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" y="1335"/>
                  <a:ext cx="132" cy="245"/>
                </a:xfrm>
                <a:custGeom>
                  <a:avLst/>
                  <a:gdLst>
                    <a:gd name="T0" fmla="*/ 41 w 81"/>
                    <a:gd name="T1" fmla="*/ 0 h 150"/>
                    <a:gd name="T2" fmla="*/ 81 w 81"/>
                    <a:gd name="T3" fmla="*/ 78 h 150"/>
                    <a:gd name="T4" fmla="*/ 60 w 81"/>
                    <a:gd name="T5" fmla="*/ 100 h 150"/>
                    <a:gd name="T6" fmla="*/ 34 w 81"/>
                    <a:gd name="T7" fmla="*/ 45 h 150"/>
                    <a:gd name="T8" fmla="*/ 54 w 81"/>
                    <a:gd name="T9" fmla="*/ 115 h 150"/>
                    <a:gd name="T10" fmla="*/ 57 w 81"/>
                    <a:gd name="T11" fmla="*/ 150 h 150"/>
                    <a:gd name="T12" fmla="*/ 41 w 81"/>
                    <a:gd name="T13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150">
                      <a:moveTo>
                        <a:pt x="41" y="0"/>
                      </a:moveTo>
                      <a:cubicBezTo>
                        <a:pt x="56" y="58"/>
                        <a:pt x="79" y="47"/>
                        <a:pt x="81" y="78"/>
                      </a:cubicBezTo>
                      <a:cubicBezTo>
                        <a:pt x="72" y="85"/>
                        <a:pt x="65" y="92"/>
                        <a:pt x="60" y="100"/>
                      </a:cubicBezTo>
                      <a:cubicBezTo>
                        <a:pt x="38" y="75"/>
                        <a:pt x="35" y="42"/>
                        <a:pt x="34" y="45"/>
                      </a:cubicBezTo>
                      <a:cubicBezTo>
                        <a:pt x="33" y="47"/>
                        <a:pt x="31" y="87"/>
                        <a:pt x="54" y="115"/>
                      </a:cubicBezTo>
                      <a:cubicBezTo>
                        <a:pt x="52" y="126"/>
                        <a:pt x="54" y="138"/>
                        <a:pt x="57" y="150"/>
                      </a:cubicBezTo>
                      <a:cubicBezTo>
                        <a:pt x="0" y="112"/>
                        <a:pt x="1" y="36"/>
                        <a:pt x="4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5" name="Freeform 22">
                  <a:extLst>
                    <a:ext uri="{FF2B5EF4-FFF2-40B4-BE49-F238E27FC236}">
                      <a16:creationId xmlns:a16="http://schemas.microsoft.com/office/drawing/2014/main" xmlns="" id="{32E6DE15-6E1D-1D48-9A57-93CD7A1BC3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1" y="1572"/>
                  <a:ext cx="78" cy="93"/>
                </a:xfrm>
                <a:custGeom>
                  <a:avLst/>
                  <a:gdLst>
                    <a:gd name="T0" fmla="*/ 47 w 47"/>
                    <a:gd name="T1" fmla="*/ 0 h 57"/>
                    <a:gd name="T2" fmla="*/ 14 w 47"/>
                    <a:gd name="T3" fmla="*/ 33 h 57"/>
                    <a:gd name="T4" fmla="*/ 15 w 47"/>
                    <a:gd name="T5" fmla="*/ 9 h 57"/>
                    <a:gd name="T6" fmla="*/ 0 w 47"/>
                    <a:gd name="T7" fmla="*/ 56 h 57"/>
                    <a:gd name="T8" fmla="*/ 3 w 47"/>
                    <a:gd name="T9" fmla="*/ 56 h 57"/>
                    <a:gd name="T10" fmla="*/ 47 w 47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" h="57">
                      <a:moveTo>
                        <a:pt x="47" y="0"/>
                      </a:moveTo>
                      <a:cubicBezTo>
                        <a:pt x="36" y="12"/>
                        <a:pt x="25" y="24"/>
                        <a:pt x="14" y="33"/>
                      </a:cubicBezTo>
                      <a:cubicBezTo>
                        <a:pt x="15" y="27"/>
                        <a:pt x="18" y="18"/>
                        <a:pt x="15" y="9"/>
                      </a:cubicBezTo>
                      <a:cubicBezTo>
                        <a:pt x="14" y="26"/>
                        <a:pt x="5" y="40"/>
                        <a:pt x="0" y="56"/>
                      </a:cubicBezTo>
                      <a:cubicBezTo>
                        <a:pt x="0" y="57"/>
                        <a:pt x="1" y="57"/>
                        <a:pt x="3" y="56"/>
                      </a:cubicBezTo>
                      <a:cubicBezTo>
                        <a:pt x="17" y="39"/>
                        <a:pt x="34" y="17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6" name="Freeform 23">
                  <a:extLst>
                    <a:ext uri="{FF2B5EF4-FFF2-40B4-BE49-F238E27FC236}">
                      <a16:creationId xmlns:a16="http://schemas.microsoft.com/office/drawing/2014/main" xmlns="" id="{77A80A3E-E048-6848-9581-4C51B123E1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8" y="1124"/>
                  <a:ext cx="200" cy="253"/>
                </a:xfrm>
                <a:custGeom>
                  <a:avLst/>
                  <a:gdLst>
                    <a:gd name="T0" fmla="*/ 80 w 122"/>
                    <a:gd name="T1" fmla="*/ 65 h 155"/>
                    <a:gd name="T2" fmla="*/ 48 w 122"/>
                    <a:gd name="T3" fmla="*/ 154 h 155"/>
                    <a:gd name="T4" fmla="*/ 83 w 122"/>
                    <a:gd name="T5" fmla="*/ 0 h 155"/>
                    <a:gd name="T6" fmla="*/ 34 w 122"/>
                    <a:gd name="T7" fmla="*/ 142 h 155"/>
                    <a:gd name="T8" fmla="*/ 36 w 122"/>
                    <a:gd name="T9" fmla="*/ 147 h 155"/>
                    <a:gd name="T10" fmla="*/ 80 w 122"/>
                    <a:gd name="T11" fmla="*/ 65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2" h="155">
                      <a:moveTo>
                        <a:pt x="80" y="65"/>
                      </a:moveTo>
                      <a:cubicBezTo>
                        <a:pt x="80" y="106"/>
                        <a:pt x="46" y="155"/>
                        <a:pt x="48" y="154"/>
                      </a:cubicBezTo>
                      <a:cubicBezTo>
                        <a:pt x="102" y="112"/>
                        <a:pt x="122" y="42"/>
                        <a:pt x="83" y="0"/>
                      </a:cubicBezTo>
                      <a:cubicBezTo>
                        <a:pt x="55" y="73"/>
                        <a:pt x="0" y="79"/>
                        <a:pt x="34" y="142"/>
                      </a:cubicBezTo>
                      <a:cubicBezTo>
                        <a:pt x="35" y="144"/>
                        <a:pt x="35" y="145"/>
                        <a:pt x="36" y="147"/>
                      </a:cubicBezTo>
                      <a:cubicBezTo>
                        <a:pt x="38" y="150"/>
                        <a:pt x="65" y="109"/>
                        <a:pt x="8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7" name="Freeform 24">
                  <a:extLst>
                    <a:ext uri="{FF2B5EF4-FFF2-40B4-BE49-F238E27FC236}">
                      <a16:creationId xmlns:a16="http://schemas.microsoft.com/office/drawing/2014/main" xmlns="" id="{E2031ED5-3DCD-E64A-A53C-8060F40DDE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6" y="1120"/>
                  <a:ext cx="139" cy="229"/>
                </a:xfrm>
                <a:custGeom>
                  <a:avLst/>
                  <a:gdLst>
                    <a:gd name="T0" fmla="*/ 33 w 85"/>
                    <a:gd name="T1" fmla="*/ 0 h 140"/>
                    <a:gd name="T2" fmla="*/ 85 w 85"/>
                    <a:gd name="T3" fmla="*/ 68 h 140"/>
                    <a:gd name="T4" fmla="*/ 69 w 85"/>
                    <a:gd name="T5" fmla="*/ 93 h 140"/>
                    <a:gd name="T6" fmla="*/ 34 w 85"/>
                    <a:gd name="T7" fmla="*/ 44 h 140"/>
                    <a:gd name="T8" fmla="*/ 66 w 85"/>
                    <a:gd name="T9" fmla="*/ 108 h 140"/>
                    <a:gd name="T10" fmla="*/ 75 w 85"/>
                    <a:gd name="T11" fmla="*/ 140 h 140"/>
                    <a:gd name="T12" fmla="*/ 33 w 85"/>
                    <a:gd name="T13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40">
                      <a:moveTo>
                        <a:pt x="33" y="0"/>
                      </a:moveTo>
                      <a:cubicBezTo>
                        <a:pt x="57" y="53"/>
                        <a:pt x="77" y="39"/>
                        <a:pt x="85" y="68"/>
                      </a:cubicBezTo>
                      <a:cubicBezTo>
                        <a:pt x="78" y="75"/>
                        <a:pt x="72" y="84"/>
                        <a:pt x="69" y="93"/>
                      </a:cubicBezTo>
                      <a:cubicBezTo>
                        <a:pt x="43" y="73"/>
                        <a:pt x="34" y="42"/>
                        <a:pt x="34" y="44"/>
                      </a:cubicBezTo>
                      <a:cubicBezTo>
                        <a:pt x="33" y="47"/>
                        <a:pt x="39" y="86"/>
                        <a:pt x="66" y="108"/>
                      </a:cubicBezTo>
                      <a:cubicBezTo>
                        <a:pt x="66" y="119"/>
                        <a:pt x="70" y="130"/>
                        <a:pt x="75" y="140"/>
                      </a:cubicBezTo>
                      <a:cubicBezTo>
                        <a:pt x="14" y="114"/>
                        <a:pt x="0" y="42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8" name="Freeform 25">
                  <a:extLst>
                    <a:ext uri="{FF2B5EF4-FFF2-40B4-BE49-F238E27FC236}">
                      <a16:creationId xmlns:a16="http://schemas.microsoft.com/office/drawing/2014/main" xmlns="" id="{973687CC-AECD-F043-9FA6-CE5F85B60D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5" y="1333"/>
                  <a:ext cx="56" cy="103"/>
                </a:xfrm>
                <a:custGeom>
                  <a:avLst/>
                  <a:gdLst>
                    <a:gd name="T0" fmla="*/ 34 w 34"/>
                    <a:gd name="T1" fmla="*/ 0 h 63"/>
                    <a:gd name="T2" fmla="*/ 9 w 34"/>
                    <a:gd name="T3" fmla="*/ 38 h 63"/>
                    <a:gd name="T4" fmla="*/ 6 w 34"/>
                    <a:gd name="T5" fmla="*/ 14 h 63"/>
                    <a:gd name="T6" fmla="*/ 0 w 34"/>
                    <a:gd name="T7" fmla="*/ 62 h 63"/>
                    <a:gd name="T8" fmla="*/ 3 w 34"/>
                    <a:gd name="T9" fmla="*/ 61 h 63"/>
                    <a:gd name="T10" fmla="*/ 34 w 34"/>
                    <a:gd name="T1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4" h="63">
                      <a:moveTo>
                        <a:pt x="34" y="0"/>
                      </a:moveTo>
                      <a:cubicBezTo>
                        <a:pt x="26" y="13"/>
                        <a:pt x="18" y="26"/>
                        <a:pt x="9" y="38"/>
                      </a:cubicBezTo>
                      <a:cubicBezTo>
                        <a:pt x="9" y="32"/>
                        <a:pt x="11" y="22"/>
                        <a:pt x="6" y="14"/>
                      </a:cubicBezTo>
                      <a:cubicBezTo>
                        <a:pt x="8" y="30"/>
                        <a:pt x="2" y="46"/>
                        <a:pt x="0" y="62"/>
                      </a:cubicBezTo>
                      <a:cubicBezTo>
                        <a:pt x="0" y="63"/>
                        <a:pt x="2" y="63"/>
                        <a:pt x="3" y="61"/>
                      </a:cubicBezTo>
                      <a:cubicBezTo>
                        <a:pt x="13" y="43"/>
                        <a:pt x="25" y="19"/>
                        <a:pt x="3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9" name="Freeform 26">
                  <a:extLst>
                    <a:ext uri="{FF2B5EF4-FFF2-40B4-BE49-F238E27FC236}">
                      <a16:creationId xmlns:a16="http://schemas.microsoft.com/office/drawing/2014/main" xmlns="" id="{9227B065-BC51-214A-9E15-7A8A7DBE86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1" y="893"/>
                  <a:ext cx="179" cy="253"/>
                </a:xfrm>
                <a:custGeom>
                  <a:avLst/>
                  <a:gdLst>
                    <a:gd name="T0" fmla="*/ 73 w 109"/>
                    <a:gd name="T1" fmla="*/ 63 h 155"/>
                    <a:gd name="T2" fmla="*/ 59 w 109"/>
                    <a:gd name="T3" fmla="*/ 154 h 155"/>
                    <a:gd name="T4" fmla="*/ 65 w 109"/>
                    <a:gd name="T5" fmla="*/ 0 h 155"/>
                    <a:gd name="T6" fmla="*/ 44 w 109"/>
                    <a:gd name="T7" fmla="*/ 146 h 155"/>
                    <a:gd name="T8" fmla="*/ 47 w 109"/>
                    <a:gd name="T9" fmla="*/ 149 h 155"/>
                    <a:gd name="T10" fmla="*/ 73 w 109"/>
                    <a:gd name="T11" fmla="*/ 63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155">
                      <a:moveTo>
                        <a:pt x="73" y="63"/>
                      </a:moveTo>
                      <a:cubicBezTo>
                        <a:pt x="81" y="102"/>
                        <a:pt x="58" y="155"/>
                        <a:pt x="59" y="154"/>
                      </a:cubicBezTo>
                      <a:cubicBezTo>
                        <a:pt x="103" y="104"/>
                        <a:pt x="109" y="34"/>
                        <a:pt x="65" y="0"/>
                      </a:cubicBezTo>
                      <a:cubicBezTo>
                        <a:pt x="51" y="75"/>
                        <a:pt x="0" y="91"/>
                        <a:pt x="44" y="146"/>
                      </a:cubicBezTo>
                      <a:cubicBezTo>
                        <a:pt x="45" y="147"/>
                        <a:pt x="46" y="148"/>
                        <a:pt x="47" y="149"/>
                      </a:cubicBezTo>
                      <a:cubicBezTo>
                        <a:pt x="49" y="152"/>
                        <a:pt x="67" y="108"/>
                        <a:pt x="73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0" name="Freeform 27">
                  <a:extLst>
                    <a:ext uri="{FF2B5EF4-FFF2-40B4-BE49-F238E27FC236}">
                      <a16:creationId xmlns:a16="http://schemas.microsoft.com/office/drawing/2014/main" xmlns="" id="{E52DF271-5FB5-0146-9E25-9A545F0907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" y="921"/>
                  <a:ext cx="148" cy="206"/>
                </a:xfrm>
                <a:custGeom>
                  <a:avLst/>
                  <a:gdLst>
                    <a:gd name="T0" fmla="*/ 23 w 90"/>
                    <a:gd name="T1" fmla="*/ 0 h 126"/>
                    <a:gd name="T2" fmla="*/ 86 w 90"/>
                    <a:gd name="T3" fmla="*/ 55 h 126"/>
                    <a:gd name="T4" fmla="*/ 75 w 90"/>
                    <a:gd name="T5" fmla="*/ 82 h 126"/>
                    <a:gd name="T6" fmla="*/ 32 w 90"/>
                    <a:gd name="T7" fmla="*/ 42 h 126"/>
                    <a:gd name="T8" fmla="*/ 75 w 90"/>
                    <a:gd name="T9" fmla="*/ 97 h 126"/>
                    <a:gd name="T10" fmla="*/ 90 w 90"/>
                    <a:gd name="T11" fmla="*/ 126 h 126"/>
                    <a:gd name="T12" fmla="*/ 23 w 90"/>
                    <a:gd name="T13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126">
                      <a:moveTo>
                        <a:pt x="23" y="0"/>
                      </a:moveTo>
                      <a:cubicBezTo>
                        <a:pt x="56" y="46"/>
                        <a:pt x="73" y="29"/>
                        <a:pt x="86" y="55"/>
                      </a:cubicBezTo>
                      <a:cubicBezTo>
                        <a:pt x="80" y="64"/>
                        <a:pt x="76" y="73"/>
                        <a:pt x="75" y="82"/>
                      </a:cubicBezTo>
                      <a:cubicBezTo>
                        <a:pt x="47" y="68"/>
                        <a:pt x="32" y="40"/>
                        <a:pt x="32" y="42"/>
                      </a:cubicBezTo>
                      <a:cubicBezTo>
                        <a:pt x="32" y="44"/>
                        <a:pt x="45" y="81"/>
                        <a:pt x="75" y="97"/>
                      </a:cubicBezTo>
                      <a:cubicBezTo>
                        <a:pt x="77" y="108"/>
                        <a:pt x="83" y="117"/>
                        <a:pt x="90" y="126"/>
                      </a:cubicBezTo>
                      <a:cubicBezTo>
                        <a:pt x="26" y="113"/>
                        <a:pt x="0" y="46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1" name="Freeform 28">
                  <a:extLst>
                    <a:ext uri="{FF2B5EF4-FFF2-40B4-BE49-F238E27FC236}">
                      <a16:creationId xmlns:a16="http://schemas.microsoft.com/office/drawing/2014/main" xmlns="" id="{77FCB9E6-F826-AD4B-8C02-8360F1EC43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5" y="1102"/>
                  <a:ext cx="41" cy="108"/>
                </a:xfrm>
                <a:custGeom>
                  <a:avLst/>
                  <a:gdLst>
                    <a:gd name="T0" fmla="*/ 25 w 25"/>
                    <a:gd name="T1" fmla="*/ 0 h 66"/>
                    <a:gd name="T2" fmla="*/ 7 w 25"/>
                    <a:gd name="T3" fmla="*/ 40 h 66"/>
                    <a:gd name="T4" fmla="*/ 0 w 25"/>
                    <a:gd name="T5" fmla="*/ 18 h 66"/>
                    <a:gd name="T6" fmla="*/ 3 w 25"/>
                    <a:gd name="T7" fmla="*/ 65 h 66"/>
                    <a:gd name="T8" fmla="*/ 5 w 25"/>
                    <a:gd name="T9" fmla="*/ 64 h 66"/>
                    <a:gd name="T10" fmla="*/ 25 w 25"/>
                    <a:gd name="T11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66">
                      <a:moveTo>
                        <a:pt x="25" y="0"/>
                      </a:moveTo>
                      <a:cubicBezTo>
                        <a:pt x="19" y="13"/>
                        <a:pt x="13" y="28"/>
                        <a:pt x="7" y="40"/>
                      </a:cubicBezTo>
                      <a:cubicBezTo>
                        <a:pt x="6" y="34"/>
                        <a:pt x="6" y="25"/>
                        <a:pt x="0" y="18"/>
                      </a:cubicBezTo>
                      <a:cubicBezTo>
                        <a:pt x="4" y="33"/>
                        <a:pt x="2" y="49"/>
                        <a:pt x="3" y="65"/>
                      </a:cubicBezTo>
                      <a:cubicBezTo>
                        <a:pt x="3" y="66"/>
                        <a:pt x="5" y="66"/>
                        <a:pt x="5" y="64"/>
                      </a:cubicBezTo>
                      <a:cubicBezTo>
                        <a:pt x="12" y="44"/>
                        <a:pt x="19" y="19"/>
                        <a:pt x="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2" name="Freeform 29">
                  <a:extLst>
                    <a:ext uri="{FF2B5EF4-FFF2-40B4-BE49-F238E27FC236}">
                      <a16:creationId xmlns:a16="http://schemas.microsoft.com/office/drawing/2014/main" xmlns="" id="{53232625-440F-704F-A505-E7644D4EE4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7" y="667"/>
                  <a:ext cx="164" cy="244"/>
                </a:xfrm>
                <a:custGeom>
                  <a:avLst/>
                  <a:gdLst>
                    <a:gd name="T0" fmla="*/ 64 w 100"/>
                    <a:gd name="T1" fmla="*/ 58 h 149"/>
                    <a:gd name="T2" fmla="*/ 68 w 100"/>
                    <a:gd name="T3" fmla="*/ 147 h 149"/>
                    <a:gd name="T4" fmla="*/ 45 w 100"/>
                    <a:gd name="T5" fmla="*/ 0 h 149"/>
                    <a:gd name="T6" fmla="*/ 51 w 100"/>
                    <a:gd name="T7" fmla="*/ 143 h 149"/>
                    <a:gd name="T8" fmla="*/ 55 w 100"/>
                    <a:gd name="T9" fmla="*/ 146 h 149"/>
                    <a:gd name="T10" fmla="*/ 64 w 100"/>
                    <a:gd name="T11" fmla="*/ 58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0" h="149">
                      <a:moveTo>
                        <a:pt x="64" y="58"/>
                      </a:moveTo>
                      <a:cubicBezTo>
                        <a:pt x="79" y="94"/>
                        <a:pt x="67" y="149"/>
                        <a:pt x="68" y="147"/>
                      </a:cubicBezTo>
                      <a:cubicBezTo>
                        <a:pt x="100" y="92"/>
                        <a:pt x="94" y="23"/>
                        <a:pt x="45" y="0"/>
                      </a:cubicBezTo>
                      <a:cubicBezTo>
                        <a:pt x="46" y="74"/>
                        <a:pt x="0" y="98"/>
                        <a:pt x="51" y="143"/>
                      </a:cubicBezTo>
                      <a:cubicBezTo>
                        <a:pt x="52" y="144"/>
                        <a:pt x="54" y="145"/>
                        <a:pt x="55" y="146"/>
                      </a:cubicBezTo>
                      <a:cubicBezTo>
                        <a:pt x="58" y="148"/>
                        <a:pt x="66" y="102"/>
                        <a:pt x="64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3" name="Freeform 30">
                  <a:extLst>
                    <a:ext uri="{FF2B5EF4-FFF2-40B4-BE49-F238E27FC236}">
                      <a16:creationId xmlns:a16="http://schemas.microsoft.com/office/drawing/2014/main" xmlns="" id="{2ED1D021-8F23-EC45-AB09-B640570E53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" y="721"/>
                  <a:ext cx="164" cy="178"/>
                </a:xfrm>
                <a:custGeom>
                  <a:avLst/>
                  <a:gdLst>
                    <a:gd name="T0" fmla="*/ 13 w 100"/>
                    <a:gd name="T1" fmla="*/ 0 h 109"/>
                    <a:gd name="T2" fmla="*/ 83 w 100"/>
                    <a:gd name="T3" fmla="*/ 42 h 109"/>
                    <a:gd name="T4" fmla="*/ 78 w 100"/>
                    <a:gd name="T5" fmla="*/ 69 h 109"/>
                    <a:gd name="T6" fmla="*/ 30 w 100"/>
                    <a:gd name="T7" fmla="*/ 39 h 109"/>
                    <a:gd name="T8" fmla="*/ 81 w 100"/>
                    <a:gd name="T9" fmla="*/ 84 h 109"/>
                    <a:gd name="T10" fmla="*/ 100 w 100"/>
                    <a:gd name="T11" fmla="*/ 109 h 109"/>
                    <a:gd name="T12" fmla="*/ 13 w 100"/>
                    <a:gd name="T13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109">
                      <a:moveTo>
                        <a:pt x="13" y="0"/>
                      </a:moveTo>
                      <a:cubicBezTo>
                        <a:pt x="54" y="38"/>
                        <a:pt x="66" y="19"/>
                        <a:pt x="83" y="42"/>
                      </a:cubicBezTo>
                      <a:cubicBezTo>
                        <a:pt x="80" y="51"/>
                        <a:pt x="77" y="60"/>
                        <a:pt x="78" y="69"/>
                      </a:cubicBezTo>
                      <a:cubicBezTo>
                        <a:pt x="48" y="61"/>
                        <a:pt x="30" y="37"/>
                        <a:pt x="30" y="39"/>
                      </a:cubicBezTo>
                      <a:cubicBezTo>
                        <a:pt x="30" y="41"/>
                        <a:pt x="49" y="73"/>
                        <a:pt x="81" y="84"/>
                      </a:cubicBezTo>
                      <a:cubicBezTo>
                        <a:pt x="85" y="94"/>
                        <a:pt x="92" y="102"/>
                        <a:pt x="100" y="109"/>
                      </a:cubicBezTo>
                      <a:cubicBezTo>
                        <a:pt x="37" y="108"/>
                        <a:pt x="0" y="49"/>
                        <a:pt x="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4" name="Freeform 31">
                  <a:extLst>
                    <a:ext uri="{FF2B5EF4-FFF2-40B4-BE49-F238E27FC236}">
                      <a16:creationId xmlns:a16="http://schemas.microsoft.com/office/drawing/2014/main" xmlns="" id="{1BE1AAA6-12BF-3A43-9C33-E38DA4538E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4" y="867"/>
                  <a:ext cx="33" cy="109"/>
                </a:xfrm>
                <a:custGeom>
                  <a:avLst/>
                  <a:gdLst>
                    <a:gd name="T0" fmla="*/ 20 w 20"/>
                    <a:gd name="T1" fmla="*/ 0 h 67"/>
                    <a:gd name="T2" fmla="*/ 11 w 20"/>
                    <a:gd name="T3" fmla="*/ 42 h 67"/>
                    <a:gd name="T4" fmla="*/ 0 w 20"/>
                    <a:gd name="T5" fmla="*/ 22 h 67"/>
                    <a:gd name="T6" fmla="*/ 11 w 20"/>
                    <a:gd name="T7" fmla="*/ 66 h 67"/>
                    <a:gd name="T8" fmla="*/ 13 w 20"/>
                    <a:gd name="T9" fmla="*/ 65 h 67"/>
                    <a:gd name="T10" fmla="*/ 20 w 20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67">
                      <a:moveTo>
                        <a:pt x="20" y="0"/>
                      </a:moveTo>
                      <a:cubicBezTo>
                        <a:pt x="17" y="14"/>
                        <a:pt x="14" y="29"/>
                        <a:pt x="11" y="42"/>
                      </a:cubicBezTo>
                      <a:cubicBezTo>
                        <a:pt x="9" y="36"/>
                        <a:pt x="7" y="28"/>
                        <a:pt x="0" y="22"/>
                      </a:cubicBezTo>
                      <a:cubicBezTo>
                        <a:pt x="7" y="36"/>
                        <a:pt x="8" y="52"/>
                        <a:pt x="11" y="66"/>
                      </a:cubicBezTo>
                      <a:cubicBezTo>
                        <a:pt x="12" y="67"/>
                        <a:pt x="13" y="66"/>
                        <a:pt x="13" y="65"/>
                      </a:cubicBezTo>
                      <a:cubicBezTo>
                        <a:pt x="16" y="45"/>
                        <a:pt x="19" y="19"/>
                        <a:pt x="2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5" name="Freeform 32">
                  <a:extLst>
                    <a:ext uri="{FF2B5EF4-FFF2-40B4-BE49-F238E27FC236}">
                      <a16:creationId xmlns:a16="http://schemas.microsoft.com/office/drawing/2014/main" xmlns="" id="{8ACAB679-EEAE-A846-9CAC-413809351B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" y="467"/>
                  <a:ext cx="156" cy="229"/>
                </a:xfrm>
                <a:custGeom>
                  <a:avLst/>
                  <a:gdLst>
                    <a:gd name="T0" fmla="*/ 54 w 95"/>
                    <a:gd name="T1" fmla="*/ 53 h 140"/>
                    <a:gd name="T2" fmla="*/ 74 w 95"/>
                    <a:gd name="T3" fmla="*/ 137 h 140"/>
                    <a:gd name="T4" fmla="*/ 25 w 95"/>
                    <a:gd name="T5" fmla="*/ 0 h 140"/>
                    <a:gd name="T6" fmla="*/ 57 w 95"/>
                    <a:gd name="T7" fmla="*/ 136 h 140"/>
                    <a:gd name="T8" fmla="*/ 61 w 95"/>
                    <a:gd name="T9" fmla="*/ 138 h 140"/>
                    <a:gd name="T10" fmla="*/ 54 w 95"/>
                    <a:gd name="T11" fmla="*/ 53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5" h="140">
                      <a:moveTo>
                        <a:pt x="54" y="53"/>
                      </a:moveTo>
                      <a:cubicBezTo>
                        <a:pt x="75" y="84"/>
                        <a:pt x="73" y="139"/>
                        <a:pt x="74" y="137"/>
                      </a:cubicBezTo>
                      <a:cubicBezTo>
                        <a:pt x="95" y="78"/>
                        <a:pt x="76" y="14"/>
                        <a:pt x="25" y="0"/>
                      </a:cubicBezTo>
                      <a:cubicBezTo>
                        <a:pt x="39" y="71"/>
                        <a:pt x="0" y="103"/>
                        <a:pt x="57" y="136"/>
                      </a:cubicBezTo>
                      <a:cubicBezTo>
                        <a:pt x="59" y="137"/>
                        <a:pt x="60" y="137"/>
                        <a:pt x="61" y="138"/>
                      </a:cubicBezTo>
                      <a:cubicBezTo>
                        <a:pt x="65" y="140"/>
                        <a:pt x="64" y="94"/>
                        <a:pt x="54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6" name="Freeform 33">
                  <a:extLst>
                    <a:ext uri="{FF2B5EF4-FFF2-40B4-BE49-F238E27FC236}">
                      <a16:creationId xmlns:a16="http://schemas.microsoft.com/office/drawing/2014/main" xmlns="" id="{7018FC61-0716-A04F-9996-785600F239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8" y="548"/>
                  <a:ext cx="177" cy="160"/>
                </a:xfrm>
                <a:custGeom>
                  <a:avLst/>
                  <a:gdLst>
                    <a:gd name="T0" fmla="*/ 4 w 108"/>
                    <a:gd name="T1" fmla="*/ 0 h 98"/>
                    <a:gd name="T2" fmla="*/ 79 w 108"/>
                    <a:gd name="T3" fmla="*/ 27 h 98"/>
                    <a:gd name="T4" fmla="*/ 79 w 108"/>
                    <a:gd name="T5" fmla="*/ 54 h 98"/>
                    <a:gd name="T6" fmla="*/ 27 w 108"/>
                    <a:gd name="T7" fmla="*/ 34 h 98"/>
                    <a:gd name="T8" fmla="*/ 84 w 108"/>
                    <a:gd name="T9" fmla="*/ 67 h 98"/>
                    <a:gd name="T10" fmla="*/ 108 w 108"/>
                    <a:gd name="T11" fmla="*/ 88 h 98"/>
                    <a:gd name="T12" fmla="*/ 4 w 108"/>
                    <a:gd name="T13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98">
                      <a:moveTo>
                        <a:pt x="4" y="0"/>
                      </a:moveTo>
                      <a:cubicBezTo>
                        <a:pt x="50" y="28"/>
                        <a:pt x="58" y="8"/>
                        <a:pt x="79" y="27"/>
                      </a:cubicBezTo>
                      <a:cubicBezTo>
                        <a:pt x="77" y="36"/>
                        <a:pt x="77" y="45"/>
                        <a:pt x="79" y="54"/>
                      </a:cubicBezTo>
                      <a:cubicBezTo>
                        <a:pt x="49" y="51"/>
                        <a:pt x="27" y="32"/>
                        <a:pt x="27" y="34"/>
                      </a:cubicBezTo>
                      <a:cubicBezTo>
                        <a:pt x="28" y="36"/>
                        <a:pt x="52" y="63"/>
                        <a:pt x="84" y="67"/>
                      </a:cubicBezTo>
                      <a:cubicBezTo>
                        <a:pt x="90" y="76"/>
                        <a:pt x="98" y="82"/>
                        <a:pt x="108" y="88"/>
                      </a:cubicBezTo>
                      <a:cubicBezTo>
                        <a:pt x="47" y="98"/>
                        <a:pt x="0" y="49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7" name="Freeform 34">
                  <a:extLst>
                    <a:ext uri="{FF2B5EF4-FFF2-40B4-BE49-F238E27FC236}">
                      <a16:creationId xmlns:a16="http://schemas.microsoft.com/office/drawing/2014/main" xmlns="" id="{90837C54-B3D9-144B-9009-A138B9A7C7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4" y="652"/>
                  <a:ext cx="32" cy="108"/>
                </a:xfrm>
                <a:custGeom>
                  <a:avLst/>
                  <a:gdLst>
                    <a:gd name="T0" fmla="*/ 15 w 20"/>
                    <a:gd name="T1" fmla="*/ 0 h 66"/>
                    <a:gd name="T2" fmla="*/ 13 w 20"/>
                    <a:gd name="T3" fmla="*/ 42 h 66"/>
                    <a:gd name="T4" fmla="*/ 0 w 20"/>
                    <a:gd name="T5" fmla="*/ 25 h 66"/>
                    <a:gd name="T6" fmla="*/ 18 w 20"/>
                    <a:gd name="T7" fmla="*/ 65 h 66"/>
                    <a:gd name="T8" fmla="*/ 20 w 20"/>
                    <a:gd name="T9" fmla="*/ 63 h 66"/>
                    <a:gd name="T10" fmla="*/ 15 w 20"/>
                    <a:gd name="T11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66">
                      <a:moveTo>
                        <a:pt x="15" y="0"/>
                      </a:moveTo>
                      <a:cubicBezTo>
                        <a:pt x="14" y="14"/>
                        <a:pt x="14" y="29"/>
                        <a:pt x="13" y="42"/>
                      </a:cubicBezTo>
                      <a:cubicBezTo>
                        <a:pt x="11" y="37"/>
                        <a:pt x="7" y="29"/>
                        <a:pt x="0" y="25"/>
                      </a:cubicBezTo>
                      <a:cubicBezTo>
                        <a:pt x="9" y="37"/>
                        <a:pt x="12" y="52"/>
                        <a:pt x="18" y="65"/>
                      </a:cubicBezTo>
                      <a:cubicBezTo>
                        <a:pt x="19" y="66"/>
                        <a:pt x="20" y="65"/>
                        <a:pt x="20" y="63"/>
                      </a:cubicBezTo>
                      <a:cubicBezTo>
                        <a:pt x="19" y="44"/>
                        <a:pt x="17" y="19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8" name="Freeform 35">
                  <a:extLst>
                    <a:ext uri="{FF2B5EF4-FFF2-40B4-BE49-F238E27FC236}">
                      <a16:creationId xmlns:a16="http://schemas.microsoft.com/office/drawing/2014/main" xmlns="" id="{75270C64-AE1D-564C-BFD6-9033903034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" y="307"/>
                  <a:ext cx="141" cy="206"/>
                </a:xfrm>
                <a:custGeom>
                  <a:avLst/>
                  <a:gdLst>
                    <a:gd name="T0" fmla="*/ 43 w 86"/>
                    <a:gd name="T1" fmla="*/ 45 h 126"/>
                    <a:gd name="T2" fmla="*/ 77 w 86"/>
                    <a:gd name="T3" fmla="*/ 122 h 126"/>
                    <a:gd name="T4" fmla="*/ 5 w 86"/>
                    <a:gd name="T5" fmla="*/ 0 h 126"/>
                    <a:gd name="T6" fmla="*/ 61 w 86"/>
                    <a:gd name="T7" fmla="*/ 123 h 126"/>
                    <a:gd name="T8" fmla="*/ 65 w 86"/>
                    <a:gd name="T9" fmla="*/ 125 h 126"/>
                    <a:gd name="T10" fmla="*/ 43 w 86"/>
                    <a:gd name="T11" fmla="*/ 4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6" h="126">
                      <a:moveTo>
                        <a:pt x="43" y="45"/>
                      </a:moveTo>
                      <a:cubicBezTo>
                        <a:pt x="69" y="71"/>
                        <a:pt x="77" y="124"/>
                        <a:pt x="77" y="122"/>
                      </a:cubicBezTo>
                      <a:cubicBezTo>
                        <a:pt x="86" y="62"/>
                        <a:pt x="56" y="4"/>
                        <a:pt x="5" y="0"/>
                      </a:cubicBezTo>
                      <a:cubicBezTo>
                        <a:pt x="32" y="65"/>
                        <a:pt x="0" y="103"/>
                        <a:pt x="61" y="123"/>
                      </a:cubicBezTo>
                      <a:cubicBezTo>
                        <a:pt x="62" y="124"/>
                        <a:pt x="64" y="124"/>
                        <a:pt x="65" y="125"/>
                      </a:cubicBezTo>
                      <a:cubicBezTo>
                        <a:pt x="69" y="126"/>
                        <a:pt x="60" y="83"/>
                        <a:pt x="43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9" name="Freeform 36">
                  <a:extLst>
                    <a:ext uri="{FF2B5EF4-FFF2-40B4-BE49-F238E27FC236}">
                      <a16:creationId xmlns:a16="http://schemas.microsoft.com/office/drawing/2014/main" xmlns="" id="{B7B3A0D8-2347-AA4B-8EA3-9A020B0B45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" y="404"/>
                  <a:ext cx="188" cy="144"/>
                </a:xfrm>
                <a:custGeom>
                  <a:avLst/>
                  <a:gdLst>
                    <a:gd name="T0" fmla="*/ 0 w 115"/>
                    <a:gd name="T1" fmla="*/ 2 h 88"/>
                    <a:gd name="T2" fmla="*/ 76 w 115"/>
                    <a:gd name="T3" fmla="*/ 14 h 88"/>
                    <a:gd name="T4" fmla="*/ 81 w 115"/>
                    <a:gd name="T5" fmla="*/ 40 h 88"/>
                    <a:gd name="T6" fmla="*/ 28 w 115"/>
                    <a:gd name="T7" fmla="*/ 30 h 88"/>
                    <a:gd name="T8" fmla="*/ 89 w 115"/>
                    <a:gd name="T9" fmla="*/ 52 h 88"/>
                    <a:gd name="T10" fmla="*/ 115 w 115"/>
                    <a:gd name="T11" fmla="*/ 67 h 88"/>
                    <a:gd name="T12" fmla="*/ 0 w 115"/>
                    <a:gd name="T13" fmla="*/ 2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88">
                      <a:moveTo>
                        <a:pt x="0" y="2"/>
                      </a:moveTo>
                      <a:cubicBezTo>
                        <a:pt x="49" y="21"/>
                        <a:pt x="53" y="0"/>
                        <a:pt x="76" y="14"/>
                      </a:cubicBezTo>
                      <a:cubicBezTo>
                        <a:pt x="76" y="23"/>
                        <a:pt x="77" y="32"/>
                        <a:pt x="81" y="40"/>
                      </a:cubicBezTo>
                      <a:cubicBezTo>
                        <a:pt x="52" y="43"/>
                        <a:pt x="27" y="28"/>
                        <a:pt x="28" y="30"/>
                      </a:cubicBezTo>
                      <a:cubicBezTo>
                        <a:pt x="29" y="32"/>
                        <a:pt x="57" y="54"/>
                        <a:pt x="89" y="52"/>
                      </a:cubicBezTo>
                      <a:cubicBezTo>
                        <a:pt x="95" y="59"/>
                        <a:pt x="105" y="64"/>
                        <a:pt x="115" y="67"/>
                      </a:cubicBezTo>
                      <a:cubicBezTo>
                        <a:pt x="58" y="88"/>
                        <a:pt x="5" y="49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0" name="Freeform 37">
                  <a:extLst>
                    <a:ext uri="{FF2B5EF4-FFF2-40B4-BE49-F238E27FC236}">
                      <a16:creationId xmlns:a16="http://schemas.microsoft.com/office/drawing/2014/main" xmlns="" id="{B6FDC0AB-26EB-9D49-97EE-926947EC87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" y="471"/>
                  <a:ext cx="43" cy="101"/>
                </a:xfrm>
                <a:custGeom>
                  <a:avLst/>
                  <a:gdLst>
                    <a:gd name="T0" fmla="*/ 9 w 26"/>
                    <a:gd name="T1" fmla="*/ 0 h 62"/>
                    <a:gd name="T2" fmla="*/ 16 w 26"/>
                    <a:gd name="T3" fmla="*/ 40 h 62"/>
                    <a:gd name="T4" fmla="*/ 0 w 26"/>
                    <a:gd name="T5" fmla="*/ 26 h 62"/>
                    <a:gd name="T6" fmla="*/ 25 w 26"/>
                    <a:gd name="T7" fmla="*/ 61 h 62"/>
                    <a:gd name="T8" fmla="*/ 26 w 26"/>
                    <a:gd name="T9" fmla="*/ 59 h 62"/>
                    <a:gd name="T10" fmla="*/ 9 w 26"/>
                    <a:gd name="T11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62">
                      <a:moveTo>
                        <a:pt x="9" y="0"/>
                      </a:moveTo>
                      <a:cubicBezTo>
                        <a:pt x="12" y="13"/>
                        <a:pt x="15" y="27"/>
                        <a:pt x="16" y="40"/>
                      </a:cubicBezTo>
                      <a:cubicBezTo>
                        <a:pt x="12" y="36"/>
                        <a:pt x="8" y="29"/>
                        <a:pt x="0" y="26"/>
                      </a:cubicBezTo>
                      <a:cubicBezTo>
                        <a:pt x="10" y="36"/>
                        <a:pt x="16" y="50"/>
                        <a:pt x="25" y="61"/>
                      </a:cubicBezTo>
                      <a:cubicBezTo>
                        <a:pt x="26" y="62"/>
                        <a:pt x="26" y="61"/>
                        <a:pt x="26" y="59"/>
                      </a:cubicBezTo>
                      <a:cubicBezTo>
                        <a:pt x="22" y="41"/>
                        <a:pt x="15" y="17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1" name="Freeform 38">
                  <a:extLst>
                    <a:ext uri="{FF2B5EF4-FFF2-40B4-BE49-F238E27FC236}">
                      <a16:creationId xmlns:a16="http://schemas.microsoft.com/office/drawing/2014/main" xmlns="" id="{D0117475-F637-8741-ADB0-C57015142C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3" y="165"/>
                  <a:ext cx="149" cy="188"/>
                </a:xfrm>
                <a:custGeom>
                  <a:avLst/>
                  <a:gdLst>
                    <a:gd name="T0" fmla="*/ 44 w 91"/>
                    <a:gd name="T1" fmla="*/ 42 h 115"/>
                    <a:gd name="T2" fmla="*/ 91 w 91"/>
                    <a:gd name="T3" fmla="*/ 110 h 115"/>
                    <a:gd name="T4" fmla="*/ 0 w 91"/>
                    <a:gd name="T5" fmla="*/ 6 h 115"/>
                    <a:gd name="T6" fmla="*/ 75 w 91"/>
                    <a:gd name="T7" fmla="*/ 114 h 115"/>
                    <a:gd name="T8" fmla="*/ 80 w 91"/>
                    <a:gd name="T9" fmla="*/ 114 h 115"/>
                    <a:gd name="T10" fmla="*/ 44 w 91"/>
                    <a:gd name="T11" fmla="*/ 42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1" h="115">
                      <a:moveTo>
                        <a:pt x="44" y="42"/>
                      </a:moveTo>
                      <a:cubicBezTo>
                        <a:pt x="73" y="63"/>
                        <a:pt x="91" y="111"/>
                        <a:pt x="91" y="110"/>
                      </a:cubicBezTo>
                      <a:cubicBezTo>
                        <a:pt x="88" y="50"/>
                        <a:pt x="49" y="0"/>
                        <a:pt x="0" y="6"/>
                      </a:cubicBezTo>
                      <a:cubicBezTo>
                        <a:pt x="37" y="63"/>
                        <a:pt x="13" y="105"/>
                        <a:pt x="75" y="114"/>
                      </a:cubicBezTo>
                      <a:cubicBezTo>
                        <a:pt x="77" y="114"/>
                        <a:pt x="78" y="114"/>
                        <a:pt x="80" y="114"/>
                      </a:cubicBezTo>
                      <a:cubicBezTo>
                        <a:pt x="83" y="115"/>
                        <a:pt x="67" y="75"/>
                        <a:pt x="44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2" name="Freeform 39">
                  <a:extLst>
                    <a:ext uri="{FF2B5EF4-FFF2-40B4-BE49-F238E27FC236}">
                      <a16:creationId xmlns:a16="http://schemas.microsoft.com/office/drawing/2014/main" xmlns="" id="{B24BB952-AEA0-0246-BA74-39A8CBAC88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" y="271"/>
                  <a:ext cx="198" cy="136"/>
                </a:xfrm>
                <a:custGeom>
                  <a:avLst/>
                  <a:gdLst>
                    <a:gd name="T0" fmla="*/ 0 w 121"/>
                    <a:gd name="T1" fmla="*/ 11 h 83"/>
                    <a:gd name="T2" fmla="*/ 75 w 121"/>
                    <a:gd name="T3" fmla="*/ 9 h 83"/>
                    <a:gd name="T4" fmla="*/ 84 w 121"/>
                    <a:gd name="T5" fmla="*/ 33 h 83"/>
                    <a:gd name="T6" fmla="*/ 32 w 121"/>
                    <a:gd name="T7" fmla="*/ 33 h 83"/>
                    <a:gd name="T8" fmla="*/ 94 w 121"/>
                    <a:gd name="T9" fmla="*/ 43 h 83"/>
                    <a:gd name="T10" fmla="*/ 121 w 121"/>
                    <a:gd name="T11" fmla="*/ 53 h 83"/>
                    <a:gd name="T12" fmla="*/ 0 w 121"/>
                    <a:gd name="T13" fmla="*/ 1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1" h="83">
                      <a:moveTo>
                        <a:pt x="0" y="11"/>
                      </a:moveTo>
                      <a:cubicBezTo>
                        <a:pt x="50" y="21"/>
                        <a:pt x="50" y="0"/>
                        <a:pt x="75" y="9"/>
                      </a:cubicBezTo>
                      <a:cubicBezTo>
                        <a:pt x="77" y="18"/>
                        <a:pt x="79" y="26"/>
                        <a:pt x="84" y="33"/>
                      </a:cubicBezTo>
                      <a:cubicBezTo>
                        <a:pt x="57" y="41"/>
                        <a:pt x="30" y="32"/>
                        <a:pt x="32" y="33"/>
                      </a:cubicBezTo>
                      <a:cubicBezTo>
                        <a:pt x="33" y="35"/>
                        <a:pt x="64" y="51"/>
                        <a:pt x="94" y="43"/>
                      </a:cubicBezTo>
                      <a:cubicBezTo>
                        <a:pt x="101" y="49"/>
                        <a:pt x="111" y="51"/>
                        <a:pt x="121" y="53"/>
                      </a:cubicBezTo>
                      <a:cubicBezTo>
                        <a:pt x="71" y="83"/>
                        <a:pt x="13" y="56"/>
                        <a:pt x="0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3" name="Freeform 40">
                  <a:extLst>
                    <a:ext uri="{FF2B5EF4-FFF2-40B4-BE49-F238E27FC236}">
                      <a16:creationId xmlns:a16="http://schemas.microsoft.com/office/drawing/2014/main" xmlns="" id="{C83DFB4F-D2B7-4A41-AC3F-2A07A864A2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" y="312"/>
                  <a:ext cx="52" cy="92"/>
                </a:xfrm>
                <a:custGeom>
                  <a:avLst/>
                  <a:gdLst>
                    <a:gd name="T0" fmla="*/ 4 w 32"/>
                    <a:gd name="T1" fmla="*/ 0 h 56"/>
                    <a:gd name="T2" fmla="*/ 18 w 32"/>
                    <a:gd name="T3" fmla="*/ 37 h 56"/>
                    <a:gd name="T4" fmla="*/ 0 w 32"/>
                    <a:gd name="T5" fmla="*/ 27 h 56"/>
                    <a:gd name="T6" fmla="*/ 30 w 32"/>
                    <a:gd name="T7" fmla="*/ 56 h 56"/>
                    <a:gd name="T8" fmla="*/ 31 w 32"/>
                    <a:gd name="T9" fmla="*/ 54 h 56"/>
                    <a:gd name="T10" fmla="*/ 4 w 32"/>
                    <a:gd name="T11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56">
                      <a:moveTo>
                        <a:pt x="4" y="0"/>
                      </a:moveTo>
                      <a:cubicBezTo>
                        <a:pt x="9" y="12"/>
                        <a:pt x="14" y="25"/>
                        <a:pt x="18" y="37"/>
                      </a:cubicBezTo>
                      <a:cubicBezTo>
                        <a:pt x="14" y="34"/>
                        <a:pt x="8" y="28"/>
                        <a:pt x="0" y="27"/>
                      </a:cubicBezTo>
                      <a:cubicBezTo>
                        <a:pt x="12" y="34"/>
                        <a:pt x="20" y="46"/>
                        <a:pt x="30" y="56"/>
                      </a:cubicBezTo>
                      <a:cubicBezTo>
                        <a:pt x="31" y="56"/>
                        <a:pt x="32" y="55"/>
                        <a:pt x="31" y="54"/>
                      </a:cubicBezTo>
                      <a:cubicBezTo>
                        <a:pt x="24" y="37"/>
                        <a:pt x="13" y="16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4" name="Freeform 41">
                  <a:extLst>
                    <a:ext uri="{FF2B5EF4-FFF2-40B4-BE49-F238E27FC236}">
                      <a16:creationId xmlns:a16="http://schemas.microsoft.com/office/drawing/2014/main" xmlns="" id="{EEF773FC-D475-304C-BDF6-57E8F862E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" y="52"/>
                  <a:ext cx="173" cy="173"/>
                </a:xfrm>
                <a:custGeom>
                  <a:avLst/>
                  <a:gdLst>
                    <a:gd name="T0" fmla="*/ 49 w 106"/>
                    <a:gd name="T1" fmla="*/ 41 h 106"/>
                    <a:gd name="T2" fmla="*/ 106 w 106"/>
                    <a:gd name="T3" fmla="*/ 96 h 106"/>
                    <a:gd name="T4" fmla="*/ 0 w 106"/>
                    <a:gd name="T5" fmla="*/ 14 h 106"/>
                    <a:gd name="T6" fmla="*/ 92 w 106"/>
                    <a:gd name="T7" fmla="*/ 103 h 106"/>
                    <a:gd name="T8" fmla="*/ 96 w 106"/>
                    <a:gd name="T9" fmla="*/ 103 h 106"/>
                    <a:gd name="T10" fmla="*/ 49 w 106"/>
                    <a:gd name="T11" fmla="*/ 41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06">
                      <a:moveTo>
                        <a:pt x="49" y="41"/>
                      </a:moveTo>
                      <a:cubicBezTo>
                        <a:pt x="80" y="55"/>
                        <a:pt x="106" y="98"/>
                        <a:pt x="106" y="96"/>
                      </a:cubicBezTo>
                      <a:cubicBezTo>
                        <a:pt x="93" y="40"/>
                        <a:pt x="46" y="0"/>
                        <a:pt x="0" y="14"/>
                      </a:cubicBezTo>
                      <a:cubicBezTo>
                        <a:pt x="46" y="62"/>
                        <a:pt x="31" y="106"/>
                        <a:pt x="92" y="103"/>
                      </a:cubicBezTo>
                      <a:cubicBezTo>
                        <a:pt x="93" y="103"/>
                        <a:pt x="95" y="103"/>
                        <a:pt x="96" y="103"/>
                      </a:cubicBezTo>
                      <a:cubicBezTo>
                        <a:pt x="100" y="103"/>
                        <a:pt x="77" y="68"/>
                        <a:pt x="49" y="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5" name="Freeform 42">
                  <a:extLst>
                    <a:ext uri="{FF2B5EF4-FFF2-40B4-BE49-F238E27FC236}">
                      <a16:creationId xmlns:a16="http://schemas.microsoft.com/office/drawing/2014/main" xmlns="" id="{7DA48DA3-B5F1-DD47-A13B-71F987D06E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" y="168"/>
                  <a:ext cx="204" cy="124"/>
                </a:xfrm>
                <a:custGeom>
                  <a:avLst/>
                  <a:gdLst>
                    <a:gd name="T0" fmla="*/ 0 w 124"/>
                    <a:gd name="T1" fmla="*/ 20 h 76"/>
                    <a:gd name="T2" fmla="*/ 72 w 124"/>
                    <a:gd name="T3" fmla="*/ 4 h 76"/>
                    <a:gd name="T4" fmla="*/ 85 w 124"/>
                    <a:gd name="T5" fmla="*/ 26 h 76"/>
                    <a:gd name="T6" fmla="*/ 35 w 124"/>
                    <a:gd name="T7" fmla="*/ 35 h 76"/>
                    <a:gd name="T8" fmla="*/ 96 w 124"/>
                    <a:gd name="T9" fmla="*/ 33 h 76"/>
                    <a:gd name="T10" fmla="*/ 124 w 124"/>
                    <a:gd name="T11" fmla="*/ 38 h 76"/>
                    <a:gd name="T12" fmla="*/ 0 w 124"/>
                    <a:gd name="T13" fmla="*/ 2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76">
                      <a:moveTo>
                        <a:pt x="0" y="20"/>
                      </a:moveTo>
                      <a:cubicBezTo>
                        <a:pt x="50" y="20"/>
                        <a:pt x="46" y="0"/>
                        <a:pt x="72" y="4"/>
                      </a:cubicBezTo>
                      <a:cubicBezTo>
                        <a:pt x="75" y="12"/>
                        <a:pt x="79" y="20"/>
                        <a:pt x="85" y="26"/>
                      </a:cubicBezTo>
                      <a:cubicBezTo>
                        <a:pt x="60" y="38"/>
                        <a:pt x="33" y="34"/>
                        <a:pt x="35" y="35"/>
                      </a:cubicBezTo>
                      <a:cubicBezTo>
                        <a:pt x="37" y="36"/>
                        <a:pt x="68" y="46"/>
                        <a:pt x="96" y="33"/>
                      </a:cubicBezTo>
                      <a:cubicBezTo>
                        <a:pt x="104" y="37"/>
                        <a:pt x="114" y="38"/>
                        <a:pt x="124" y="38"/>
                      </a:cubicBezTo>
                      <a:cubicBezTo>
                        <a:pt x="82" y="76"/>
                        <a:pt x="22" y="60"/>
                        <a:pt x="0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6" name="Freeform 43">
                  <a:extLst>
                    <a:ext uri="{FF2B5EF4-FFF2-40B4-BE49-F238E27FC236}">
                      <a16:creationId xmlns:a16="http://schemas.microsoft.com/office/drawing/2014/main" xmlns="" id="{FFF8F44F-ED10-CD43-9470-93C1E5029B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" y="183"/>
                  <a:ext cx="60" cy="80"/>
                </a:xfrm>
                <a:custGeom>
                  <a:avLst/>
                  <a:gdLst>
                    <a:gd name="T0" fmla="*/ 0 w 37"/>
                    <a:gd name="T1" fmla="*/ 0 h 49"/>
                    <a:gd name="T2" fmla="*/ 20 w 37"/>
                    <a:gd name="T3" fmla="*/ 33 h 49"/>
                    <a:gd name="T4" fmla="*/ 1 w 37"/>
                    <a:gd name="T5" fmla="*/ 27 h 49"/>
                    <a:gd name="T6" fmla="*/ 36 w 37"/>
                    <a:gd name="T7" fmla="*/ 49 h 49"/>
                    <a:gd name="T8" fmla="*/ 36 w 37"/>
                    <a:gd name="T9" fmla="*/ 47 h 49"/>
                    <a:gd name="T10" fmla="*/ 0 w 37"/>
                    <a:gd name="T1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" h="49">
                      <a:moveTo>
                        <a:pt x="0" y="0"/>
                      </a:moveTo>
                      <a:cubicBezTo>
                        <a:pt x="7" y="11"/>
                        <a:pt x="15" y="23"/>
                        <a:pt x="20" y="33"/>
                      </a:cubicBezTo>
                      <a:cubicBezTo>
                        <a:pt x="16" y="31"/>
                        <a:pt x="9" y="26"/>
                        <a:pt x="1" y="27"/>
                      </a:cubicBezTo>
                      <a:cubicBezTo>
                        <a:pt x="14" y="32"/>
                        <a:pt x="24" y="42"/>
                        <a:pt x="36" y="49"/>
                      </a:cubicBezTo>
                      <a:cubicBezTo>
                        <a:pt x="36" y="49"/>
                        <a:pt x="37" y="48"/>
                        <a:pt x="36" y="47"/>
                      </a:cubicBezTo>
                      <a:cubicBezTo>
                        <a:pt x="25" y="32"/>
                        <a:pt x="12" y="1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7" name="Freeform 44">
                  <a:extLst>
                    <a:ext uri="{FF2B5EF4-FFF2-40B4-BE49-F238E27FC236}">
                      <a16:creationId xmlns:a16="http://schemas.microsoft.com/office/drawing/2014/main" xmlns="" id="{58DE41A9-2E17-2841-8297-A16B0B6381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" y="-20"/>
                  <a:ext cx="190" cy="170"/>
                </a:xfrm>
                <a:custGeom>
                  <a:avLst/>
                  <a:gdLst>
                    <a:gd name="T0" fmla="*/ 51 w 116"/>
                    <a:gd name="T1" fmla="*/ 38 h 104"/>
                    <a:gd name="T2" fmla="*/ 115 w 116"/>
                    <a:gd name="T3" fmla="*/ 81 h 104"/>
                    <a:gd name="T4" fmla="*/ 0 w 116"/>
                    <a:gd name="T5" fmla="*/ 22 h 104"/>
                    <a:gd name="T6" fmla="*/ 103 w 116"/>
                    <a:gd name="T7" fmla="*/ 90 h 104"/>
                    <a:gd name="T8" fmla="*/ 107 w 116"/>
                    <a:gd name="T9" fmla="*/ 89 h 104"/>
                    <a:gd name="T10" fmla="*/ 51 w 116"/>
                    <a:gd name="T11" fmla="*/ 3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6" h="104">
                      <a:moveTo>
                        <a:pt x="51" y="38"/>
                      </a:moveTo>
                      <a:cubicBezTo>
                        <a:pt x="84" y="46"/>
                        <a:pt x="116" y="82"/>
                        <a:pt x="115" y="81"/>
                      </a:cubicBezTo>
                      <a:cubicBezTo>
                        <a:pt x="93" y="30"/>
                        <a:pt x="41" y="0"/>
                        <a:pt x="0" y="22"/>
                      </a:cubicBezTo>
                      <a:cubicBezTo>
                        <a:pt x="52" y="59"/>
                        <a:pt x="46" y="104"/>
                        <a:pt x="103" y="90"/>
                      </a:cubicBezTo>
                      <a:cubicBezTo>
                        <a:pt x="105" y="90"/>
                        <a:pt x="106" y="89"/>
                        <a:pt x="107" y="89"/>
                      </a:cubicBezTo>
                      <a:cubicBezTo>
                        <a:pt x="111" y="88"/>
                        <a:pt x="83" y="59"/>
                        <a:pt x="51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8" name="Freeform 45">
                  <a:extLst>
                    <a:ext uri="{FF2B5EF4-FFF2-40B4-BE49-F238E27FC236}">
                      <a16:creationId xmlns:a16="http://schemas.microsoft.com/office/drawing/2014/main" xmlns="" id="{2F8B3F61-0009-F947-BFEC-186068AC2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" y="101"/>
                  <a:ext cx="197" cy="108"/>
                </a:xfrm>
                <a:custGeom>
                  <a:avLst/>
                  <a:gdLst>
                    <a:gd name="T0" fmla="*/ 0 w 120"/>
                    <a:gd name="T1" fmla="*/ 28 h 66"/>
                    <a:gd name="T2" fmla="*/ 65 w 120"/>
                    <a:gd name="T3" fmla="*/ 0 h 66"/>
                    <a:gd name="T4" fmla="*/ 81 w 120"/>
                    <a:gd name="T5" fmla="*/ 18 h 66"/>
                    <a:gd name="T6" fmla="*/ 35 w 120"/>
                    <a:gd name="T7" fmla="*/ 36 h 66"/>
                    <a:gd name="T8" fmla="*/ 93 w 120"/>
                    <a:gd name="T9" fmla="*/ 23 h 66"/>
                    <a:gd name="T10" fmla="*/ 120 w 120"/>
                    <a:gd name="T11" fmla="*/ 22 h 66"/>
                    <a:gd name="T12" fmla="*/ 0 w 120"/>
                    <a:gd name="T13" fmla="*/ 2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0" h="66">
                      <a:moveTo>
                        <a:pt x="0" y="28"/>
                      </a:moveTo>
                      <a:cubicBezTo>
                        <a:pt x="47" y="19"/>
                        <a:pt x="40" y="0"/>
                        <a:pt x="65" y="0"/>
                      </a:cubicBezTo>
                      <a:cubicBezTo>
                        <a:pt x="69" y="7"/>
                        <a:pt x="74" y="13"/>
                        <a:pt x="81" y="18"/>
                      </a:cubicBezTo>
                      <a:cubicBezTo>
                        <a:pt x="60" y="34"/>
                        <a:pt x="34" y="35"/>
                        <a:pt x="35" y="36"/>
                      </a:cubicBezTo>
                      <a:cubicBezTo>
                        <a:pt x="37" y="36"/>
                        <a:pt x="69" y="40"/>
                        <a:pt x="93" y="23"/>
                      </a:cubicBezTo>
                      <a:cubicBezTo>
                        <a:pt x="102" y="25"/>
                        <a:pt x="111" y="24"/>
                        <a:pt x="120" y="22"/>
                      </a:cubicBezTo>
                      <a:cubicBezTo>
                        <a:pt x="87" y="66"/>
                        <a:pt x="27" y="62"/>
                        <a:pt x="0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9" name="Freeform 46">
                  <a:extLst>
                    <a:ext uri="{FF2B5EF4-FFF2-40B4-BE49-F238E27FC236}">
                      <a16:creationId xmlns:a16="http://schemas.microsoft.com/office/drawing/2014/main" xmlns="" id="{2A56A9C1-24DF-C445-9B1C-855429BA0E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" y="91"/>
                  <a:ext cx="71" cy="66"/>
                </a:xfrm>
                <a:custGeom>
                  <a:avLst/>
                  <a:gdLst>
                    <a:gd name="T0" fmla="*/ 0 w 43"/>
                    <a:gd name="T1" fmla="*/ 0 h 40"/>
                    <a:gd name="T2" fmla="*/ 24 w 43"/>
                    <a:gd name="T3" fmla="*/ 28 h 40"/>
                    <a:gd name="T4" fmla="*/ 5 w 43"/>
                    <a:gd name="T5" fmla="*/ 26 h 40"/>
                    <a:gd name="T6" fmla="*/ 42 w 43"/>
                    <a:gd name="T7" fmla="*/ 40 h 40"/>
                    <a:gd name="T8" fmla="*/ 42 w 43"/>
                    <a:gd name="T9" fmla="*/ 38 h 40"/>
                    <a:gd name="T10" fmla="*/ 0 w 43"/>
                    <a:gd name="T11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40">
                      <a:moveTo>
                        <a:pt x="0" y="0"/>
                      </a:moveTo>
                      <a:cubicBezTo>
                        <a:pt x="8" y="10"/>
                        <a:pt x="17" y="19"/>
                        <a:pt x="24" y="28"/>
                      </a:cubicBezTo>
                      <a:cubicBezTo>
                        <a:pt x="20" y="27"/>
                        <a:pt x="13" y="24"/>
                        <a:pt x="5" y="26"/>
                      </a:cubicBezTo>
                      <a:cubicBezTo>
                        <a:pt x="18" y="28"/>
                        <a:pt x="30" y="35"/>
                        <a:pt x="42" y="40"/>
                      </a:cubicBezTo>
                      <a:cubicBezTo>
                        <a:pt x="43" y="40"/>
                        <a:pt x="43" y="39"/>
                        <a:pt x="42" y="38"/>
                      </a:cubicBezTo>
                      <a:cubicBezTo>
                        <a:pt x="29" y="26"/>
                        <a:pt x="13" y="1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840D5F5D-4FA6-FC49-874F-D9D5154BB825}"/>
              </a:ext>
            </a:extLst>
          </p:cNvPr>
          <p:cNvGrpSpPr/>
          <p:nvPr/>
        </p:nvGrpSpPr>
        <p:grpSpPr>
          <a:xfrm>
            <a:off x="4731279" y="3865936"/>
            <a:ext cx="6348811" cy="1988603"/>
            <a:chOff x="4731279" y="3865936"/>
            <a:chExt cx="6348811" cy="1988603"/>
          </a:xfrm>
        </p:grpSpPr>
        <p:sp>
          <p:nvSpPr>
            <p:cNvPr id="8" name="文本框 4">
              <a:extLst>
                <a:ext uri="{FF2B5EF4-FFF2-40B4-BE49-F238E27FC236}">
                  <a16:creationId xmlns:a16="http://schemas.microsoft.com/office/drawing/2014/main" xmlns="" id="{958878A6-6E32-4048-A6FF-8190852082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7979" y="4031717"/>
              <a:ext cx="48299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文学艺术创作工程</a:t>
              </a:r>
              <a:endParaRPr kumimoji="0" lang="zh-CN" altLang="en-US" sz="20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文本框 4">
              <a:extLst>
                <a:ext uri="{FF2B5EF4-FFF2-40B4-BE49-F238E27FC236}">
                  <a16:creationId xmlns:a16="http://schemas.microsoft.com/office/drawing/2014/main" xmlns="" id="{B892FB4D-587B-C146-9C0D-4F1411B1D2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45684" y="4431827"/>
              <a:ext cx="5154506" cy="1156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重大历史题材创作工程等，加大对爱国主义题材文学创作、影视创作、词曲创作等的支持力度，加强对经典爱国歌曲、爱国影片的深入挖掘和创新传播。</a:t>
              </a:r>
              <a:endPara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41" name="组合 140">
              <a:extLst>
                <a:ext uri="{FF2B5EF4-FFF2-40B4-BE49-F238E27FC236}">
                  <a16:creationId xmlns:a16="http://schemas.microsoft.com/office/drawing/2014/main" xmlns="" id="{34FFFB74-6FD1-4C48-A8C0-3ACA17E96B5B}"/>
                </a:ext>
              </a:extLst>
            </p:cNvPr>
            <p:cNvGrpSpPr/>
            <p:nvPr/>
          </p:nvGrpSpPr>
          <p:grpSpPr>
            <a:xfrm>
              <a:off x="4731279" y="3865936"/>
              <a:ext cx="6348811" cy="1988603"/>
              <a:chOff x="1119560" y="1864206"/>
              <a:chExt cx="6348811" cy="1988603"/>
            </a:xfrm>
          </p:grpSpPr>
          <p:grpSp>
            <p:nvGrpSpPr>
              <p:cNvPr id="142" name="Group 4">
                <a:extLst>
                  <a:ext uri="{FF2B5EF4-FFF2-40B4-BE49-F238E27FC236}">
                    <a16:creationId xmlns:a16="http://schemas.microsoft.com/office/drawing/2014/main" xmlns="" id="{48E29E1F-1D5F-254E-8542-061C4D826B0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flipH="1">
                <a:off x="1119560" y="1867245"/>
                <a:ext cx="895868" cy="1985564"/>
                <a:chOff x="1" y="-20"/>
                <a:chExt cx="1137" cy="2520"/>
              </a:xfrm>
              <a:gradFill>
                <a:gsLst>
                  <a:gs pos="0">
                    <a:srgbClr val="FFDEAB"/>
                  </a:gs>
                  <a:gs pos="100000">
                    <a:srgbClr val="F8AF59"/>
                  </a:gs>
                </a:gsLst>
                <a:lin ang="5400000" scaled="1"/>
              </a:gradFill>
            </p:grpSpPr>
            <p:sp>
              <p:nvSpPr>
                <p:cNvPr id="186" name="Freeform 5">
                  <a:extLst>
                    <a:ext uri="{FF2B5EF4-FFF2-40B4-BE49-F238E27FC236}">
                      <a16:creationId xmlns:a16="http://schemas.microsoft.com/office/drawing/2014/main" xmlns="" id="{F85B1978-5295-3A41-B140-2DC53AE45F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" y="2302"/>
                  <a:ext cx="295" cy="198"/>
                </a:xfrm>
                <a:custGeom>
                  <a:avLst/>
                  <a:gdLst>
                    <a:gd name="T0" fmla="*/ 110 w 180"/>
                    <a:gd name="T1" fmla="*/ 76 h 121"/>
                    <a:gd name="T2" fmla="*/ 2 w 180"/>
                    <a:gd name="T3" fmla="*/ 86 h 121"/>
                    <a:gd name="T4" fmla="*/ 180 w 180"/>
                    <a:gd name="T5" fmla="*/ 48 h 121"/>
                    <a:gd name="T6" fmla="*/ 7 w 180"/>
                    <a:gd name="T7" fmla="*/ 65 h 121"/>
                    <a:gd name="T8" fmla="*/ 4 w 180"/>
                    <a:gd name="T9" fmla="*/ 70 h 121"/>
                    <a:gd name="T10" fmla="*/ 110 w 180"/>
                    <a:gd name="T11" fmla="*/ 7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0" h="121">
                      <a:moveTo>
                        <a:pt x="110" y="76"/>
                      </a:moveTo>
                      <a:cubicBezTo>
                        <a:pt x="68" y="96"/>
                        <a:pt x="0" y="85"/>
                        <a:pt x="2" y="86"/>
                      </a:cubicBezTo>
                      <a:cubicBezTo>
                        <a:pt x="72" y="121"/>
                        <a:pt x="154" y="108"/>
                        <a:pt x="180" y="48"/>
                      </a:cubicBezTo>
                      <a:cubicBezTo>
                        <a:pt x="90" y="54"/>
                        <a:pt x="57" y="0"/>
                        <a:pt x="7" y="65"/>
                      </a:cubicBezTo>
                      <a:cubicBezTo>
                        <a:pt x="6" y="67"/>
                        <a:pt x="5" y="69"/>
                        <a:pt x="4" y="70"/>
                      </a:cubicBezTo>
                      <a:cubicBezTo>
                        <a:pt x="1" y="74"/>
                        <a:pt x="57" y="81"/>
                        <a:pt x="110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7" name="Freeform 6">
                  <a:extLst>
                    <a:ext uri="{FF2B5EF4-FFF2-40B4-BE49-F238E27FC236}">
                      <a16:creationId xmlns:a16="http://schemas.microsoft.com/office/drawing/2014/main" xmlns="" id="{8E1C0068-5B58-424B-8867-8609729F87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" y="2185"/>
                  <a:ext cx="211" cy="207"/>
                </a:xfrm>
                <a:custGeom>
                  <a:avLst/>
                  <a:gdLst>
                    <a:gd name="T0" fmla="*/ 129 w 129"/>
                    <a:gd name="T1" fmla="*/ 13 h 126"/>
                    <a:gd name="T2" fmla="*/ 83 w 129"/>
                    <a:gd name="T3" fmla="*/ 100 h 126"/>
                    <a:gd name="T4" fmla="*/ 50 w 129"/>
                    <a:gd name="T5" fmla="*/ 96 h 126"/>
                    <a:gd name="T6" fmla="*/ 83 w 129"/>
                    <a:gd name="T7" fmla="*/ 36 h 126"/>
                    <a:gd name="T8" fmla="*/ 33 w 129"/>
                    <a:gd name="T9" fmla="*/ 100 h 126"/>
                    <a:gd name="T10" fmla="*/ 3 w 129"/>
                    <a:gd name="T11" fmla="*/ 126 h 126"/>
                    <a:gd name="T12" fmla="*/ 129 w 129"/>
                    <a:gd name="T13" fmla="*/ 13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26">
                      <a:moveTo>
                        <a:pt x="129" y="13"/>
                      </a:moveTo>
                      <a:cubicBezTo>
                        <a:pt x="86" y="64"/>
                        <a:pt x="110" y="78"/>
                        <a:pt x="83" y="100"/>
                      </a:cubicBezTo>
                      <a:cubicBezTo>
                        <a:pt x="72" y="97"/>
                        <a:pt x="61" y="94"/>
                        <a:pt x="50" y="96"/>
                      </a:cubicBezTo>
                      <a:cubicBezTo>
                        <a:pt x="58" y="59"/>
                        <a:pt x="86" y="35"/>
                        <a:pt x="83" y="36"/>
                      </a:cubicBezTo>
                      <a:cubicBezTo>
                        <a:pt x="81" y="36"/>
                        <a:pt x="43" y="61"/>
                        <a:pt x="33" y="100"/>
                      </a:cubicBezTo>
                      <a:cubicBezTo>
                        <a:pt x="21" y="105"/>
                        <a:pt x="12" y="115"/>
                        <a:pt x="3" y="126"/>
                      </a:cubicBezTo>
                      <a:cubicBezTo>
                        <a:pt x="0" y="49"/>
                        <a:pt x="69" y="0"/>
                        <a:pt x="129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8" name="Freeform 7">
                  <a:extLst>
                    <a:ext uri="{FF2B5EF4-FFF2-40B4-BE49-F238E27FC236}">
                      <a16:creationId xmlns:a16="http://schemas.microsoft.com/office/drawing/2014/main" xmlns="" id="{9FA50AEB-A91F-A44A-8A1F-17D5B77FE6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" y="2401"/>
                  <a:ext cx="133" cy="36"/>
                </a:xfrm>
                <a:custGeom>
                  <a:avLst/>
                  <a:gdLst>
                    <a:gd name="T0" fmla="*/ 81 w 81"/>
                    <a:gd name="T1" fmla="*/ 22 h 22"/>
                    <a:gd name="T2" fmla="*/ 30 w 81"/>
                    <a:gd name="T3" fmla="*/ 14 h 22"/>
                    <a:gd name="T4" fmla="*/ 53 w 81"/>
                    <a:gd name="T5" fmla="*/ 0 h 22"/>
                    <a:gd name="T6" fmla="*/ 0 w 81"/>
                    <a:gd name="T7" fmla="*/ 16 h 22"/>
                    <a:gd name="T8" fmla="*/ 3 w 81"/>
                    <a:gd name="T9" fmla="*/ 18 h 22"/>
                    <a:gd name="T10" fmla="*/ 81 w 81"/>
                    <a:gd name="T11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1" h="22">
                      <a:moveTo>
                        <a:pt x="81" y="22"/>
                      </a:moveTo>
                      <a:cubicBezTo>
                        <a:pt x="64" y="19"/>
                        <a:pt x="46" y="17"/>
                        <a:pt x="30" y="14"/>
                      </a:cubicBezTo>
                      <a:cubicBezTo>
                        <a:pt x="37" y="11"/>
                        <a:pt x="47" y="8"/>
                        <a:pt x="53" y="0"/>
                      </a:cubicBezTo>
                      <a:cubicBezTo>
                        <a:pt x="37" y="9"/>
                        <a:pt x="18" y="11"/>
                        <a:pt x="0" y="16"/>
                      </a:cubicBezTo>
                      <a:cubicBezTo>
                        <a:pt x="0" y="17"/>
                        <a:pt x="0" y="18"/>
                        <a:pt x="3" y="18"/>
                      </a:cubicBezTo>
                      <a:cubicBezTo>
                        <a:pt x="27" y="20"/>
                        <a:pt x="58" y="22"/>
                        <a:pt x="81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9" name="Freeform 8">
                  <a:extLst>
                    <a:ext uri="{FF2B5EF4-FFF2-40B4-BE49-F238E27FC236}">
                      <a16:creationId xmlns:a16="http://schemas.microsoft.com/office/drawing/2014/main" xmlns="" id="{F3C6652A-0582-D342-8552-B266D811C1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" y="2199"/>
                  <a:ext cx="274" cy="186"/>
                </a:xfrm>
                <a:custGeom>
                  <a:avLst/>
                  <a:gdLst>
                    <a:gd name="T0" fmla="*/ 105 w 167"/>
                    <a:gd name="T1" fmla="*/ 63 h 114"/>
                    <a:gd name="T2" fmla="*/ 3 w 167"/>
                    <a:gd name="T3" fmla="*/ 93 h 114"/>
                    <a:gd name="T4" fmla="*/ 167 w 167"/>
                    <a:gd name="T5" fmla="*/ 24 h 114"/>
                    <a:gd name="T6" fmla="*/ 4 w 167"/>
                    <a:gd name="T7" fmla="*/ 72 h 114"/>
                    <a:gd name="T8" fmla="*/ 2 w 167"/>
                    <a:gd name="T9" fmla="*/ 77 h 114"/>
                    <a:gd name="T10" fmla="*/ 105 w 167"/>
                    <a:gd name="T11" fmla="*/ 63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7" h="114">
                      <a:moveTo>
                        <a:pt x="105" y="63"/>
                      </a:moveTo>
                      <a:cubicBezTo>
                        <a:pt x="68" y="90"/>
                        <a:pt x="1" y="92"/>
                        <a:pt x="3" y="93"/>
                      </a:cubicBezTo>
                      <a:cubicBezTo>
                        <a:pt x="77" y="114"/>
                        <a:pt x="154" y="86"/>
                        <a:pt x="167" y="24"/>
                      </a:cubicBezTo>
                      <a:cubicBezTo>
                        <a:pt x="82" y="46"/>
                        <a:pt x="40" y="0"/>
                        <a:pt x="4" y="72"/>
                      </a:cubicBezTo>
                      <a:cubicBezTo>
                        <a:pt x="3" y="74"/>
                        <a:pt x="3" y="76"/>
                        <a:pt x="2" y="77"/>
                      </a:cubicBezTo>
                      <a:cubicBezTo>
                        <a:pt x="0" y="82"/>
                        <a:pt x="55" y="78"/>
                        <a:pt x="105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0" name="Freeform 9">
                  <a:extLst>
                    <a:ext uri="{FF2B5EF4-FFF2-40B4-BE49-F238E27FC236}">
                      <a16:creationId xmlns:a16="http://schemas.microsoft.com/office/drawing/2014/main" xmlns="" id="{DFD53F2F-AF24-F242-A669-784F0C56FE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" y="2082"/>
                  <a:ext cx="191" cy="218"/>
                </a:xfrm>
                <a:custGeom>
                  <a:avLst/>
                  <a:gdLst>
                    <a:gd name="T0" fmla="*/ 117 w 117"/>
                    <a:gd name="T1" fmla="*/ 1 h 133"/>
                    <a:gd name="T2" fmla="*/ 90 w 117"/>
                    <a:gd name="T3" fmla="*/ 94 h 133"/>
                    <a:gd name="T4" fmla="*/ 56 w 117"/>
                    <a:gd name="T5" fmla="*/ 95 h 133"/>
                    <a:gd name="T6" fmla="*/ 78 w 117"/>
                    <a:gd name="T7" fmla="*/ 32 h 133"/>
                    <a:gd name="T8" fmla="*/ 41 w 117"/>
                    <a:gd name="T9" fmla="*/ 103 h 133"/>
                    <a:gd name="T10" fmla="*/ 17 w 117"/>
                    <a:gd name="T11" fmla="*/ 133 h 133"/>
                    <a:gd name="T12" fmla="*/ 117 w 117"/>
                    <a:gd name="T13" fmla="*/ 1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33">
                      <a:moveTo>
                        <a:pt x="117" y="1"/>
                      </a:moveTo>
                      <a:cubicBezTo>
                        <a:pt x="86" y="59"/>
                        <a:pt x="111" y="67"/>
                        <a:pt x="90" y="94"/>
                      </a:cubicBezTo>
                      <a:cubicBezTo>
                        <a:pt x="78" y="92"/>
                        <a:pt x="67" y="92"/>
                        <a:pt x="56" y="95"/>
                      </a:cubicBezTo>
                      <a:cubicBezTo>
                        <a:pt x="58" y="59"/>
                        <a:pt x="80" y="30"/>
                        <a:pt x="78" y="32"/>
                      </a:cubicBezTo>
                      <a:cubicBezTo>
                        <a:pt x="75" y="33"/>
                        <a:pt x="43" y="63"/>
                        <a:pt x="41" y="103"/>
                      </a:cubicBezTo>
                      <a:cubicBezTo>
                        <a:pt x="31" y="110"/>
                        <a:pt x="23" y="121"/>
                        <a:pt x="17" y="133"/>
                      </a:cubicBezTo>
                      <a:cubicBezTo>
                        <a:pt x="0" y="59"/>
                        <a:pt x="57" y="0"/>
                        <a:pt x="11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1" name="Freeform 10">
                  <a:extLst>
                    <a:ext uri="{FF2B5EF4-FFF2-40B4-BE49-F238E27FC236}">
                      <a16:creationId xmlns:a16="http://schemas.microsoft.com/office/drawing/2014/main" xmlns="" id="{B58E122D-8913-0D4F-ABB6-C23629B4F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" y="2310"/>
                  <a:ext cx="131" cy="46"/>
                </a:xfrm>
                <a:custGeom>
                  <a:avLst/>
                  <a:gdLst>
                    <a:gd name="T0" fmla="*/ 80 w 80"/>
                    <a:gd name="T1" fmla="*/ 16 h 28"/>
                    <a:gd name="T2" fmla="*/ 29 w 80"/>
                    <a:gd name="T3" fmla="*/ 18 h 28"/>
                    <a:gd name="T4" fmla="*/ 48 w 80"/>
                    <a:gd name="T5" fmla="*/ 0 h 28"/>
                    <a:gd name="T6" fmla="*/ 1 w 80"/>
                    <a:gd name="T7" fmla="*/ 26 h 28"/>
                    <a:gd name="T8" fmla="*/ 3 w 80"/>
                    <a:gd name="T9" fmla="*/ 27 h 28"/>
                    <a:gd name="T10" fmla="*/ 80 w 80"/>
                    <a:gd name="T11" fmla="*/ 1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0" h="28">
                      <a:moveTo>
                        <a:pt x="80" y="16"/>
                      </a:moveTo>
                      <a:cubicBezTo>
                        <a:pt x="63" y="17"/>
                        <a:pt x="45" y="18"/>
                        <a:pt x="29" y="18"/>
                      </a:cubicBezTo>
                      <a:cubicBezTo>
                        <a:pt x="35" y="14"/>
                        <a:pt x="44" y="9"/>
                        <a:pt x="48" y="0"/>
                      </a:cubicBezTo>
                      <a:cubicBezTo>
                        <a:pt x="34" y="12"/>
                        <a:pt x="17" y="17"/>
                        <a:pt x="1" y="26"/>
                      </a:cubicBezTo>
                      <a:cubicBezTo>
                        <a:pt x="0" y="27"/>
                        <a:pt x="1" y="28"/>
                        <a:pt x="3" y="27"/>
                      </a:cubicBezTo>
                      <a:cubicBezTo>
                        <a:pt x="27" y="25"/>
                        <a:pt x="57" y="20"/>
                        <a:pt x="80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2" name="Freeform 11">
                  <a:extLst>
                    <a:ext uri="{FF2B5EF4-FFF2-40B4-BE49-F238E27FC236}">
                      <a16:creationId xmlns:a16="http://schemas.microsoft.com/office/drawing/2014/main" xmlns="" id="{DF0DEF9A-D9DD-2B45-A3E7-B32A0BC602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6" y="2056"/>
                  <a:ext cx="246" cy="170"/>
                </a:xfrm>
                <a:custGeom>
                  <a:avLst/>
                  <a:gdLst>
                    <a:gd name="T0" fmla="*/ 98 w 150"/>
                    <a:gd name="T1" fmla="*/ 49 h 104"/>
                    <a:gd name="T2" fmla="*/ 6 w 150"/>
                    <a:gd name="T3" fmla="*/ 97 h 104"/>
                    <a:gd name="T4" fmla="*/ 150 w 150"/>
                    <a:gd name="T5" fmla="*/ 0 h 104"/>
                    <a:gd name="T6" fmla="*/ 3 w 150"/>
                    <a:gd name="T7" fmla="*/ 77 h 104"/>
                    <a:gd name="T8" fmla="*/ 1 w 150"/>
                    <a:gd name="T9" fmla="*/ 82 h 104"/>
                    <a:gd name="T10" fmla="*/ 98 w 150"/>
                    <a:gd name="T11" fmla="*/ 49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0" h="104">
                      <a:moveTo>
                        <a:pt x="98" y="49"/>
                      </a:moveTo>
                      <a:cubicBezTo>
                        <a:pt x="67" y="83"/>
                        <a:pt x="3" y="96"/>
                        <a:pt x="6" y="97"/>
                      </a:cubicBezTo>
                      <a:cubicBezTo>
                        <a:pt x="80" y="104"/>
                        <a:pt x="149" y="63"/>
                        <a:pt x="150" y="0"/>
                      </a:cubicBezTo>
                      <a:cubicBezTo>
                        <a:pt x="73" y="37"/>
                        <a:pt x="24" y="1"/>
                        <a:pt x="3" y="77"/>
                      </a:cubicBezTo>
                      <a:cubicBezTo>
                        <a:pt x="2" y="79"/>
                        <a:pt x="2" y="80"/>
                        <a:pt x="1" y="82"/>
                      </a:cubicBezTo>
                      <a:cubicBezTo>
                        <a:pt x="0" y="87"/>
                        <a:pt x="53" y="73"/>
                        <a:pt x="98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3" name="Freeform 12">
                  <a:extLst>
                    <a:ext uri="{FF2B5EF4-FFF2-40B4-BE49-F238E27FC236}">
                      <a16:creationId xmlns:a16="http://schemas.microsoft.com/office/drawing/2014/main" xmlns="" id="{4B51CF7E-4027-1F47-90B9-CE20E9AD90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" y="1929"/>
                  <a:ext cx="177" cy="237"/>
                </a:xfrm>
                <a:custGeom>
                  <a:avLst/>
                  <a:gdLst>
                    <a:gd name="T0" fmla="*/ 102 w 108"/>
                    <a:gd name="T1" fmla="*/ 0 h 145"/>
                    <a:gd name="T2" fmla="*/ 92 w 108"/>
                    <a:gd name="T3" fmla="*/ 95 h 145"/>
                    <a:gd name="T4" fmla="*/ 61 w 108"/>
                    <a:gd name="T5" fmla="*/ 102 h 145"/>
                    <a:gd name="T6" fmla="*/ 69 w 108"/>
                    <a:gd name="T7" fmla="*/ 37 h 145"/>
                    <a:gd name="T8" fmla="*/ 47 w 108"/>
                    <a:gd name="T9" fmla="*/ 112 h 145"/>
                    <a:gd name="T10" fmla="*/ 30 w 108"/>
                    <a:gd name="T11" fmla="*/ 145 h 145"/>
                    <a:gd name="T12" fmla="*/ 102 w 108"/>
                    <a:gd name="T13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145">
                      <a:moveTo>
                        <a:pt x="102" y="0"/>
                      </a:moveTo>
                      <a:cubicBezTo>
                        <a:pt x="82" y="61"/>
                        <a:pt x="108" y="65"/>
                        <a:pt x="92" y="95"/>
                      </a:cubicBezTo>
                      <a:cubicBezTo>
                        <a:pt x="81" y="95"/>
                        <a:pt x="70" y="97"/>
                        <a:pt x="61" y="102"/>
                      </a:cubicBezTo>
                      <a:cubicBezTo>
                        <a:pt x="55" y="67"/>
                        <a:pt x="71" y="35"/>
                        <a:pt x="69" y="37"/>
                      </a:cubicBezTo>
                      <a:cubicBezTo>
                        <a:pt x="67" y="39"/>
                        <a:pt x="42" y="74"/>
                        <a:pt x="47" y="112"/>
                      </a:cubicBezTo>
                      <a:cubicBezTo>
                        <a:pt x="39" y="121"/>
                        <a:pt x="34" y="133"/>
                        <a:pt x="30" y="145"/>
                      </a:cubicBezTo>
                      <a:cubicBezTo>
                        <a:pt x="0" y="78"/>
                        <a:pt x="44" y="10"/>
                        <a:pt x="10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4" name="Freeform 13">
                  <a:extLst>
                    <a:ext uri="{FF2B5EF4-FFF2-40B4-BE49-F238E27FC236}">
                      <a16:creationId xmlns:a16="http://schemas.microsoft.com/office/drawing/2014/main" xmlns="" id="{EF490722-E6B6-9B41-B0FC-34C9722059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" y="2176"/>
                  <a:ext cx="122" cy="59"/>
                </a:xfrm>
                <a:custGeom>
                  <a:avLst/>
                  <a:gdLst>
                    <a:gd name="T0" fmla="*/ 74 w 74"/>
                    <a:gd name="T1" fmla="*/ 10 h 36"/>
                    <a:gd name="T2" fmla="*/ 26 w 74"/>
                    <a:gd name="T3" fmla="*/ 21 h 36"/>
                    <a:gd name="T4" fmla="*/ 41 w 74"/>
                    <a:gd name="T5" fmla="*/ 0 h 36"/>
                    <a:gd name="T6" fmla="*/ 0 w 74"/>
                    <a:gd name="T7" fmla="*/ 34 h 36"/>
                    <a:gd name="T8" fmla="*/ 3 w 74"/>
                    <a:gd name="T9" fmla="*/ 35 h 36"/>
                    <a:gd name="T10" fmla="*/ 74 w 74"/>
                    <a:gd name="T11" fmla="*/ 1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36">
                      <a:moveTo>
                        <a:pt x="74" y="10"/>
                      </a:moveTo>
                      <a:cubicBezTo>
                        <a:pt x="58" y="14"/>
                        <a:pt x="41" y="19"/>
                        <a:pt x="26" y="21"/>
                      </a:cubicBezTo>
                      <a:cubicBezTo>
                        <a:pt x="31" y="17"/>
                        <a:pt x="39" y="10"/>
                        <a:pt x="41" y="0"/>
                      </a:cubicBezTo>
                      <a:cubicBezTo>
                        <a:pt x="30" y="14"/>
                        <a:pt x="14" y="23"/>
                        <a:pt x="0" y="34"/>
                      </a:cubicBezTo>
                      <a:cubicBezTo>
                        <a:pt x="0" y="35"/>
                        <a:pt x="1" y="36"/>
                        <a:pt x="3" y="35"/>
                      </a:cubicBezTo>
                      <a:cubicBezTo>
                        <a:pt x="25" y="28"/>
                        <a:pt x="53" y="18"/>
                        <a:pt x="74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5" name="Freeform 14">
                  <a:extLst>
                    <a:ext uri="{FF2B5EF4-FFF2-40B4-BE49-F238E27FC236}">
                      <a16:creationId xmlns:a16="http://schemas.microsoft.com/office/drawing/2014/main" xmlns="" id="{E4281299-D28B-1C41-AB96-FD372C420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" y="1842"/>
                  <a:ext cx="227" cy="195"/>
                </a:xfrm>
                <a:custGeom>
                  <a:avLst/>
                  <a:gdLst>
                    <a:gd name="T0" fmla="*/ 86 w 138"/>
                    <a:gd name="T1" fmla="*/ 56 h 119"/>
                    <a:gd name="T2" fmla="*/ 7 w 138"/>
                    <a:gd name="T3" fmla="*/ 119 h 119"/>
                    <a:gd name="T4" fmla="*/ 127 w 138"/>
                    <a:gd name="T5" fmla="*/ 0 h 119"/>
                    <a:gd name="T6" fmla="*/ 0 w 138"/>
                    <a:gd name="T7" fmla="*/ 100 h 119"/>
                    <a:gd name="T8" fmla="*/ 0 w 138"/>
                    <a:gd name="T9" fmla="*/ 106 h 119"/>
                    <a:gd name="T10" fmla="*/ 86 w 138"/>
                    <a:gd name="T11" fmla="*/ 5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8" h="119">
                      <a:moveTo>
                        <a:pt x="86" y="56"/>
                      </a:moveTo>
                      <a:cubicBezTo>
                        <a:pt x="63" y="94"/>
                        <a:pt x="4" y="119"/>
                        <a:pt x="7" y="119"/>
                      </a:cubicBezTo>
                      <a:cubicBezTo>
                        <a:pt x="79" y="112"/>
                        <a:pt x="138" y="60"/>
                        <a:pt x="127" y="0"/>
                      </a:cubicBezTo>
                      <a:cubicBezTo>
                        <a:pt x="60" y="49"/>
                        <a:pt x="7" y="23"/>
                        <a:pt x="0" y="100"/>
                      </a:cubicBezTo>
                      <a:cubicBezTo>
                        <a:pt x="0" y="102"/>
                        <a:pt x="0" y="104"/>
                        <a:pt x="0" y="106"/>
                      </a:cubicBezTo>
                      <a:cubicBezTo>
                        <a:pt x="0" y="110"/>
                        <a:pt x="48" y="87"/>
                        <a:pt x="86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6" name="Freeform 15">
                  <a:extLst>
                    <a:ext uri="{FF2B5EF4-FFF2-40B4-BE49-F238E27FC236}">
                      <a16:creationId xmlns:a16="http://schemas.microsoft.com/office/drawing/2014/main" xmlns="" id="{9DDCB0B5-82D4-4947-A3B4-ED3BC0C083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" y="1742"/>
                  <a:ext cx="166" cy="249"/>
                </a:xfrm>
                <a:custGeom>
                  <a:avLst/>
                  <a:gdLst>
                    <a:gd name="T0" fmla="*/ 83 w 101"/>
                    <a:gd name="T1" fmla="*/ 0 h 152"/>
                    <a:gd name="T2" fmla="*/ 91 w 101"/>
                    <a:gd name="T3" fmla="*/ 92 h 152"/>
                    <a:gd name="T4" fmla="*/ 62 w 101"/>
                    <a:gd name="T5" fmla="*/ 106 h 152"/>
                    <a:gd name="T6" fmla="*/ 59 w 101"/>
                    <a:gd name="T7" fmla="*/ 41 h 152"/>
                    <a:gd name="T8" fmla="*/ 51 w 101"/>
                    <a:gd name="T9" fmla="*/ 118 h 152"/>
                    <a:gd name="T10" fmla="*/ 41 w 101"/>
                    <a:gd name="T11" fmla="*/ 152 h 152"/>
                    <a:gd name="T12" fmla="*/ 83 w 101"/>
                    <a:gd name="T13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1" h="152">
                      <a:moveTo>
                        <a:pt x="83" y="0"/>
                      </a:moveTo>
                      <a:cubicBezTo>
                        <a:pt x="75" y="62"/>
                        <a:pt x="101" y="61"/>
                        <a:pt x="91" y="92"/>
                      </a:cubicBezTo>
                      <a:cubicBezTo>
                        <a:pt x="81" y="95"/>
                        <a:pt x="70" y="99"/>
                        <a:pt x="62" y="106"/>
                      </a:cubicBezTo>
                      <a:cubicBezTo>
                        <a:pt x="51" y="73"/>
                        <a:pt x="60" y="39"/>
                        <a:pt x="59" y="41"/>
                      </a:cubicBezTo>
                      <a:cubicBezTo>
                        <a:pt x="57" y="43"/>
                        <a:pt x="39" y="82"/>
                        <a:pt x="51" y="118"/>
                      </a:cubicBezTo>
                      <a:cubicBezTo>
                        <a:pt x="45" y="128"/>
                        <a:pt x="42" y="140"/>
                        <a:pt x="41" y="152"/>
                      </a:cubicBezTo>
                      <a:cubicBezTo>
                        <a:pt x="0" y="93"/>
                        <a:pt x="29" y="2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7" name="Freeform 16">
                  <a:extLst>
                    <a:ext uri="{FF2B5EF4-FFF2-40B4-BE49-F238E27FC236}">
                      <a16:creationId xmlns:a16="http://schemas.microsoft.com/office/drawing/2014/main" xmlns="" id="{23DE2E14-8C63-1C42-A71E-FFADEA6581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" y="2001"/>
                  <a:ext cx="110" cy="67"/>
                </a:xfrm>
                <a:custGeom>
                  <a:avLst/>
                  <a:gdLst>
                    <a:gd name="T0" fmla="*/ 67 w 67"/>
                    <a:gd name="T1" fmla="*/ 4 h 41"/>
                    <a:gd name="T2" fmla="*/ 22 w 67"/>
                    <a:gd name="T3" fmla="*/ 23 h 41"/>
                    <a:gd name="T4" fmla="*/ 33 w 67"/>
                    <a:gd name="T5" fmla="*/ 0 h 41"/>
                    <a:gd name="T6" fmla="*/ 0 w 67"/>
                    <a:gd name="T7" fmla="*/ 40 h 41"/>
                    <a:gd name="T8" fmla="*/ 3 w 67"/>
                    <a:gd name="T9" fmla="*/ 40 h 41"/>
                    <a:gd name="T10" fmla="*/ 67 w 67"/>
                    <a:gd name="T11" fmla="*/ 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7" h="41">
                      <a:moveTo>
                        <a:pt x="67" y="4"/>
                      </a:moveTo>
                      <a:cubicBezTo>
                        <a:pt x="52" y="10"/>
                        <a:pt x="36" y="18"/>
                        <a:pt x="22" y="23"/>
                      </a:cubicBezTo>
                      <a:cubicBezTo>
                        <a:pt x="26" y="18"/>
                        <a:pt x="33" y="10"/>
                        <a:pt x="33" y="0"/>
                      </a:cubicBezTo>
                      <a:cubicBezTo>
                        <a:pt x="25" y="16"/>
                        <a:pt x="11" y="27"/>
                        <a:pt x="0" y="40"/>
                      </a:cubicBezTo>
                      <a:cubicBezTo>
                        <a:pt x="0" y="41"/>
                        <a:pt x="1" y="41"/>
                        <a:pt x="3" y="40"/>
                      </a:cubicBezTo>
                      <a:cubicBezTo>
                        <a:pt x="23" y="30"/>
                        <a:pt x="48" y="15"/>
                        <a:pt x="6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8" name="Freeform 17">
                  <a:extLst>
                    <a:ext uri="{FF2B5EF4-FFF2-40B4-BE49-F238E27FC236}">
                      <a16:creationId xmlns:a16="http://schemas.microsoft.com/office/drawing/2014/main" xmlns="" id="{06A686D8-1DDB-5442-9A67-F2D2F79372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9" y="1609"/>
                  <a:ext cx="219" cy="223"/>
                </a:xfrm>
                <a:custGeom>
                  <a:avLst/>
                  <a:gdLst>
                    <a:gd name="T0" fmla="*/ 83 w 133"/>
                    <a:gd name="T1" fmla="*/ 62 h 136"/>
                    <a:gd name="T2" fmla="*/ 18 w 133"/>
                    <a:gd name="T3" fmla="*/ 136 h 136"/>
                    <a:gd name="T4" fmla="*/ 112 w 133"/>
                    <a:gd name="T5" fmla="*/ 0 h 136"/>
                    <a:gd name="T6" fmla="*/ 8 w 133"/>
                    <a:gd name="T7" fmla="*/ 119 h 136"/>
                    <a:gd name="T8" fmla="*/ 9 w 133"/>
                    <a:gd name="T9" fmla="*/ 125 h 136"/>
                    <a:gd name="T10" fmla="*/ 83 w 133"/>
                    <a:gd name="T11" fmla="*/ 62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3" h="136">
                      <a:moveTo>
                        <a:pt x="83" y="62"/>
                      </a:moveTo>
                      <a:cubicBezTo>
                        <a:pt x="67" y="102"/>
                        <a:pt x="15" y="136"/>
                        <a:pt x="18" y="136"/>
                      </a:cubicBezTo>
                      <a:cubicBezTo>
                        <a:pt x="86" y="116"/>
                        <a:pt x="133" y="56"/>
                        <a:pt x="112" y="0"/>
                      </a:cubicBezTo>
                      <a:cubicBezTo>
                        <a:pt x="56" y="60"/>
                        <a:pt x="0" y="45"/>
                        <a:pt x="8" y="119"/>
                      </a:cubicBezTo>
                      <a:cubicBezTo>
                        <a:pt x="8" y="121"/>
                        <a:pt x="8" y="123"/>
                        <a:pt x="9" y="125"/>
                      </a:cubicBezTo>
                      <a:cubicBezTo>
                        <a:pt x="9" y="129"/>
                        <a:pt x="51" y="98"/>
                        <a:pt x="83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9" name="Freeform 18">
                  <a:extLst>
                    <a:ext uri="{FF2B5EF4-FFF2-40B4-BE49-F238E27FC236}">
                      <a16:creationId xmlns:a16="http://schemas.microsoft.com/office/drawing/2014/main" xmlns="" id="{BE64C1BC-B90D-7A4E-9E7D-E847E2C37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9" y="1541"/>
                  <a:ext cx="149" cy="252"/>
                </a:xfrm>
                <a:custGeom>
                  <a:avLst/>
                  <a:gdLst>
                    <a:gd name="T0" fmla="*/ 63 w 91"/>
                    <a:gd name="T1" fmla="*/ 0 h 154"/>
                    <a:gd name="T2" fmla="*/ 88 w 91"/>
                    <a:gd name="T3" fmla="*/ 87 h 154"/>
                    <a:gd name="T4" fmla="*/ 62 w 91"/>
                    <a:gd name="T5" fmla="*/ 105 h 154"/>
                    <a:gd name="T6" fmla="*/ 47 w 91"/>
                    <a:gd name="T7" fmla="*/ 44 h 154"/>
                    <a:gd name="T8" fmla="*/ 54 w 91"/>
                    <a:gd name="T9" fmla="*/ 119 h 154"/>
                    <a:gd name="T10" fmla="*/ 50 w 91"/>
                    <a:gd name="T11" fmla="*/ 154 h 154"/>
                    <a:gd name="T12" fmla="*/ 63 w 91"/>
                    <a:gd name="T13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1" h="154">
                      <a:moveTo>
                        <a:pt x="63" y="0"/>
                      </a:moveTo>
                      <a:cubicBezTo>
                        <a:pt x="67" y="61"/>
                        <a:pt x="91" y="55"/>
                        <a:pt x="88" y="87"/>
                      </a:cubicBezTo>
                      <a:cubicBezTo>
                        <a:pt x="78" y="92"/>
                        <a:pt x="69" y="97"/>
                        <a:pt x="62" y="105"/>
                      </a:cubicBezTo>
                      <a:cubicBezTo>
                        <a:pt x="45" y="76"/>
                        <a:pt x="48" y="42"/>
                        <a:pt x="47" y="44"/>
                      </a:cubicBezTo>
                      <a:cubicBezTo>
                        <a:pt x="46" y="46"/>
                        <a:pt x="36" y="86"/>
                        <a:pt x="54" y="119"/>
                      </a:cubicBezTo>
                      <a:cubicBezTo>
                        <a:pt x="49" y="130"/>
                        <a:pt x="49" y="142"/>
                        <a:pt x="50" y="154"/>
                      </a:cubicBezTo>
                      <a:cubicBezTo>
                        <a:pt x="0" y="105"/>
                        <a:pt x="15" y="29"/>
                        <a:pt x="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0" name="Freeform 19">
                  <a:extLst>
                    <a:ext uri="{FF2B5EF4-FFF2-40B4-BE49-F238E27FC236}">
                      <a16:creationId xmlns:a16="http://schemas.microsoft.com/office/drawing/2014/main" xmlns="" id="{5F304C85-DF36-E74D-8C81-E77821C17B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" y="1798"/>
                  <a:ext cx="93" cy="78"/>
                </a:xfrm>
                <a:custGeom>
                  <a:avLst/>
                  <a:gdLst>
                    <a:gd name="T0" fmla="*/ 57 w 57"/>
                    <a:gd name="T1" fmla="*/ 0 h 48"/>
                    <a:gd name="T2" fmla="*/ 18 w 57"/>
                    <a:gd name="T3" fmla="*/ 26 h 48"/>
                    <a:gd name="T4" fmla="*/ 25 w 57"/>
                    <a:gd name="T5" fmla="*/ 2 h 48"/>
                    <a:gd name="T6" fmla="*/ 0 w 57"/>
                    <a:gd name="T7" fmla="*/ 46 h 48"/>
                    <a:gd name="T8" fmla="*/ 3 w 57"/>
                    <a:gd name="T9" fmla="*/ 47 h 48"/>
                    <a:gd name="T10" fmla="*/ 57 w 57"/>
                    <a:gd name="T11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48">
                      <a:moveTo>
                        <a:pt x="57" y="0"/>
                      </a:moveTo>
                      <a:cubicBezTo>
                        <a:pt x="44" y="9"/>
                        <a:pt x="31" y="19"/>
                        <a:pt x="18" y="26"/>
                      </a:cubicBezTo>
                      <a:cubicBezTo>
                        <a:pt x="21" y="21"/>
                        <a:pt x="26" y="12"/>
                        <a:pt x="25" y="2"/>
                      </a:cubicBezTo>
                      <a:cubicBezTo>
                        <a:pt x="20" y="19"/>
                        <a:pt x="8" y="32"/>
                        <a:pt x="0" y="46"/>
                      </a:cubicBezTo>
                      <a:cubicBezTo>
                        <a:pt x="0" y="48"/>
                        <a:pt x="1" y="48"/>
                        <a:pt x="3" y="47"/>
                      </a:cubicBezTo>
                      <a:cubicBezTo>
                        <a:pt x="20" y="33"/>
                        <a:pt x="41" y="14"/>
                        <a:pt x="5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1" name="Freeform 20">
                  <a:extLst>
                    <a:ext uri="{FF2B5EF4-FFF2-40B4-BE49-F238E27FC236}">
                      <a16:creationId xmlns:a16="http://schemas.microsoft.com/office/drawing/2014/main" xmlns="" id="{8E97ADE1-9CD0-B746-A7E8-FD9EA811A2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0" y="1369"/>
                  <a:ext cx="211" cy="244"/>
                </a:xfrm>
                <a:custGeom>
                  <a:avLst/>
                  <a:gdLst>
                    <a:gd name="T0" fmla="*/ 82 w 129"/>
                    <a:gd name="T1" fmla="*/ 65 h 149"/>
                    <a:gd name="T2" fmla="*/ 33 w 129"/>
                    <a:gd name="T3" fmla="*/ 148 h 149"/>
                    <a:gd name="T4" fmla="*/ 98 w 129"/>
                    <a:gd name="T5" fmla="*/ 0 h 149"/>
                    <a:gd name="T6" fmla="*/ 21 w 129"/>
                    <a:gd name="T7" fmla="*/ 134 h 149"/>
                    <a:gd name="T8" fmla="*/ 23 w 129"/>
                    <a:gd name="T9" fmla="*/ 139 h 149"/>
                    <a:gd name="T10" fmla="*/ 82 w 129"/>
                    <a:gd name="T11" fmla="*/ 6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9" h="149">
                      <a:moveTo>
                        <a:pt x="82" y="65"/>
                      </a:moveTo>
                      <a:cubicBezTo>
                        <a:pt x="75" y="106"/>
                        <a:pt x="31" y="149"/>
                        <a:pt x="33" y="148"/>
                      </a:cubicBezTo>
                      <a:cubicBezTo>
                        <a:pt x="95" y="117"/>
                        <a:pt x="129" y="50"/>
                        <a:pt x="98" y="0"/>
                      </a:cubicBezTo>
                      <a:cubicBezTo>
                        <a:pt x="56" y="68"/>
                        <a:pt x="0" y="64"/>
                        <a:pt x="21" y="134"/>
                      </a:cubicBezTo>
                      <a:cubicBezTo>
                        <a:pt x="22" y="136"/>
                        <a:pt x="22" y="137"/>
                        <a:pt x="23" y="139"/>
                      </a:cubicBezTo>
                      <a:cubicBezTo>
                        <a:pt x="24" y="143"/>
                        <a:pt x="58" y="106"/>
                        <a:pt x="82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2" name="Freeform 21">
                  <a:extLst>
                    <a:ext uri="{FF2B5EF4-FFF2-40B4-BE49-F238E27FC236}">
                      <a16:creationId xmlns:a16="http://schemas.microsoft.com/office/drawing/2014/main" xmlns="" id="{7BDCB8FF-B62F-E248-BA93-8A5812C04C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" y="1335"/>
                  <a:ext cx="132" cy="245"/>
                </a:xfrm>
                <a:custGeom>
                  <a:avLst/>
                  <a:gdLst>
                    <a:gd name="T0" fmla="*/ 41 w 81"/>
                    <a:gd name="T1" fmla="*/ 0 h 150"/>
                    <a:gd name="T2" fmla="*/ 81 w 81"/>
                    <a:gd name="T3" fmla="*/ 78 h 150"/>
                    <a:gd name="T4" fmla="*/ 60 w 81"/>
                    <a:gd name="T5" fmla="*/ 100 h 150"/>
                    <a:gd name="T6" fmla="*/ 34 w 81"/>
                    <a:gd name="T7" fmla="*/ 45 h 150"/>
                    <a:gd name="T8" fmla="*/ 54 w 81"/>
                    <a:gd name="T9" fmla="*/ 115 h 150"/>
                    <a:gd name="T10" fmla="*/ 57 w 81"/>
                    <a:gd name="T11" fmla="*/ 150 h 150"/>
                    <a:gd name="T12" fmla="*/ 41 w 81"/>
                    <a:gd name="T13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150">
                      <a:moveTo>
                        <a:pt x="41" y="0"/>
                      </a:moveTo>
                      <a:cubicBezTo>
                        <a:pt x="56" y="58"/>
                        <a:pt x="79" y="47"/>
                        <a:pt x="81" y="78"/>
                      </a:cubicBezTo>
                      <a:cubicBezTo>
                        <a:pt x="72" y="85"/>
                        <a:pt x="65" y="92"/>
                        <a:pt x="60" y="100"/>
                      </a:cubicBezTo>
                      <a:cubicBezTo>
                        <a:pt x="38" y="75"/>
                        <a:pt x="35" y="42"/>
                        <a:pt x="34" y="45"/>
                      </a:cubicBezTo>
                      <a:cubicBezTo>
                        <a:pt x="33" y="47"/>
                        <a:pt x="31" y="87"/>
                        <a:pt x="54" y="115"/>
                      </a:cubicBezTo>
                      <a:cubicBezTo>
                        <a:pt x="52" y="126"/>
                        <a:pt x="54" y="138"/>
                        <a:pt x="57" y="150"/>
                      </a:cubicBezTo>
                      <a:cubicBezTo>
                        <a:pt x="0" y="112"/>
                        <a:pt x="1" y="36"/>
                        <a:pt x="4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3" name="Freeform 22">
                  <a:extLst>
                    <a:ext uri="{FF2B5EF4-FFF2-40B4-BE49-F238E27FC236}">
                      <a16:creationId xmlns:a16="http://schemas.microsoft.com/office/drawing/2014/main" xmlns="" id="{D89DE091-9742-2648-A960-C4BC45C5FF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1" y="1572"/>
                  <a:ext cx="78" cy="93"/>
                </a:xfrm>
                <a:custGeom>
                  <a:avLst/>
                  <a:gdLst>
                    <a:gd name="T0" fmla="*/ 47 w 47"/>
                    <a:gd name="T1" fmla="*/ 0 h 57"/>
                    <a:gd name="T2" fmla="*/ 14 w 47"/>
                    <a:gd name="T3" fmla="*/ 33 h 57"/>
                    <a:gd name="T4" fmla="*/ 15 w 47"/>
                    <a:gd name="T5" fmla="*/ 9 h 57"/>
                    <a:gd name="T6" fmla="*/ 0 w 47"/>
                    <a:gd name="T7" fmla="*/ 56 h 57"/>
                    <a:gd name="T8" fmla="*/ 3 w 47"/>
                    <a:gd name="T9" fmla="*/ 56 h 57"/>
                    <a:gd name="T10" fmla="*/ 47 w 47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" h="57">
                      <a:moveTo>
                        <a:pt x="47" y="0"/>
                      </a:moveTo>
                      <a:cubicBezTo>
                        <a:pt x="36" y="12"/>
                        <a:pt x="25" y="24"/>
                        <a:pt x="14" y="33"/>
                      </a:cubicBezTo>
                      <a:cubicBezTo>
                        <a:pt x="15" y="27"/>
                        <a:pt x="18" y="18"/>
                        <a:pt x="15" y="9"/>
                      </a:cubicBezTo>
                      <a:cubicBezTo>
                        <a:pt x="14" y="26"/>
                        <a:pt x="5" y="40"/>
                        <a:pt x="0" y="56"/>
                      </a:cubicBezTo>
                      <a:cubicBezTo>
                        <a:pt x="0" y="57"/>
                        <a:pt x="1" y="57"/>
                        <a:pt x="3" y="56"/>
                      </a:cubicBezTo>
                      <a:cubicBezTo>
                        <a:pt x="17" y="39"/>
                        <a:pt x="34" y="17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4" name="Freeform 23">
                  <a:extLst>
                    <a:ext uri="{FF2B5EF4-FFF2-40B4-BE49-F238E27FC236}">
                      <a16:creationId xmlns:a16="http://schemas.microsoft.com/office/drawing/2014/main" xmlns="" id="{4C9B5237-4B90-9C44-B755-A68319B78C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8" y="1124"/>
                  <a:ext cx="200" cy="253"/>
                </a:xfrm>
                <a:custGeom>
                  <a:avLst/>
                  <a:gdLst>
                    <a:gd name="T0" fmla="*/ 80 w 122"/>
                    <a:gd name="T1" fmla="*/ 65 h 155"/>
                    <a:gd name="T2" fmla="*/ 48 w 122"/>
                    <a:gd name="T3" fmla="*/ 154 h 155"/>
                    <a:gd name="T4" fmla="*/ 83 w 122"/>
                    <a:gd name="T5" fmla="*/ 0 h 155"/>
                    <a:gd name="T6" fmla="*/ 34 w 122"/>
                    <a:gd name="T7" fmla="*/ 142 h 155"/>
                    <a:gd name="T8" fmla="*/ 36 w 122"/>
                    <a:gd name="T9" fmla="*/ 147 h 155"/>
                    <a:gd name="T10" fmla="*/ 80 w 122"/>
                    <a:gd name="T11" fmla="*/ 65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2" h="155">
                      <a:moveTo>
                        <a:pt x="80" y="65"/>
                      </a:moveTo>
                      <a:cubicBezTo>
                        <a:pt x="80" y="106"/>
                        <a:pt x="46" y="155"/>
                        <a:pt x="48" y="154"/>
                      </a:cubicBezTo>
                      <a:cubicBezTo>
                        <a:pt x="102" y="112"/>
                        <a:pt x="122" y="42"/>
                        <a:pt x="83" y="0"/>
                      </a:cubicBezTo>
                      <a:cubicBezTo>
                        <a:pt x="55" y="73"/>
                        <a:pt x="0" y="79"/>
                        <a:pt x="34" y="142"/>
                      </a:cubicBezTo>
                      <a:cubicBezTo>
                        <a:pt x="35" y="144"/>
                        <a:pt x="35" y="145"/>
                        <a:pt x="36" y="147"/>
                      </a:cubicBezTo>
                      <a:cubicBezTo>
                        <a:pt x="38" y="150"/>
                        <a:pt x="65" y="109"/>
                        <a:pt x="8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5" name="Freeform 24">
                  <a:extLst>
                    <a:ext uri="{FF2B5EF4-FFF2-40B4-BE49-F238E27FC236}">
                      <a16:creationId xmlns:a16="http://schemas.microsoft.com/office/drawing/2014/main" xmlns="" id="{D03BB490-6646-EE4E-A729-EB23EA9EBC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6" y="1120"/>
                  <a:ext cx="139" cy="229"/>
                </a:xfrm>
                <a:custGeom>
                  <a:avLst/>
                  <a:gdLst>
                    <a:gd name="T0" fmla="*/ 33 w 85"/>
                    <a:gd name="T1" fmla="*/ 0 h 140"/>
                    <a:gd name="T2" fmla="*/ 85 w 85"/>
                    <a:gd name="T3" fmla="*/ 68 h 140"/>
                    <a:gd name="T4" fmla="*/ 69 w 85"/>
                    <a:gd name="T5" fmla="*/ 93 h 140"/>
                    <a:gd name="T6" fmla="*/ 34 w 85"/>
                    <a:gd name="T7" fmla="*/ 44 h 140"/>
                    <a:gd name="T8" fmla="*/ 66 w 85"/>
                    <a:gd name="T9" fmla="*/ 108 h 140"/>
                    <a:gd name="T10" fmla="*/ 75 w 85"/>
                    <a:gd name="T11" fmla="*/ 140 h 140"/>
                    <a:gd name="T12" fmla="*/ 33 w 85"/>
                    <a:gd name="T13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40">
                      <a:moveTo>
                        <a:pt x="33" y="0"/>
                      </a:moveTo>
                      <a:cubicBezTo>
                        <a:pt x="57" y="53"/>
                        <a:pt x="77" y="39"/>
                        <a:pt x="85" y="68"/>
                      </a:cubicBezTo>
                      <a:cubicBezTo>
                        <a:pt x="78" y="75"/>
                        <a:pt x="72" y="84"/>
                        <a:pt x="69" y="93"/>
                      </a:cubicBezTo>
                      <a:cubicBezTo>
                        <a:pt x="43" y="73"/>
                        <a:pt x="34" y="42"/>
                        <a:pt x="34" y="44"/>
                      </a:cubicBezTo>
                      <a:cubicBezTo>
                        <a:pt x="33" y="47"/>
                        <a:pt x="39" y="86"/>
                        <a:pt x="66" y="108"/>
                      </a:cubicBezTo>
                      <a:cubicBezTo>
                        <a:pt x="66" y="119"/>
                        <a:pt x="70" y="130"/>
                        <a:pt x="75" y="140"/>
                      </a:cubicBezTo>
                      <a:cubicBezTo>
                        <a:pt x="14" y="114"/>
                        <a:pt x="0" y="42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6" name="Freeform 25">
                  <a:extLst>
                    <a:ext uri="{FF2B5EF4-FFF2-40B4-BE49-F238E27FC236}">
                      <a16:creationId xmlns:a16="http://schemas.microsoft.com/office/drawing/2014/main" xmlns="" id="{82935427-1D51-6344-82B7-B2D80FC466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5" y="1333"/>
                  <a:ext cx="56" cy="103"/>
                </a:xfrm>
                <a:custGeom>
                  <a:avLst/>
                  <a:gdLst>
                    <a:gd name="T0" fmla="*/ 34 w 34"/>
                    <a:gd name="T1" fmla="*/ 0 h 63"/>
                    <a:gd name="T2" fmla="*/ 9 w 34"/>
                    <a:gd name="T3" fmla="*/ 38 h 63"/>
                    <a:gd name="T4" fmla="*/ 6 w 34"/>
                    <a:gd name="T5" fmla="*/ 14 h 63"/>
                    <a:gd name="T6" fmla="*/ 0 w 34"/>
                    <a:gd name="T7" fmla="*/ 62 h 63"/>
                    <a:gd name="T8" fmla="*/ 3 w 34"/>
                    <a:gd name="T9" fmla="*/ 61 h 63"/>
                    <a:gd name="T10" fmla="*/ 34 w 34"/>
                    <a:gd name="T1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4" h="63">
                      <a:moveTo>
                        <a:pt x="34" y="0"/>
                      </a:moveTo>
                      <a:cubicBezTo>
                        <a:pt x="26" y="13"/>
                        <a:pt x="18" y="26"/>
                        <a:pt x="9" y="38"/>
                      </a:cubicBezTo>
                      <a:cubicBezTo>
                        <a:pt x="9" y="32"/>
                        <a:pt x="11" y="22"/>
                        <a:pt x="6" y="14"/>
                      </a:cubicBezTo>
                      <a:cubicBezTo>
                        <a:pt x="8" y="30"/>
                        <a:pt x="2" y="46"/>
                        <a:pt x="0" y="62"/>
                      </a:cubicBezTo>
                      <a:cubicBezTo>
                        <a:pt x="0" y="63"/>
                        <a:pt x="2" y="63"/>
                        <a:pt x="3" y="61"/>
                      </a:cubicBezTo>
                      <a:cubicBezTo>
                        <a:pt x="13" y="43"/>
                        <a:pt x="25" y="19"/>
                        <a:pt x="3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7" name="Freeform 26">
                  <a:extLst>
                    <a:ext uri="{FF2B5EF4-FFF2-40B4-BE49-F238E27FC236}">
                      <a16:creationId xmlns:a16="http://schemas.microsoft.com/office/drawing/2014/main" xmlns="" id="{EC046424-1B0A-C142-BE92-95985A2DED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1" y="893"/>
                  <a:ext cx="179" cy="253"/>
                </a:xfrm>
                <a:custGeom>
                  <a:avLst/>
                  <a:gdLst>
                    <a:gd name="T0" fmla="*/ 73 w 109"/>
                    <a:gd name="T1" fmla="*/ 63 h 155"/>
                    <a:gd name="T2" fmla="*/ 59 w 109"/>
                    <a:gd name="T3" fmla="*/ 154 h 155"/>
                    <a:gd name="T4" fmla="*/ 65 w 109"/>
                    <a:gd name="T5" fmla="*/ 0 h 155"/>
                    <a:gd name="T6" fmla="*/ 44 w 109"/>
                    <a:gd name="T7" fmla="*/ 146 h 155"/>
                    <a:gd name="T8" fmla="*/ 47 w 109"/>
                    <a:gd name="T9" fmla="*/ 149 h 155"/>
                    <a:gd name="T10" fmla="*/ 73 w 109"/>
                    <a:gd name="T11" fmla="*/ 63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155">
                      <a:moveTo>
                        <a:pt x="73" y="63"/>
                      </a:moveTo>
                      <a:cubicBezTo>
                        <a:pt x="81" y="102"/>
                        <a:pt x="58" y="155"/>
                        <a:pt x="59" y="154"/>
                      </a:cubicBezTo>
                      <a:cubicBezTo>
                        <a:pt x="103" y="104"/>
                        <a:pt x="109" y="34"/>
                        <a:pt x="65" y="0"/>
                      </a:cubicBezTo>
                      <a:cubicBezTo>
                        <a:pt x="51" y="75"/>
                        <a:pt x="0" y="91"/>
                        <a:pt x="44" y="146"/>
                      </a:cubicBezTo>
                      <a:cubicBezTo>
                        <a:pt x="45" y="147"/>
                        <a:pt x="46" y="148"/>
                        <a:pt x="47" y="149"/>
                      </a:cubicBezTo>
                      <a:cubicBezTo>
                        <a:pt x="49" y="152"/>
                        <a:pt x="67" y="108"/>
                        <a:pt x="73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8" name="Freeform 27">
                  <a:extLst>
                    <a:ext uri="{FF2B5EF4-FFF2-40B4-BE49-F238E27FC236}">
                      <a16:creationId xmlns:a16="http://schemas.microsoft.com/office/drawing/2014/main" xmlns="" id="{C54F49D8-5E39-4345-962F-3CB69084A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" y="921"/>
                  <a:ext cx="148" cy="206"/>
                </a:xfrm>
                <a:custGeom>
                  <a:avLst/>
                  <a:gdLst>
                    <a:gd name="T0" fmla="*/ 23 w 90"/>
                    <a:gd name="T1" fmla="*/ 0 h 126"/>
                    <a:gd name="T2" fmla="*/ 86 w 90"/>
                    <a:gd name="T3" fmla="*/ 55 h 126"/>
                    <a:gd name="T4" fmla="*/ 75 w 90"/>
                    <a:gd name="T5" fmla="*/ 82 h 126"/>
                    <a:gd name="T6" fmla="*/ 32 w 90"/>
                    <a:gd name="T7" fmla="*/ 42 h 126"/>
                    <a:gd name="T8" fmla="*/ 75 w 90"/>
                    <a:gd name="T9" fmla="*/ 97 h 126"/>
                    <a:gd name="T10" fmla="*/ 90 w 90"/>
                    <a:gd name="T11" fmla="*/ 126 h 126"/>
                    <a:gd name="T12" fmla="*/ 23 w 90"/>
                    <a:gd name="T13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126">
                      <a:moveTo>
                        <a:pt x="23" y="0"/>
                      </a:moveTo>
                      <a:cubicBezTo>
                        <a:pt x="56" y="46"/>
                        <a:pt x="73" y="29"/>
                        <a:pt x="86" y="55"/>
                      </a:cubicBezTo>
                      <a:cubicBezTo>
                        <a:pt x="80" y="64"/>
                        <a:pt x="76" y="73"/>
                        <a:pt x="75" y="82"/>
                      </a:cubicBezTo>
                      <a:cubicBezTo>
                        <a:pt x="47" y="68"/>
                        <a:pt x="32" y="40"/>
                        <a:pt x="32" y="42"/>
                      </a:cubicBezTo>
                      <a:cubicBezTo>
                        <a:pt x="32" y="44"/>
                        <a:pt x="45" y="81"/>
                        <a:pt x="75" y="97"/>
                      </a:cubicBezTo>
                      <a:cubicBezTo>
                        <a:pt x="77" y="108"/>
                        <a:pt x="83" y="117"/>
                        <a:pt x="90" y="126"/>
                      </a:cubicBezTo>
                      <a:cubicBezTo>
                        <a:pt x="26" y="113"/>
                        <a:pt x="0" y="46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9" name="Freeform 28">
                  <a:extLst>
                    <a:ext uri="{FF2B5EF4-FFF2-40B4-BE49-F238E27FC236}">
                      <a16:creationId xmlns:a16="http://schemas.microsoft.com/office/drawing/2014/main" xmlns="" id="{500F906F-04A2-DC4F-BECA-7556CCAF44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5" y="1102"/>
                  <a:ext cx="41" cy="108"/>
                </a:xfrm>
                <a:custGeom>
                  <a:avLst/>
                  <a:gdLst>
                    <a:gd name="T0" fmla="*/ 25 w 25"/>
                    <a:gd name="T1" fmla="*/ 0 h 66"/>
                    <a:gd name="T2" fmla="*/ 7 w 25"/>
                    <a:gd name="T3" fmla="*/ 40 h 66"/>
                    <a:gd name="T4" fmla="*/ 0 w 25"/>
                    <a:gd name="T5" fmla="*/ 18 h 66"/>
                    <a:gd name="T6" fmla="*/ 3 w 25"/>
                    <a:gd name="T7" fmla="*/ 65 h 66"/>
                    <a:gd name="T8" fmla="*/ 5 w 25"/>
                    <a:gd name="T9" fmla="*/ 64 h 66"/>
                    <a:gd name="T10" fmla="*/ 25 w 25"/>
                    <a:gd name="T11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66">
                      <a:moveTo>
                        <a:pt x="25" y="0"/>
                      </a:moveTo>
                      <a:cubicBezTo>
                        <a:pt x="19" y="13"/>
                        <a:pt x="13" y="28"/>
                        <a:pt x="7" y="40"/>
                      </a:cubicBezTo>
                      <a:cubicBezTo>
                        <a:pt x="6" y="34"/>
                        <a:pt x="6" y="25"/>
                        <a:pt x="0" y="18"/>
                      </a:cubicBezTo>
                      <a:cubicBezTo>
                        <a:pt x="4" y="33"/>
                        <a:pt x="2" y="49"/>
                        <a:pt x="3" y="65"/>
                      </a:cubicBezTo>
                      <a:cubicBezTo>
                        <a:pt x="3" y="66"/>
                        <a:pt x="5" y="66"/>
                        <a:pt x="5" y="64"/>
                      </a:cubicBezTo>
                      <a:cubicBezTo>
                        <a:pt x="12" y="44"/>
                        <a:pt x="19" y="19"/>
                        <a:pt x="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0" name="Freeform 29">
                  <a:extLst>
                    <a:ext uri="{FF2B5EF4-FFF2-40B4-BE49-F238E27FC236}">
                      <a16:creationId xmlns:a16="http://schemas.microsoft.com/office/drawing/2014/main" xmlns="" id="{2A98C367-8964-AC4D-94D3-691D6063B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7" y="667"/>
                  <a:ext cx="164" cy="244"/>
                </a:xfrm>
                <a:custGeom>
                  <a:avLst/>
                  <a:gdLst>
                    <a:gd name="T0" fmla="*/ 64 w 100"/>
                    <a:gd name="T1" fmla="*/ 58 h 149"/>
                    <a:gd name="T2" fmla="*/ 68 w 100"/>
                    <a:gd name="T3" fmla="*/ 147 h 149"/>
                    <a:gd name="T4" fmla="*/ 45 w 100"/>
                    <a:gd name="T5" fmla="*/ 0 h 149"/>
                    <a:gd name="T6" fmla="*/ 51 w 100"/>
                    <a:gd name="T7" fmla="*/ 143 h 149"/>
                    <a:gd name="T8" fmla="*/ 55 w 100"/>
                    <a:gd name="T9" fmla="*/ 146 h 149"/>
                    <a:gd name="T10" fmla="*/ 64 w 100"/>
                    <a:gd name="T11" fmla="*/ 58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0" h="149">
                      <a:moveTo>
                        <a:pt x="64" y="58"/>
                      </a:moveTo>
                      <a:cubicBezTo>
                        <a:pt x="79" y="94"/>
                        <a:pt x="67" y="149"/>
                        <a:pt x="68" y="147"/>
                      </a:cubicBezTo>
                      <a:cubicBezTo>
                        <a:pt x="100" y="92"/>
                        <a:pt x="94" y="23"/>
                        <a:pt x="45" y="0"/>
                      </a:cubicBezTo>
                      <a:cubicBezTo>
                        <a:pt x="46" y="74"/>
                        <a:pt x="0" y="98"/>
                        <a:pt x="51" y="143"/>
                      </a:cubicBezTo>
                      <a:cubicBezTo>
                        <a:pt x="52" y="144"/>
                        <a:pt x="54" y="145"/>
                        <a:pt x="55" y="146"/>
                      </a:cubicBezTo>
                      <a:cubicBezTo>
                        <a:pt x="58" y="148"/>
                        <a:pt x="66" y="102"/>
                        <a:pt x="64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1" name="Freeform 30">
                  <a:extLst>
                    <a:ext uri="{FF2B5EF4-FFF2-40B4-BE49-F238E27FC236}">
                      <a16:creationId xmlns:a16="http://schemas.microsoft.com/office/drawing/2014/main" xmlns="" id="{DB47AF14-4198-9841-8992-0CBD0FBC98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" y="721"/>
                  <a:ext cx="164" cy="178"/>
                </a:xfrm>
                <a:custGeom>
                  <a:avLst/>
                  <a:gdLst>
                    <a:gd name="T0" fmla="*/ 13 w 100"/>
                    <a:gd name="T1" fmla="*/ 0 h 109"/>
                    <a:gd name="T2" fmla="*/ 83 w 100"/>
                    <a:gd name="T3" fmla="*/ 42 h 109"/>
                    <a:gd name="T4" fmla="*/ 78 w 100"/>
                    <a:gd name="T5" fmla="*/ 69 h 109"/>
                    <a:gd name="T6" fmla="*/ 30 w 100"/>
                    <a:gd name="T7" fmla="*/ 39 h 109"/>
                    <a:gd name="T8" fmla="*/ 81 w 100"/>
                    <a:gd name="T9" fmla="*/ 84 h 109"/>
                    <a:gd name="T10" fmla="*/ 100 w 100"/>
                    <a:gd name="T11" fmla="*/ 109 h 109"/>
                    <a:gd name="T12" fmla="*/ 13 w 100"/>
                    <a:gd name="T13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109">
                      <a:moveTo>
                        <a:pt x="13" y="0"/>
                      </a:moveTo>
                      <a:cubicBezTo>
                        <a:pt x="54" y="38"/>
                        <a:pt x="66" y="19"/>
                        <a:pt x="83" y="42"/>
                      </a:cubicBezTo>
                      <a:cubicBezTo>
                        <a:pt x="80" y="51"/>
                        <a:pt x="77" y="60"/>
                        <a:pt x="78" y="69"/>
                      </a:cubicBezTo>
                      <a:cubicBezTo>
                        <a:pt x="48" y="61"/>
                        <a:pt x="30" y="37"/>
                        <a:pt x="30" y="39"/>
                      </a:cubicBezTo>
                      <a:cubicBezTo>
                        <a:pt x="30" y="41"/>
                        <a:pt x="49" y="73"/>
                        <a:pt x="81" y="84"/>
                      </a:cubicBezTo>
                      <a:cubicBezTo>
                        <a:pt x="85" y="94"/>
                        <a:pt x="92" y="102"/>
                        <a:pt x="100" y="109"/>
                      </a:cubicBezTo>
                      <a:cubicBezTo>
                        <a:pt x="37" y="108"/>
                        <a:pt x="0" y="49"/>
                        <a:pt x="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2" name="Freeform 31">
                  <a:extLst>
                    <a:ext uri="{FF2B5EF4-FFF2-40B4-BE49-F238E27FC236}">
                      <a16:creationId xmlns:a16="http://schemas.microsoft.com/office/drawing/2014/main" xmlns="" id="{18C9C807-02F6-784D-9142-F01BAB5516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4" y="867"/>
                  <a:ext cx="33" cy="109"/>
                </a:xfrm>
                <a:custGeom>
                  <a:avLst/>
                  <a:gdLst>
                    <a:gd name="T0" fmla="*/ 20 w 20"/>
                    <a:gd name="T1" fmla="*/ 0 h 67"/>
                    <a:gd name="T2" fmla="*/ 11 w 20"/>
                    <a:gd name="T3" fmla="*/ 42 h 67"/>
                    <a:gd name="T4" fmla="*/ 0 w 20"/>
                    <a:gd name="T5" fmla="*/ 22 h 67"/>
                    <a:gd name="T6" fmla="*/ 11 w 20"/>
                    <a:gd name="T7" fmla="*/ 66 h 67"/>
                    <a:gd name="T8" fmla="*/ 13 w 20"/>
                    <a:gd name="T9" fmla="*/ 65 h 67"/>
                    <a:gd name="T10" fmla="*/ 20 w 20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67">
                      <a:moveTo>
                        <a:pt x="20" y="0"/>
                      </a:moveTo>
                      <a:cubicBezTo>
                        <a:pt x="17" y="14"/>
                        <a:pt x="14" y="29"/>
                        <a:pt x="11" y="42"/>
                      </a:cubicBezTo>
                      <a:cubicBezTo>
                        <a:pt x="9" y="36"/>
                        <a:pt x="7" y="28"/>
                        <a:pt x="0" y="22"/>
                      </a:cubicBezTo>
                      <a:cubicBezTo>
                        <a:pt x="7" y="36"/>
                        <a:pt x="8" y="52"/>
                        <a:pt x="11" y="66"/>
                      </a:cubicBezTo>
                      <a:cubicBezTo>
                        <a:pt x="12" y="67"/>
                        <a:pt x="13" y="66"/>
                        <a:pt x="13" y="65"/>
                      </a:cubicBezTo>
                      <a:cubicBezTo>
                        <a:pt x="16" y="45"/>
                        <a:pt x="19" y="19"/>
                        <a:pt x="2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3" name="Freeform 32">
                  <a:extLst>
                    <a:ext uri="{FF2B5EF4-FFF2-40B4-BE49-F238E27FC236}">
                      <a16:creationId xmlns:a16="http://schemas.microsoft.com/office/drawing/2014/main" xmlns="" id="{31BE1208-4503-3749-8E81-A8D27E266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" y="467"/>
                  <a:ext cx="156" cy="229"/>
                </a:xfrm>
                <a:custGeom>
                  <a:avLst/>
                  <a:gdLst>
                    <a:gd name="T0" fmla="*/ 54 w 95"/>
                    <a:gd name="T1" fmla="*/ 53 h 140"/>
                    <a:gd name="T2" fmla="*/ 74 w 95"/>
                    <a:gd name="T3" fmla="*/ 137 h 140"/>
                    <a:gd name="T4" fmla="*/ 25 w 95"/>
                    <a:gd name="T5" fmla="*/ 0 h 140"/>
                    <a:gd name="T6" fmla="*/ 57 w 95"/>
                    <a:gd name="T7" fmla="*/ 136 h 140"/>
                    <a:gd name="T8" fmla="*/ 61 w 95"/>
                    <a:gd name="T9" fmla="*/ 138 h 140"/>
                    <a:gd name="T10" fmla="*/ 54 w 95"/>
                    <a:gd name="T11" fmla="*/ 53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5" h="140">
                      <a:moveTo>
                        <a:pt x="54" y="53"/>
                      </a:moveTo>
                      <a:cubicBezTo>
                        <a:pt x="75" y="84"/>
                        <a:pt x="73" y="139"/>
                        <a:pt x="74" y="137"/>
                      </a:cubicBezTo>
                      <a:cubicBezTo>
                        <a:pt x="95" y="78"/>
                        <a:pt x="76" y="14"/>
                        <a:pt x="25" y="0"/>
                      </a:cubicBezTo>
                      <a:cubicBezTo>
                        <a:pt x="39" y="71"/>
                        <a:pt x="0" y="103"/>
                        <a:pt x="57" y="136"/>
                      </a:cubicBezTo>
                      <a:cubicBezTo>
                        <a:pt x="59" y="137"/>
                        <a:pt x="60" y="137"/>
                        <a:pt x="61" y="138"/>
                      </a:cubicBezTo>
                      <a:cubicBezTo>
                        <a:pt x="65" y="140"/>
                        <a:pt x="64" y="94"/>
                        <a:pt x="54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4" name="Freeform 33">
                  <a:extLst>
                    <a:ext uri="{FF2B5EF4-FFF2-40B4-BE49-F238E27FC236}">
                      <a16:creationId xmlns:a16="http://schemas.microsoft.com/office/drawing/2014/main" xmlns="" id="{F48045A0-2FE2-BE47-90D6-FC8E6D495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8" y="548"/>
                  <a:ext cx="177" cy="160"/>
                </a:xfrm>
                <a:custGeom>
                  <a:avLst/>
                  <a:gdLst>
                    <a:gd name="T0" fmla="*/ 4 w 108"/>
                    <a:gd name="T1" fmla="*/ 0 h 98"/>
                    <a:gd name="T2" fmla="*/ 79 w 108"/>
                    <a:gd name="T3" fmla="*/ 27 h 98"/>
                    <a:gd name="T4" fmla="*/ 79 w 108"/>
                    <a:gd name="T5" fmla="*/ 54 h 98"/>
                    <a:gd name="T6" fmla="*/ 27 w 108"/>
                    <a:gd name="T7" fmla="*/ 34 h 98"/>
                    <a:gd name="T8" fmla="*/ 84 w 108"/>
                    <a:gd name="T9" fmla="*/ 67 h 98"/>
                    <a:gd name="T10" fmla="*/ 108 w 108"/>
                    <a:gd name="T11" fmla="*/ 88 h 98"/>
                    <a:gd name="T12" fmla="*/ 4 w 108"/>
                    <a:gd name="T13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98">
                      <a:moveTo>
                        <a:pt x="4" y="0"/>
                      </a:moveTo>
                      <a:cubicBezTo>
                        <a:pt x="50" y="28"/>
                        <a:pt x="58" y="8"/>
                        <a:pt x="79" y="27"/>
                      </a:cubicBezTo>
                      <a:cubicBezTo>
                        <a:pt x="77" y="36"/>
                        <a:pt x="77" y="45"/>
                        <a:pt x="79" y="54"/>
                      </a:cubicBezTo>
                      <a:cubicBezTo>
                        <a:pt x="49" y="51"/>
                        <a:pt x="27" y="32"/>
                        <a:pt x="27" y="34"/>
                      </a:cubicBezTo>
                      <a:cubicBezTo>
                        <a:pt x="28" y="36"/>
                        <a:pt x="52" y="63"/>
                        <a:pt x="84" y="67"/>
                      </a:cubicBezTo>
                      <a:cubicBezTo>
                        <a:pt x="90" y="76"/>
                        <a:pt x="98" y="82"/>
                        <a:pt x="108" y="88"/>
                      </a:cubicBezTo>
                      <a:cubicBezTo>
                        <a:pt x="47" y="98"/>
                        <a:pt x="0" y="49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5" name="Freeform 34">
                  <a:extLst>
                    <a:ext uri="{FF2B5EF4-FFF2-40B4-BE49-F238E27FC236}">
                      <a16:creationId xmlns:a16="http://schemas.microsoft.com/office/drawing/2014/main" xmlns="" id="{D77C9A0C-8657-D849-8F8D-D068974E7E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4" y="652"/>
                  <a:ext cx="32" cy="108"/>
                </a:xfrm>
                <a:custGeom>
                  <a:avLst/>
                  <a:gdLst>
                    <a:gd name="T0" fmla="*/ 15 w 20"/>
                    <a:gd name="T1" fmla="*/ 0 h 66"/>
                    <a:gd name="T2" fmla="*/ 13 w 20"/>
                    <a:gd name="T3" fmla="*/ 42 h 66"/>
                    <a:gd name="T4" fmla="*/ 0 w 20"/>
                    <a:gd name="T5" fmla="*/ 25 h 66"/>
                    <a:gd name="T6" fmla="*/ 18 w 20"/>
                    <a:gd name="T7" fmla="*/ 65 h 66"/>
                    <a:gd name="T8" fmla="*/ 20 w 20"/>
                    <a:gd name="T9" fmla="*/ 63 h 66"/>
                    <a:gd name="T10" fmla="*/ 15 w 20"/>
                    <a:gd name="T11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66">
                      <a:moveTo>
                        <a:pt x="15" y="0"/>
                      </a:moveTo>
                      <a:cubicBezTo>
                        <a:pt x="14" y="14"/>
                        <a:pt x="14" y="29"/>
                        <a:pt x="13" y="42"/>
                      </a:cubicBezTo>
                      <a:cubicBezTo>
                        <a:pt x="11" y="37"/>
                        <a:pt x="7" y="29"/>
                        <a:pt x="0" y="25"/>
                      </a:cubicBezTo>
                      <a:cubicBezTo>
                        <a:pt x="9" y="37"/>
                        <a:pt x="12" y="52"/>
                        <a:pt x="18" y="65"/>
                      </a:cubicBezTo>
                      <a:cubicBezTo>
                        <a:pt x="19" y="66"/>
                        <a:pt x="20" y="65"/>
                        <a:pt x="20" y="63"/>
                      </a:cubicBezTo>
                      <a:cubicBezTo>
                        <a:pt x="19" y="44"/>
                        <a:pt x="17" y="19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6" name="Freeform 35">
                  <a:extLst>
                    <a:ext uri="{FF2B5EF4-FFF2-40B4-BE49-F238E27FC236}">
                      <a16:creationId xmlns:a16="http://schemas.microsoft.com/office/drawing/2014/main" xmlns="" id="{A477D591-A0C1-9248-AC01-33C881B23E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" y="307"/>
                  <a:ext cx="141" cy="206"/>
                </a:xfrm>
                <a:custGeom>
                  <a:avLst/>
                  <a:gdLst>
                    <a:gd name="T0" fmla="*/ 43 w 86"/>
                    <a:gd name="T1" fmla="*/ 45 h 126"/>
                    <a:gd name="T2" fmla="*/ 77 w 86"/>
                    <a:gd name="T3" fmla="*/ 122 h 126"/>
                    <a:gd name="T4" fmla="*/ 5 w 86"/>
                    <a:gd name="T5" fmla="*/ 0 h 126"/>
                    <a:gd name="T6" fmla="*/ 61 w 86"/>
                    <a:gd name="T7" fmla="*/ 123 h 126"/>
                    <a:gd name="T8" fmla="*/ 65 w 86"/>
                    <a:gd name="T9" fmla="*/ 125 h 126"/>
                    <a:gd name="T10" fmla="*/ 43 w 86"/>
                    <a:gd name="T11" fmla="*/ 4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6" h="126">
                      <a:moveTo>
                        <a:pt x="43" y="45"/>
                      </a:moveTo>
                      <a:cubicBezTo>
                        <a:pt x="69" y="71"/>
                        <a:pt x="77" y="124"/>
                        <a:pt x="77" y="122"/>
                      </a:cubicBezTo>
                      <a:cubicBezTo>
                        <a:pt x="86" y="62"/>
                        <a:pt x="56" y="4"/>
                        <a:pt x="5" y="0"/>
                      </a:cubicBezTo>
                      <a:cubicBezTo>
                        <a:pt x="32" y="65"/>
                        <a:pt x="0" y="103"/>
                        <a:pt x="61" y="123"/>
                      </a:cubicBezTo>
                      <a:cubicBezTo>
                        <a:pt x="62" y="124"/>
                        <a:pt x="64" y="124"/>
                        <a:pt x="65" y="125"/>
                      </a:cubicBezTo>
                      <a:cubicBezTo>
                        <a:pt x="69" y="126"/>
                        <a:pt x="60" y="83"/>
                        <a:pt x="43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7" name="Freeform 36">
                  <a:extLst>
                    <a:ext uri="{FF2B5EF4-FFF2-40B4-BE49-F238E27FC236}">
                      <a16:creationId xmlns:a16="http://schemas.microsoft.com/office/drawing/2014/main" xmlns="" id="{086BA1D1-877D-B040-9AF8-EEAF6091FC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" y="404"/>
                  <a:ext cx="188" cy="144"/>
                </a:xfrm>
                <a:custGeom>
                  <a:avLst/>
                  <a:gdLst>
                    <a:gd name="T0" fmla="*/ 0 w 115"/>
                    <a:gd name="T1" fmla="*/ 2 h 88"/>
                    <a:gd name="T2" fmla="*/ 76 w 115"/>
                    <a:gd name="T3" fmla="*/ 14 h 88"/>
                    <a:gd name="T4" fmla="*/ 81 w 115"/>
                    <a:gd name="T5" fmla="*/ 40 h 88"/>
                    <a:gd name="T6" fmla="*/ 28 w 115"/>
                    <a:gd name="T7" fmla="*/ 30 h 88"/>
                    <a:gd name="T8" fmla="*/ 89 w 115"/>
                    <a:gd name="T9" fmla="*/ 52 h 88"/>
                    <a:gd name="T10" fmla="*/ 115 w 115"/>
                    <a:gd name="T11" fmla="*/ 67 h 88"/>
                    <a:gd name="T12" fmla="*/ 0 w 115"/>
                    <a:gd name="T13" fmla="*/ 2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88">
                      <a:moveTo>
                        <a:pt x="0" y="2"/>
                      </a:moveTo>
                      <a:cubicBezTo>
                        <a:pt x="49" y="21"/>
                        <a:pt x="53" y="0"/>
                        <a:pt x="76" y="14"/>
                      </a:cubicBezTo>
                      <a:cubicBezTo>
                        <a:pt x="76" y="23"/>
                        <a:pt x="77" y="32"/>
                        <a:pt x="81" y="40"/>
                      </a:cubicBezTo>
                      <a:cubicBezTo>
                        <a:pt x="52" y="43"/>
                        <a:pt x="27" y="28"/>
                        <a:pt x="28" y="30"/>
                      </a:cubicBezTo>
                      <a:cubicBezTo>
                        <a:pt x="29" y="32"/>
                        <a:pt x="57" y="54"/>
                        <a:pt x="89" y="52"/>
                      </a:cubicBezTo>
                      <a:cubicBezTo>
                        <a:pt x="95" y="59"/>
                        <a:pt x="105" y="64"/>
                        <a:pt x="115" y="67"/>
                      </a:cubicBezTo>
                      <a:cubicBezTo>
                        <a:pt x="58" y="88"/>
                        <a:pt x="5" y="49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8" name="Freeform 37">
                  <a:extLst>
                    <a:ext uri="{FF2B5EF4-FFF2-40B4-BE49-F238E27FC236}">
                      <a16:creationId xmlns:a16="http://schemas.microsoft.com/office/drawing/2014/main" xmlns="" id="{7F05A1C9-A197-BB4A-8330-871A8CB69B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" y="471"/>
                  <a:ext cx="43" cy="101"/>
                </a:xfrm>
                <a:custGeom>
                  <a:avLst/>
                  <a:gdLst>
                    <a:gd name="T0" fmla="*/ 9 w 26"/>
                    <a:gd name="T1" fmla="*/ 0 h 62"/>
                    <a:gd name="T2" fmla="*/ 16 w 26"/>
                    <a:gd name="T3" fmla="*/ 40 h 62"/>
                    <a:gd name="T4" fmla="*/ 0 w 26"/>
                    <a:gd name="T5" fmla="*/ 26 h 62"/>
                    <a:gd name="T6" fmla="*/ 25 w 26"/>
                    <a:gd name="T7" fmla="*/ 61 h 62"/>
                    <a:gd name="T8" fmla="*/ 26 w 26"/>
                    <a:gd name="T9" fmla="*/ 59 h 62"/>
                    <a:gd name="T10" fmla="*/ 9 w 26"/>
                    <a:gd name="T11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62">
                      <a:moveTo>
                        <a:pt x="9" y="0"/>
                      </a:moveTo>
                      <a:cubicBezTo>
                        <a:pt x="12" y="13"/>
                        <a:pt x="15" y="27"/>
                        <a:pt x="16" y="40"/>
                      </a:cubicBezTo>
                      <a:cubicBezTo>
                        <a:pt x="12" y="36"/>
                        <a:pt x="8" y="29"/>
                        <a:pt x="0" y="26"/>
                      </a:cubicBezTo>
                      <a:cubicBezTo>
                        <a:pt x="10" y="36"/>
                        <a:pt x="16" y="50"/>
                        <a:pt x="25" y="61"/>
                      </a:cubicBezTo>
                      <a:cubicBezTo>
                        <a:pt x="26" y="62"/>
                        <a:pt x="26" y="61"/>
                        <a:pt x="26" y="59"/>
                      </a:cubicBezTo>
                      <a:cubicBezTo>
                        <a:pt x="22" y="41"/>
                        <a:pt x="15" y="17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9" name="Freeform 38">
                  <a:extLst>
                    <a:ext uri="{FF2B5EF4-FFF2-40B4-BE49-F238E27FC236}">
                      <a16:creationId xmlns:a16="http://schemas.microsoft.com/office/drawing/2014/main" xmlns="" id="{A3B83899-405A-C146-9AEA-CCB68E8811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3" y="165"/>
                  <a:ext cx="149" cy="188"/>
                </a:xfrm>
                <a:custGeom>
                  <a:avLst/>
                  <a:gdLst>
                    <a:gd name="T0" fmla="*/ 44 w 91"/>
                    <a:gd name="T1" fmla="*/ 42 h 115"/>
                    <a:gd name="T2" fmla="*/ 91 w 91"/>
                    <a:gd name="T3" fmla="*/ 110 h 115"/>
                    <a:gd name="T4" fmla="*/ 0 w 91"/>
                    <a:gd name="T5" fmla="*/ 6 h 115"/>
                    <a:gd name="T6" fmla="*/ 75 w 91"/>
                    <a:gd name="T7" fmla="*/ 114 h 115"/>
                    <a:gd name="T8" fmla="*/ 80 w 91"/>
                    <a:gd name="T9" fmla="*/ 114 h 115"/>
                    <a:gd name="T10" fmla="*/ 44 w 91"/>
                    <a:gd name="T11" fmla="*/ 42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1" h="115">
                      <a:moveTo>
                        <a:pt x="44" y="42"/>
                      </a:moveTo>
                      <a:cubicBezTo>
                        <a:pt x="73" y="63"/>
                        <a:pt x="91" y="111"/>
                        <a:pt x="91" y="110"/>
                      </a:cubicBezTo>
                      <a:cubicBezTo>
                        <a:pt x="88" y="50"/>
                        <a:pt x="49" y="0"/>
                        <a:pt x="0" y="6"/>
                      </a:cubicBezTo>
                      <a:cubicBezTo>
                        <a:pt x="37" y="63"/>
                        <a:pt x="13" y="105"/>
                        <a:pt x="75" y="114"/>
                      </a:cubicBezTo>
                      <a:cubicBezTo>
                        <a:pt x="77" y="114"/>
                        <a:pt x="78" y="114"/>
                        <a:pt x="80" y="114"/>
                      </a:cubicBezTo>
                      <a:cubicBezTo>
                        <a:pt x="83" y="115"/>
                        <a:pt x="67" y="75"/>
                        <a:pt x="44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0" name="Freeform 39">
                  <a:extLst>
                    <a:ext uri="{FF2B5EF4-FFF2-40B4-BE49-F238E27FC236}">
                      <a16:creationId xmlns:a16="http://schemas.microsoft.com/office/drawing/2014/main" xmlns="" id="{BECBAA92-2054-EE4A-90A6-C13C4A3B2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" y="271"/>
                  <a:ext cx="198" cy="136"/>
                </a:xfrm>
                <a:custGeom>
                  <a:avLst/>
                  <a:gdLst>
                    <a:gd name="T0" fmla="*/ 0 w 121"/>
                    <a:gd name="T1" fmla="*/ 11 h 83"/>
                    <a:gd name="T2" fmla="*/ 75 w 121"/>
                    <a:gd name="T3" fmla="*/ 9 h 83"/>
                    <a:gd name="T4" fmla="*/ 84 w 121"/>
                    <a:gd name="T5" fmla="*/ 33 h 83"/>
                    <a:gd name="T6" fmla="*/ 32 w 121"/>
                    <a:gd name="T7" fmla="*/ 33 h 83"/>
                    <a:gd name="T8" fmla="*/ 94 w 121"/>
                    <a:gd name="T9" fmla="*/ 43 h 83"/>
                    <a:gd name="T10" fmla="*/ 121 w 121"/>
                    <a:gd name="T11" fmla="*/ 53 h 83"/>
                    <a:gd name="T12" fmla="*/ 0 w 121"/>
                    <a:gd name="T13" fmla="*/ 1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1" h="83">
                      <a:moveTo>
                        <a:pt x="0" y="11"/>
                      </a:moveTo>
                      <a:cubicBezTo>
                        <a:pt x="50" y="21"/>
                        <a:pt x="50" y="0"/>
                        <a:pt x="75" y="9"/>
                      </a:cubicBezTo>
                      <a:cubicBezTo>
                        <a:pt x="77" y="18"/>
                        <a:pt x="79" y="26"/>
                        <a:pt x="84" y="33"/>
                      </a:cubicBezTo>
                      <a:cubicBezTo>
                        <a:pt x="57" y="41"/>
                        <a:pt x="30" y="32"/>
                        <a:pt x="32" y="33"/>
                      </a:cubicBezTo>
                      <a:cubicBezTo>
                        <a:pt x="33" y="35"/>
                        <a:pt x="64" y="51"/>
                        <a:pt x="94" y="43"/>
                      </a:cubicBezTo>
                      <a:cubicBezTo>
                        <a:pt x="101" y="49"/>
                        <a:pt x="111" y="51"/>
                        <a:pt x="121" y="53"/>
                      </a:cubicBezTo>
                      <a:cubicBezTo>
                        <a:pt x="71" y="83"/>
                        <a:pt x="13" y="56"/>
                        <a:pt x="0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1" name="Freeform 40">
                  <a:extLst>
                    <a:ext uri="{FF2B5EF4-FFF2-40B4-BE49-F238E27FC236}">
                      <a16:creationId xmlns:a16="http://schemas.microsoft.com/office/drawing/2014/main" xmlns="" id="{18B9B31F-D191-FC4D-8531-5930219F93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" y="312"/>
                  <a:ext cx="52" cy="92"/>
                </a:xfrm>
                <a:custGeom>
                  <a:avLst/>
                  <a:gdLst>
                    <a:gd name="T0" fmla="*/ 4 w 32"/>
                    <a:gd name="T1" fmla="*/ 0 h 56"/>
                    <a:gd name="T2" fmla="*/ 18 w 32"/>
                    <a:gd name="T3" fmla="*/ 37 h 56"/>
                    <a:gd name="T4" fmla="*/ 0 w 32"/>
                    <a:gd name="T5" fmla="*/ 27 h 56"/>
                    <a:gd name="T6" fmla="*/ 30 w 32"/>
                    <a:gd name="T7" fmla="*/ 56 h 56"/>
                    <a:gd name="T8" fmla="*/ 31 w 32"/>
                    <a:gd name="T9" fmla="*/ 54 h 56"/>
                    <a:gd name="T10" fmla="*/ 4 w 32"/>
                    <a:gd name="T11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56">
                      <a:moveTo>
                        <a:pt x="4" y="0"/>
                      </a:moveTo>
                      <a:cubicBezTo>
                        <a:pt x="9" y="12"/>
                        <a:pt x="14" y="25"/>
                        <a:pt x="18" y="37"/>
                      </a:cubicBezTo>
                      <a:cubicBezTo>
                        <a:pt x="14" y="34"/>
                        <a:pt x="8" y="28"/>
                        <a:pt x="0" y="27"/>
                      </a:cubicBezTo>
                      <a:cubicBezTo>
                        <a:pt x="12" y="34"/>
                        <a:pt x="20" y="46"/>
                        <a:pt x="30" y="56"/>
                      </a:cubicBezTo>
                      <a:cubicBezTo>
                        <a:pt x="31" y="56"/>
                        <a:pt x="32" y="55"/>
                        <a:pt x="31" y="54"/>
                      </a:cubicBezTo>
                      <a:cubicBezTo>
                        <a:pt x="24" y="37"/>
                        <a:pt x="13" y="16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2" name="Freeform 41">
                  <a:extLst>
                    <a:ext uri="{FF2B5EF4-FFF2-40B4-BE49-F238E27FC236}">
                      <a16:creationId xmlns:a16="http://schemas.microsoft.com/office/drawing/2014/main" xmlns="" id="{24E836CF-B093-7745-9317-61CE8B8EFB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" y="52"/>
                  <a:ext cx="173" cy="173"/>
                </a:xfrm>
                <a:custGeom>
                  <a:avLst/>
                  <a:gdLst>
                    <a:gd name="T0" fmla="*/ 49 w 106"/>
                    <a:gd name="T1" fmla="*/ 41 h 106"/>
                    <a:gd name="T2" fmla="*/ 106 w 106"/>
                    <a:gd name="T3" fmla="*/ 96 h 106"/>
                    <a:gd name="T4" fmla="*/ 0 w 106"/>
                    <a:gd name="T5" fmla="*/ 14 h 106"/>
                    <a:gd name="T6" fmla="*/ 92 w 106"/>
                    <a:gd name="T7" fmla="*/ 103 h 106"/>
                    <a:gd name="T8" fmla="*/ 96 w 106"/>
                    <a:gd name="T9" fmla="*/ 103 h 106"/>
                    <a:gd name="T10" fmla="*/ 49 w 106"/>
                    <a:gd name="T11" fmla="*/ 41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06">
                      <a:moveTo>
                        <a:pt x="49" y="41"/>
                      </a:moveTo>
                      <a:cubicBezTo>
                        <a:pt x="80" y="55"/>
                        <a:pt x="106" y="98"/>
                        <a:pt x="106" y="96"/>
                      </a:cubicBezTo>
                      <a:cubicBezTo>
                        <a:pt x="93" y="40"/>
                        <a:pt x="46" y="0"/>
                        <a:pt x="0" y="14"/>
                      </a:cubicBezTo>
                      <a:cubicBezTo>
                        <a:pt x="46" y="62"/>
                        <a:pt x="31" y="106"/>
                        <a:pt x="92" y="103"/>
                      </a:cubicBezTo>
                      <a:cubicBezTo>
                        <a:pt x="93" y="103"/>
                        <a:pt x="95" y="103"/>
                        <a:pt x="96" y="103"/>
                      </a:cubicBezTo>
                      <a:cubicBezTo>
                        <a:pt x="100" y="103"/>
                        <a:pt x="77" y="68"/>
                        <a:pt x="49" y="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3" name="Freeform 42">
                  <a:extLst>
                    <a:ext uri="{FF2B5EF4-FFF2-40B4-BE49-F238E27FC236}">
                      <a16:creationId xmlns:a16="http://schemas.microsoft.com/office/drawing/2014/main" xmlns="" id="{B3C995AF-2134-F641-941D-205932B720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" y="168"/>
                  <a:ext cx="204" cy="124"/>
                </a:xfrm>
                <a:custGeom>
                  <a:avLst/>
                  <a:gdLst>
                    <a:gd name="T0" fmla="*/ 0 w 124"/>
                    <a:gd name="T1" fmla="*/ 20 h 76"/>
                    <a:gd name="T2" fmla="*/ 72 w 124"/>
                    <a:gd name="T3" fmla="*/ 4 h 76"/>
                    <a:gd name="T4" fmla="*/ 85 w 124"/>
                    <a:gd name="T5" fmla="*/ 26 h 76"/>
                    <a:gd name="T6" fmla="*/ 35 w 124"/>
                    <a:gd name="T7" fmla="*/ 35 h 76"/>
                    <a:gd name="T8" fmla="*/ 96 w 124"/>
                    <a:gd name="T9" fmla="*/ 33 h 76"/>
                    <a:gd name="T10" fmla="*/ 124 w 124"/>
                    <a:gd name="T11" fmla="*/ 38 h 76"/>
                    <a:gd name="T12" fmla="*/ 0 w 124"/>
                    <a:gd name="T13" fmla="*/ 2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76">
                      <a:moveTo>
                        <a:pt x="0" y="20"/>
                      </a:moveTo>
                      <a:cubicBezTo>
                        <a:pt x="50" y="20"/>
                        <a:pt x="46" y="0"/>
                        <a:pt x="72" y="4"/>
                      </a:cubicBezTo>
                      <a:cubicBezTo>
                        <a:pt x="75" y="12"/>
                        <a:pt x="79" y="20"/>
                        <a:pt x="85" y="26"/>
                      </a:cubicBezTo>
                      <a:cubicBezTo>
                        <a:pt x="60" y="38"/>
                        <a:pt x="33" y="34"/>
                        <a:pt x="35" y="35"/>
                      </a:cubicBezTo>
                      <a:cubicBezTo>
                        <a:pt x="37" y="36"/>
                        <a:pt x="68" y="46"/>
                        <a:pt x="96" y="33"/>
                      </a:cubicBezTo>
                      <a:cubicBezTo>
                        <a:pt x="104" y="37"/>
                        <a:pt x="114" y="38"/>
                        <a:pt x="124" y="38"/>
                      </a:cubicBezTo>
                      <a:cubicBezTo>
                        <a:pt x="82" y="76"/>
                        <a:pt x="22" y="60"/>
                        <a:pt x="0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4" name="Freeform 43">
                  <a:extLst>
                    <a:ext uri="{FF2B5EF4-FFF2-40B4-BE49-F238E27FC236}">
                      <a16:creationId xmlns:a16="http://schemas.microsoft.com/office/drawing/2014/main" xmlns="" id="{D32D3DF9-6A3C-9743-8FD1-BE8CC8005C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" y="183"/>
                  <a:ext cx="60" cy="80"/>
                </a:xfrm>
                <a:custGeom>
                  <a:avLst/>
                  <a:gdLst>
                    <a:gd name="T0" fmla="*/ 0 w 37"/>
                    <a:gd name="T1" fmla="*/ 0 h 49"/>
                    <a:gd name="T2" fmla="*/ 20 w 37"/>
                    <a:gd name="T3" fmla="*/ 33 h 49"/>
                    <a:gd name="T4" fmla="*/ 1 w 37"/>
                    <a:gd name="T5" fmla="*/ 27 h 49"/>
                    <a:gd name="T6" fmla="*/ 36 w 37"/>
                    <a:gd name="T7" fmla="*/ 49 h 49"/>
                    <a:gd name="T8" fmla="*/ 36 w 37"/>
                    <a:gd name="T9" fmla="*/ 47 h 49"/>
                    <a:gd name="T10" fmla="*/ 0 w 37"/>
                    <a:gd name="T1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" h="49">
                      <a:moveTo>
                        <a:pt x="0" y="0"/>
                      </a:moveTo>
                      <a:cubicBezTo>
                        <a:pt x="7" y="11"/>
                        <a:pt x="15" y="23"/>
                        <a:pt x="20" y="33"/>
                      </a:cubicBezTo>
                      <a:cubicBezTo>
                        <a:pt x="16" y="31"/>
                        <a:pt x="9" y="26"/>
                        <a:pt x="1" y="27"/>
                      </a:cubicBezTo>
                      <a:cubicBezTo>
                        <a:pt x="14" y="32"/>
                        <a:pt x="24" y="42"/>
                        <a:pt x="36" y="49"/>
                      </a:cubicBezTo>
                      <a:cubicBezTo>
                        <a:pt x="36" y="49"/>
                        <a:pt x="37" y="48"/>
                        <a:pt x="36" y="47"/>
                      </a:cubicBezTo>
                      <a:cubicBezTo>
                        <a:pt x="25" y="32"/>
                        <a:pt x="12" y="1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5" name="Freeform 44">
                  <a:extLst>
                    <a:ext uri="{FF2B5EF4-FFF2-40B4-BE49-F238E27FC236}">
                      <a16:creationId xmlns:a16="http://schemas.microsoft.com/office/drawing/2014/main" xmlns="" id="{810993A3-F82C-1B4B-98E3-3A8A1B2724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" y="-20"/>
                  <a:ext cx="190" cy="170"/>
                </a:xfrm>
                <a:custGeom>
                  <a:avLst/>
                  <a:gdLst>
                    <a:gd name="T0" fmla="*/ 51 w 116"/>
                    <a:gd name="T1" fmla="*/ 38 h 104"/>
                    <a:gd name="T2" fmla="*/ 115 w 116"/>
                    <a:gd name="T3" fmla="*/ 81 h 104"/>
                    <a:gd name="T4" fmla="*/ 0 w 116"/>
                    <a:gd name="T5" fmla="*/ 22 h 104"/>
                    <a:gd name="T6" fmla="*/ 103 w 116"/>
                    <a:gd name="T7" fmla="*/ 90 h 104"/>
                    <a:gd name="T8" fmla="*/ 107 w 116"/>
                    <a:gd name="T9" fmla="*/ 89 h 104"/>
                    <a:gd name="T10" fmla="*/ 51 w 116"/>
                    <a:gd name="T11" fmla="*/ 3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6" h="104">
                      <a:moveTo>
                        <a:pt x="51" y="38"/>
                      </a:moveTo>
                      <a:cubicBezTo>
                        <a:pt x="84" y="46"/>
                        <a:pt x="116" y="82"/>
                        <a:pt x="115" y="81"/>
                      </a:cubicBezTo>
                      <a:cubicBezTo>
                        <a:pt x="93" y="30"/>
                        <a:pt x="41" y="0"/>
                        <a:pt x="0" y="22"/>
                      </a:cubicBezTo>
                      <a:cubicBezTo>
                        <a:pt x="52" y="59"/>
                        <a:pt x="46" y="104"/>
                        <a:pt x="103" y="90"/>
                      </a:cubicBezTo>
                      <a:cubicBezTo>
                        <a:pt x="105" y="90"/>
                        <a:pt x="106" y="89"/>
                        <a:pt x="107" y="89"/>
                      </a:cubicBezTo>
                      <a:cubicBezTo>
                        <a:pt x="111" y="88"/>
                        <a:pt x="83" y="59"/>
                        <a:pt x="51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6" name="Freeform 45">
                  <a:extLst>
                    <a:ext uri="{FF2B5EF4-FFF2-40B4-BE49-F238E27FC236}">
                      <a16:creationId xmlns:a16="http://schemas.microsoft.com/office/drawing/2014/main" xmlns="" id="{9A4B2188-E610-ED4A-A68A-AA4BFF0182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" y="101"/>
                  <a:ext cx="197" cy="108"/>
                </a:xfrm>
                <a:custGeom>
                  <a:avLst/>
                  <a:gdLst>
                    <a:gd name="T0" fmla="*/ 0 w 120"/>
                    <a:gd name="T1" fmla="*/ 28 h 66"/>
                    <a:gd name="T2" fmla="*/ 65 w 120"/>
                    <a:gd name="T3" fmla="*/ 0 h 66"/>
                    <a:gd name="T4" fmla="*/ 81 w 120"/>
                    <a:gd name="T5" fmla="*/ 18 h 66"/>
                    <a:gd name="T6" fmla="*/ 35 w 120"/>
                    <a:gd name="T7" fmla="*/ 36 h 66"/>
                    <a:gd name="T8" fmla="*/ 93 w 120"/>
                    <a:gd name="T9" fmla="*/ 23 h 66"/>
                    <a:gd name="T10" fmla="*/ 120 w 120"/>
                    <a:gd name="T11" fmla="*/ 22 h 66"/>
                    <a:gd name="T12" fmla="*/ 0 w 120"/>
                    <a:gd name="T13" fmla="*/ 2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0" h="66">
                      <a:moveTo>
                        <a:pt x="0" y="28"/>
                      </a:moveTo>
                      <a:cubicBezTo>
                        <a:pt x="47" y="19"/>
                        <a:pt x="40" y="0"/>
                        <a:pt x="65" y="0"/>
                      </a:cubicBezTo>
                      <a:cubicBezTo>
                        <a:pt x="69" y="7"/>
                        <a:pt x="74" y="13"/>
                        <a:pt x="81" y="18"/>
                      </a:cubicBezTo>
                      <a:cubicBezTo>
                        <a:pt x="60" y="34"/>
                        <a:pt x="34" y="35"/>
                        <a:pt x="35" y="36"/>
                      </a:cubicBezTo>
                      <a:cubicBezTo>
                        <a:pt x="37" y="36"/>
                        <a:pt x="69" y="40"/>
                        <a:pt x="93" y="23"/>
                      </a:cubicBezTo>
                      <a:cubicBezTo>
                        <a:pt x="102" y="25"/>
                        <a:pt x="111" y="24"/>
                        <a:pt x="120" y="22"/>
                      </a:cubicBezTo>
                      <a:cubicBezTo>
                        <a:pt x="87" y="66"/>
                        <a:pt x="27" y="62"/>
                        <a:pt x="0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7" name="Freeform 46">
                  <a:extLst>
                    <a:ext uri="{FF2B5EF4-FFF2-40B4-BE49-F238E27FC236}">
                      <a16:creationId xmlns:a16="http://schemas.microsoft.com/office/drawing/2014/main" xmlns="" id="{91335854-808F-8740-ABC4-295FECE1C7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" y="91"/>
                  <a:ext cx="71" cy="66"/>
                </a:xfrm>
                <a:custGeom>
                  <a:avLst/>
                  <a:gdLst>
                    <a:gd name="T0" fmla="*/ 0 w 43"/>
                    <a:gd name="T1" fmla="*/ 0 h 40"/>
                    <a:gd name="T2" fmla="*/ 24 w 43"/>
                    <a:gd name="T3" fmla="*/ 28 h 40"/>
                    <a:gd name="T4" fmla="*/ 5 w 43"/>
                    <a:gd name="T5" fmla="*/ 26 h 40"/>
                    <a:gd name="T6" fmla="*/ 42 w 43"/>
                    <a:gd name="T7" fmla="*/ 40 h 40"/>
                    <a:gd name="T8" fmla="*/ 42 w 43"/>
                    <a:gd name="T9" fmla="*/ 38 h 40"/>
                    <a:gd name="T10" fmla="*/ 0 w 43"/>
                    <a:gd name="T11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40">
                      <a:moveTo>
                        <a:pt x="0" y="0"/>
                      </a:moveTo>
                      <a:cubicBezTo>
                        <a:pt x="8" y="10"/>
                        <a:pt x="17" y="19"/>
                        <a:pt x="24" y="28"/>
                      </a:cubicBezTo>
                      <a:cubicBezTo>
                        <a:pt x="20" y="27"/>
                        <a:pt x="13" y="24"/>
                        <a:pt x="5" y="26"/>
                      </a:cubicBezTo>
                      <a:cubicBezTo>
                        <a:pt x="18" y="28"/>
                        <a:pt x="30" y="35"/>
                        <a:pt x="42" y="40"/>
                      </a:cubicBezTo>
                      <a:cubicBezTo>
                        <a:pt x="43" y="40"/>
                        <a:pt x="43" y="39"/>
                        <a:pt x="42" y="38"/>
                      </a:cubicBezTo>
                      <a:cubicBezTo>
                        <a:pt x="29" y="26"/>
                        <a:pt x="13" y="1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43" name="Group 4">
                <a:extLst>
                  <a:ext uri="{FF2B5EF4-FFF2-40B4-BE49-F238E27FC236}">
                    <a16:creationId xmlns:a16="http://schemas.microsoft.com/office/drawing/2014/main" xmlns="" id="{8F18354B-798C-1149-8BC5-46D5C3135EB8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6572503" y="1864206"/>
                <a:ext cx="895868" cy="1985564"/>
                <a:chOff x="1" y="-20"/>
                <a:chExt cx="1137" cy="2520"/>
              </a:xfrm>
              <a:gradFill>
                <a:gsLst>
                  <a:gs pos="0">
                    <a:srgbClr val="FFDEAB"/>
                  </a:gs>
                  <a:gs pos="100000">
                    <a:srgbClr val="F8AF59"/>
                  </a:gs>
                </a:gsLst>
                <a:lin ang="5400000" scaled="1"/>
              </a:gradFill>
            </p:grpSpPr>
            <p:sp>
              <p:nvSpPr>
                <p:cNvPr id="144" name="Freeform 5">
                  <a:extLst>
                    <a:ext uri="{FF2B5EF4-FFF2-40B4-BE49-F238E27FC236}">
                      <a16:creationId xmlns:a16="http://schemas.microsoft.com/office/drawing/2014/main" xmlns="" id="{499FF3D3-F7D8-954B-A34D-9ACF5E4491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" y="2302"/>
                  <a:ext cx="295" cy="198"/>
                </a:xfrm>
                <a:custGeom>
                  <a:avLst/>
                  <a:gdLst>
                    <a:gd name="T0" fmla="*/ 110 w 180"/>
                    <a:gd name="T1" fmla="*/ 76 h 121"/>
                    <a:gd name="T2" fmla="*/ 2 w 180"/>
                    <a:gd name="T3" fmla="*/ 86 h 121"/>
                    <a:gd name="T4" fmla="*/ 180 w 180"/>
                    <a:gd name="T5" fmla="*/ 48 h 121"/>
                    <a:gd name="T6" fmla="*/ 7 w 180"/>
                    <a:gd name="T7" fmla="*/ 65 h 121"/>
                    <a:gd name="T8" fmla="*/ 4 w 180"/>
                    <a:gd name="T9" fmla="*/ 70 h 121"/>
                    <a:gd name="T10" fmla="*/ 110 w 180"/>
                    <a:gd name="T11" fmla="*/ 7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0" h="121">
                      <a:moveTo>
                        <a:pt x="110" y="76"/>
                      </a:moveTo>
                      <a:cubicBezTo>
                        <a:pt x="68" y="96"/>
                        <a:pt x="0" y="85"/>
                        <a:pt x="2" y="86"/>
                      </a:cubicBezTo>
                      <a:cubicBezTo>
                        <a:pt x="72" y="121"/>
                        <a:pt x="154" y="108"/>
                        <a:pt x="180" y="48"/>
                      </a:cubicBezTo>
                      <a:cubicBezTo>
                        <a:pt x="90" y="54"/>
                        <a:pt x="57" y="0"/>
                        <a:pt x="7" y="65"/>
                      </a:cubicBezTo>
                      <a:cubicBezTo>
                        <a:pt x="6" y="67"/>
                        <a:pt x="5" y="69"/>
                        <a:pt x="4" y="70"/>
                      </a:cubicBezTo>
                      <a:cubicBezTo>
                        <a:pt x="1" y="74"/>
                        <a:pt x="57" y="81"/>
                        <a:pt x="110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5" name="Freeform 6">
                  <a:extLst>
                    <a:ext uri="{FF2B5EF4-FFF2-40B4-BE49-F238E27FC236}">
                      <a16:creationId xmlns:a16="http://schemas.microsoft.com/office/drawing/2014/main" xmlns="" id="{249FD9A9-06BF-C545-B9C9-49238FAD3F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" y="2185"/>
                  <a:ext cx="211" cy="207"/>
                </a:xfrm>
                <a:custGeom>
                  <a:avLst/>
                  <a:gdLst>
                    <a:gd name="T0" fmla="*/ 129 w 129"/>
                    <a:gd name="T1" fmla="*/ 13 h 126"/>
                    <a:gd name="T2" fmla="*/ 83 w 129"/>
                    <a:gd name="T3" fmla="*/ 100 h 126"/>
                    <a:gd name="T4" fmla="*/ 50 w 129"/>
                    <a:gd name="T5" fmla="*/ 96 h 126"/>
                    <a:gd name="T6" fmla="*/ 83 w 129"/>
                    <a:gd name="T7" fmla="*/ 36 h 126"/>
                    <a:gd name="T8" fmla="*/ 33 w 129"/>
                    <a:gd name="T9" fmla="*/ 100 h 126"/>
                    <a:gd name="T10" fmla="*/ 3 w 129"/>
                    <a:gd name="T11" fmla="*/ 126 h 126"/>
                    <a:gd name="T12" fmla="*/ 129 w 129"/>
                    <a:gd name="T13" fmla="*/ 13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26">
                      <a:moveTo>
                        <a:pt x="129" y="13"/>
                      </a:moveTo>
                      <a:cubicBezTo>
                        <a:pt x="86" y="64"/>
                        <a:pt x="110" y="78"/>
                        <a:pt x="83" y="100"/>
                      </a:cubicBezTo>
                      <a:cubicBezTo>
                        <a:pt x="72" y="97"/>
                        <a:pt x="61" y="94"/>
                        <a:pt x="50" y="96"/>
                      </a:cubicBezTo>
                      <a:cubicBezTo>
                        <a:pt x="58" y="59"/>
                        <a:pt x="86" y="35"/>
                        <a:pt x="83" y="36"/>
                      </a:cubicBezTo>
                      <a:cubicBezTo>
                        <a:pt x="81" y="36"/>
                        <a:pt x="43" y="61"/>
                        <a:pt x="33" y="100"/>
                      </a:cubicBezTo>
                      <a:cubicBezTo>
                        <a:pt x="21" y="105"/>
                        <a:pt x="12" y="115"/>
                        <a:pt x="3" y="126"/>
                      </a:cubicBezTo>
                      <a:cubicBezTo>
                        <a:pt x="0" y="49"/>
                        <a:pt x="69" y="0"/>
                        <a:pt x="129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6" name="Freeform 7">
                  <a:extLst>
                    <a:ext uri="{FF2B5EF4-FFF2-40B4-BE49-F238E27FC236}">
                      <a16:creationId xmlns:a16="http://schemas.microsoft.com/office/drawing/2014/main" xmlns="" id="{EDEFB0FA-1FEA-4547-B823-740FCD92C8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" y="2401"/>
                  <a:ext cx="133" cy="36"/>
                </a:xfrm>
                <a:custGeom>
                  <a:avLst/>
                  <a:gdLst>
                    <a:gd name="T0" fmla="*/ 81 w 81"/>
                    <a:gd name="T1" fmla="*/ 22 h 22"/>
                    <a:gd name="T2" fmla="*/ 30 w 81"/>
                    <a:gd name="T3" fmla="*/ 14 h 22"/>
                    <a:gd name="T4" fmla="*/ 53 w 81"/>
                    <a:gd name="T5" fmla="*/ 0 h 22"/>
                    <a:gd name="T6" fmla="*/ 0 w 81"/>
                    <a:gd name="T7" fmla="*/ 16 h 22"/>
                    <a:gd name="T8" fmla="*/ 3 w 81"/>
                    <a:gd name="T9" fmla="*/ 18 h 22"/>
                    <a:gd name="T10" fmla="*/ 81 w 81"/>
                    <a:gd name="T11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1" h="22">
                      <a:moveTo>
                        <a:pt x="81" y="22"/>
                      </a:moveTo>
                      <a:cubicBezTo>
                        <a:pt x="64" y="19"/>
                        <a:pt x="46" y="17"/>
                        <a:pt x="30" y="14"/>
                      </a:cubicBezTo>
                      <a:cubicBezTo>
                        <a:pt x="37" y="11"/>
                        <a:pt x="47" y="8"/>
                        <a:pt x="53" y="0"/>
                      </a:cubicBezTo>
                      <a:cubicBezTo>
                        <a:pt x="37" y="9"/>
                        <a:pt x="18" y="11"/>
                        <a:pt x="0" y="16"/>
                      </a:cubicBezTo>
                      <a:cubicBezTo>
                        <a:pt x="0" y="17"/>
                        <a:pt x="0" y="18"/>
                        <a:pt x="3" y="18"/>
                      </a:cubicBezTo>
                      <a:cubicBezTo>
                        <a:pt x="27" y="20"/>
                        <a:pt x="58" y="22"/>
                        <a:pt x="81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7" name="Freeform 8">
                  <a:extLst>
                    <a:ext uri="{FF2B5EF4-FFF2-40B4-BE49-F238E27FC236}">
                      <a16:creationId xmlns:a16="http://schemas.microsoft.com/office/drawing/2014/main" xmlns="" id="{A1963321-0994-474A-A943-DE7E2889C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" y="2199"/>
                  <a:ext cx="274" cy="186"/>
                </a:xfrm>
                <a:custGeom>
                  <a:avLst/>
                  <a:gdLst>
                    <a:gd name="T0" fmla="*/ 105 w 167"/>
                    <a:gd name="T1" fmla="*/ 63 h 114"/>
                    <a:gd name="T2" fmla="*/ 3 w 167"/>
                    <a:gd name="T3" fmla="*/ 93 h 114"/>
                    <a:gd name="T4" fmla="*/ 167 w 167"/>
                    <a:gd name="T5" fmla="*/ 24 h 114"/>
                    <a:gd name="T6" fmla="*/ 4 w 167"/>
                    <a:gd name="T7" fmla="*/ 72 h 114"/>
                    <a:gd name="T8" fmla="*/ 2 w 167"/>
                    <a:gd name="T9" fmla="*/ 77 h 114"/>
                    <a:gd name="T10" fmla="*/ 105 w 167"/>
                    <a:gd name="T11" fmla="*/ 63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7" h="114">
                      <a:moveTo>
                        <a:pt x="105" y="63"/>
                      </a:moveTo>
                      <a:cubicBezTo>
                        <a:pt x="68" y="90"/>
                        <a:pt x="1" y="92"/>
                        <a:pt x="3" y="93"/>
                      </a:cubicBezTo>
                      <a:cubicBezTo>
                        <a:pt x="77" y="114"/>
                        <a:pt x="154" y="86"/>
                        <a:pt x="167" y="24"/>
                      </a:cubicBezTo>
                      <a:cubicBezTo>
                        <a:pt x="82" y="46"/>
                        <a:pt x="40" y="0"/>
                        <a:pt x="4" y="72"/>
                      </a:cubicBezTo>
                      <a:cubicBezTo>
                        <a:pt x="3" y="74"/>
                        <a:pt x="3" y="76"/>
                        <a:pt x="2" y="77"/>
                      </a:cubicBezTo>
                      <a:cubicBezTo>
                        <a:pt x="0" y="82"/>
                        <a:pt x="55" y="78"/>
                        <a:pt x="105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8" name="Freeform 9">
                  <a:extLst>
                    <a:ext uri="{FF2B5EF4-FFF2-40B4-BE49-F238E27FC236}">
                      <a16:creationId xmlns:a16="http://schemas.microsoft.com/office/drawing/2014/main" xmlns="" id="{D9D989CF-488C-1F4F-939D-884C0D9554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" y="2082"/>
                  <a:ext cx="191" cy="218"/>
                </a:xfrm>
                <a:custGeom>
                  <a:avLst/>
                  <a:gdLst>
                    <a:gd name="T0" fmla="*/ 117 w 117"/>
                    <a:gd name="T1" fmla="*/ 1 h 133"/>
                    <a:gd name="T2" fmla="*/ 90 w 117"/>
                    <a:gd name="T3" fmla="*/ 94 h 133"/>
                    <a:gd name="T4" fmla="*/ 56 w 117"/>
                    <a:gd name="T5" fmla="*/ 95 h 133"/>
                    <a:gd name="T6" fmla="*/ 78 w 117"/>
                    <a:gd name="T7" fmla="*/ 32 h 133"/>
                    <a:gd name="T8" fmla="*/ 41 w 117"/>
                    <a:gd name="T9" fmla="*/ 103 h 133"/>
                    <a:gd name="T10" fmla="*/ 17 w 117"/>
                    <a:gd name="T11" fmla="*/ 133 h 133"/>
                    <a:gd name="T12" fmla="*/ 117 w 117"/>
                    <a:gd name="T13" fmla="*/ 1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33">
                      <a:moveTo>
                        <a:pt x="117" y="1"/>
                      </a:moveTo>
                      <a:cubicBezTo>
                        <a:pt x="86" y="59"/>
                        <a:pt x="111" y="67"/>
                        <a:pt x="90" y="94"/>
                      </a:cubicBezTo>
                      <a:cubicBezTo>
                        <a:pt x="78" y="92"/>
                        <a:pt x="67" y="92"/>
                        <a:pt x="56" y="95"/>
                      </a:cubicBezTo>
                      <a:cubicBezTo>
                        <a:pt x="58" y="59"/>
                        <a:pt x="80" y="30"/>
                        <a:pt x="78" y="32"/>
                      </a:cubicBezTo>
                      <a:cubicBezTo>
                        <a:pt x="75" y="33"/>
                        <a:pt x="43" y="63"/>
                        <a:pt x="41" y="103"/>
                      </a:cubicBezTo>
                      <a:cubicBezTo>
                        <a:pt x="31" y="110"/>
                        <a:pt x="23" y="121"/>
                        <a:pt x="17" y="133"/>
                      </a:cubicBezTo>
                      <a:cubicBezTo>
                        <a:pt x="0" y="59"/>
                        <a:pt x="57" y="0"/>
                        <a:pt x="11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9" name="Freeform 10">
                  <a:extLst>
                    <a:ext uri="{FF2B5EF4-FFF2-40B4-BE49-F238E27FC236}">
                      <a16:creationId xmlns:a16="http://schemas.microsoft.com/office/drawing/2014/main" xmlns="" id="{E647C7B8-AA1C-8440-9FE0-14D5FD551B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" y="2310"/>
                  <a:ext cx="131" cy="46"/>
                </a:xfrm>
                <a:custGeom>
                  <a:avLst/>
                  <a:gdLst>
                    <a:gd name="T0" fmla="*/ 80 w 80"/>
                    <a:gd name="T1" fmla="*/ 16 h 28"/>
                    <a:gd name="T2" fmla="*/ 29 w 80"/>
                    <a:gd name="T3" fmla="*/ 18 h 28"/>
                    <a:gd name="T4" fmla="*/ 48 w 80"/>
                    <a:gd name="T5" fmla="*/ 0 h 28"/>
                    <a:gd name="T6" fmla="*/ 1 w 80"/>
                    <a:gd name="T7" fmla="*/ 26 h 28"/>
                    <a:gd name="T8" fmla="*/ 3 w 80"/>
                    <a:gd name="T9" fmla="*/ 27 h 28"/>
                    <a:gd name="T10" fmla="*/ 80 w 80"/>
                    <a:gd name="T11" fmla="*/ 1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0" h="28">
                      <a:moveTo>
                        <a:pt x="80" y="16"/>
                      </a:moveTo>
                      <a:cubicBezTo>
                        <a:pt x="63" y="17"/>
                        <a:pt x="45" y="18"/>
                        <a:pt x="29" y="18"/>
                      </a:cubicBezTo>
                      <a:cubicBezTo>
                        <a:pt x="35" y="14"/>
                        <a:pt x="44" y="9"/>
                        <a:pt x="48" y="0"/>
                      </a:cubicBezTo>
                      <a:cubicBezTo>
                        <a:pt x="34" y="12"/>
                        <a:pt x="17" y="17"/>
                        <a:pt x="1" y="26"/>
                      </a:cubicBezTo>
                      <a:cubicBezTo>
                        <a:pt x="0" y="27"/>
                        <a:pt x="1" y="28"/>
                        <a:pt x="3" y="27"/>
                      </a:cubicBezTo>
                      <a:cubicBezTo>
                        <a:pt x="27" y="25"/>
                        <a:pt x="57" y="20"/>
                        <a:pt x="80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0" name="Freeform 11">
                  <a:extLst>
                    <a:ext uri="{FF2B5EF4-FFF2-40B4-BE49-F238E27FC236}">
                      <a16:creationId xmlns:a16="http://schemas.microsoft.com/office/drawing/2014/main" xmlns="" id="{37099675-0216-F943-B40E-A146EA1E88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6" y="2056"/>
                  <a:ext cx="246" cy="170"/>
                </a:xfrm>
                <a:custGeom>
                  <a:avLst/>
                  <a:gdLst>
                    <a:gd name="T0" fmla="*/ 98 w 150"/>
                    <a:gd name="T1" fmla="*/ 49 h 104"/>
                    <a:gd name="T2" fmla="*/ 6 w 150"/>
                    <a:gd name="T3" fmla="*/ 97 h 104"/>
                    <a:gd name="T4" fmla="*/ 150 w 150"/>
                    <a:gd name="T5" fmla="*/ 0 h 104"/>
                    <a:gd name="T6" fmla="*/ 3 w 150"/>
                    <a:gd name="T7" fmla="*/ 77 h 104"/>
                    <a:gd name="T8" fmla="*/ 1 w 150"/>
                    <a:gd name="T9" fmla="*/ 82 h 104"/>
                    <a:gd name="T10" fmla="*/ 98 w 150"/>
                    <a:gd name="T11" fmla="*/ 49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0" h="104">
                      <a:moveTo>
                        <a:pt x="98" y="49"/>
                      </a:moveTo>
                      <a:cubicBezTo>
                        <a:pt x="67" y="83"/>
                        <a:pt x="3" y="96"/>
                        <a:pt x="6" y="97"/>
                      </a:cubicBezTo>
                      <a:cubicBezTo>
                        <a:pt x="80" y="104"/>
                        <a:pt x="149" y="63"/>
                        <a:pt x="150" y="0"/>
                      </a:cubicBezTo>
                      <a:cubicBezTo>
                        <a:pt x="73" y="37"/>
                        <a:pt x="24" y="1"/>
                        <a:pt x="3" y="77"/>
                      </a:cubicBezTo>
                      <a:cubicBezTo>
                        <a:pt x="2" y="79"/>
                        <a:pt x="2" y="80"/>
                        <a:pt x="1" y="82"/>
                      </a:cubicBezTo>
                      <a:cubicBezTo>
                        <a:pt x="0" y="87"/>
                        <a:pt x="53" y="73"/>
                        <a:pt x="98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1" name="Freeform 12">
                  <a:extLst>
                    <a:ext uri="{FF2B5EF4-FFF2-40B4-BE49-F238E27FC236}">
                      <a16:creationId xmlns:a16="http://schemas.microsoft.com/office/drawing/2014/main" xmlns="" id="{C9C1C379-F43B-5D4C-ABAB-662E9DF0CE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" y="1929"/>
                  <a:ext cx="177" cy="237"/>
                </a:xfrm>
                <a:custGeom>
                  <a:avLst/>
                  <a:gdLst>
                    <a:gd name="T0" fmla="*/ 102 w 108"/>
                    <a:gd name="T1" fmla="*/ 0 h 145"/>
                    <a:gd name="T2" fmla="*/ 92 w 108"/>
                    <a:gd name="T3" fmla="*/ 95 h 145"/>
                    <a:gd name="T4" fmla="*/ 61 w 108"/>
                    <a:gd name="T5" fmla="*/ 102 h 145"/>
                    <a:gd name="T6" fmla="*/ 69 w 108"/>
                    <a:gd name="T7" fmla="*/ 37 h 145"/>
                    <a:gd name="T8" fmla="*/ 47 w 108"/>
                    <a:gd name="T9" fmla="*/ 112 h 145"/>
                    <a:gd name="T10" fmla="*/ 30 w 108"/>
                    <a:gd name="T11" fmla="*/ 145 h 145"/>
                    <a:gd name="T12" fmla="*/ 102 w 108"/>
                    <a:gd name="T13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145">
                      <a:moveTo>
                        <a:pt x="102" y="0"/>
                      </a:moveTo>
                      <a:cubicBezTo>
                        <a:pt x="82" y="61"/>
                        <a:pt x="108" y="65"/>
                        <a:pt x="92" y="95"/>
                      </a:cubicBezTo>
                      <a:cubicBezTo>
                        <a:pt x="81" y="95"/>
                        <a:pt x="70" y="97"/>
                        <a:pt x="61" y="102"/>
                      </a:cubicBezTo>
                      <a:cubicBezTo>
                        <a:pt x="55" y="67"/>
                        <a:pt x="71" y="35"/>
                        <a:pt x="69" y="37"/>
                      </a:cubicBezTo>
                      <a:cubicBezTo>
                        <a:pt x="67" y="39"/>
                        <a:pt x="42" y="74"/>
                        <a:pt x="47" y="112"/>
                      </a:cubicBezTo>
                      <a:cubicBezTo>
                        <a:pt x="39" y="121"/>
                        <a:pt x="34" y="133"/>
                        <a:pt x="30" y="145"/>
                      </a:cubicBezTo>
                      <a:cubicBezTo>
                        <a:pt x="0" y="78"/>
                        <a:pt x="44" y="10"/>
                        <a:pt x="10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2" name="Freeform 13">
                  <a:extLst>
                    <a:ext uri="{FF2B5EF4-FFF2-40B4-BE49-F238E27FC236}">
                      <a16:creationId xmlns:a16="http://schemas.microsoft.com/office/drawing/2014/main" xmlns="" id="{6ACDF744-D5D6-384E-BEAB-8065861B74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" y="2176"/>
                  <a:ext cx="122" cy="59"/>
                </a:xfrm>
                <a:custGeom>
                  <a:avLst/>
                  <a:gdLst>
                    <a:gd name="T0" fmla="*/ 74 w 74"/>
                    <a:gd name="T1" fmla="*/ 10 h 36"/>
                    <a:gd name="T2" fmla="*/ 26 w 74"/>
                    <a:gd name="T3" fmla="*/ 21 h 36"/>
                    <a:gd name="T4" fmla="*/ 41 w 74"/>
                    <a:gd name="T5" fmla="*/ 0 h 36"/>
                    <a:gd name="T6" fmla="*/ 0 w 74"/>
                    <a:gd name="T7" fmla="*/ 34 h 36"/>
                    <a:gd name="T8" fmla="*/ 3 w 74"/>
                    <a:gd name="T9" fmla="*/ 35 h 36"/>
                    <a:gd name="T10" fmla="*/ 74 w 74"/>
                    <a:gd name="T11" fmla="*/ 1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36">
                      <a:moveTo>
                        <a:pt x="74" y="10"/>
                      </a:moveTo>
                      <a:cubicBezTo>
                        <a:pt x="58" y="14"/>
                        <a:pt x="41" y="19"/>
                        <a:pt x="26" y="21"/>
                      </a:cubicBezTo>
                      <a:cubicBezTo>
                        <a:pt x="31" y="17"/>
                        <a:pt x="39" y="10"/>
                        <a:pt x="41" y="0"/>
                      </a:cubicBezTo>
                      <a:cubicBezTo>
                        <a:pt x="30" y="14"/>
                        <a:pt x="14" y="23"/>
                        <a:pt x="0" y="34"/>
                      </a:cubicBezTo>
                      <a:cubicBezTo>
                        <a:pt x="0" y="35"/>
                        <a:pt x="1" y="36"/>
                        <a:pt x="3" y="35"/>
                      </a:cubicBezTo>
                      <a:cubicBezTo>
                        <a:pt x="25" y="28"/>
                        <a:pt x="53" y="18"/>
                        <a:pt x="74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3" name="Freeform 14">
                  <a:extLst>
                    <a:ext uri="{FF2B5EF4-FFF2-40B4-BE49-F238E27FC236}">
                      <a16:creationId xmlns:a16="http://schemas.microsoft.com/office/drawing/2014/main" xmlns="" id="{4D3BD060-1644-514A-B730-09477D3460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" y="1842"/>
                  <a:ext cx="227" cy="195"/>
                </a:xfrm>
                <a:custGeom>
                  <a:avLst/>
                  <a:gdLst>
                    <a:gd name="T0" fmla="*/ 86 w 138"/>
                    <a:gd name="T1" fmla="*/ 56 h 119"/>
                    <a:gd name="T2" fmla="*/ 7 w 138"/>
                    <a:gd name="T3" fmla="*/ 119 h 119"/>
                    <a:gd name="T4" fmla="*/ 127 w 138"/>
                    <a:gd name="T5" fmla="*/ 0 h 119"/>
                    <a:gd name="T6" fmla="*/ 0 w 138"/>
                    <a:gd name="T7" fmla="*/ 100 h 119"/>
                    <a:gd name="T8" fmla="*/ 0 w 138"/>
                    <a:gd name="T9" fmla="*/ 106 h 119"/>
                    <a:gd name="T10" fmla="*/ 86 w 138"/>
                    <a:gd name="T11" fmla="*/ 5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8" h="119">
                      <a:moveTo>
                        <a:pt x="86" y="56"/>
                      </a:moveTo>
                      <a:cubicBezTo>
                        <a:pt x="63" y="94"/>
                        <a:pt x="4" y="119"/>
                        <a:pt x="7" y="119"/>
                      </a:cubicBezTo>
                      <a:cubicBezTo>
                        <a:pt x="79" y="112"/>
                        <a:pt x="138" y="60"/>
                        <a:pt x="127" y="0"/>
                      </a:cubicBezTo>
                      <a:cubicBezTo>
                        <a:pt x="60" y="49"/>
                        <a:pt x="7" y="23"/>
                        <a:pt x="0" y="100"/>
                      </a:cubicBezTo>
                      <a:cubicBezTo>
                        <a:pt x="0" y="102"/>
                        <a:pt x="0" y="104"/>
                        <a:pt x="0" y="106"/>
                      </a:cubicBezTo>
                      <a:cubicBezTo>
                        <a:pt x="0" y="110"/>
                        <a:pt x="48" y="87"/>
                        <a:pt x="86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4" name="Freeform 15">
                  <a:extLst>
                    <a:ext uri="{FF2B5EF4-FFF2-40B4-BE49-F238E27FC236}">
                      <a16:creationId xmlns:a16="http://schemas.microsoft.com/office/drawing/2014/main" xmlns="" id="{7D2A6A24-8964-F349-9ED4-7CBA270B8D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" y="1742"/>
                  <a:ext cx="166" cy="249"/>
                </a:xfrm>
                <a:custGeom>
                  <a:avLst/>
                  <a:gdLst>
                    <a:gd name="T0" fmla="*/ 83 w 101"/>
                    <a:gd name="T1" fmla="*/ 0 h 152"/>
                    <a:gd name="T2" fmla="*/ 91 w 101"/>
                    <a:gd name="T3" fmla="*/ 92 h 152"/>
                    <a:gd name="T4" fmla="*/ 62 w 101"/>
                    <a:gd name="T5" fmla="*/ 106 h 152"/>
                    <a:gd name="T6" fmla="*/ 59 w 101"/>
                    <a:gd name="T7" fmla="*/ 41 h 152"/>
                    <a:gd name="T8" fmla="*/ 51 w 101"/>
                    <a:gd name="T9" fmla="*/ 118 h 152"/>
                    <a:gd name="T10" fmla="*/ 41 w 101"/>
                    <a:gd name="T11" fmla="*/ 152 h 152"/>
                    <a:gd name="T12" fmla="*/ 83 w 101"/>
                    <a:gd name="T13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1" h="152">
                      <a:moveTo>
                        <a:pt x="83" y="0"/>
                      </a:moveTo>
                      <a:cubicBezTo>
                        <a:pt x="75" y="62"/>
                        <a:pt x="101" y="61"/>
                        <a:pt x="91" y="92"/>
                      </a:cubicBezTo>
                      <a:cubicBezTo>
                        <a:pt x="81" y="95"/>
                        <a:pt x="70" y="99"/>
                        <a:pt x="62" y="106"/>
                      </a:cubicBezTo>
                      <a:cubicBezTo>
                        <a:pt x="51" y="73"/>
                        <a:pt x="60" y="39"/>
                        <a:pt x="59" y="41"/>
                      </a:cubicBezTo>
                      <a:cubicBezTo>
                        <a:pt x="57" y="43"/>
                        <a:pt x="39" y="82"/>
                        <a:pt x="51" y="118"/>
                      </a:cubicBezTo>
                      <a:cubicBezTo>
                        <a:pt x="45" y="128"/>
                        <a:pt x="42" y="140"/>
                        <a:pt x="41" y="152"/>
                      </a:cubicBezTo>
                      <a:cubicBezTo>
                        <a:pt x="0" y="93"/>
                        <a:pt x="29" y="2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5" name="Freeform 16">
                  <a:extLst>
                    <a:ext uri="{FF2B5EF4-FFF2-40B4-BE49-F238E27FC236}">
                      <a16:creationId xmlns:a16="http://schemas.microsoft.com/office/drawing/2014/main" xmlns="" id="{E623D47C-4624-6B46-81AC-E1F718587E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" y="2001"/>
                  <a:ext cx="110" cy="67"/>
                </a:xfrm>
                <a:custGeom>
                  <a:avLst/>
                  <a:gdLst>
                    <a:gd name="T0" fmla="*/ 67 w 67"/>
                    <a:gd name="T1" fmla="*/ 4 h 41"/>
                    <a:gd name="T2" fmla="*/ 22 w 67"/>
                    <a:gd name="T3" fmla="*/ 23 h 41"/>
                    <a:gd name="T4" fmla="*/ 33 w 67"/>
                    <a:gd name="T5" fmla="*/ 0 h 41"/>
                    <a:gd name="T6" fmla="*/ 0 w 67"/>
                    <a:gd name="T7" fmla="*/ 40 h 41"/>
                    <a:gd name="T8" fmla="*/ 3 w 67"/>
                    <a:gd name="T9" fmla="*/ 40 h 41"/>
                    <a:gd name="T10" fmla="*/ 67 w 67"/>
                    <a:gd name="T11" fmla="*/ 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7" h="41">
                      <a:moveTo>
                        <a:pt x="67" y="4"/>
                      </a:moveTo>
                      <a:cubicBezTo>
                        <a:pt x="52" y="10"/>
                        <a:pt x="36" y="18"/>
                        <a:pt x="22" y="23"/>
                      </a:cubicBezTo>
                      <a:cubicBezTo>
                        <a:pt x="26" y="18"/>
                        <a:pt x="33" y="10"/>
                        <a:pt x="33" y="0"/>
                      </a:cubicBezTo>
                      <a:cubicBezTo>
                        <a:pt x="25" y="16"/>
                        <a:pt x="11" y="27"/>
                        <a:pt x="0" y="40"/>
                      </a:cubicBezTo>
                      <a:cubicBezTo>
                        <a:pt x="0" y="41"/>
                        <a:pt x="1" y="41"/>
                        <a:pt x="3" y="40"/>
                      </a:cubicBezTo>
                      <a:cubicBezTo>
                        <a:pt x="23" y="30"/>
                        <a:pt x="48" y="15"/>
                        <a:pt x="6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6" name="Freeform 17">
                  <a:extLst>
                    <a:ext uri="{FF2B5EF4-FFF2-40B4-BE49-F238E27FC236}">
                      <a16:creationId xmlns:a16="http://schemas.microsoft.com/office/drawing/2014/main" xmlns="" id="{5C871DD3-6616-DC47-8903-8E66CB616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9" y="1609"/>
                  <a:ext cx="219" cy="223"/>
                </a:xfrm>
                <a:custGeom>
                  <a:avLst/>
                  <a:gdLst>
                    <a:gd name="T0" fmla="*/ 83 w 133"/>
                    <a:gd name="T1" fmla="*/ 62 h 136"/>
                    <a:gd name="T2" fmla="*/ 18 w 133"/>
                    <a:gd name="T3" fmla="*/ 136 h 136"/>
                    <a:gd name="T4" fmla="*/ 112 w 133"/>
                    <a:gd name="T5" fmla="*/ 0 h 136"/>
                    <a:gd name="T6" fmla="*/ 8 w 133"/>
                    <a:gd name="T7" fmla="*/ 119 h 136"/>
                    <a:gd name="T8" fmla="*/ 9 w 133"/>
                    <a:gd name="T9" fmla="*/ 125 h 136"/>
                    <a:gd name="T10" fmla="*/ 83 w 133"/>
                    <a:gd name="T11" fmla="*/ 62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3" h="136">
                      <a:moveTo>
                        <a:pt x="83" y="62"/>
                      </a:moveTo>
                      <a:cubicBezTo>
                        <a:pt x="67" y="102"/>
                        <a:pt x="15" y="136"/>
                        <a:pt x="18" y="136"/>
                      </a:cubicBezTo>
                      <a:cubicBezTo>
                        <a:pt x="86" y="116"/>
                        <a:pt x="133" y="56"/>
                        <a:pt x="112" y="0"/>
                      </a:cubicBezTo>
                      <a:cubicBezTo>
                        <a:pt x="56" y="60"/>
                        <a:pt x="0" y="45"/>
                        <a:pt x="8" y="119"/>
                      </a:cubicBezTo>
                      <a:cubicBezTo>
                        <a:pt x="8" y="121"/>
                        <a:pt x="8" y="123"/>
                        <a:pt x="9" y="125"/>
                      </a:cubicBezTo>
                      <a:cubicBezTo>
                        <a:pt x="9" y="129"/>
                        <a:pt x="51" y="98"/>
                        <a:pt x="83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7" name="Freeform 18">
                  <a:extLst>
                    <a:ext uri="{FF2B5EF4-FFF2-40B4-BE49-F238E27FC236}">
                      <a16:creationId xmlns:a16="http://schemas.microsoft.com/office/drawing/2014/main" xmlns="" id="{166DC04A-94DE-174B-8C7B-922329303C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9" y="1541"/>
                  <a:ext cx="149" cy="252"/>
                </a:xfrm>
                <a:custGeom>
                  <a:avLst/>
                  <a:gdLst>
                    <a:gd name="T0" fmla="*/ 63 w 91"/>
                    <a:gd name="T1" fmla="*/ 0 h 154"/>
                    <a:gd name="T2" fmla="*/ 88 w 91"/>
                    <a:gd name="T3" fmla="*/ 87 h 154"/>
                    <a:gd name="T4" fmla="*/ 62 w 91"/>
                    <a:gd name="T5" fmla="*/ 105 h 154"/>
                    <a:gd name="T6" fmla="*/ 47 w 91"/>
                    <a:gd name="T7" fmla="*/ 44 h 154"/>
                    <a:gd name="T8" fmla="*/ 54 w 91"/>
                    <a:gd name="T9" fmla="*/ 119 h 154"/>
                    <a:gd name="T10" fmla="*/ 50 w 91"/>
                    <a:gd name="T11" fmla="*/ 154 h 154"/>
                    <a:gd name="T12" fmla="*/ 63 w 91"/>
                    <a:gd name="T13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1" h="154">
                      <a:moveTo>
                        <a:pt x="63" y="0"/>
                      </a:moveTo>
                      <a:cubicBezTo>
                        <a:pt x="67" y="61"/>
                        <a:pt x="91" y="55"/>
                        <a:pt x="88" y="87"/>
                      </a:cubicBezTo>
                      <a:cubicBezTo>
                        <a:pt x="78" y="92"/>
                        <a:pt x="69" y="97"/>
                        <a:pt x="62" y="105"/>
                      </a:cubicBezTo>
                      <a:cubicBezTo>
                        <a:pt x="45" y="76"/>
                        <a:pt x="48" y="42"/>
                        <a:pt x="47" y="44"/>
                      </a:cubicBezTo>
                      <a:cubicBezTo>
                        <a:pt x="46" y="46"/>
                        <a:pt x="36" y="86"/>
                        <a:pt x="54" y="119"/>
                      </a:cubicBezTo>
                      <a:cubicBezTo>
                        <a:pt x="49" y="130"/>
                        <a:pt x="49" y="142"/>
                        <a:pt x="50" y="154"/>
                      </a:cubicBezTo>
                      <a:cubicBezTo>
                        <a:pt x="0" y="105"/>
                        <a:pt x="15" y="29"/>
                        <a:pt x="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8" name="Freeform 19">
                  <a:extLst>
                    <a:ext uri="{FF2B5EF4-FFF2-40B4-BE49-F238E27FC236}">
                      <a16:creationId xmlns:a16="http://schemas.microsoft.com/office/drawing/2014/main" xmlns="" id="{4CF27EE4-378D-0344-B4B3-A555747288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" y="1798"/>
                  <a:ext cx="93" cy="78"/>
                </a:xfrm>
                <a:custGeom>
                  <a:avLst/>
                  <a:gdLst>
                    <a:gd name="T0" fmla="*/ 57 w 57"/>
                    <a:gd name="T1" fmla="*/ 0 h 48"/>
                    <a:gd name="T2" fmla="*/ 18 w 57"/>
                    <a:gd name="T3" fmla="*/ 26 h 48"/>
                    <a:gd name="T4" fmla="*/ 25 w 57"/>
                    <a:gd name="T5" fmla="*/ 2 h 48"/>
                    <a:gd name="T6" fmla="*/ 0 w 57"/>
                    <a:gd name="T7" fmla="*/ 46 h 48"/>
                    <a:gd name="T8" fmla="*/ 3 w 57"/>
                    <a:gd name="T9" fmla="*/ 47 h 48"/>
                    <a:gd name="T10" fmla="*/ 57 w 57"/>
                    <a:gd name="T11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48">
                      <a:moveTo>
                        <a:pt x="57" y="0"/>
                      </a:moveTo>
                      <a:cubicBezTo>
                        <a:pt x="44" y="9"/>
                        <a:pt x="31" y="19"/>
                        <a:pt x="18" y="26"/>
                      </a:cubicBezTo>
                      <a:cubicBezTo>
                        <a:pt x="21" y="21"/>
                        <a:pt x="26" y="12"/>
                        <a:pt x="25" y="2"/>
                      </a:cubicBezTo>
                      <a:cubicBezTo>
                        <a:pt x="20" y="19"/>
                        <a:pt x="8" y="32"/>
                        <a:pt x="0" y="46"/>
                      </a:cubicBezTo>
                      <a:cubicBezTo>
                        <a:pt x="0" y="48"/>
                        <a:pt x="1" y="48"/>
                        <a:pt x="3" y="47"/>
                      </a:cubicBezTo>
                      <a:cubicBezTo>
                        <a:pt x="20" y="33"/>
                        <a:pt x="41" y="14"/>
                        <a:pt x="5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9" name="Freeform 20">
                  <a:extLst>
                    <a:ext uri="{FF2B5EF4-FFF2-40B4-BE49-F238E27FC236}">
                      <a16:creationId xmlns:a16="http://schemas.microsoft.com/office/drawing/2014/main" xmlns="" id="{9039B2E7-2A48-2C4C-882E-5262CA925A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0" y="1369"/>
                  <a:ext cx="211" cy="244"/>
                </a:xfrm>
                <a:custGeom>
                  <a:avLst/>
                  <a:gdLst>
                    <a:gd name="T0" fmla="*/ 82 w 129"/>
                    <a:gd name="T1" fmla="*/ 65 h 149"/>
                    <a:gd name="T2" fmla="*/ 33 w 129"/>
                    <a:gd name="T3" fmla="*/ 148 h 149"/>
                    <a:gd name="T4" fmla="*/ 98 w 129"/>
                    <a:gd name="T5" fmla="*/ 0 h 149"/>
                    <a:gd name="T6" fmla="*/ 21 w 129"/>
                    <a:gd name="T7" fmla="*/ 134 h 149"/>
                    <a:gd name="T8" fmla="*/ 23 w 129"/>
                    <a:gd name="T9" fmla="*/ 139 h 149"/>
                    <a:gd name="T10" fmla="*/ 82 w 129"/>
                    <a:gd name="T11" fmla="*/ 6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9" h="149">
                      <a:moveTo>
                        <a:pt x="82" y="65"/>
                      </a:moveTo>
                      <a:cubicBezTo>
                        <a:pt x="75" y="106"/>
                        <a:pt x="31" y="149"/>
                        <a:pt x="33" y="148"/>
                      </a:cubicBezTo>
                      <a:cubicBezTo>
                        <a:pt x="95" y="117"/>
                        <a:pt x="129" y="50"/>
                        <a:pt x="98" y="0"/>
                      </a:cubicBezTo>
                      <a:cubicBezTo>
                        <a:pt x="56" y="68"/>
                        <a:pt x="0" y="64"/>
                        <a:pt x="21" y="134"/>
                      </a:cubicBezTo>
                      <a:cubicBezTo>
                        <a:pt x="22" y="136"/>
                        <a:pt x="22" y="137"/>
                        <a:pt x="23" y="139"/>
                      </a:cubicBezTo>
                      <a:cubicBezTo>
                        <a:pt x="24" y="143"/>
                        <a:pt x="58" y="106"/>
                        <a:pt x="82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0" name="Freeform 21">
                  <a:extLst>
                    <a:ext uri="{FF2B5EF4-FFF2-40B4-BE49-F238E27FC236}">
                      <a16:creationId xmlns:a16="http://schemas.microsoft.com/office/drawing/2014/main" xmlns="" id="{7E0787B7-0868-2040-9CE5-5D7B91C1E0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" y="1335"/>
                  <a:ext cx="132" cy="245"/>
                </a:xfrm>
                <a:custGeom>
                  <a:avLst/>
                  <a:gdLst>
                    <a:gd name="T0" fmla="*/ 41 w 81"/>
                    <a:gd name="T1" fmla="*/ 0 h 150"/>
                    <a:gd name="T2" fmla="*/ 81 w 81"/>
                    <a:gd name="T3" fmla="*/ 78 h 150"/>
                    <a:gd name="T4" fmla="*/ 60 w 81"/>
                    <a:gd name="T5" fmla="*/ 100 h 150"/>
                    <a:gd name="T6" fmla="*/ 34 w 81"/>
                    <a:gd name="T7" fmla="*/ 45 h 150"/>
                    <a:gd name="T8" fmla="*/ 54 w 81"/>
                    <a:gd name="T9" fmla="*/ 115 h 150"/>
                    <a:gd name="T10" fmla="*/ 57 w 81"/>
                    <a:gd name="T11" fmla="*/ 150 h 150"/>
                    <a:gd name="T12" fmla="*/ 41 w 81"/>
                    <a:gd name="T13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150">
                      <a:moveTo>
                        <a:pt x="41" y="0"/>
                      </a:moveTo>
                      <a:cubicBezTo>
                        <a:pt x="56" y="58"/>
                        <a:pt x="79" y="47"/>
                        <a:pt x="81" y="78"/>
                      </a:cubicBezTo>
                      <a:cubicBezTo>
                        <a:pt x="72" y="85"/>
                        <a:pt x="65" y="92"/>
                        <a:pt x="60" y="100"/>
                      </a:cubicBezTo>
                      <a:cubicBezTo>
                        <a:pt x="38" y="75"/>
                        <a:pt x="35" y="42"/>
                        <a:pt x="34" y="45"/>
                      </a:cubicBezTo>
                      <a:cubicBezTo>
                        <a:pt x="33" y="47"/>
                        <a:pt x="31" y="87"/>
                        <a:pt x="54" y="115"/>
                      </a:cubicBezTo>
                      <a:cubicBezTo>
                        <a:pt x="52" y="126"/>
                        <a:pt x="54" y="138"/>
                        <a:pt x="57" y="150"/>
                      </a:cubicBezTo>
                      <a:cubicBezTo>
                        <a:pt x="0" y="112"/>
                        <a:pt x="1" y="36"/>
                        <a:pt x="4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1" name="Freeform 22">
                  <a:extLst>
                    <a:ext uri="{FF2B5EF4-FFF2-40B4-BE49-F238E27FC236}">
                      <a16:creationId xmlns:a16="http://schemas.microsoft.com/office/drawing/2014/main" xmlns="" id="{0C64C3DA-AE04-A94D-9000-8F079C40E3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1" y="1572"/>
                  <a:ext cx="78" cy="93"/>
                </a:xfrm>
                <a:custGeom>
                  <a:avLst/>
                  <a:gdLst>
                    <a:gd name="T0" fmla="*/ 47 w 47"/>
                    <a:gd name="T1" fmla="*/ 0 h 57"/>
                    <a:gd name="T2" fmla="*/ 14 w 47"/>
                    <a:gd name="T3" fmla="*/ 33 h 57"/>
                    <a:gd name="T4" fmla="*/ 15 w 47"/>
                    <a:gd name="T5" fmla="*/ 9 h 57"/>
                    <a:gd name="T6" fmla="*/ 0 w 47"/>
                    <a:gd name="T7" fmla="*/ 56 h 57"/>
                    <a:gd name="T8" fmla="*/ 3 w 47"/>
                    <a:gd name="T9" fmla="*/ 56 h 57"/>
                    <a:gd name="T10" fmla="*/ 47 w 47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" h="57">
                      <a:moveTo>
                        <a:pt x="47" y="0"/>
                      </a:moveTo>
                      <a:cubicBezTo>
                        <a:pt x="36" y="12"/>
                        <a:pt x="25" y="24"/>
                        <a:pt x="14" y="33"/>
                      </a:cubicBezTo>
                      <a:cubicBezTo>
                        <a:pt x="15" y="27"/>
                        <a:pt x="18" y="18"/>
                        <a:pt x="15" y="9"/>
                      </a:cubicBezTo>
                      <a:cubicBezTo>
                        <a:pt x="14" y="26"/>
                        <a:pt x="5" y="40"/>
                        <a:pt x="0" y="56"/>
                      </a:cubicBezTo>
                      <a:cubicBezTo>
                        <a:pt x="0" y="57"/>
                        <a:pt x="1" y="57"/>
                        <a:pt x="3" y="56"/>
                      </a:cubicBezTo>
                      <a:cubicBezTo>
                        <a:pt x="17" y="39"/>
                        <a:pt x="34" y="17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2" name="Freeform 23">
                  <a:extLst>
                    <a:ext uri="{FF2B5EF4-FFF2-40B4-BE49-F238E27FC236}">
                      <a16:creationId xmlns:a16="http://schemas.microsoft.com/office/drawing/2014/main" xmlns="" id="{1690A214-9848-3D4D-A6EA-406353CBD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8" y="1124"/>
                  <a:ext cx="200" cy="253"/>
                </a:xfrm>
                <a:custGeom>
                  <a:avLst/>
                  <a:gdLst>
                    <a:gd name="T0" fmla="*/ 80 w 122"/>
                    <a:gd name="T1" fmla="*/ 65 h 155"/>
                    <a:gd name="T2" fmla="*/ 48 w 122"/>
                    <a:gd name="T3" fmla="*/ 154 h 155"/>
                    <a:gd name="T4" fmla="*/ 83 w 122"/>
                    <a:gd name="T5" fmla="*/ 0 h 155"/>
                    <a:gd name="T6" fmla="*/ 34 w 122"/>
                    <a:gd name="T7" fmla="*/ 142 h 155"/>
                    <a:gd name="T8" fmla="*/ 36 w 122"/>
                    <a:gd name="T9" fmla="*/ 147 h 155"/>
                    <a:gd name="T10" fmla="*/ 80 w 122"/>
                    <a:gd name="T11" fmla="*/ 65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2" h="155">
                      <a:moveTo>
                        <a:pt x="80" y="65"/>
                      </a:moveTo>
                      <a:cubicBezTo>
                        <a:pt x="80" y="106"/>
                        <a:pt x="46" y="155"/>
                        <a:pt x="48" y="154"/>
                      </a:cubicBezTo>
                      <a:cubicBezTo>
                        <a:pt x="102" y="112"/>
                        <a:pt x="122" y="42"/>
                        <a:pt x="83" y="0"/>
                      </a:cubicBezTo>
                      <a:cubicBezTo>
                        <a:pt x="55" y="73"/>
                        <a:pt x="0" y="79"/>
                        <a:pt x="34" y="142"/>
                      </a:cubicBezTo>
                      <a:cubicBezTo>
                        <a:pt x="35" y="144"/>
                        <a:pt x="35" y="145"/>
                        <a:pt x="36" y="147"/>
                      </a:cubicBezTo>
                      <a:cubicBezTo>
                        <a:pt x="38" y="150"/>
                        <a:pt x="65" y="109"/>
                        <a:pt x="8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3" name="Freeform 24">
                  <a:extLst>
                    <a:ext uri="{FF2B5EF4-FFF2-40B4-BE49-F238E27FC236}">
                      <a16:creationId xmlns:a16="http://schemas.microsoft.com/office/drawing/2014/main" xmlns="" id="{C03BE52F-A61A-E543-9495-53BD41A020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6" y="1120"/>
                  <a:ext cx="139" cy="229"/>
                </a:xfrm>
                <a:custGeom>
                  <a:avLst/>
                  <a:gdLst>
                    <a:gd name="T0" fmla="*/ 33 w 85"/>
                    <a:gd name="T1" fmla="*/ 0 h 140"/>
                    <a:gd name="T2" fmla="*/ 85 w 85"/>
                    <a:gd name="T3" fmla="*/ 68 h 140"/>
                    <a:gd name="T4" fmla="*/ 69 w 85"/>
                    <a:gd name="T5" fmla="*/ 93 h 140"/>
                    <a:gd name="T6" fmla="*/ 34 w 85"/>
                    <a:gd name="T7" fmla="*/ 44 h 140"/>
                    <a:gd name="T8" fmla="*/ 66 w 85"/>
                    <a:gd name="T9" fmla="*/ 108 h 140"/>
                    <a:gd name="T10" fmla="*/ 75 w 85"/>
                    <a:gd name="T11" fmla="*/ 140 h 140"/>
                    <a:gd name="T12" fmla="*/ 33 w 85"/>
                    <a:gd name="T13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40">
                      <a:moveTo>
                        <a:pt x="33" y="0"/>
                      </a:moveTo>
                      <a:cubicBezTo>
                        <a:pt x="57" y="53"/>
                        <a:pt x="77" y="39"/>
                        <a:pt x="85" y="68"/>
                      </a:cubicBezTo>
                      <a:cubicBezTo>
                        <a:pt x="78" y="75"/>
                        <a:pt x="72" y="84"/>
                        <a:pt x="69" y="93"/>
                      </a:cubicBezTo>
                      <a:cubicBezTo>
                        <a:pt x="43" y="73"/>
                        <a:pt x="34" y="42"/>
                        <a:pt x="34" y="44"/>
                      </a:cubicBezTo>
                      <a:cubicBezTo>
                        <a:pt x="33" y="47"/>
                        <a:pt x="39" y="86"/>
                        <a:pt x="66" y="108"/>
                      </a:cubicBezTo>
                      <a:cubicBezTo>
                        <a:pt x="66" y="119"/>
                        <a:pt x="70" y="130"/>
                        <a:pt x="75" y="140"/>
                      </a:cubicBezTo>
                      <a:cubicBezTo>
                        <a:pt x="14" y="114"/>
                        <a:pt x="0" y="42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4" name="Freeform 25">
                  <a:extLst>
                    <a:ext uri="{FF2B5EF4-FFF2-40B4-BE49-F238E27FC236}">
                      <a16:creationId xmlns:a16="http://schemas.microsoft.com/office/drawing/2014/main" xmlns="" id="{83A3A9B0-95E6-0941-9B8A-DB183C836E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5" y="1333"/>
                  <a:ext cx="56" cy="103"/>
                </a:xfrm>
                <a:custGeom>
                  <a:avLst/>
                  <a:gdLst>
                    <a:gd name="T0" fmla="*/ 34 w 34"/>
                    <a:gd name="T1" fmla="*/ 0 h 63"/>
                    <a:gd name="T2" fmla="*/ 9 w 34"/>
                    <a:gd name="T3" fmla="*/ 38 h 63"/>
                    <a:gd name="T4" fmla="*/ 6 w 34"/>
                    <a:gd name="T5" fmla="*/ 14 h 63"/>
                    <a:gd name="T6" fmla="*/ 0 w 34"/>
                    <a:gd name="T7" fmla="*/ 62 h 63"/>
                    <a:gd name="T8" fmla="*/ 3 w 34"/>
                    <a:gd name="T9" fmla="*/ 61 h 63"/>
                    <a:gd name="T10" fmla="*/ 34 w 34"/>
                    <a:gd name="T1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4" h="63">
                      <a:moveTo>
                        <a:pt x="34" y="0"/>
                      </a:moveTo>
                      <a:cubicBezTo>
                        <a:pt x="26" y="13"/>
                        <a:pt x="18" y="26"/>
                        <a:pt x="9" y="38"/>
                      </a:cubicBezTo>
                      <a:cubicBezTo>
                        <a:pt x="9" y="32"/>
                        <a:pt x="11" y="22"/>
                        <a:pt x="6" y="14"/>
                      </a:cubicBezTo>
                      <a:cubicBezTo>
                        <a:pt x="8" y="30"/>
                        <a:pt x="2" y="46"/>
                        <a:pt x="0" y="62"/>
                      </a:cubicBezTo>
                      <a:cubicBezTo>
                        <a:pt x="0" y="63"/>
                        <a:pt x="2" y="63"/>
                        <a:pt x="3" y="61"/>
                      </a:cubicBezTo>
                      <a:cubicBezTo>
                        <a:pt x="13" y="43"/>
                        <a:pt x="25" y="19"/>
                        <a:pt x="3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5" name="Freeform 26">
                  <a:extLst>
                    <a:ext uri="{FF2B5EF4-FFF2-40B4-BE49-F238E27FC236}">
                      <a16:creationId xmlns:a16="http://schemas.microsoft.com/office/drawing/2014/main" xmlns="" id="{413305F1-216F-DE4A-A447-8D59B1FB17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1" y="893"/>
                  <a:ext cx="179" cy="253"/>
                </a:xfrm>
                <a:custGeom>
                  <a:avLst/>
                  <a:gdLst>
                    <a:gd name="T0" fmla="*/ 73 w 109"/>
                    <a:gd name="T1" fmla="*/ 63 h 155"/>
                    <a:gd name="T2" fmla="*/ 59 w 109"/>
                    <a:gd name="T3" fmla="*/ 154 h 155"/>
                    <a:gd name="T4" fmla="*/ 65 w 109"/>
                    <a:gd name="T5" fmla="*/ 0 h 155"/>
                    <a:gd name="T6" fmla="*/ 44 w 109"/>
                    <a:gd name="T7" fmla="*/ 146 h 155"/>
                    <a:gd name="T8" fmla="*/ 47 w 109"/>
                    <a:gd name="T9" fmla="*/ 149 h 155"/>
                    <a:gd name="T10" fmla="*/ 73 w 109"/>
                    <a:gd name="T11" fmla="*/ 63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155">
                      <a:moveTo>
                        <a:pt x="73" y="63"/>
                      </a:moveTo>
                      <a:cubicBezTo>
                        <a:pt x="81" y="102"/>
                        <a:pt x="58" y="155"/>
                        <a:pt x="59" y="154"/>
                      </a:cubicBezTo>
                      <a:cubicBezTo>
                        <a:pt x="103" y="104"/>
                        <a:pt x="109" y="34"/>
                        <a:pt x="65" y="0"/>
                      </a:cubicBezTo>
                      <a:cubicBezTo>
                        <a:pt x="51" y="75"/>
                        <a:pt x="0" y="91"/>
                        <a:pt x="44" y="146"/>
                      </a:cubicBezTo>
                      <a:cubicBezTo>
                        <a:pt x="45" y="147"/>
                        <a:pt x="46" y="148"/>
                        <a:pt x="47" y="149"/>
                      </a:cubicBezTo>
                      <a:cubicBezTo>
                        <a:pt x="49" y="152"/>
                        <a:pt x="67" y="108"/>
                        <a:pt x="73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6" name="Freeform 27">
                  <a:extLst>
                    <a:ext uri="{FF2B5EF4-FFF2-40B4-BE49-F238E27FC236}">
                      <a16:creationId xmlns:a16="http://schemas.microsoft.com/office/drawing/2014/main" xmlns="" id="{EAF5BEBE-7327-354B-92E2-7BC5F66AA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" y="921"/>
                  <a:ext cx="148" cy="206"/>
                </a:xfrm>
                <a:custGeom>
                  <a:avLst/>
                  <a:gdLst>
                    <a:gd name="T0" fmla="*/ 23 w 90"/>
                    <a:gd name="T1" fmla="*/ 0 h 126"/>
                    <a:gd name="T2" fmla="*/ 86 w 90"/>
                    <a:gd name="T3" fmla="*/ 55 h 126"/>
                    <a:gd name="T4" fmla="*/ 75 w 90"/>
                    <a:gd name="T5" fmla="*/ 82 h 126"/>
                    <a:gd name="T6" fmla="*/ 32 w 90"/>
                    <a:gd name="T7" fmla="*/ 42 h 126"/>
                    <a:gd name="T8" fmla="*/ 75 w 90"/>
                    <a:gd name="T9" fmla="*/ 97 h 126"/>
                    <a:gd name="T10" fmla="*/ 90 w 90"/>
                    <a:gd name="T11" fmla="*/ 126 h 126"/>
                    <a:gd name="T12" fmla="*/ 23 w 90"/>
                    <a:gd name="T13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126">
                      <a:moveTo>
                        <a:pt x="23" y="0"/>
                      </a:moveTo>
                      <a:cubicBezTo>
                        <a:pt x="56" y="46"/>
                        <a:pt x="73" y="29"/>
                        <a:pt x="86" y="55"/>
                      </a:cubicBezTo>
                      <a:cubicBezTo>
                        <a:pt x="80" y="64"/>
                        <a:pt x="76" y="73"/>
                        <a:pt x="75" y="82"/>
                      </a:cubicBezTo>
                      <a:cubicBezTo>
                        <a:pt x="47" y="68"/>
                        <a:pt x="32" y="40"/>
                        <a:pt x="32" y="42"/>
                      </a:cubicBezTo>
                      <a:cubicBezTo>
                        <a:pt x="32" y="44"/>
                        <a:pt x="45" y="81"/>
                        <a:pt x="75" y="97"/>
                      </a:cubicBezTo>
                      <a:cubicBezTo>
                        <a:pt x="77" y="108"/>
                        <a:pt x="83" y="117"/>
                        <a:pt x="90" y="126"/>
                      </a:cubicBezTo>
                      <a:cubicBezTo>
                        <a:pt x="26" y="113"/>
                        <a:pt x="0" y="46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7" name="Freeform 28">
                  <a:extLst>
                    <a:ext uri="{FF2B5EF4-FFF2-40B4-BE49-F238E27FC236}">
                      <a16:creationId xmlns:a16="http://schemas.microsoft.com/office/drawing/2014/main" xmlns="" id="{04D4AE6F-2C84-4940-BBCC-EFA2563DF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5" y="1102"/>
                  <a:ext cx="41" cy="108"/>
                </a:xfrm>
                <a:custGeom>
                  <a:avLst/>
                  <a:gdLst>
                    <a:gd name="T0" fmla="*/ 25 w 25"/>
                    <a:gd name="T1" fmla="*/ 0 h 66"/>
                    <a:gd name="T2" fmla="*/ 7 w 25"/>
                    <a:gd name="T3" fmla="*/ 40 h 66"/>
                    <a:gd name="T4" fmla="*/ 0 w 25"/>
                    <a:gd name="T5" fmla="*/ 18 h 66"/>
                    <a:gd name="T6" fmla="*/ 3 w 25"/>
                    <a:gd name="T7" fmla="*/ 65 h 66"/>
                    <a:gd name="T8" fmla="*/ 5 w 25"/>
                    <a:gd name="T9" fmla="*/ 64 h 66"/>
                    <a:gd name="T10" fmla="*/ 25 w 25"/>
                    <a:gd name="T11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66">
                      <a:moveTo>
                        <a:pt x="25" y="0"/>
                      </a:moveTo>
                      <a:cubicBezTo>
                        <a:pt x="19" y="13"/>
                        <a:pt x="13" y="28"/>
                        <a:pt x="7" y="40"/>
                      </a:cubicBezTo>
                      <a:cubicBezTo>
                        <a:pt x="6" y="34"/>
                        <a:pt x="6" y="25"/>
                        <a:pt x="0" y="18"/>
                      </a:cubicBezTo>
                      <a:cubicBezTo>
                        <a:pt x="4" y="33"/>
                        <a:pt x="2" y="49"/>
                        <a:pt x="3" y="65"/>
                      </a:cubicBezTo>
                      <a:cubicBezTo>
                        <a:pt x="3" y="66"/>
                        <a:pt x="5" y="66"/>
                        <a:pt x="5" y="64"/>
                      </a:cubicBezTo>
                      <a:cubicBezTo>
                        <a:pt x="12" y="44"/>
                        <a:pt x="19" y="19"/>
                        <a:pt x="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8" name="Freeform 29">
                  <a:extLst>
                    <a:ext uri="{FF2B5EF4-FFF2-40B4-BE49-F238E27FC236}">
                      <a16:creationId xmlns:a16="http://schemas.microsoft.com/office/drawing/2014/main" xmlns="" id="{C6C25579-F351-3543-BA4C-EC89431841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7" y="667"/>
                  <a:ext cx="164" cy="244"/>
                </a:xfrm>
                <a:custGeom>
                  <a:avLst/>
                  <a:gdLst>
                    <a:gd name="T0" fmla="*/ 64 w 100"/>
                    <a:gd name="T1" fmla="*/ 58 h 149"/>
                    <a:gd name="T2" fmla="*/ 68 w 100"/>
                    <a:gd name="T3" fmla="*/ 147 h 149"/>
                    <a:gd name="T4" fmla="*/ 45 w 100"/>
                    <a:gd name="T5" fmla="*/ 0 h 149"/>
                    <a:gd name="T6" fmla="*/ 51 w 100"/>
                    <a:gd name="T7" fmla="*/ 143 h 149"/>
                    <a:gd name="T8" fmla="*/ 55 w 100"/>
                    <a:gd name="T9" fmla="*/ 146 h 149"/>
                    <a:gd name="T10" fmla="*/ 64 w 100"/>
                    <a:gd name="T11" fmla="*/ 58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0" h="149">
                      <a:moveTo>
                        <a:pt x="64" y="58"/>
                      </a:moveTo>
                      <a:cubicBezTo>
                        <a:pt x="79" y="94"/>
                        <a:pt x="67" y="149"/>
                        <a:pt x="68" y="147"/>
                      </a:cubicBezTo>
                      <a:cubicBezTo>
                        <a:pt x="100" y="92"/>
                        <a:pt x="94" y="23"/>
                        <a:pt x="45" y="0"/>
                      </a:cubicBezTo>
                      <a:cubicBezTo>
                        <a:pt x="46" y="74"/>
                        <a:pt x="0" y="98"/>
                        <a:pt x="51" y="143"/>
                      </a:cubicBezTo>
                      <a:cubicBezTo>
                        <a:pt x="52" y="144"/>
                        <a:pt x="54" y="145"/>
                        <a:pt x="55" y="146"/>
                      </a:cubicBezTo>
                      <a:cubicBezTo>
                        <a:pt x="58" y="148"/>
                        <a:pt x="66" y="102"/>
                        <a:pt x="64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9" name="Freeform 30">
                  <a:extLst>
                    <a:ext uri="{FF2B5EF4-FFF2-40B4-BE49-F238E27FC236}">
                      <a16:creationId xmlns:a16="http://schemas.microsoft.com/office/drawing/2014/main" xmlns="" id="{4E6F4B03-7EC1-B943-9B28-A39FE5C388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" y="721"/>
                  <a:ext cx="164" cy="178"/>
                </a:xfrm>
                <a:custGeom>
                  <a:avLst/>
                  <a:gdLst>
                    <a:gd name="T0" fmla="*/ 13 w 100"/>
                    <a:gd name="T1" fmla="*/ 0 h 109"/>
                    <a:gd name="T2" fmla="*/ 83 w 100"/>
                    <a:gd name="T3" fmla="*/ 42 h 109"/>
                    <a:gd name="T4" fmla="*/ 78 w 100"/>
                    <a:gd name="T5" fmla="*/ 69 h 109"/>
                    <a:gd name="T6" fmla="*/ 30 w 100"/>
                    <a:gd name="T7" fmla="*/ 39 h 109"/>
                    <a:gd name="T8" fmla="*/ 81 w 100"/>
                    <a:gd name="T9" fmla="*/ 84 h 109"/>
                    <a:gd name="T10" fmla="*/ 100 w 100"/>
                    <a:gd name="T11" fmla="*/ 109 h 109"/>
                    <a:gd name="T12" fmla="*/ 13 w 100"/>
                    <a:gd name="T13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109">
                      <a:moveTo>
                        <a:pt x="13" y="0"/>
                      </a:moveTo>
                      <a:cubicBezTo>
                        <a:pt x="54" y="38"/>
                        <a:pt x="66" y="19"/>
                        <a:pt x="83" y="42"/>
                      </a:cubicBezTo>
                      <a:cubicBezTo>
                        <a:pt x="80" y="51"/>
                        <a:pt x="77" y="60"/>
                        <a:pt x="78" y="69"/>
                      </a:cubicBezTo>
                      <a:cubicBezTo>
                        <a:pt x="48" y="61"/>
                        <a:pt x="30" y="37"/>
                        <a:pt x="30" y="39"/>
                      </a:cubicBezTo>
                      <a:cubicBezTo>
                        <a:pt x="30" y="41"/>
                        <a:pt x="49" y="73"/>
                        <a:pt x="81" y="84"/>
                      </a:cubicBezTo>
                      <a:cubicBezTo>
                        <a:pt x="85" y="94"/>
                        <a:pt x="92" y="102"/>
                        <a:pt x="100" y="109"/>
                      </a:cubicBezTo>
                      <a:cubicBezTo>
                        <a:pt x="37" y="108"/>
                        <a:pt x="0" y="49"/>
                        <a:pt x="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0" name="Freeform 31">
                  <a:extLst>
                    <a:ext uri="{FF2B5EF4-FFF2-40B4-BE49-F238E27FC236}">
                      <a16:creationId xmlns:a16="http://schemas.microsoft.com/office/drawing/2014/main" xmlns="" id="{9C38B0C9-7919-9E4C-B882-020FA1A76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4" y="867"/>
                  <a:ext cx="33" cy="109"/>
                </a:xfrm>
                <a:custGeom>
                  <a:avLst/>
                  <a:gdLst>
                    <a:gd name="T0" fmla="*/ 20 w 20"/>
                    <a:gd name="T1" fmla="*/ 0 h 67"/>
                    <a:gd name="T2" fmla="*/ 11 w 20"/>
                    <a:gd name="T3" fmla="*/ 42 h 67"/>
                    <a:gd name="T4" fmla="*/ 0 w 20"/>
                    <a:gd name="T5" fmla="*/ 22 h 67"/>
                    <a:gd name="T6" fmla="*/ 11 w 20"/>
                    <a:gd name="T7" fmla="*/ 66 h 67"/>
                    <a:gd name="T8" fmla="*/ 13 w 20"/>
                    <a:gd name="T9" fmla="*/ 65 h 67"/>
                    <a:gd name="T10" fmla="*/ 20 w 20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67">
                      <a:moveTo>
                        <a:pt x="20" y="0"/>
                      </a:moveTo>
                      <a:cubicBezTo>
                        <a:pt x="17" y="14"/>
                        <a:pt x="14" y="29"/>
                        <a:pt x="11" y="42"/>
                      </a:cubicBezTo>
                      <a:cubicBezTo>
                        <a:pt x="9" y="36"/>
                        <a:pt x="7" y="28"/>
                        <a:pt x="0" y="22"/>
                      </a:cubicBezTo>
                      <a:cubicBezTo>
                        <a:pt x="7" y="36"/>
                        <a:pt x="8" y="52"/>
                        <a:pt x="11" y="66"/>
                      </a:cubicBezTo>
                      <a:cubicBezTo>
                        <a:pt x="12" y="67"/>
                        <a:pt x="13" y="66"/>
                        <a:pt x="13" y="65"/>
                      </a:cubicBezTo>
                      <a:cubicBezTo>
                        <a:pt x="16" y="45"/>
                        <a:pt x="19" y="19"/>
                        <a:pt x="2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1" name="Freeform 32">
                  <a:extLst>
                    <a:ext uri="{FF2B5EF4-FFF2-40B4-BE49-F238E27FC236}">
                      <a16:creationId xmlns:a16="http://schemas.microsoft.com/office/drawing/2014/main" xmlns="" id="{30B0E2F2-814B-A347-8F11-6FE1BBA4B5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" y="467"/>
                  <a:ext cx="156" cy="229"/>
                </a:xfrm>
                <a:custGeom>
                  <a:avLst/>
                  <a:gdLst>
                    <a:gd name="T0" fmla="*/ 54 w 95"/>
                    <a:gd name="T1" fmla="*/ 53 h 140"/>
                    <a:gd name="T2" fmla="*/ 74 w 95"/>
                    <a:gd name="T3" fmla="*/ 137 h 140"/>
                    <a:gd name="T4" fmla="*/ 25 w 95"/>
                    <a:gd name="T5" fmla="*/ 0 h 140"/>
                    <a:gd name="T6" fmla="*/ 57 w 95"/>
                    <a:gd name="T7" fmla="*/ 136 h 140"/>
                    <a:gd name="T8" fmla="*/ 61 w 95"/>
                    <a:gd name="T9" fmla="*/ 138 h 140"/>
                    <a:gd name="T10" fmla="*/ 54 w 95"/>
                    <a:gd name="T11" fmla="*/ 53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5" h="140">
                      <a:moveTo>
                        <a:pt x="54" y="53"/>
                      </a:moveTo>
                      <a:cubicBezTo>
                        <a:pt x="75" y="84"/>
                        <a:pt x="73" y="139"/>
                        <a:pt x="74" y="137"/>
                      </a:cubicBezTo>
                      <a:cubicBezTo>
                        <a:pt x="95" y="78"/>
                        <a:pt x="76" y="14"/>
                        <a:pt x="25" y="0"/>
                      </a:cubicBezTo>
                      <a:cubicBezTo>
                        <a:pt x="39" y="71"/>
                        <a:pt x="0" y="103"/>
                        <a:pt x="57" y="136"/>
                      </a:cubicBezTo>
                      <a:cubicBezTo>
                        <a:pt x="59" y="137"/>
                        <a:pt x="60" y="137"/>
                        <a:pt x="61" y="138"/>
                      </a:cubicBezTo>
                      <a:cubicBezTo>
                        <a:pt x="65" y="140"/>
                        <a:pt x="64" y="94"/>
                        <a:pt x="54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2" name="Freeform 33">
                  <a:extLst>
                    <a:ext uri="{FF2B5EF4-FFF2-40B4-BE49-F238E27FC236}">
                      <a16:creationId xmlns:a16="http://schemas.microsoft.com/office/drawing/2014/main" xmlns="" id="{B510E7AF-9ED1-5648-A41D-3CFA413F91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8" y="548"/>
                  <a:ext cx="177" cy="160"/>
                </a:xfrm>
                <a:custGeom>
                  <a:avLst/>
                  <a:gdLst>
                    <a:gd name="T0" fmla="*/ 4 w 108"/>
                    <a:gd name="T1" fmla="*/ 0 h 98"/>
                    <a:gd name="T2" fmla="*/ 79 w 108"/>
                    <a:gd name="T3" fmla="*/ 27 h 98"/>
                    <a:gd name="T4" fmla="*/ 79 w 108"/>
                    <a:gd name="T5" fmla="*/ 54 h 98"/>
                    <a:gd name="T6" fmla="*/ 27 w 108"/>
                    <a:gd name="T7" fmla="*/ 34 h 98"/>
                    <a:gd name="T8" fmla="*/ 84 w 108"/>
                    <a:gd name="T9" fmla="*/ 67 h 98"/>
                    <a:gd name="T10" fmla="*/ 108 w 108"/>
                    <a:gd name="T11" fmla="*/ 88 h 98"/>
                    <a:gd name="T12" fmla="*/ 4 w 108"/>
                    <a:gd name="T13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98">
                      <a:moveTo>
                        <a:pt x="4" y="0"/>
                      </a:moveTo>
                      <a:cubicBezTo>
                        <a:pt x="50" y="28"/>
                        <a:pt x="58" y="8"/>
                        <a:pt x="79" y="27"/>
                      </a:cubicBezTo>
                      <a:cubicBezTo>
                        <a:pt x="77" y="36"/>
                        <a:pt x="77" y="45"/>
                        <a:pt x="79" y="54"/>
                      </a:cubicBezTo>
                      <a:cubicBezTo>
                        <a:pt x="49" y="51"/>
                        <a:pt x="27" y="32"/>
                        <a:pt x="27" y="34"/>
                      </a:cubicBezTo>
                      <a:cubicBezTo>
                        <a:pt x="28" y="36"/>
                        <a:pt x="52" y="63"/>
                        <a:pt x="84" y="67"/>
                      </a:cubicBezTo>
                      <a:cubicBezTo>
                        <a:pt x="90" y="76"/>
                        <a:pt x="98" y="82"/>
                        <a:pt x="108" y="88"/>
                      </a:cubicBezTo>
                      <a:cubicBezTo>
                        <a:pt x="47" y="98"/>
                        <a:pt x="0" y="49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3" name="Freeform 34">
                  <a:extLst>
                    <a:ext uri="{FF2B5EF4-FFF2-40B4-BE49-F238E27FC236}">
                      <a16:creationId xmlns:a16="http://schemas.microsoft.com/office/drawing/2014/main" xmlns="" id="{240B623E-DD9A-6546-A7BD-CE0819AC05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4" y="652"/>
                  <a:ext cx="32" cy="108"/>
                </a:xfrm>
                <a:custGeom>
                  <a:avLst/>
                  <a:gdLst>
                    <a:gd name="T0" fmla="*/ 15 w 20"/>
                    <a:gd name="T1" fmla="*/ 0 h 66"/>
                    <a:gd name="T2" fmla="*/ 13 w 20"/>
                    <a:gd name="T3" fmla="*/ 42 h 66"/>
                    <a:gd name="T4" fmla="*/ 0 w 20"/>
                    <a:gd name="T5" fmla="*/ 25 h 66"/>
                    <a:gd name="T6" fmla="*/ 18 w 20"/>
                    <a:gd name="T7" fmla="*/ 65 h 66"/>
                    <a:gd name="T8" fmla="*/ 20 w 20"/>
                    <a:gd name="T9" fmla="*/ 63 h 66"/>
                    <a:gd name="T10" fmla="*/ 15 w 20"/>
                    <a:gd name="T11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66">
                      <a:moveTo>
                        <a:pt x="15" y="0"/>
                      </a:moveTo>
                      <a:cubicBezTo>
                        <a:pt x="14" y="14"/>
                        <a:pt x="14" y="29"/>
                        <a:pt x="13" y="42"/>
                      </a:cubicBezTo>
                      <a:cubicBezTo>
                        <a:pt x="11" y="37"/>
                        <a:pt x="7" y="29"/>
                        <a:pt x="0" y="25"/>
                      </a:cubicBezTo>
                      <a:cubicBezTo>
                        <a:pt x="9" y="37"/>
                        <a:pt x="12" y="52"/>
                        <a:pt x="18" y="65"/>
                      </a:cubicBezTo>
                      <a:cubicBezTo>
                        <a:pt x="19" y="66"/>
                        <a:pt x="20" y="65"/>
                        <a:pt x="20" y="63"/>
                      </a:cubicBezTo>
                      <a:cubicBezTo>
                        <a:pt x="19" y="44"/>
                        <a:pt x="17" y="19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4" name="Freeform 35">
                  <a:extLst>
                    <a:ext uri="{FF2B5EF4-FFF2-40B4-BE49-F238E27FC236}">
                      <a16:creationId xmlns:a16="http://schemas.microsoft.com/office/drawing/2014/main" xmlns="" id="{4E9565F7-C600-384C-B2E5-7CC40B1D99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" y="307"/>
                  <a:ext cx="141" cy="206"/>
                </a:xfrm>
                <a:custGeom>
                  <a:avLst/>
                  <a:gdLst>
                    <a:gd name="T0" fmla="*/ 43 w 86"/>
                    <a:gd name="T1" fmla="*/ 45 h 126"/>
                    <a:gd name="T2" fmla="*/ 77 w 86"/>
                    <a:gd name="T3" fmla="*/ 122 h 126"/>
                    <a:gd name="T4" fmla="*/ 5 w 86"/>
                    <a:gd name="T5" fmla="*/ 0 h 126"/>
                    <a:gd name="T6" fmla="*/ 61 w 86"/>
                    <a:gd name="T7" fmla="*/ 123 h 126"/>
                    <a:gd name="T8" fmla="*/ 65 w 86"/>
                    <a:gd name="T9" fmla="*/ 125 h 126"/>
                    <a:gd name="T10" fmla="*/ 43 w 86"/>
                    <a:gd name="T11" fmla="*/ 4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6" h="126">
                      <a:moveTo>
                        <a:pt x="43" y="45"/>
                      </a:moveTo>
                      <a:cubicBezTo>
                        <a:pt x="69" y="71"/>
                        <a:pt x="77" y="124"/>
                        <a:pt x="77" y="122"/>
                      </a:cubicBezTo>
                      <a:cubicBezTo>
                        <a:pt x="86" y="62"/>
                        <a:pt x="56" y="4"/>
                        <a:pt x="5" y="0"/>
                      </a:cubicBezTo>
                      <a:cubicBezTo>
                        <a:pt x="32" y="65"/>
                        <a:pt x="0" y="103"/>
                        <a:pt x="61" y="123"/>
                      </a:cubicBezTo>
                      <a:cubicBezTo>
                        <a:pt x="62" y="124"/>
                        <a:pt x="64" y="124"/>
                        <a:pt x="65" y="125"/>
                      </a:cubicBezTo>
                      <a:cubicBezTo>
                        <a:pt x="69" y="126"/>
                        <a:pt x="60" y="83"/>
                        <a:pt x="43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5" name="Freeform 36">
                  <a:extLst>
                    <a:ext uri="{FF2B5EF4-FFF2-40B4-BE49-F238E27FC236}">
                      <a16:creationId xmlns:a16="http://schemas.microsoft.com/office/drawing/2014/main" xmlns="" id="{164ABCB1-C71F-1444-84DB-9B68BF83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" y="404"/>
                  <a:ext cx="188" cy="144"/>
                </a:xfrm>
                <a:custGeom>
                  <a:avLst/>
                  <a:gdLst>
                    <a:gd name="T0" fmla="*/ 0 w 115"/>
                    <a:gd name="T1" fmla="*/ 2 h 88"/>
                    <a:gd name="T2" fmla="*/ 76 w 115"/>
                    <a:gd name="T3" fmla="*/ 14 h 88"/>
                    <a:gd name="T4" fmla="*/ 81 w 115"/>
                    <a:gd name="T5" fmla="*/ 40 h 88"/>
                    <a:gd name="T6" fmla="*/ 28 w 115"/>
                    <a:gd name="T7" fmla="*/ 30 h 88"/>
                    <a:gd name="T8" fmla="*/ 89 w 115"/>
                    <a:gd name="T9" fmla="*/ 52 h 88"/>
                    <a:gd name="T10" fmla="*/ 115 w 115"/>
                    <a:gd name="T11" fmla="*/ 67 h 88"/>
                    <a:gd name="T12" fmla="*/ 0 w 115"/>
                    <a:gd name="T13" fmla="*/ 2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88">
                      <a:moveTo>
                        <a:pt x="0" y="2"/>
                      </a:moveTo>
                      <a:cubicBezTo>
                        <a:pt x="49" y="21"/>
                        <a:pt x="53" y="0"/>
                        <a:pt x="76" y="14"/>
                      </a:cubicBezTo>
                      <a:cubicBezTo>
                        <a:pt x="76" y="23"/>
                        <a:pt x="77" y="32"/>
                        <a:pt x="81" y="40"/>
                      </a:cubicBezTo>
                      <a:cubicBezTo>
                        <a:pt x="52" y="43"/>
                        <a:pt x="27" y="28"/>
                        <a:pt x="28" y="30"/>
                      </a:cubicBezTo>
                      <a:cubicBezTo>
                        <a:pt x="29" y="32"/>
                        <a:pt x="57" y="54"/>
                        <a:pt x="89" y="52"/>
                      </a:cubicBezTo>
                      <a:cubicBezTo>
                        <a:pt x="95" y="59"/>
                        <a:pt x="105" y="64"/>
                        <a:pt x="115" y="67"/>
                      </a:cubicBezTo>
                      <a:cubicBezTo>
                        <a:pt x="58" y="88"/>
                        <a:pt x="5" y="49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6" name="Freeform 37">
                  <a:extLst>
                    <a:ext uri="{FF2B5EF4-FFF2-40B4-BE49-F238E27FC236}">
                      <a16:creationId xmlns:a16="http://schemas.microsoft.com/office/drawing/2014/main" xmlns="" id="{2091B3AD-AA30-4247-B96A-3261FB4C15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" y="471"/>
                  <a:ext cx="43" cy="101"/>
                </a:xfrm>
                <a:custGeom>
                  <a:avLst/>
                  <a:gdLst>
                    <a:gd name="T0" fmla="*/ 9 w 26"/>
                    <a:gd name="T1" fmla="*/ 0 h 62"/>
                    <a:gd name="T2" fmla="*/ 16 w 26"/>
                    <a:gd name="T3" fmla="*/ 40 h 62"/>
                    <a:gd name="T4" fmla="*/ 0 w 26"/>
                    <a:gd name="T5" fmla="*/ 26 h 62"/>
                    <a:gd name="T6" fmla="*/ 25 w 26"/>
                    <a:gd name="T7" fmla="*/ 61 h 62"/>
                    <a:gd name="T8" fmla="*/ 26 w 26"/>
                    <a:gd name="T9" fmla="*/ 59 h 62"/>
                    <a:gd name="T10" fmla="*/ 9 w 26"/>
                    <a:gd name="T11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62">
                      <a:moveTo>
                        <a:pt x="9" y="0"/>
                      </a:moveTo>
                      <a:cubicBezTo>
                        <a:pt x="12" y="13"/>
                        <a:pt x="15" y="27"/>
                        <a:pt x="16" y="40"/>
                      </a:cubicBezTo>
                      <a:cubicBezTo>
                        <a:pt x="12" y="36"/>
                        <a:pt x="8" y="29"/>
                        <a:pt x="0" y="26"/>
                      </a:cubicBezTo>
                      <a:cubicBezTo>
                        <a:pt x="10" y="36"/>
                        <a:pt x="16" y="50"/>
                        <a:pt x="25" y="61"/>
                      </a:cubicBezTo>
                      <a:cubicBezTo>
                        <a:pt x="26" y="62"/>
                        <a:pt x="26" y="61"/>
                        <a:pt x="26" y="59"/>
                      </a:cubicBezTo>
                      <a:cubicBezTo>
                        <a:pt x="22" y="41"/>
                        <a:pt x="15" y="17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7" name="Freeform 38">
                  <a:extLst>
                    <a:ext uri="{FF2B5EF4-FFF2-40B4-BE49-F238E27FC236}">
                      <a16:creationId xmlns:a16="http://schemas.microsoft.com/office/drawing/2014/main" xmlns="" id="{D4E37827-7432-1741-B770-D2ED6C71CE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3" y="165"/>
                  <a:ext cx="149" cy="188"/>
                </a:xfrm>
                <a:custGeom>
                  <a:avLst/>
                  <a:gdLst>
                    <a:gd name="T0" fmla="*/ 44 w 91"/>
                    <a:gd name="T1" fmla="*/ 42 h 115"/>
                    <a:gd name="T2" fmla="*/ 91 w 91"/>
                    <a:gd name="T3" fmla="*/ 110 h 115"/>
                    <a:gd name="T4" fmla="*/ 0 w 91"/>
                    <a:gd name="T5" fmla="*/ 6 h 115"/>
                    <a:gd name="T6" fmla="*/ 75 w 91"/>
                    <a:gd name="T7" fmla="*/ 114 h 115"/>
                    <a:gd name="T8" fmla="*/ 80 w 91"/>
                    <a:gd name="T9" fmla="*/ 114 h 115"/>
                    <a:gd name="T10" fmla="*/ 44 w 91"/>
                    <a:gd name="T11" fmla="*/ 42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1" h="115">
                      <a:moveTo>
                        <a:pt x="44" y="42"/>
                      </a:moveTo>
                      <a:cubicBezTo>
                        <a:pt x="73" y="63"/>
                        <a:pt x="91" y="111"/>
                        <a:pt x="91" y="110"/>
                      </a:cubicBezTo>
                      <a:cubicBezTo>
                        <a:pt x="88" y="50"/>
                        <a:pt x="49" y="0"/>
                        <a:pt x="0" y="6"/>
                      </a:cubicBezTo>
                      <a:cubicBezTo>
                        <a:pt x="37" y="63"/>
                        <a:pt x="13" y="105"/>
                        <a:pt x="75" y="114"/>
                      </a:cubicBezTo>
                      <a:cubicBezTo>
                        <a:pt x="77" y="114"/>
                        <a:pt x="78" y="114"/>
                        <a:pt x="80" y="114"/>
                      </a:cubicBezTo>
                      <a:cubicBezTo>
                        <a:pt x="83" y="115"/>
                        <a:pt x="67" y="75"/>
                        <a:pt x="44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8" name="Freeform 39">
                  <a:extLst>
                    <a:ext uri="{FF2B5EF4-FFF2-40B4-BE49-F238E27FC236}">
                      <a16:creationId xmlns:a16="http://schemas.microsoft.com/office/drawing/2014/main" xmlns="" id="{0D01FBDC-EE24-FA45-A68F-18295EE58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" y="271"/>
                  <a:ext cx="198" cy="136"/>
                </a:xfrm>
                <a:custGeom>
                  <a:avLst/>
                  <a:gdLst>
                    <a:gd name="T0" fmla="*/ 0 w 121"/>
                    <a:gd name="T1" fmla="*/ 11 h 83"/>
                    <a:gd name="T2" fmla="*/ 75 w 121"/>
                    <a:gd name="T3" fmla="*/ 9 h 83"/>
                    <a:gd name="T4" fmla="*/ 84 w 121"/>
                    <a:gd name="T5" fmla="*/ 33 h 83"/>
                    <a:gd name="T6" fmla="*/ 32 w 121"/>
                    <a:gd name="T7" fmla="*/ 33 h 83"/>
                    <a:gd name="T8" fmla="*/ 94 w 121"/>
                    <a:gd name="T9" fmla="*/ 43 h 83"/>
                    <a:gd name="T10" fmla="*/ 121 w 121"/>
                    <a:gd name="T11" fmla="*/ 53 h 83"/>
                    <a:gd name="T12" fmla="*/ 0 w 121"/>
                    <a:gd name="T13" fmla="*/ 1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1" h="83">
                      <a:moveTo>
                        <a:pt x="0" y="11"/>
                      </a:moveTo>
                      <a:cubicBezTo>
                        <a:pt x="50" y="21"/>
                        <a:pt x="50" y="0"/>
                        <a:pt x="75" y="9"/>
                      </a:cubicBezTo>
                      <a:cubicBezTo>
                        <a:pt x="77" y="18"/>
                        <a:pt x="79" y="26"/>
                        <a:pt x="84" y="33"/>
                      </a:cubicBezTo>
                      <a:cubicBezTo>
                        <a:pt x="57" y="41"/>
                        <a:pt x="30" y="32"/>
                        <a:pt x="32" y="33"/>
                      </a:cubicBezTo>
                      <a:cubicBezTo>
                        <a:pt x="33" y="35"/>
                        <a:pt x="64" y="51"/>
                        <a:pt x="94" y="43"/>
                      </a:cubicBezTo>
                      <a:cubicBezTo>
                        <a:pt x="101" y="49"/>
                        <a:pt x="111" y="51"/>
                        <a:pt x="121" y="53"/>
                      </a:cubicBezTo>
                      <a:cubicBezTo>
                        <a:pt x="71" y="83"/>
                        <a:pt x="13" y="56"/>
                        <a:pt x="0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9" name="Freeform 40">
                  <a:extLst>
                    <a:ext uri="{FF2B5EF4-FFF2-40B4-BE49-F238E27FC236}">
                      <a16:creationId xmlns:a16="http://schemas.microsoft.com/office/drawing/2014/main" xmlns="" id="{0C6CE744-74EA-5344-A117-25F07042FB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" y="312"/>
                  <a:ext cx="52" cy="92"/>
                </a:xfrm>
                <a:custGeom>
                  <a:avLst/>
                  <a:gdLst>
                    <a:gd name="T0" fmla="*/ 4 w 32"/>
                    <a:gd name="T1" fmla="*/ 0 h 56"/>
                    <a:gd name="T2" fmla="*/ 18 w 32"/>
                    <a:gd name="T3" fmla="*/ 37 h 56"/>
                    <a:gd name="T4" fmla="*/ 0 w 32"/>
                    <a:gd name="T5" fmla="*/ 27 h 56"/>
                    <a:gd name="T6" fmla="*/ 30 w 32"/>
                    <a:gd name="T7" fmla="*/ 56 h 56"/>
                    <a:gd name="T8" fmla="*/ 31 w 32"/>
                    <a:gd name="T9" fmla="*/ 54 h 56"/>
                    <a:gd name="T10" fmla="*/ 4 w 32"/>
                    <a:gd name="T11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56">
                      <a:moveTo>
                        <a:pt x="4" y="0"/>
                      </a:moveTo>
                      <a:cubicBezTo>
                        <a:pt x="9" y="12"/>
                        <a:pt x="14" y="25"/>
                        <a:pt x="18" y="37"/>
                      </a:cubicBezTo>
                      <a:cubicBezTo>
                        <a:pt x="14" y="34"/>
                        <a:pt x="8" y="28"/>
                        <a:pt x="0" y="27"/>
                      </a:cubicBezTo>
                      <a:cubicBezTo>
                        <a:pt x="12" y="34"/>
                        <a:pt x="20" y="46"/>
                        <a:pt x="30" y="56"/>
                      </a:cubicBezTo>
                      <a:cubicBezTo>
                        <a:pt x="31" y="56"/>
                        <a:pt x="32" y="55"/>
                        <a:pt x="31" y="54"/>
                      </a:cubicBezTo>
                      <a:cubicBezTo>
                        <a:pt x="24" y="37"/>
                        <a:pt x="13" y="16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0" name="Freeform 41">
                  <a:extLst>
                    <a:ext uri="{FF2B5EF4-FFF2-40B4-BE49-F238E27FC236}">
                      <a16:creationId xmlns:a16="http://schemas.microsoft.com/office/drawing/2014/main" xmlns="" id="{EF478479-F19F-2E4F-B3FC-0EDC9653C6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" y="52"/>
                  <a:ext cx="173" cy="173"/>
                </a:xfrm>
                <a:custGeom>
                  <a:avLst/>
                  <a:gdLst>
                    <a:gd name="T0" fmla="*/ 49 w 106"/>
                    <a:gd name="T1" fmla="*/ 41 h 106"/>
                    <a:gd name="T2" fmla="*/ 106 w 106"/>
                    <a:gd name="T3" fmla="*/ 96 h 106"/>
                    <a:gd name="T4" fmla="*/ 0 w 106"/>
                    <a:gd name="T5" fmla="*/ 14 h 106"/>
                    <a:gd name="T6" fmla="*/ 92 w 106"/>
                    <a:gd name="T7" fmla="*/ 103 h 106"/>
                    <a:gd name="T8" fmla="*/ 96 w 106"/>
                    <a:gd name="T9" fmla="*/ 103 h 106"/>
                    <a:gd name="T10" fmla="*/ 49 w 106"/>
                    <a:gd name="T11" fmla="*/ 41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06">
                      <a:moveTo>
                        <a:pt x="49" y="41"/>
                      </a:moveTo>
                      <a:cubicBezTo>
                        <a:pt x="80" y="55"/>
                        <a:pt x="106" y="98"/>
                        <a:pt x="106" y="96"/>
                      </a:cubicBezTo>
                      <a:cubicBezTo>
                        <a:pt x="93" y="40"/>
                        <a:pt x="46" y="0"/>
                        <a:pt x="0" y="14"/>
                      </a:cubicBezTo>
                      <a:cubicBezTo>
                        <a:pt x="46" y="62"/>
                        <a:pt x="31" y="106"/>
                        <a:pt x="92" y="103"/>
                      </a:cubicBezTo>
                      <a:cubicBezTo>
                        <a:pt x="93" y="103"/>
                        <a:pt x="95" y="103"/>
                        <a:pt x="96" y="103"/>
                      </a:cubicBezTo>
                      <a:cubicBezTo>
                        <a:pt x="100" y="103"/>
                        <a:pt x="77" y="68"/>
                        <a:pt x="49" y="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1" name="Freeform 42">
                  <a:extLst>
                    <a:ext uri="{FF2B5EF4-FFF2-40B4-BE49-F238E27FC236}">
                      <a16:creationId xmlns:a16="http://schemas.microsoft.com/office/drawing/2014/main" xmlns="" id="{DCCF7170-F281-2247-93C4-29E74533DB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" y="168"/>
                  <a:ext cx="204" cy="124"/>
                </a:xfrm>
                <a:custGeom>
                  <a:avLst/>
                  <a:gdLst>
                    <a:gd name="T0" fmla="*/ 0 w 124"/>
                    <a:gd name="T1" fmla="*/ 20 h 76"/>
                    <a:gd name="T2" fmla="*/ 72 w 124"/>
                    <a:gd name="T3" fmla="*/ 4 h 76"/>
                    <a:gd name="T4" fmla="*/ 85 w 124"/>
                    <a:gd name="T5" fmla="*/ 26 h 76"/>
                    <a:gd name="T6" fmla="*/ 35 w 124"/>
                    <a:gd name="T7" fmla="*/ 35 h 76"/>
                    <a:gd name="T8" fmla="*/ 96 w 124"/>
                    <a:gd name="T9" fmla="*/ 33 h 76"/>
                    <a:gd name="T10" fmla="*/ 124 w 124"/>
                    <a:gd name="T11" fmla="*/ 38 h 76"/>
                    <a:gd name="T12" fmla="*/ 0 w 124"/>
                    <a:gd name="T13" fmla="*/ 2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76">
                      <a:moveTo>
                        <a:pt x="0" y="20"/>
                      </a:moveTo>
                      <a:cubicBezTo>
                        <a:pt x="50" y="20"/>
                        <a:pt x="46" y="0"/>
                        <a:pt x="72" y="4"/>
                      </a:cubicBezTo>
                      <a:cubicBezTo>
                        <a:pt x="75" y="12"/>
                        <a:pt x="79" y="20"/>
                        <a:pt x="85" y="26"/>
                      </a:cubicBezTo>
                      <a:cubicBezTo>
                        <a:pt x="60" y="38"/>
                        <a:pt x="33" y="34"/>
                        <a:pt x="35" y="35"/>
                      </a:cubicBezTo>
                      <a:cubicBezTo>
                        <a:pt x="37" y="36"/>
                        <a:pt x="68" y="46"/>
                        <a:pt x="96" y="33"/>
                      </a:cubicBezTo>
                      <a:cubicBezTo>
                        <a:pt x="104" y="37"/>
                        <a:pt x="114" y="38"/>
                        <a:pt x="124" y="38"/>
                      </a:cubicBezTo>
                      <a:cubicBezTo>
                        <a:pt x="82" y="76"/>
                        <a:pt x="22" y="60"/>
                        <a:pt x="0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2" name="Freeform 43">
                  <a:extLst>
                    <a:ext uri="{FF2B5EF4-FFF2-40B4-BE49-F238E27FC236}">
                      <a16:creationId xmlns:a16="http://schemas.microsoft.com/office/drawing/2014/main" xmlns="" id="{FC9975BE-960E-B54A-889E-7535CADE80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" y="183"/>
                  <a:ext cx="60" cy="80"/>
                </a:xfrm>
                <a:custGeom>
                  <a:avLst/>
                  <a:gdLst>
                    <a:gd name="T0" fmla="*/ 0 w 37"/>
                    <a:gd name="T1" fmla="*/ 0 h 49"/>
                    <a:gd name="T2" fmla="*/ 20 w 37"/>
                    <a:gd name="T3" fmla="*/ 33 h 49"/>
                    <a:gd name="T4" fmla="*/ 1 w 37"/>
                    <a:gd name="T5" fmla="*/ 27 h 49"/>
                    <a:gd name="T6" fmla="*/ 36 w 37"/>
                    <a:gd name="T7" fmla="*/ 49 h 49"/>
                    <a:gd name="T8" fmla="*/ 36 w 37"/>
                    <a:gd name="T9" fmla="*/ 47 h 49"/>
                    <a:gd name="T10" fmla="*/ 0 w 37"/>
                    <a:gd name="T1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" h="49">
                      <a:moveTo>
                        <a:pt x="0" y="0"/>
                      </a:moveTo>
                      <a:cubicBezTo>
                        <a:pt x="7" y="11"/>
                        <a:pt x="15" y="23"/>
                        <a:pt x="20" y="33"/>
                      </a:cubicBezTo>
                      <a:cubicBezTo>
                        <a:pt x="16" y="31"/>
                        <a:pt x="9" y="26"/>
                        <a:pt x="1" y="27"/>
                      </a:cubicBezTo>
                      <a:cubicBezTo>
                        <a:pt x="14" y="32"/>
                        <a:pt x="24" y="42"/>
                        <a:pt x="36" y="49"/>
                      </a:cubicBezTo>
                      <a:cubicBezTo>
                        <a:pt x="36" y="49"/>
                        <a:pt x="37" y="48"/>
                        <a:pt x="36" y="47"/>
                      </a:cubicBezTo>
                      <a:cubicBezTo>
                        <a:pt x="25" y="32"/>
                        <a:pt x="12" y="1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3" name="Freeform 44">
                  <a:extLst>
                    <a:ext uri="{FF2B5EF4-FFF2-40B4-BE49-F238E27FC236}">
                      <a16:creationId xmlns:a16="http://schemas.microsoft.com/office/drawing/2014/main" xmlns="" id="{38BDAEEE-A4C2-DC43-B549-8BE8CC8C32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" y="-20"/>
                  <a:ext cx="190" cy="170"/>
                </a:xfrm>
                <a:custGeom>
                  <a:avLst/>
                  <a:gdLst>
                    <a:gd name="T0" fmla="*/ 51 w 116"/>
                    <a:gd name="T1" fmla="*/ 38 h 104"/>
                    <a:gd name="T2" fmla="*/ 115 w 116"/>
                    <a:gd name="T3" fmla="*/ 81 h 104"/>
                    <a:gd name="T4" fmla="*/ 0 w 116"/>
                    <a:gd name="T5" fmla="*/ 22 h 104"/>
                    <a:gd name="T6" fmla="*/ 103 w 116"/>
                    <a:gd name="T7" fmla="*/ 90 h 104"/>
                    <a:gd name="T8" fmla="*/ 107 w 116"/>
                    <a:gd name="T9" fmla="*/ 89 h 104"/>
                    <a:gd name="T10" fmla="*/ 51 w 116"/>
                    <a:gd name="T11" fmla="*/ 3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6" h="104">
                      <a:moveTo>
                        <a:pt x="51" y="38"/>
                      </a:moveTo>
                      <a:cubicBezTo>
                        <a:pt x="84" y="46"/>
                        <a:pt x="116" y="82"/>
                        <a:pt x="115" y="81"/>
                      </a:cubicBezTo>
                      <a:cubicBezTo>
                        <a:pt x="93" y="30"/>
                        <a:pt x="41" y="0"/>
                        <a:pt x="0" y="22"/>
                      </a:cubicBezTo>
                      <a:cubicBezTo>
                        <a:pt x="52" y="59"/>
                        <a:pt x="46" y="104"/>
                        <a:pt x="103" y="90"/>
                      </a:cubicBezTo>
                      <a:cubicBezTo>
                        <a:pt x="105" y="90"/>
                        <a:pt x="106" y="89"/>
                        <a:pt x="107" y="89"/>
                      </a:cubicBezTo>
                      <a:cubicBezTo>
                        <a:pt x="111" y="88"/>
                        <a:pt x="83" y="59"/>
                        <a:pt x="51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4" name="Freeform 45">
                  <a:extLst>
                    <a:ext uri="{FF2B5EF4-FFF2-40B4-BE49-F238E27FC236}">
                      <a16:creationId xmlns:a16="http://schemas.microsoft.com/office/drawing/2014/main" xmlns="" id="{3C2AEBB2-78F4-6F49-81F0-E802119153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" y="101"/>
                  <a:ext cx="197" cy="108"/>
                </a:xfrm>
                <a:custGeom>
                  <a:avLst/>
                  <a:gdLst>
                    <a:gd name="T0" fmla="*/ 0 w 120"/>
                    <a:gd name="T1" fmla="*/ 28 h 66"/>
                    <a:gd name="T2" fmla="*/ 65 w 120"/>
                    <a:gd name="T3" fmla="*/ 0 h 66"/>
                    <a:gd name="T4" fmla="*/ 81 w 120"/>
                    <a:gd name="T5" fmla="*/ 18 h 66"/>
                    <a:gd name="T6" fmla="*/ 35 w 120"/>
                    <a:gd name="T7" fmla="*/ 36 h 66"/>
                    <a:gd name="T8" fmla="*/ 93 w 120"/>
                    <a:gd name="T9" fmla="*/ 23 h 66"/>
                    <a:gd name="T10" fmla="*/ 120 w 120"/>
                    <a:gd name="T11" fmla="*/ 22 h 66"/>
                    <a:gd name="T12" fmla="*/ 0 w 120"/>
                    <a:gd name="T13" fmla="*/ 2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0" h="66">
                      <a:moveTo>
                        <a:pt x="0" y="28"/>
                      </a:moveTo>
                      <a:cubicBezTo>
                        <a:pt x="47" y="19"/>
                        <a:pt x="40" y="0"/>
                        <a:pt x="65" y="0"/>
                      </a:cubicBezTo>
                      <a:cubicBezTo>
                        <a:pt x="69" y="7"/>
                        <a:pt x="74" y="13"/>
                        <a:pt x="81" y="18"/>
                      </a:cubicBezTo>
                      <a:cubicBezTo>
                        <a:pt x="60" y="34"/>
                        <a:pt x="34" y="35"/>
                        <a:pt x="35" y="36"/>
                      </a:cubicBezTo>
                      <a:cubicBezTo>
                        <a:pt x="37" y="36"/>
                        <a:pt x="69" y="40"/>
                        <a:pt x="93" y="23"/>
                      </a:cubicBezTo>
                      <a:cubicBezTo>
                        <a:pt x="102" y="25"/>
                        <a:pt x="111" y="24"/>
                        <a:pt x="120" y="22"/>
                      </a:cubicBezTo>
                      <a:cubicBezTo>
                        <a:pt x="87" y="66"/>
                        <a:pt x="27" y="62"/>
                        <a:pt x="0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5" name="Freeform 46">
                  <a:extLst>
                    <a:ext uri="{FF2B5EF4-FFF2-40B4-BE49-F238E27FC236}">
                      <a16:creationId xmlns:a16="http://schemas.microsoft.com/office/drawing/2014/main" xmlns="" id="{7FFF3ECB-E9BD-994E-999D-F892916252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" y="91"/>
                  <a:ext cx="71" cy="66"/>
                </a:xfrm>
                <a:custGeom>
                  <a:avLst/>
                  <a:gdLst>
                    <a:gd name="T0" fmla="*/ 0 w 43"/>
                    <a:gd name="T1" fmla="*/ 0 h 40"/>
                    <a:gd name="T2" fmla="*/ 24 w 43"/>
                    <a:gd name="T3" fmla="*/ 28 h 40"/>
                    <a:gd name="T4" fmla="*/ 5 w 43"/>
                    <a:gd name="T5" fmla="*/ 26 h 40"/>
                    <a:gd name="T6" fmla="*/ 42 w 43"/>
                    <a:gd name="T7" fmla="*/ 40 h 40"/>
                    <a:gd name="T8" fmla="*/ 42 w 43"/>
                    <a:gd name="T9" fmla="*/ 38 h 40"/>
                    <a:gd name="T10" fmla="*/ 0 w 43"/>
                    <a:gd name="T11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40">
                      <a:moveTo>
                        <a:pt x="0" y="0"/>
                      </a:moveTo>
                      <a:cubicBezTo>
                        <a:pt x="8" y="10"/>
                        <a:pt x="17" y="19"/>
                        <a:pt x="24" y="28"/>
                      </a:cubicBezTo>
                      <a:cubicBezTo>
                        <a:pt x="20" y="27"/>
                        <a:pt x="13" y="24"/>
                        <a:pt x="5" y="26"/>
                      </a:cubicBezTo>
                      <a:cubicBezTo>
                        <a:pt x="18" y="28"/>
                        <a:pt x="30" y="35"/>
                        <a:pt x="42" y="40"/>
                      </a:cubicBezTo>
                      <a:cubicBezTo>
                        <a:pt x="43" y="40"/>
                        <a:pt x="43" y="39"/>
                        <a:pt x="42" y="38"/>
                      </a:cubicBezTo>
                      <a:cubicBezTo>
                        <a:pt x="29" y="26"/>
                        <a:pt x="13" y="1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pic>
        <p:nvPicPr>
          <p:cNvPr id="229" name="图片 228">
            <a:extLst>
              <a:ext uri="{FF2B5EF4-FFF2-40B4-BE49-F238E27FC236}">
                <a16:creationId xmlns:a16="http://schemas.microsoft.com/office/drawing/2014/main" xmlns="" id="{FAAE5640-96E8-E140-836A-77A277DF56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4052" y="1688718"/>
            <a:ext cx="2459832" cy="1862961"/>
          </a:xfrm>
          <a:prstGeom prst="rect">
            <a:avLst/>
          </a:prstGeom>
        </p:spPr>
      </p:pic>
      <p:pic>
        <p:nvPicPr>
          <p:cNvPr id="231" name="图片 230">
            <a:extLst>
              <a:ext uri="{FF2B5EF4-FFF2-40B4-BE49-F238E27FC236}">
                <a16:creationId xmlns:a16="http://schemas.microsoft.com/office/drawing/2014/main" xmlns="" id="{F35DDEAB-2677-7141-83F6-AB975ECF37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2535"/>
            <a:ext cx="4974690" cy="2296011"/>
          </a:xfrm>
          <a:prstGeom prst="rect">
            <a:avLst/>
          </a:prstGeom>
        </p:spPr>
      </p:pic>
      <p:sp>
        <p:nvSpPr>
          <p:cNvPr id="228" name="文本框 227">
            <a:extLst>
              <a:ext uri="{FF2B5EF4-FFF2-40B4-BE49-F238E27FC236}">
                <a16:creationId xmlns:a16="http://schemas.microsoft.com/office/drawing/2014/main" xmlns="" id="{C09631FE-5CD8-D34D-96C2-8D3B9BB111AD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营造爱国教育氛围</a:t>
            </a:r>
          </a:p>
        </p:txBody>
      </p:sp>
    </p:spTree>
    <p:extLst>
      <p:ext uri="{BB962C8B-B14F-4D97-AF65-F5344CB8AC3E}">
        <p14:creationId xmlns:p14="http://schemas.microsoft.com/office/powerpoint/2010/main" val="383735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FF8F863-9F58-7740-8228-74C10B72E967}"/>
              </a:ext>
            </a:extLst>
          </p:cNvPr>
          <p:cNvGrpSpPr/>
          <p:nvPr/>
        </p:nvGrpSpPr>
        <p:grpSpPr>
          <a:xfrm>
            <a:off x="874713" y="1841481"/>
            <a:ext cx="10442576" cy="3649667"/>
            <a:chOff x="874713" y="1841481"/>
            <a:chExt cx="10442576" cy="3649667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76D50452-9194-794B-90A5-36C02DE4F9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03401" y="1841481"/>
              <a:ext cx="9513888" cy="3649667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79C8EFFA-4972-BE49-962C-96DF89EE7F0A}"/>
                </a:ext>
              </a:extLst>
            </p:cNvPr>
            <p:cNvSpPr/>
            <p:nvPr/>
          </p:nvSpPr>
          <p:spPr>
            <a:xfrm>
              <a:off x="874713" y="1841481"/>
              <a:ext cx="6671599" cy="3649667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alpha val="0"/>
                  </a:srgbClr>
                </a:gs>
                <a:gs pos="69000">
                  <a:srgbClr val="BA1219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4">
              <a:extLst>
                <a:ext uri="{FF2B5EF4-FFF2-40B4-BE49-F238E27FC236}">
                  <a16:creationId xmlns:a16="http://schemas.microsoft.com/office/drawing/2014/main" xmlns="" id="{BD149E8E-F73D-DF47-A8B3-EE067E4241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6084" y="2711655"/>
              <a:ext cx="48299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文艺创作和评论评奖</a:t>
              </a:r>
              <a:endParaRPr kumimoji="0" lang="zh-CN" altLang="en-US" sz="20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文本框 4">
              <a:extLst>
                <a:ext uri="{FF2B5EF4-FFF2-40B4-BE49-F238E27FC236}">
                  <a16:creationId xmlns:a16="http://schemas.microsoft.com/office/drawing/2014/main" xmlns="" id="{CA9634EA-AC5A-0A43-BF02-269D825E9F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0289" y="3111765"/>
              <a:ext cx="4195918" cy="1526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要具有鲜明爱国主义导向，倡导讲品位、讲格调、责任，抵制低俗、庸俗、媚俗，坚决反对亵渎祖先、亵渎经典、亵渎英雄，始终保持社会主义文艺的爱国底色。</a:t>
              </a:r>
              <a:endPara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D038582-95BB-F24E-82DA-F86DAE91DB6D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营造爱国教育氛围</a:t>
            </a:r>
          </a:p>
        </p:txBody>
      </p:sp>
    </p:spTree>
    <p:extLst>
      <p:ext uri="{BB962C8B-B14F-4D97-AF65-F5344CB8AC3E}">
        <p14:creationId xmlns:p14="http://schemas.microsoft.com/office/powerpoint/2010/main" val="141222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">
            <a:extLst>
              <a:ext uri="{FF2B5EF4-FFF2-40B4-BE49-F238E27FC236}">
                <a16:creationId xmlns:a16="http://schemas.microsoft.com/office/drawing/2014/main" xmlns="" id="{0F698C59-BD0B-F441-8810-498699353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8571" y="4232459"/>
            <a:ext cx="5703788" cy="1526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285750" lvl="0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n"/>
              <a:defRPr/>
            </a:pPr>
            <a:r>
              <a:rPr lang="zh-CN" altLang="en-US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rPr>
              <a:t>实施爱国主义数字建设工程，推动爱国主义教育基地、红色旅游与网络传播有机结合。</a:t>
            </a:r>
            <a:endParaRPr lang="en-US" altLang="zh-CN" sz="1600" b="1" dirty="0">
              <a:solidFill>
                <a:srgbClr val="FBC68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285750" lvl="0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n"/>
              <a:defRPr/>
            </a:pPr>
            <a:r>
              <a:rPr lang="zh-CN" altLang="en-US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rPr>
              <a:t>创新传播载体手段，积极运用微博微信、社交媒体、视频网站、手机客户端等传播平台。</a:t>
            </a:r>
            <a:endParaRPr kumimoji="0" lang="zh-CN" altLang="en-US" sz="1600" b="1" u="none" strike="noStrike" kern="1200" cap="none" spc="0" normalizeH="0" baseline="0" noProof="0" dirty="0">
              <a:ln>
                <a:noFill/>
              </a:ln>
              <a:solidFill>
                <a:srgbClr val="FBC68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D17A7C9-80A5-2E47-B853-442D89506527}"/>
              </a:ext>
            </a:extLst>
          </p:cNvPr>
          <p:cNvGrpSpPr/>
          <p:nvPr/>
        </p:nvGrpSpPr>
        <p:grpSpPr>
          <a:xfrm>
            <a:off x="874712" y="1821781"/>
            <a:ext cx="10442576" cy="2236018"/>
            <a:chOff x="874712" y="1821781"/>
            <a:chExt cx="10442576" cy="2236018"/>
          </a:xfrm>
        </p:grpSpPr>
        <p:sp>
          <p:nvSpPr>
            <p:cNvPr id="10" name="文本框 4">
              <a:extLst>
                <a:ext uri="{FF2B5EF4-FFF2-40B4-BE49-F238E27FC236}">
                  <a16:creationId xmlns:a16="http://schemas.microsoft.com/office/drawing/2014/main" xmlns="" id="{D0C2D876-5350-2E48-9A64-ADFE113EE3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8571" y="2965615"/>
              <a:ext cx="9359150" cy="78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加强爱国主义网络内容建设，广泛开展网上主题教育活动，制作推介体现爱国主义内容、适合网络传播的音频、短视频、网络文章、纪录片、微电影等</a:t>
              </a:r>
              <a:r>
                <a:rPr lang="en-US" altLang="zh-CN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,</a:t>
              </a: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让爱国主义充盈网络空间。</a:t>
              </a:r>
            </a:p>
          </p:txBody>
        </p:sp>
        <p:sp>
          <p:nvSpPr>
            <p:cNvPr id="11" name="圆角矩形 10">
              <a:extLst>
                <a:ext uri="{FF2B5EF4-FFF2-40B4-BE49-F238E27FC236}">
                  <a16:creationId xmlns:a16="http://schemas.microsoft.com/office/drawing/2014/main" xmlns="" id="{EFE404DF-555D-2349-8975-12480219F9ED}"/>
                </a:ext>
              </a:extLst>
            </p:cNvPr>
            <p:cNvSpPr/>
            <p:nvPr/>
          </p:nvSpPr>
          <p:spPr>
            <a:xfrm>
              <a:off x="874712" y="2252861"/>
              <a:ext cx="10442576" cy="1804938"/>
            </a:xfrm>
            <a:prstGeom prst="roundRect">
              <a:avLst>
                <a:gd name="adj" fmla="val 6692"/>
              </a:avLst>
            </a:prstGeom>
            <a:noFill/>
            <a:ln>
              <a:solidFill>
                <a:srgbClr val="FBC68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0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2" name="圆角矩形 11">
              <a:extLst>
                <a:ext uri="{FF2B5EF4-FFF2-40B4-BE49-F238E27FC236}">
                  <a16:creationId xmlns:a16="http://schemas.microsoft.com/office/drawing/2014/main" xmlns="" id="{645CD8F5-9FEC-9A4A-B84D-F998C5889A4C}"/>
                </a:ext>
              </a:extLst>
            </p:cNvPr>
            <p:cNvSpPr/>
            <p:nvPr/>
          </p:nvSpPr>
          <p:spPr>
            <a:xfrm>
              <a:off x="1048572" y="1821781"/>
              <a:ext cx="4395930" cy="86216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DEAB"/>
                </a:gs>
                <a:gs pos="100000">
                  <a:srgbClr val="F8AF5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srgbClr val="C00000"/>
                  </a:solidFill>
                  <a:cs typeface="+mn-ea"/>
                  <a:sym typeface="+mn-lt"/>
                </a:rPr>
                <a:t>唱响互联网爱国主义主旋律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10813195-794B-0C48-BBC8-BFE807A0B7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2358" y="4235803"/>
            <a:ext cx="4564929" cy="176302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9F1EF1A-EFC3-6D42-B0A5-81E7311561AA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营造爱国教育氛围</a:t>
            </a:r>
          </a:p>
        </p:txBody>
      </p:sp>
    </p:spTree>
    <p:extLst>
      <p:ext uri="{BB962C8B-B14F-4D97-AF65-F5344CB8AC3E}">
        <p14:creationId xmlns:p14="http://schemas.microsoft.com/office/powerpoint/2010/main" val="109986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53794D4-6739-2446-8A9B-5738A426E5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713" y="2724361"/>
            <a:ext cx="3802357" cy="204427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722707C7-252A-E94B-837A-1D916ADFA770}"/>
              </a:ext>
            </a:extLst>
          </p:cNvPr>
          <p:cNvGrpSpPr/>
          <p:nvPr/>
        </p:nvGrpSpPr>
        <p:grpSpPr>
          <a:xfrm>
            <a:off x="4902200" y="2925041"/>
            <a:ext cx="6415088" cy="1468517"/>
            <a:chOff x="4902200" y="2925041"/>
            <a:chExt cx="6415088" cy="1468517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0B55E9FC-D463-E04A-96DA-3084F0AB3D2E}"/>
                </a:ext>
              </a:extLst>
            </p:cNvPr>
            <p:cNvSpPr txBox="1"/>
            <p:nvPr/>
          </p:nvSpPr>
          <p:spPr>
            <a:xfrm>
              <a:off x="4902200" y="3562561"/>
              <a:ext cx="64150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加强对教育的组织领导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E77A8BBF-3F26-0E48-93EC-33C20A5758AA}"/>
                </a:ext>
              </a:extLst>
            </p:cNvPr>
            <p:cNvSpPr txBox="1"/>
            <p:nvPr/>
          </p:nvSpPr>
          <p:spPr>
            <a:xfrm>
              <a:off x="4902200" y="2925041"/>
              <a:ext cx="34538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不忘初心</a:t>
              </a:r>
              <a:r>
                <a:rPr kumimoji="1" lang="en-US" altLang="zh-CN" sz="2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·</a:t>
              </a:r>
              <a:r>
                <a:rPr kumimoji="1" lang="zh-CN" altLang="en-US" sz="2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牢记使命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7407353-DC85-FA42-96E1-0DF0E77B6BB3}"/>
              </a:ext>
            </a:extLst>
          </p:cNvPr>
          <p:cNvGrpSpPr/>
          <p:nvPr/>
        </p:nvGrpSpPr>
        <p:grpSpPr>
          <a:xfrm flipH="1">
            <a:off x="4229737" y="1178860"/>
            <a:ext cx="1119796" cy="2269401"/>
            <a:chOff x="10194047" y="8101330"/>
            <a:chExt cx="954088" cy="1933576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B3F76917-9129-3A45-90DE-3297091D181E}"/>
                </a:ext>
              </a:extLst>
            </p:cNvPr>
            <p:cNvGrpSpPr/>
            <p:nvPr/>
          </p:nvGrpSpPr>
          <p:grpSpPr>
            <a:xfrm>
              <a:off x="10194047" y="9384031"/>
              <a:ext cx="606425" cy="650875"/>
              <a:chOff x="10194047" y="9384031"/>
              <a:chExt cx="606425" cy="650875"/>
            </a:xfrm>
            <a:gradFill>
              <a:gsLst>
                <a:gs pos="0">
                  <a:schemeClr val="bg1">
                    <a:alpha val="23000"/>
                  </a:schemeClr>
                </a:gs>
                <a:gs pos="88000">
                  <a:schemeClr val="bg1">
                    <a:alpha val="0"/>
                  </a:schemeClr>
                </a:gs>
              </a:gsLst>
              <a:lin ang="5400000" scaled="0"/>
            </a:gradFill>
          </p:grpSpPr>
          <p:sp>
            <p:nvSpPr>
              <p:cNvPr id="24" name="Freeform 5">
                <a:extLst>
                  <a:ext uri="{FF2B5EF4-FFF2-40B4-BE49-F238E27FC236}">
                    <a16:creationId xmlns:a16="http://schemas.microsoft.com/office/drawing/2014/main" xmlns="" id="{0CE4F679-858F-B44F-AB25-371B63CB8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0910" y="9471343"/>
                <a:ext cx="69850" cy="563563"/>
              </a:xfrm>
              <a:custGeom>
                <a:avLst/>
                <a:gdLst>
                  <a:gd name="T0" fmla="*/ 2 w 11"/>
                  <a:gd name="T1" fmla="*/ 0 h 90"/>
                  <a:gd name="T2" fmla="*/ 2 w 11"/>
                  <a:gd name="T3" fmla="*/ 0 h 90"/>
                  <a:gd name="T4" fmla="*/ 0 w 11"/>
                  <a:gd name="T5" fmla="*/ 8 h 90"/>
                  <a:gd name="T6" fmla="*/ 10 w 11"/>
                  <a:gd name="T7" fmla="*/ 89 h 90"/>
                  <a:gd name="T8" fmla="*/ 11 w 11"/>
                  <a:gd name="T9" fmla="*/ 90 h 90"/>
                  <a:gd name="T10" fmla="*/ 2 w 11"/>
                  <a:gd name="T1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90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5"/>
                      <a:pt x="0" y="8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11" y="90"/>
                      <a:pt x="11" y="90"/>
                      <a:pt x="11" y="9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6">
                <a:extLst>
                  <a:ext uri="{FF2B5EF4-FFF2-40B4-BE49-F238E27FC236}">
                    <a16:creationId xmlns:a16="http://schemas.microsoft.com/office/drawing/2014/main" xmlns="" id="{16E07887-2FA5-1B44-9328-A4741E6C85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464993"/>
                <a:ext cx="536575" cy="63500"/>
              </a:xfrm>
              <a:custGeom>
                <a:avLst/>
                <a:gdLst>
                  <a:gd name="T0" fmla="*/ 44 w 85"/>
                  <a:gd name="T1" fmla="*/ 0 h 10"/>
                  <a:gd name="T2" fmla="*/ 40 w 85"/>
                  <a:gd name="T3" fmla="*/ 0 h 10"/>
                  <a:gd name="T4" fmla="*/ 0 w 85"/>
                  <a:gd name="T5" fmla="*/ 8 h 10"/>
                  <a:gd name="T6" fmla="*/ 1 w 85"/>
                  <a:gd name="T7" fmla="*/ 9 h 10"/>
                  <a:gd name="T8" fmla="*/ 1 w 85"/>
                  <a:gd name="T9" fmla="*/ 9 h 10"/>
                  <a:gd name="T10" fmla="*/ 43 w 85"/>
                  <a:gd name="T11" fmla="*/ 1 h 10"/>
                  <a:gd name="T12" fmla="*/ 43 w 85"/>
                  <a:gd name="T13" fmla="*/ 1 h 10"/>
                  <a:gd name="T14" fmla="*/ 43 w 85"/>
                  <a:gd name="T15" fmla="*/ 1 h 10"/>
                  <a:gd name="T16" fmla="*/ 43 w 85"/>
                  <a:gd name="T17" fmla="*/ 1 h 10"/>
                  <a:gd name="T18" fmla="*/ 84 w 85"/>
                  <a:gd name="T19" fmla="*/ 9 h 10"/>
                  <a:gd name="T20" fmla="*/ 84 w 85"/>
                  <a:gd name="T21" fmla="*/ 10 h 10"/>
                  <a:gd name="T22" fmla="*/ 85 w 85"/>
                  <a:gd name="T23" fmla="*/ 9 h 10"/>
                  <a:gd name="T24" fmla="*/ 44 w 85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10">
                    <a:moveTo>
                      <a:pt x="44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34" y="2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84" y="9"/>
                      <a:pt x="84" y="10"/>
                      <a:pt x="84" y="10"/>
                    </a:cubicBezTo>
                    <a:cubicBezTo>
                      <a:pt x="85" y="10"/>
                      <a:pt x="85" y="9"/>
                      <a:pt x="85" y="9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7">
                <a:extLst>
                  <a:ext uri="{FF2B5EF4-FFF2-40B4-BE49-F238E27FC236}">
                    <a16:creationId xmlns:a16="http://schemas.microsoft.com/office/drawing/2014/main" xmlns="" id="{23221377-E1FE-D041-8548-A78570DA2F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94047" y="9428481"/>
                <a:ext cx="606425" cy="17463"/>
              </a:xfrm>
              <a:custGeom>
                <a:avLst/>
                <a:gdLst>
                  <a:gd name="T0" fmla="*/ 60 w 382"/>
                  <a:gd name="T1" fmla="*/ 4 h 11"/>
                  <a:gd name="T2" fmla="*/ 0 w 382"/>
                  <a:gd name="T3" fmla="*/ 11 h 11"/>
                  <a:gd name="T4" fmla="*/ 67 w 382"/>
                  <a:gd name="T5" fmla="*/ 11 h 11"/>
                  <a:gd name="T6" fmla="*/ 64 w 382"/>
                  <a:gd name="T7" fmla="*/ 8 h 11"/>
                  <a:gd name="T8" fmla="*/ 64 w 382"/>
                  <a:gd name="T9" fmla="*/ 8 h 11"/>
                  <a:gd name="T10" fmla="*/ 60 w 382"/>
                  <a:gd name="T11" fmla="*/ 4 h 11"/>
                  <a:gd name="T12" fmla="*/ 382 w 382"/>
                  <a:gd name="T13" fmla="*/ 0 h 11"/>
                  <a:gd name="T14" fmla="*/ 382 w 382"/>
                  <a:gd name="T15" fmla="*/ 0 h 11"/>
                  <a:gd name="T16" fmla="*/ 243 w 382"/>
                  <a:gd name="T17" fmla="*/ 0 h 11"/>
                  <a:gd name="T18" fmla="*/ 243 w 382"/>
                  <a:gd name="T19" fmla="*/ 8 h 11"/>
                  <a:gd name="T20" fmla="*/ 378 w 382"/>
                  <a:gd name="T21" fmla="*/ 4 h 11"/>
                  <a:gd name="T22" fmla="*/ 382 w 382"/>
                  <a:gd name="T2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2" h="11">
                    <a:moveTo>
                      <a:pt x="60" y="4"/>
                    </a:moveTo>
                    <a:lnTo>
                      <a:pt x="0" y="11"/>
                    </a:lnTo>
                    <a:lnTo>
                      <a:pt x="67" y="11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0" y="4"/>
                    </a:lnTo>
                    <a:close/>
                    <a:moveTo>
                      <a:pt x="382" y="0"/>
                    </a:moveTo>
                    <a:lnTo>
                      <a:pt x="382" y="0"/>
                    </a:lnTo>
                    <a:lnTo>
                      <a:pt x="243" y="0"/>
                    </a:lnTo>
                    <a:lnTo>
                      <a:pt x="243" y="8"/>
                    </a:lnTo>
                    <a:lnTo>
                      <a:pt x="378" y="4"/>
                    </a:lnTo>
                    <a:lnTo>
                      <a:pt x="38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8">
                <a:extLst>
                  <a:ext uri="{FF2B5EF4-FFF2-40B4-BE49-F238E27FC236}">
                    <a16:creationId xmlns:a16="http://schemas.microsoft.com/office/drawing/2014/main" xmlns="" id="{6385F3AF-6ADC-E349-9296-E94E00F3D3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94047" y="9428481"/>
                <a:ext cx="606425" cy="17463"/>
              </a:xfrm>
              <a:custGeom>
                <a:avLst/>
                <a:gdLst>
                  <a:gd name="T0" fmla="*/ 60 w 382"/>
                  <a:gd name="T1" fmla="*/ 4 h 11"/>
                  <a:gd name="T2" fmla="*/ 0 w 382"/>
                  <a:gd name="T3" fmla="*/ 11 h 11"/>
                  <a:gd name="T4" fmla="*/ 67 w 382"/>
                  <a:gd name="T5" fmla="*/ 11 h 11"/>
                  <a:gd name="T6" fmla="*/ 64 w 382"/>
                  <a:gd name="T7" fmla="*/ 8 h 11"/>
                  <a:gd name="T8" fmla="*/ 64 w 382"/>
                  <a:gd name="T9" fmla="*/ 8 h 11"/>
                  <a:gd name="T10" fmla="*/ 60 w 382"/>
                  <a:gd name="T11" fmla="*/ 4 h 11"/>
                  <a:gd name="T12" fmla="*/ 382 w 382"/>
                  <a:gd name="T13" fmla="*/ 0 h 11"/>
                  <a:gd name="T14" fmla="*/ 382 w 382"/>
                  <a:gd name="T15" fmla="*/ 0 h 11"/>
                  <a:gd name="T16" fmla="*/ 243 w 382"/>
                  <a:gd name="T17" fmla="*/ 0 h 11"/>
                  <a:gd name="T18" fmla="*/ 243 w 382"/>
                  <a:gd name="T19" fmla="*/ 8 h 11"/>
                  <a:gd name="T20" fmla="*/ 378 w 382"/>
                  <a:gd name="T21" fmla="*/ 4 h 11"/>
                  <a:gd name="T22" fmla="*/ 382 w 382"/>
                  <a:gd name="T2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2" h="11">
                    <a:moveTo>
                      <a:pt x="60" y="4"/>
                    </a:moveTo>
                    <a:lnTo>
                      <a:pt x="0" y="11"/>
                    </a:lnTo>
                    <a:lnTo>
                      <a:pt x="67" y="11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0" y="4"/>
                    </a:lnTo>
                    <a:moveTo>
                      <a:pt x="382" y="0"/>
                    </a:moveTo>
                    <a:lnTo>
                      <a:pt x="382" y="0"/>
                    </a:lnTo>
                    <a:lnTo>
                      <a:pt x="243" y="0"/>
                    </a:lnTo>
                    <a:lnTo>
                      <a:pt x="243" y="8"/>
                    </a:lnTo>
                    <a:lnTo>
                      <a:pt x="378" y="4"/>
                    </a:lnTo>
                    <a:lnTo>
                      <a:pt x="382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9">
                <a:extLst>
                  <a:ext uri="{FF2B5EF4-FFF2-40B4-BE49-F238E27FC236}">
                    <a16:creationId xmlns:a16="http://schemas.microsoft.com/office/drawing/2014/main" xmlns="" id="{7BC76E60-39EF-4942-814E-2D958E42F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8497" y="9471343"/>
                <a:ext cx="309563" cy="531813"/>
              </a:xfrm>
              <a:custGeom>
                <a:avLst/>
                <a:gdLst>
                  <a:gd name="T0" fmla="*/ 42 w 49"/>
                  <a:gd name="T1" fmla="*/ 0 h 85"/>
                  <a:gd name="T2" fmla="*/ 0 w 49"/>
                  <a:gd name="T3" fmla="*/ 8 h 85"/>
                  <a:gd name="T4" fmla="*/ 0 w 49"/>
                  <a:gd name="T5" fmla="*/ 8 h 85"/>
                  <a:gd name="T6" fmla="*/ 49 w 49"/>
                  <a:gd name="T7" fmla="*/ 85 h 85"/>
                  <a:gd name="T8" fmla="*/ 40 w 49"/>
                  <a:gd name="T9" fmla="*/ 8 h 85"/>
                  <a:gd name="T10" fmla="*/ 42 w 49"/>
                  <a:gd name="T11" fmla="*/ 0 h 85"/>
                  <a:gd name="T12" fmla="*/ 42 w 49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5">
                    <a:moveTo>
                      <a:pt x="42" y="0"/>
                    </a:moveTo>
                    <a:cubicBezTo>
                      <a:pt x="33" y="1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5" y="53"/>
                      <a:pt x="49" y="85"/>
                    </a:cubicBezTo>
                    <a:cubicBezTo>
                      <a:pt x="49" y="85"/>
                      <a:pt x="37" y="33"/>
                      <a:pt x="40" y="8"/>
                    </a:cubicBezTo>
                    <a:cubicBezTo>
                      <a:pt x="41" y="5"/>
                      <a:pt x="41" y="2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xmlns="" id="{89139814-7D8B-E04A-8EA2-142C4D0AC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610" y="9471343"/>
                <a:ext cx="258763" cy="406400"/>
              </a:xfrm>
              <a:custGeom>
                <a:avLst/>
                <a:gdLst>
                  <a:gd name="T0" fmla="*/ 0 w 163"/>
                  <a:gd name="T1" fmla="*/ 0 h 256"/>
                  <a:gd name="T2" fmla="*/ 0 w 163"/>
                  <a:gd name="T3" fmla="*/ 0 h 256"/>
                  <a:gd name="T4" fmla="*/ 32 w 163"/>
                  <a:gd name="T5" fmla="*/ 256 h 256"/>
                  <a:gd name="T6" fmla="*/ 163 w 163"/>
                  <a:gd name="T7" fmla="*/ 32 h 256"/>
                  <a:gd name="T8" fmla="*/ 0 w 163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256">
                    <a:moveTo>
                      <a:pt x="0" y="0"/>
                    </a:moveTo>
                    <a:lnTo>
                      <a:pt x="0" y="0"/>
                    </a:lnTo>
                    <a:lnTo>
                      <a:pt x="32" y="256"/>
                    </a:lnTo>
                    <a:lnTo>
                      <a:pt x="163" y="3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11">
                <a:extLst>
                  <a:ext uri="{FF2B5EF4-FFF2-40B4-BE49-F238E27FC236}">
                    <a16:creationId xmlns:a16="http://schemas.microsoft.com/office/drawing/2014/main" xmlns="" id="{595A0BCD-6595-FE40-B0EE-222CB481B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610" y="9471343"/>
                <a:ext cx="258763" cy="406400"/>
              </a:xfrm>
              <a:custGeom>
                <a:avLst/>
                <a:gdLst>
                  <a:gd name="T0" fmla="*/ 0 w 163"/>
                  <a:gd name="T1" fmla="*/ 0 h 256"/>
                  <a:gd name="T2" fmla="*/ 0 w 163"/>
                  <a:gd name="T3" fmla="*/ 0 h 256"/>
                  <a:gd name="T4" fmla="*/ 32 w 163"/>
                  <a:gd name="T5" fmla="*/ 256 h 256"/>
                  <a:gd name="T6" fmla="*/ 163 w 163"/>
                  <a:gd name="T7" fmla="*/ 32 h 256"/>
                  <a:gd name="T8" fmla="*/ 0 w 163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256">
                    <a:moveTo>
                      <a:pt x="0" y="0"/>
                    </a:moveTo>
                    <a:lnTo>
                      <a:pt x="0" y="0"/>
                    </a:lnTo>
                    <a:lnTo>
                      <a:pt x="32" y="256"/>
                    </a:lnTo>
                    <a:lnTo>
                      <a:pt x="163" y="32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12">
                <a:extLst>
                  <a:ext uri="{FF2B5EF4-FFF2-40B4-BE49-F238E27FC236}">
                    <a16:creationId xmlns:a16="http://schemas.microsoft.com/office/drawing/2014/main" xmlns="" id="{5E644F03-82CE-0D41-B8F3-9F7E367846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95647" y="9428481"/>
                <a:ext cx="284163" cy="42863"/>
              </a:xfrm>
              <a:custGeom>
                <a:avLst/>
                <a:gdLst>
                  <a:gd name="T0" fmla="*/ 3 w 45"/>
                  <a:gd name="T1" fmla="*/ 6 h 7"/>
                  <a:gd name="T2" fmla="*/ 3 w 45"/>
                  <a:gd name="T3" fmla="*/ 6 h 7"/>
                  <a:gd name="T4" fmla="*/ 4 w 45"/>
                  <a:gd name="T5" fmla="*/ 7 h 7"/>
                  <a:gd name="T6" fmla="*/ 3 w 45"/>
                  <a:gd name="T7" fmla="*/ 6 h 7"/>
                  <a:gd name="T8" fmla="*/ 0 w 45"/>
                  <a:gd name="T9" fmla="*/ 2 h 7"/>
                  <a:gd name="T10" fmla="*/ 0 w 45"/>
                  <a:gd name="T11" fmla="*/ 2 h 7"/>
                  <a:gd name="T12" fmla="*/ 1 w 45"/>
                  <a:gd name="T13" fmla="*/ 3 h 7"/>
                  <a:gd name="T14" fmla="*/ 2 w 45"/>
                  <a:gd name="T15" fmla="*/ 4 h 7"/>
                  <a:gd name="T16" fmla="*/ 1 w 45"/>
                  <a:gd name="T17" fmla="*/ 3 h 7"/>
                  <a:gd name="T18" fmla="*/ 1 w 45"/>
                  <a:gd name="T19" fmla="*/ 3 h 7"/>
                  <a:gd name="T20" fmla="*/ 0 w 45"/>
                  <a:gd name="T21" fmla="*/ 2 h 7"/>
                  <a:gd name="T22" fmla="*/ 20 w 45"/>
                  <a:gd name="T23" fmla="*/ 5 h 7"/>
                  <a:gd name="T24" fmla="*/ 18 w 45"/>
                  <a:gd name="T25" fmla="*/ 3 h 7"/>
                  <a:gd name="T26" fmla="*/ 20 w 45"/>
                  <a:gd name="T27" fmla="*/ 2 h 7"/>
                  <a:gd name="T28" fmla="*/ 22 w 45"/>
                  <a:gd name="T29" fmla="*/ 3 h 7"/>
                  <a:gd name="T30" fmla="*/ 20 w 45"/>
                  <a:gd name="T31" fmla="*/ 5 h 7"/>
                  <a:gd name="T32" fmla="*/ 27 w 45"/>
                  <a:gd name="T33" fmla="*/ 5 h 7"/>
                  <a:gd name="T34" fmla="*/ 25 w 45"/>
                  <a:gd name="T35" fmla="*/ 3 h 7"/>
                  <a:gd name="T36" fmla="*/ 27 w 45"/>
                  <a:gd name="T37" fmla="*/ 2 h 7"/>
                  <a:gd name="T38" fmla="*/ 29 w 45"/>
                  <a:gd name="T39" fmla="*/ 3 h 7"/>
                  <a:gd name="T40" fmla="*/ 27 w 45"/>
                  <a:gd name="T41" fmla="*/ 5 h 7"/>
                  <a:gd name="T42" fmla="*/ 34 w 45"/>
                  <a:gd name="T43" fmla="*/ 5 h 7"/>
                  <a:gd name="T44" fmla="*/ 32 w 45"/>
                  <a:gd name="T45" fmla="*/ 3 h 7"/>
                  <a:gd name="T46" fmla="*/ 34 w 45"/>
                  <a:gd name="T47" fmla="*/ 2 h 7"/>
                  <a:gd name="T48" fmla="*/ 36 w 45"/>
                  <a:gd name="T49" fmla="*/ 3 h 7"/>
                  <a:gd name="T50" fmla="*/ 34 w 45"/>
                  <a:gd name="T51" fmla="*/ 5 h 7"/>
                  <a:gd name="T52" fmla="*/ 45 w 45"/>
                  <a:gd name="T53" fmla="*/ 0 h 7"/>
                  <a:gd name="T54" fmla="*/ 13 w 45"/>
                  <a:gd name="T55" fmla="*/ 1 h 7"/>
                  <a:gd name="T56" fmla="*/ 17 w 45"/>
                  <a:gd name="T57" fmla="*/ 7 h 7"/>
                  <a:gd name="T58" fmla="*/ 30 w 45"/>
                  <a:gd name="T59" fmla="*/ 6 h 7"/>
                  <a:gd name="T60" fmla="*/ 34 w 45"/>
                  <a:gd name="T61" fmla="*/ 6 h 7"/>
                  <a:gd name="T62" fmla="*/ 44 w 45"/>
                  <a:gd name="T63" fmla="*/ 6 h 7"/>
                  <a:gd name="T64" fmla="*/ 45 w 45"/>
                  <a:gd name="T65" fmla="*/ 2 h 7"/>
                  <a:gd name="T66" fmla="*/ 45 w 45"/>
                  <a:gd name="T6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5" h="7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20" y="5"/>
                    </a:moveTo>
                    <a:cubicBezTo>
                      <a:pt x="19" y="5"/>
                      <a:pt x="18" y="4"/>
                      <a:pt x="18" y="3"/>
                    </a:cubicBezTo>
                    <a:cubicBezTo>
                      <a:pt x="18" y="3"/>
                      <a:pt x="19" y="2"/>
                      <a:pt x="20" y="2"/>
                    </a:cubicBezTo>
                    <a:cubicBezTo>
                      <a:pt x="21" y="2"/>
                      <a:pt x="22" y="3"/>
                      <a:pt x="22" y="3"/>
                    </a:cubicBezTo>
                    <a:cubicBezTo>
                      <a:pt x="22" y="4"/>
                      <a:pt x="21" y="5"/>
                      <a:pt x="20" y="5"/>
                    </a:cubicBezTo>
                    <a:moveTo>
                      <a:pt x="27" y="5"/>
                    </a:moveTo>
                    <a:cubicBezTo>
                      <a:pt x="26" y="5"/>
                      <a:pt x="25" y="4"/>
                      <a:pt x="25" y="3"/>
                    </a:cubicBezTo>
                    <a:cubicBezTo>
                      <a:pt x="25" y="3"/>
                      <a:pt x="26" y="2"/>
                      <a:pt x="27" y="2"/>
                    </a:cubicBezTo>
                    <a:cubicBezTo>
                      <a:pt x="28" y="2"/>
                      <a:pt x="29" y="3"/>
                      <a:pt x="29" y="3"/>
                    </a:cubicBezTo>
                    <a:cubicBezTo>
                      <a:pt x="29" y="4"/>
                      <a:pt x="28" y="5"/>
                      <a:pt x="27" y="5"/>
                    </a:cubicBezTo>
                    <a:moveTo>
                      <a:pt x="34" y="5"/>
                    </a:moveTo>
                    <a:cubicBezTo>
                      <a:pt x="32" y="5"/>
                      <a:pt x="32" y="4"/>
                      <a:pt x="32" y="3"/>
                    </a:cubicBezTo>
                    <a:cubicBezTo>
                      <a:pt x="32" y="3"/>
                      <a:pt x="32" y="2"/>
                      <a:pt x="34" y="2"/>
                    </a:cubicBezTo>
                    <a:cubicBezTo>
                      <a:pt x="35" y="2"/>
                      <a:pt x="36" y="3"/>
                      <a:pt x="36" y="3"/>
                    </a:cubicBezTo>
                    <a:cubicBezTo>
                      <a:pt x="36" y="4"/>
                      <a:pt x="35" y="5"/>
                      <a:pt x="34" y="5"/>
                    </a:cubicBezTo>
                    <a:moveTo>
                      <a:pt x="45" y="0"/>
                    </a:moveTo>
                    <a:cubicBezTo>
                      <a:pt x="13" y="1"/>
                      <a:pt x="13" y="1"/>
                      <a:pt x="13" y="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xmlns="" id="{C36CEDB9-1908-F746-A3D9-3B3065E76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9297" y="9434831"/>
                <a:ext cx="112713" cy="36513"/>
              </a:xfrm>
              <a:custGeom>
                <a:avLst/>
                <a:gdLst>
                  <a:gd name="T0" fmla="*/ 55 w 71"/>
                  <a:gd name="T1" fmla="*/ 0 h 23"/>
                  <a:gd name="T2" fmla="*/ 19 w 71"/>
                  <a:gd name="T3" fmla="*/ 0 h 23"/>
                  <a:gd name="T4" fmla="*/ 0 w 71"/>
                  <a:gd name="T5" fmla="*/ 0 h 23"/>
                  <a:gd name="T6" fmla="*/ 4 w 71"/>
                  <a:gd name="T7" fmla="*/ 4 h 23"/>
                  <a:gd name="T8" fmla="*/ 7 w 71"/>
                  <a:gd name="T9" fmla="*/ 7 h 23"/>
                  <a:gd name="T10" fmla="*/ 51 w 71"/>
                  <a:gd name="T11" fmla="*/ 4 h 23"/>
                  <a:gd name="T12" fmla="*/ 63 w 71"/>
                  <a:gd name="T13" fmla="*/ 19 h 23"/>
                  <a:gd name="T14" fmla="*/ 15 w 71"/>
                  <a:gd name="T15" fmla="*/ 19 h 23"/>
                  <a:gd name="T16" fmla="*/ 19 w 71"/>
                  <a:gd name="T17" fmla="*/ 23 h 23"/>
                  <a:gd name="T18" fmla="*/ 71 w 71"/>
                  <a:gd name="T19" fmla="*/ 23 h 23"/>
                  <a:gd name="T20" fmla="*/ 71 w 71"/>
                  <a:gd name="T21" fmla="*/ 23 h 23"/>
                  <a:gd name="T22" fmla="*/ 55 w 71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3">
                    <a:moveTo>
                      <a:pt x="55" y="0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7" y="7"/>
                    </a:lnTo>
                    <a:lnTo>
                      <a:pt x="51" y="4"/>
                    </a:lnTo>
                    <a:lnTo>
                      <a:pt x="63" y="19"/>
                    </a:lnTo>
                    <a:lnTo>
                      <a:pt x="15" y="19"/>
                    </a:lnTo>
                    <a:lnTo>
                      <a:pt x="19" y="23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xmlns="" id="{74B7EB68-EC01-6E43-B8C2-37A591966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9297" y="9434831"/>
                <a:ext cx="112713" cy="36513"/>
              </a:xfrm>
              <a:custGeom>
                <a:avLst/>
                <a:gdLst>
                  <a:gd name="T0" fmla="*/ 55 w 71"/>
                  <a:gd name="T1" fmla="*/ 0 h 23"/>
                  <a:gd name="T2" fmla="*/ 19 w 71"/>
                  <a:gd name="T3" fmla="*/ 0 h 23"/>
                  <a:gd name="T4" fmla="*/ 0 w 71"/>
                  <a:gd name="T5" fmla="*/ 0 h 23"/>
                  <a:gd name="T6" fmla="*/ 4 w 71"/>
                  <a:gd name="T7" fmla="*/ 4 h 23"/>
                  <a:gd name="T8" fmla="*/ 7 w 71"/>
                  <a:gd name="T9" fmla="*/ 7 h 23"/>
                  <a:gd name="T10" fmla="*/ 51 w 71"/>
                  <a:gd name="T11" fmla="*/ 4 h 23"/>
                  <a:gd name="T12" fmla="*/ 63 w 71"/>
                  <a:gd name="T13" fmla="*/ 19 h 23"/>
                  <a:gd name="T14" fmla="*/ 15 w 71"/>
                  <a:gd name="T15" fmla="*/ 19 h 23"/>
                  <a:gd name="T16" fmla="*/ 19 w 71"/>
                  <a:gd name="T17" fmla="*/ 23 h 23"/>
                  <a:gd name="T18" fmla="*/ 71 w 71"/>
                  <a:gd name="T19" fmla="*/ 23 h 23"/>
                  <a:gd name="T20" fmla="*/ 71 w 71"/>
                  <a:gd name="T21" fmla="*/ 23 h 23"/>
                  <a:gd name="T22" fmla="*/ 55 w 71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3">
                    <a:moveTo>
                      <a:pt x="55" y="0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7" y="7"/>
                    </a:lnTo>
                    <a:lnTo>
                      <a:pt x="51" y="4"/>
                    </a:lnTo>
                    <a:lnTo>
                      <a:pt x="63" y="19"/>
                    </a:lnTo>
                    <a:lnTo>
                      <a:pt x="15" y="19"/>
                    </a:lnTo>
                    <a:lnTo>
                      <a:pt x="19" y="23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55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15">
                <a:extLst>
                  <a:ext uri="{FF2B5EF4-FFF2-40B4-BE49-F238E27FC236}">
                    <a16:creationId xmlns:a16="http://schemas.microsoft.com/office/drawing/2014/main" xmlns="" id="{543BEF54-7E2E-504E-A7BA-BB68972C7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0410" y="9441181"/>
                <a:ext cx="88900" cy="23813"/>
              </a:xfrm>
              <a:custGeom>
                <a:avLst/>
                <a:gdLst>
                  <a:gd name="T0" fmla="*/ 44 w 56"/>
                  <a:gd name="T1" fmla="*/ 0 h 15"/>
                  <a:gd name="T2" fmla="*/ 0 w 56"/>
                  <a:gd name="T3" fmla="*/ 3 h 15"/>
                  <a:gd name="T4" fmla="*/ 0 w 56"/>
                  <a:gd name="T5" fmla="*/ 3 h 15"/>
                  <a:gd name="T6" fmla="*/ 4 w 56"/>
                  <a:gd name="T7" fmla="*/ 7 h 15"/>
                  <a:gd name="T8" fmla="*/ 8 w 56"/>
                  <a:gd name="T9" fmla="*/ 15 h 15"/>
                  <a:gd name="T10" fmla="*/ 8 w 56"/>
                  <a:gd name="T11" fmla="*/ 15 h 15"/>
                  <a:gd name="T12" fmla="*/ 8 w 56"/>
                  <a:gd name="T13" fmla="*/ 15 h 15"/>
                  <a:gd name="T14" fmla="*/ 56 w 56"/>
                  <a:gd name="T15" fmla="*/ 15 h 15"/>
                  <a:gd name="T16" fmla="*/ 44 w 56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15">
                    <a:moveTo>
                      <a:pt x="44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4" y="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6" y="15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16">
                <a:extLst>
                  <a:ext uri="{FF2B5EF4-FFF2-40B4-BE49-F238E27FC236}">
                    <a16:creationId xmlns:a16="http://schemas.microsoft.com/office/drawing/2014/main" xmlns="" id="{0877BA1D-BFCE-F64B-B6A1-A5ABF44FD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0410" y="9441181"/>
                <a:ext cx="88900" cy="23813"/>
              </a:xfrm>
              <a:custGeom>
                <a:avLst/>
                <a:gdLst>
                  <a:gd name="T0" fmla="*/ 44 w 56"/>
                  <a:gd name="T1" fmla="*/ 0 h 15"/>
                  <a:gd name="T2" fmla="*/ 0 w 56"/>
                  <a:gd name="T3" fmla="*/ 3 h 15"/>
                  <a:gd name="T4" fmla="*/ 0 w 56"/>
                  <a:gd name="T5" fmla="*/ 3 h 15"/>
                  <a:gd name="T6" fmla="*/ 4 w 56"/>
                  <a:gd name="T7" fmla="*/ 7 h 15"/>
                  <a:gd name="T8" fmla="*/ 8 w 56"/>
                  <a:gd name="T9" fmla="*/ 15 h 15"/>
                  <a:gd name="T10" fmla="*/ 8 w 56"/>
                  <a:gd name="T11" fmla="*/ 15 h 15"/>
                  <a:gd name="T12" fmla="*/ 8 w 56"/>
                  <a:gd name="T13" fmla="*/ 15 h 15"/>
                  <a:gd name="T14" fmla="*/ 56 w 56"/>
                  <a:gd name="T15" fmla="*/ 15 h 15"/>
                  <a:gd name="T16" fmla="*/ 44 w 56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15">
                    <a:moveTo>
                      <a:pt x="44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4" y="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6" y="15"/>
                    </a:lnTo>
                    <a:lnTo>
                      <a:pt x="44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17">
                <a:extLst>
                  <a:ext uri="{FF2B5EF4-FFF2-40B4-BE49-F238E27FC236}">
                    <a16:creationId xmlns:a16="http://schemas.microsoft.com/office/drawing/2014/main" xmlns="" id="{4E32F4CC-42BE-AB40-9F5A-AAF4A7B67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4047" y="9384031"/>
                <a:ext cx="606425" cy="61913"/>
              </a:xfrm>
              <a:custGeom>
                <a:avLst/>
                <a:gdLst>
                  <a:gd name="T0" fmla="*/ 11 w 96"/>
                  <a:gd name="T1" fmla="*/ 0 h 10"/>
                  <a:gd name="T2" fmla="*/ 0 w 96"/>
                  <a:gd name="T3" fmla="*/ 10 h 10"/>
                  <a:gd name="T4" fmla="*/ 15 w 96"/>
                  <a:gd name="T5" fmla="*/ 8 h 10"/>
                  <a:gd name="T6" fmla="*/ 20 w 96"/>
                  <a:gd name="T7" fmla="*/ 8 h 10"/>
                  <a:gd name="T8" fmla="*/ 29 w 96"/>
                  <a:gd name="T9" fmla="*/ 8 h 10"/>
                  <a:gd name="T10" fmla="*/ 61 w 96"/>
                  <a:gd name="T11" fmla="*/ 7 h 10"/>
                  <a:gd name="T12" fmla="*/ 96 w 96"/>
                  <a:gd name="T13" fmla="*/ 7 h 10"/>
                  <a:gd name="T14" fmla="*/ 93 w 96"/>
                  <a:gd name="T15" fmla="*/ 3 h 10"/>
                  <a:gd name="T16" fmla="*/ 78 w 96"/>
                  <a:gd name="T17" fmla="*/ 3 h 10"/>
                  <a:gd name="T18" fmla="*/ 11 w 96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10">
                    <a:moveTo>
                      <a:pt x="11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61" y="7"/>
                      <a:pt x="61" y="7"/>
                      <a:pt x="61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88" y="3"/>
                      <a:pt x="83" y="3"/>
                      <a:pt x="78" y="3"/>
                    </a:cubicBezTo>
                    <a:cubicBezTo>
                      <a:pt x="48" y="3"/>
                      <a:pt x="22" y="2"/>
                      <a:pt x="1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Oval 18">
                <a:extLst>
                  <a:ext uri="{FF2B5EF4-FFF2-40B4-BE49-F238E27FC236}">
                    <a16:creationId xmlns:a16="http://schemas.microsoft.com/office/drawing/2014/main" xmlns="" id="{415C069F-039D-6240-81A1-99ACD21A3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60" y="9441181"/>
                <a:ext cx="25400" cy="174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Oval 19">
                <a:extLst>
                  <a:ext uri="{FF2B5EF4-FFF2-40B4-BE49-F238E27FC236}">
                    <a16:creationId xmlns:a16="http://schemas.microsoft.com/office/drawing/2014/main" xmlns="" id="{E10943DB-5CA8-A04B-8402-B854E5745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2810" y="9441181"/>
                <a:ext cx="25400" cy="174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Oval 20">
                <a:extLst>
                  <a:ext uri="{FF2B5EF4-FFF2-40B4-BE49-F238E27FC236}">
                    <a16:creationId xmlns:a16="http://schemas.microsoft.com/office/drawing/2014/main" xmlns="" id="{8B0C2296-3085-9A4A-BFE2-3FC8951ED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7260" y="9441181"/>
                <a:ext cx="25400" cy="174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Freeform 21">
              <a:extLst>
                <a:ext uri="{FF2B5EF4-FFF2-40B4-BE49-F238E27FC236}">
                  <a16:creationId xmlns:a16="http://schemas.microsoft.com/office/drawing/2014/main" xmlns="" id="{B3EED592-4B61-9D46-A35B-604C7D3F0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147" y="9334818"/>
              <a:ext cx="915988" cy="68263"/>
            </a:xfrm>
            <a:custGeom>
              <a:avLst/>
              <a:gdLst>
                <a:gd name="T0" fmla="*/ 72 w 145"/>
                <a:gd name="T1" fmla="*/ 0 h 11"/>
                <a:gd name="T2" fmla="*/ 0 w 145"/>
                <a:gd name="T3" fmla="*/ 5 h 11"/>
                <a:gd name="T4" fmla="*/ 5 w 145"/>
                <a:gd name="T5" fmla="*/ 8 h 11"/>
                <a:gd name="T6" fmla="*/ 5 w 145"/>
                <a:gd name="T7" fmla="*/ 7 h 11"/>
                <a:gd name="T8" fmla="*/ 85 w 145"/>
                <a:gd name="T9" fmla="*/ 8 h 11"/>
                <a:gd name="T10" fmla="*/ 87 w 145"/>
                <a:gd name="T11" fmla="*/ 11 h 11"/>
                <a:gd name="T12" fmla="*/ 145 w 145"/>
                <a:gd name="T13" fmla="*/ 5 h 11"/>
                <a:gd name="T14" fmla="*/ 72 w 145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11">
                  <a:moveTo>
                    <a:pt x="72" y="0"/>
                  </a:moveTo>
                  <a:cubicBezTo>
                    <a:pt x="32" y="0"/>
                    <a:pt x="0" y="2"/>
                    <a:pt x="0" y="5"/>
                  </a:cubicBezTo>
                  <a:cubicBezTo>
                    <a:pt x="0" y="6"/>
                    <a:pt x="2" y="7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120" y="10"/>
                    <a:pt x="145" y="8"/>
                    <a:pt x="145" y="5"/>
                  </a:cubicBezTo>
                  <a:cubicBezTo>
                    <a:pt x="145" y="2"/>
                    <a:pt x="113" y="0"/>
                    <a:pt x="72" y="0"/>
                  </a:cubicBezTo>
                </a:path>
              </a:pathLst>
            </a:custGeom>
            <a:solidFill>
              <a:srgbClr val="B62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22">
              <a:extLst>
                <a:ext uri="{FF2B5EF4-FFF2-40B4-BE49-F238E27FC236}">
                  <a16:creationId xmlns:a16="http://schemas.microsoft.com/office/drawing/2014/main" xmlns="" id="{A698F75F-176C-584F-BF4B-BE6633660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3897" y="9377681"/>
              <a:ext cx="517525" cy="25400"/>
            </a:xfrm>
            <a:custGeom>
              <a:avLst/>
              <a:gdLst>
                <a:gd name="T0" fmla="*/ 0 w 82"/>
                <a:gd name="T1" fmla="*/ 0 h 4"/>
                <a:gd name="T2" fmla="*/ 0 w 82"/>
                <a:gd name="T3" fmla="*/ 1 h 4"/>
                <a:gd name="T4" fmla="*/ 67 w 82"/>
                <a:gd name="T5" fmla="*/ 4 h 4"/>
                <a:gd name="T6" fmla="*/ 82 w 82"/>
                <a:gd name="T7" fmla="*/ 4 h 4"/>
                <a:gd name="T8" fmla="*/ 80 w 82"/>
                <a:gd name="T9" fmla="*/ 1 h 4"/>
                <a:gd name="T10" fmla="*/ 0 w 8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1" y="3"/>
                    <a:pt x="37" y="4"/>
                    <a:pt x="67" y="4"/>
                  </a:cubicBezTo>
                  <a:cubicBezTo>
                    <a:pt x="72" y="4"/>
                    <a:pt x="77" y="4"/>
                    <a:pt x="82" y="4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3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23">
              <a:extLst>
                <a:ext uri="{FF2B5EF4-FFF2-40B4-BE49-F238E27FC236}">
                  <a16:creationId xmlns:a16="http://schemas.microsoft.com/office/drawing/2014/main" xmlns="" id="{392B3AF0-ED0F-1C4F-9138-68B4A6F47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4560" y="8101330"/>
              <a:ext cx="76200" cy="1120776"/>
            </a:xfrm>
            <a:custGeom>
              <a:avLst/>
              <a:gdLst>
                <a:gd name="T0" fmla="*/ 48 w 48"/>
                <a:gd name="T1" fmla="*/ 0 h 706"/>
                <a:gd name="T2" fmla="*/ 12 w 48"/>
                <a:gd name="T3" fmla="*/ 702 h 706"/>
                <a:gd name="T4" fmla="*/ 0 w 48"/>
                <a:gd name="T5" fmla="*/ 706 h 706"/>
                <a:gd name="T6" fmla="*/ 44 w 48"/>
                <a:gd name="T7" fmla="*/ 4 h 706"/>
                <a:gd name="T8" fmla="*/ 48 w 4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706">
                  <a:moveTo>
                    <a:pt x="48" y="0"/>
                  </a:moveTo>
                  <a:lnTo>
                    <a:pt x="12" y="702"/>
                  </a:lnTo>
                  <a:lnTo>
                    <a:pt x="0" y="706"/>
                  </a:lnTo>
                  <a:lnTo>
                    <a:pt x="44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24">
              <a:extLst>
                <a:ext uri="{FF2B5EF4-FFF2-40B4-BE49-F238E27FC236}">
                  <a16:creationId xmlns:a16="http://schemas.microsoft.com/office/drawing/2014/main" xmlns="" id="{AFFA7F18-6EBD-BA40-A266-98A8D19F1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147" y="9096693"/>
              <a:ext cx="536575" cy="131763"/>
            </a:xfrm>
            <a:custGeom>
              <a:avLst/>
              <a:gdLst>
                <a:gd name="T0" fmla="*/ 43 w 85"/>
                <a:gd name="T1" fmla="*/ 19 h 21"/>
                <a:gd name="T2" fmla="*/ 1 w 85"/>
                <a:gd name="T3" fmla="*/ 2 h 21"/>
                <a:gd name="T4" fmla="*/ 0 w 85"/>
                <a:gd name="T5" fmla="*/ 4 h 21"/>
                <a:gd name="T6" fmla="*/ 43 w 85"/>
                <a:gd name="T7" fmla="*/ 21 h 21"/>
                <a:gd name="T8" fmla="*/ 85 w 85"/>
                <a:gd name="T9" fmla="*/ 2 h 21"/>
                <a:gd name="T10" fmla="*/ 84 w 85"/>
                <a:gd name="T11" fmla="*/ 1 h 21"/>
                <a:gd name="T12" fmla="*/ 43 w 85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1">
                  <a:moveTo>
                    <a:pt x="43" y="19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0"/>
                    <a:pt x="84" y="1"/>
                    <a:pt x="84" y="1"/>
                  </a:cubicBezTo>
                  <a:lnTo>
                    <a:pt x="43" y="19"/>
                  </a:lnTo>
                  <a:close/>
                </a:path>
              </a:pathLst>
            </a:custGeom>
            <a:solidFill>
              <a:srgbClr val="FF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xmlns="" id="{3DFFFDB0-FBE3-194B-93DD-5557BBD45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047" y="9252268"/>
              <a:ext cx="606425" cy="57150"/>
            </a:xfrm>
            <a:custGeom>
              <a:avLst/>
              <a:gdLst>
                <a:gd name="T0" fmla="*/ 103 w 382"/>
                <a:gd name="T1" fmla="*/ 0 h 36"/>
                <a:gd name="T2" fmla="*/ 0 w 382"/>
                <a:gd name="T3" fmla="*/ 12 h 36"/>
                <a:gd name="T4" fmla="*/ 83 w 382"/>
                <a:gd name="T5" fmla="*/ 36 h 36"/>
                <a:gd name="T6" fmla="*/ 382 w 382"/>
                <a:gd name="T7" fmla="*/ 36 h 36"/>
                <a:gd name="T8" fmla="*/ 378 w 382"/>
                <a:gd name="T9" fmla="*/ 24 h 36"/>
                <a:gd name="T10" fmla="*/ 103 w 382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36">
                  <a:moveTo>
                    <a:pt x="103" y="0"/>
                  </a:moveTo>
                  <a:lnTo>
                    <a:pt x="0" y="12"/>
                  </a:lnTo>
                  <a:lnTo>
                    <a:pt x="83" y="36"/>
                  </a:lnTo>
                  <a:lnTo>
                    <a:pt x="382" y="36"/>
                  </a:lnTo>
                  <a:lnTo>
                    <a:pt x="378" y="2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B6203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xmlns="" id="{6ABA676E-8EF9-AB43-8FA8-6653C842D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8497" y="8158480"/>
              <a:ext cx="309563" cy="1057276"/>
            </a:xfrm>
            <a:custGeom>
              <a:avLst/>
              <a:gdLst>
                <a:gd name="T0" fmla="*/ 49 w 49"/>
                <a:gd name="T1" fmla="*/ 0 h 169"/>
                <a:gd name="T2" fmla="*/ 42 w 49"/>
                <a:gd name="T3" fmla="*/ 169 h 169"/>
                <a:gd name="T4" fmla="*/ 0 w 49"/>
                <a:gd name="T5" fmla="*/ 152 h 169"/>
                <a:gd name="T6" fmla="*/ 49 w 49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169">
                  <a:moveTo>
                    <a:pt x="49" y="0"/>
                  </a:moveTo>
                  <a:cubicBezTo>
                    <a:pt x="49" y="0"/>
                    <a:pt x="33" y="134"/>
                    <a:pt x="42" y="169"/>
                  </a:cubicBezTo>
                  <a:cubicBezTo>
                    <a:pt x="33" y="166"/>
                    <a:pt x="0" y="152"/>
                    <a:pt x="0" y="152"/>
                  </a:cubicBezTo>
                  <a:cubicBezTo>
                    <a:pt x="0" y="152"/>
                    <a:pt x="5" y="69"/>
                    <a:pt x="49" y="0"/>
                  </a:cubicBezTo>
                  <a:close/>
                </a:path>
              </a:pathLst>
            </a:custGeom>
            <a:gradFill>
              <a:gsLst>
                <a:gs pos="0">
                  <a:srgbClr val="FFB400"/>
                </a:gs>
                <a:gs pos="100000">
                  <a:srgbClr val="FFB400">
                    <a:alpha val="0"/>
                  </a:srgb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xmlns="" id="{67751EE9-DBF8-A24D-B0D3-AAB11BA6A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3610" y="8358505"/>
              <a:ext cx="258763" cy="857250"/>
            </a:xfrm>
            <a:custGeom>
              <a:avLst/>
              <a:gdLst>
                <a:gd name="T0" fmla="*/ 32 w 163"/>
                <a:gd name="T1" fmla="*/ 0 h 540"/>
                <a:gd name="T2" fmla="*/ 0 w 163"/>
                <a:gd name="T3" fmla="*/ 540 h 540"/>
                <a:gd name="T4" fmla="*/ 163 w 163"/>
                <a:gd name="T5" fmla="*/ 469 h 540"/>
                <a:gd name="T6" fmla="*/ 32 w 163"/>
                <a:gd name="T7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540">
                  <a:moveTo>
                    <a:pt x="32" y="0"/>
                  </a:moveTo>
                  <a:lnTo>
                    <a:pt x="0" y="540"/>
                  </a:lnTo>
                  <a:lnTo>
                    <a:pt x="163" y="469"/>
                  </a:lnTo>
                  <a:lnTo>
                    <a:pt x="32" y="0"/>
                  </a:lnTo>
                  <a:close/>
                </a:path>
              </a:pathLst>
            </a:custGeom>
            <a:gradFill>
              <a:gsLst>
                <a:gs pos="0">
                  <a:srgbClr val="FFB400"/>
                </a:gs>
                <a:gs pos="100000">
                  <a:srgbClr val="FFB400">
                    <a:alpha val="0"/>
                  </a:srgb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8">
              <a:extLst>
                <a:ext uri="{FF2B5EF4-FFF2-40B4-BE49-F238E27FC236}">
                  <a16:creationId xmlns:a16="http://schemas.microsoft.com/office/drawing/2014/main" xmlns="" id="{4EE3EB1A-7123-7943-B45A-C48002AE6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5647" y="9209406"/>
              <a:ext cx="284163" cy="119063"/>
            </a:xfrm>
            <a:custGeom>
              <a:avLst/>
              <a:gdLst>
                <a:gd name="T0" fmla="*/ 179 w 179"/>
                <a:gd name="T1" fmla="*/ 75 h 75"/>
                <a:gd name="T2" fmla="*/ 175 w 179"/>
                <a:gd name="T3" fmla="*/ 12 h 75"/>
                <a:gd name="T4" fmla="*/ 15 w 179"/>
                <a:gd name="T5" fmla="*/ 0 h 75"/>
                <a:gd name="T6" fmla="*/ 0 w 179"/>
                <a:gd name="T7" fmla="*/ 39 h 75"/>
                <a:gd name="T8" fmla="*/ 47 w 179"/>
                <a:gd name="T9" fmla="*/ 55 h 75"/>
                <a:gd name="T10" fmla="*/ 179 w 179"/>
                <a:gd name="T1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75">
                  <a:moveTo>
                    <a:pt x="179" y="75"/>
                  </a:moveTo>
                  <a:lnTo>
                    <a:pt x="175" y="12"/>
                  </a:lnTo>
                  <a:lnTo>
                    <a:pt x="15" y="0"/>
                  </a:lnTo>
                  <a:lnTo>
                    <a:pt x="0" y="39"/>
                  </a:lnTo>
                  <a:lnTo>
                    <a:pt x="47" y="55"/>
                  </a:lnTo>
                  <a:lnTo>
                    <a:pt x="179" y="75"/>
                  </a:lnTo>
                  <a:close/>
                </a:path>
              </a:pathLst>
            </a:custGeom>
            <a:solidFill>
              <a:srgbClr val="B6203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29">
              <a:extLst>
                <a:ext uri="{FF2B5EF4-FFF2-40B4-BE49-F238E27FC236}">
                  <a16:creationId xmlns:a16="http://schemas.microsoft.com/office/drawing/2014/main" xmlns="" id="{B57D3F92-1D73-C34C-B366-EF877ADA5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5647" y="9209406"/>
              <a:ext cx="284163" cy="119063"/>
            </a:xfrm>
            <a:custGeom>
              <a:avLst/>
              <a:gdLst>
                <a:gd name="T0" fmla="*/ 179 w 179"/>
                <a:gd name="T1" fmla="*/ 75 h 75"/>
                <a:gd name="T2" fmla="*/ 175 w 179"/>
                <a:gd name="T3" fmla="*/ 12 h 75"/>
                <a:gd name="T4" fmla="*/ 15 w 179"/>
                <a:gd name="T5" fmla="*/ 0 h 75"/>
                <a:gd name="T6" fmla="*/ 0 w 179"/>
                <a:gd name="T7" fmla="*/ 39 h 75"/>
                <a:gd name="T8" fmla="*/ 47 w 179"/>
                <a:gd name="T9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75">
                  <a:moveTo>
                    <a:pt x="179" y="75"/>
                  </a:moveTo>
                  <a:lnTo>
                    <a:pt x="175" y="12"/>
                  </a:lnTo>
                  <a:lnTo>
                    <a:pt x="15" y="0"/>
                  </a:lnTo>
                  <a:lnTo>
                    <a:pt x="0" y="39"/>
                  </a:lnTo>
                  <a:lnTo>
                    <a:pt x="47" y="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30">
              <a:extLst>
                <a:ext uri="{FF2B5EF4-FFF2-40B4-BE49-F238E27FC236}">
                  <a16:creationId xmlns:a16="http://schemas.microsoft.com/office/drawing/2014/main" xmlns="" id="{C7BA715C-C8E8-D648-AA20-DCBDF74F6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9297" y="9209406"/>
              <a:ext cx="112713" cy="87313"/>
            </a:xfrm>
            <a:custGeom>
              <a:avLst/>
              <a:gdLst>
                <a:gd name="T0" fmla="*/ 19 w 71"/>
                <a:gd name="T1" fmla="*/ 0 h 55"/>
                <a:gd name="T2" fmla="*/ 0 w 71"/>
                <a:gd name="T3" fmla="*/ 51 h 55"/>
                <a:gd name="T4" fmla="*/ 51 w 71"/>
                <a:gd name="T5" fmla="*/ 55 h 55"/>
                <a:gd name="T6" fmla="*/ 55 w 71"/>
                <a:gd name="T7" fmla="*/ 55 h 55"/>
                <a:gd name="T8" fmla="*/ 71 w 71"/>
                <a:gd name="T9" fmla="*/ 4 h 55"/>
                <a:gd name="T10" fmla="*/ 19 w 71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5">
                  <a:moveTo>
                    <a:pt x="19" y="0"/>
                  </a:moveTo>
                  <a:lnTo>
                    <a:pt x="0" y="51"/>
                  </a:lnTo>
                  <a:lnTo>
                    <a:pt x="51" y="55"/>
                  </a:lnTo>
                  <a:lnTo>
                    <a:pt x="55" y="55"/>
                  </a:lnTo>
                  <a:lnTo>
                    <a:pt x="71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B4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31">
              <a:extLst>
                <a:ext uri="{FF2B5EF4-FFF2-40B4-BE49-F238E27FC236}">
                  <a16:creationId xmlns:a16="http://schemas.microsoft.com/office/drawing/2014/main" xmlns="" id="{DACDA1E8-01CD-CE4B-974E-5A6ABE364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047" y="9271318"/>
              <a:ext cx="606425" cy="100013"/>
            </a:xfrm>
            <a:custGeom>
              <a:avLst/>
              <a:gdLst>
                <a:gd name="T0" fmla="*/ 0 w 382"/>
                <a:gd name="T1" fmla="*/ 0 h 63"/>
                <a:gd name="T2" fmla="*/ 44 w 382"/>
                <a:gd name="T3" fmla="*/ 63 h 63"/>
                <a:gd name="T4" fmla="*/ 362 w 382"/>
                <a:gd name="T5" fmla="*/ 59 h 63"/>
                <a:gd name="T6" fmla="*/ 382 w 382"/>
                <a:gd name="T7" fmla="*/ 24 h 63"/>
                <a:gd name="T8" fmla="*/ 79 w 382"/>
                <a:gd name="T9" fmla="*/ 12 h 63"/>
                <a:gd name="T10" fmla="*/ 0 w 382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63">
                  <a:moveTo>
                    <a:pt x="0" y="0"/>
                  </a:moveTo>
                  <a:lnTo>
                    <a:pt x="44" y="63"/>
                  </a:lnTo>
                  <a:lnTo>
                    <a:pt x="362" y="59"/>
                  </a:lnTo>
                  <a:lnTo>
                    <a:pt x="382" y="24"/>
                  </a:lnTo>
                  <a:lnTo>
                    <a:pt x="79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32">
              <a:extLst>
                <a:ext uri="{FF2B5EF4-FFF2-40B4-BE49-F238E27FC236}">
                  <a16:creationId xmlns:a16="http://schemas.microsoft.com/office/drawing/2014/main" xmlns="" id="{9F5FFE8D-9AD8-D342-AA76-003128BDC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0410" y="9222106"/>
              <a:ext cx="88900" cy="55563"/>
            </a:xfrm>
            <a:custGeom>
              <a:avLst/>
              <a:gdLst>
                <a:gd name="T0" fmla="*/ 0 w 56"/>
                <a:gd name="T1" fmla="*/ 23 h 35"/>
                <a:gd name="T2" fmla="*/ 44 w 56"/>
                <a:gd name="T3" fmla="*/ 35 h 35"/>
                <a:gd name="T4" fmla="*/ 56 w 56"/>
                <a:gd name="T5" fmla="*/ 4 h 35"/>
                <a:gd name="T6" fmla="*/ 8 w 56"/>
                <a:gd name="T7" fmla="*/ 0 h 35"/>
                <a:gd name="T8" fmla="*/ 0 w 56"/>
                <a:gd name="T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5">
                  <a:moveTo>
                    <a:pt x="0" y="23"/>
                  </a:moveTo>
                  <a:lnTo>
                    <a:pt x="44" y="35"/>
                  </a:lnTo>
                  <a:lnTo>
                    <a:pt x="56" y="4"/>
                  </a:lnTo>
                  <a:lnTo>
                    <a:pt x="8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Oval 33">
              <a:extLst>
                <a:ext uri="{FF2B5EF4-FFF2-40B4-BE49-F238E27FC236}">
                  <a16:creationId xmlns:a16="http://schemas.microsoft.com/office/drawing/2014/main" xmlns="" id="{363BDD90-8886-484F-9E37-F93797C6E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8360" y="9239568"/>
              <a:ext cx="25400" cy="38100"/>
            </a:xfrm>
            <a:prstGeom prst="ellipse">
              <a:avLst/>
            </a:pr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Oval 34">
              <a:extLst>
                <a:ext uri="{FF2B5EF4-FFF2-40B4-BE49-F238E27FC236}">
                  <a16:creationId xmlns:a16="http://schemas.microsoft.com/office/drawing/2014/main" xmlns="" id="{36E6B892-81AF-F44C-9C3B-FAC980668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52810" y="9239568"/>
              <a:ext cx="25400" cy="38100"/>
            </a:xfrm>
            <a:prstGeom prst="ellipse">
              <a:avLst/>
            </a:pr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Oval 35">
              <a:extLst>
                <a:ext uri="{FF2B5EF4-FFF2-40B4-BE49-F238E27FC236}">
                  <a16:creationId xmlns:a16="http://schemas.microsoft.com/office/drawing/2014/main" xmlns="" id="{417E8158-4146-D144-A9D8-515BAA95B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7260" y="9239568"/>
              <a:ext cx="25400" cy="38100"/>
            </a:xfrm>
            <a:prstGeom prst="ellipse">
              <a:avLst/>
            </a:pr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36">
              <a:extLst>
                <a:ext uri="{FF2B5EF4-FFF2-40B4-BE49-F238E27FC236}">
                  <a16:creationId xmlns:a16="http://schemas.microsoft.com/office/drawing/2014/main" xmlns="" id="{CC2C5EB1-CAD2-5140-BAC7-4839CCF41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147" y="9334818"/>
              <a:ext cx="733425" cy="55563"/>
            </a:xfrm>
            <a:custGeom>
              <a:avLst/>
              <a:gdLst>
                <a:gd name="T0" fmla="*/ 5 w 116"/>
                <a:gd name="T1" fmla="*/ 6 h 9"/>
                <a:gd name="T2" fmla="*/ 3 w 116"/>
                <a:gd name="T3" fmla="*/ 1 h 9"/>
                <a:gd name="T4" fmla="*/ 12 w 116"/>
                <a:gd name="T5" fmla="*/ 3 h 9"/>
                <a:gd name="T6" fmla="*/ 20 w 116"/>
                <a:gd name="T7" fmla="*/ 4 h 9"/>
                <a:gd name="T8" fmla="*/ 30 w 116"/>
                <a:gd name="T9" fmla="*/ 4 h 9"/>
                <a:gd name="T10" fmla="*/ 45 w 116"/>
                <a:gd name="T11" fmla="*/ 4 h 9"/>
                <a:gd name="T12" fmla="*/ 57 w 116"/>
                <a:gd name="T13" fmla="*/ 4 h 9"/>
                <a:gd name="T14" fmla="*/ 74 w 116"/>
                <a:gd name="T15" fmla="*/ 4 h 9"/>
                <a:gd name="T16" fmla="*/ 85 w 116"/>
                <a:gd name="T17" fmla="*/ 1 h 9"/>
                <a:gd name="T18" fmla="*/ 104 w 116"/>
                <a:gd name="T19" fmla="*/ 4 h 9"/>
                <a:gd name="T20" fmla="*/ 114 w 116"/>
                <a:gd name="T21" fmla="*/ 6 h 9"/>
                <a:gd name="T22" fmla="*/ 5 w 116"/>
                <a:gd name="T2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9">
                  <a:moveTo>
                    <a:pt x="5" y="6"/>
                  </a:moveTo>
                  <a:cubicBezTo>
                    <a:pt x="1" y="6"/>
                    <a:pt x="0" y="0"/>
                    <a:pt x="3" y="1"/>
                  </a:cubicBezTo>
                  <a:cubicBezTo>
                    <a:pt x="7" y="2"/>
                    <a:pt x="10" y="4"/>
                    <a:pt x="12" y="3"/>
                  </a:cubicBezTo>
                  <a:cubicBezTo>
                    <a:pt x="14" y="2"/>
                    <a:pt x="17" y="3"/>
                    <a:pt x="20" y="4"/>
                  </a:cubicBezTo>
                  <a:cubicBezTo>
                    <a:pt x="23" y="4"/>
                    <a:pt x="26" y="6"/>
                    <a:pt x="30" y="4"/>
                  </a:cubicBezTo>
                  <a:cubicBezTo>
                    <a:pt x="34" y="3"/>
                    <a:pt x="42" y="3"/>
                    <a:pt x="45" y="4"/>
                  </a:cubicBezTo>
                  <a:cubicBezTo>
                    <a:pt x="47" y="5"/>
                    <a:pt x="53" y="5"/>
                    <a:pt x="57" y="4"/>
                  </a:cubicBezTo>
                  <a:cubicBezTo>
                    <a:pt x="61" y="3"/>
                    <a:pt x="69" y="3"/>
                    <a:pt x="74" y="4"/>
                  </a:cubicBezTo>
                  <a:cubicBezTo>
                    <a:pt x="78" y="6"/>
                    <a:pt x="83" y="0"/>
                    <a:pt x="85" y="1"/>
                  </a:cubicBezTo>
                  <a:cubicBezTo>
                    <a:pt x="86" y="2"/>
                    <a:pt x="99" y="4"/>
                    <a:pt x="104" y="4"/>
                  </a:cubicBezTo>
                  <a:cubicBezTo>
                    <a:pt x="110" y="3"/>
                    <a:pt x="116" y="6"/>
                    <a:pt x="114" y="6"/>
                  </a:cubicBezTo>
                  <a:cubicBezTo>
                    <a:pt x="111" y="5"/>
                    <a:pt x="27" y="9"/>
                    <a:pt x="5" y="6"/>
                  </a:cubicBezTo>
                  <a:close/>
                </a:path>
              </a:pathLst>
            </a:custGeom>
            <a:solidFill>
              <a:srgbClr val="B62032">
                <a:alpha val="2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120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D198D92-54A3-584C-9EB8-B62AD95EB215}"/>
              </a:ext>
            </a:extLst>
          </p:cNvPr>
          <p:cNvSpPr txBox="1"/>
          <p:nvPr/>
        </p:nvSpPr>
        <p:spPr>
          <a:xfrm>
            <a:off x="7842142" y="1088147"/>
            <a:ext cx="3505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24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不忘初心</a:t>
            </a:r>
            <a:r>
              <a:rPr kumimoji="1" lang="en-US" altLang="zh-CN" sz="24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·</a:t>
            </a:r>
            <a:r>
              <a:rPr kumimoji="1" lang="zh-CN" altLang="en-US" sz="24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牢记使命</a:t>
            </a:r>
          </a:p>
        </p:txBody>
      </p:sp>
      <p:pic>
        <p:nvPicPr>
          <p:cNvPr id="160" name="图片 159">
            <a:extLst>
              <a:ext uri="{FF2B5EF4-FFF2-40B4-BE49-F238E27FC236}">
                <a16:creationId xmlns:a16="http://schemas.microsoft.com/office/drawing/2014/main" xmlns="" id="{E3999A03-0CA5-2641-9CF0-AF3BAEE9DC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306" y="924722"/>
            <a:ext cx="1229816" cy="66119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61" name="文本框 160">
            <a:extLst>
              <a:ext uri="{FF2B5EF4-FFF2-40B4-BE49-F238E27FC236}">
                <a16:creationId xmlns:a16="http://schemas.microsoft.com/office/drawing/2014/main" xmlns="" id="{C79C9405-8AB6-AC43-A8F3-CB70AA48DED3}"/>
              </a:ext>
            </a:extLst>
          </p:cNvPr>
          <p:cNvSpPr txBox="1"/>
          <p:nvPr/>
        </p:nvSpPr>
        <p:spPr>
          <a:xfrm>
            <a:off x="2421523" y="718815"/>
            <a:ext cx="23986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72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目录</a:t>
            </a:r>
          </a:p>
        </p:txBody>
      </p:sp>
      <p:grpSp>
        <p:nvGrpSpPr>
          <p:cNvPr id="162" name="组合 161">
            <a:extLst>
              <a:ext uri="{FF2B5EF4-FFF2-40B4-BE49-F238E27FC236}">
                <a16:creationId xmlns:a16="http://schemas.microsoft.com/office/drawing/2014/main" xmlns="" id="{8C03227F-311D-2240-9893-94359EA67CD2}"/>
              </a:ext>
            </a:extLst>
          </p:cNvPr>
          <p:cNvGrpSpPr/>
          <p:nvPr/>
        </p:nvGrpSpPr>
        <p:grpSpPr>
          <a:xfrm>
            <a:off x="976306" y="2509810"/>
            <a:ext cx="4519647" cy="1246019"/>
            <a:chOff x="976306" y="2509810"/>
            <a:chExt cx="4519647" cy="1246019"/>
          </a:xfrm>
        </p:grpSpPr>
        <p:grpSp>
          <p:nvGrpSpPr>
            <p:cNvPr id="163" name="组合 162">
              <a:extLst>
                <a:ext uri="{FF2B5EF4-FFF2-40B4-BE49-F238E27FC236}">
                  <a16:creationId xmlns:a16="http://schemas.microsoft.com/office/drawing/2014/main" xmlns="" id="{B3C65CB8-440C-E946-BC8C-3B5E472C7782}"/>
                </a:ext>
              </a:extLst>
            </p:cNvPr>
            <p:cNvGrpSpPr/>
            <p:nvPr/>
          </p:nvGrpSpPr>
          <p:grpSpPr>
            <a:xfrm>
              <a:off x="1648695" y="2512033"/>
              <a:ext cx="3847258" cy="779550"/>
              <a:chOff x="1819864" y="4079656"/>
              <a:chExt cx="2178040" cy="441325"/>
            </a:xfrm>
          </p:grpSpPr>
          <p:sp>
            <p:nvSpPr>
              <p:cNvPr id="198" name="矩形: 圆角 7">
                <a:extLst>
                  <a:ext uri="{FF2B5EF4-FFF2-40B4-BE49-F238E27FC236}">
                    <a16:creationId xmlns:a16="http://schemas.microsoft.com/office/drawing/2014/main" xmlns="" id="{2C7897E0-3B51-DF48-B169-C35A1C446623}"/>
                  </a:ext>
                </a:extLst>
              </p:cNvPr>
              <p:cNvSpPr/>
              <p:nvPr/>
            </p:nvSpPr>
            <p:spPr>
              <a:xfrm>
                <a:off x="1819864" y="4079656"/>
                <a:ext cx="2178040" cy="44132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DEAB"/>
                  </a:gs>
                  <a:gs pos="100000">
                    <a:srgbClr val="F8AF5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9" name="Text Box 11">
                <a:extLst>
                  <a:ext uri="{FF2B5EF4-FFF2-40B4-BE49-F238E27FC236}">
                    <a16:creationId xmlns:a16="http://schemas.microsoft.com/office/drawing/2014/main" xmlns="" id="{37F1351E-A459-DD46-9036-DFEC9BCB88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97633" y="4172220"/>
                <a:ext cx="1622502" cy="2613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总体要求基本内容</a:t>
                </a:r>
              </a:p>
            </p:txBody>
          </p:sp>
        </p:grpSp>
        <p:grpSp>
          <p:nvGrpSpPr>
            <p:cNvPr id="164" name="组合 163">
              <a:extLst>
                <a:ext uri="{FF2B5EF4-FFF2-40B4-BE49-F238E27FC236}">
                  <a16:creationId xmlns:a16="http://schemas.microsoft.com/office/drawing/2014/main" xmlns="" id="{FB73C2FF-0CB5-FF4C-8296-ECA3AE8EFBCE}"/>
                </a:ext>
              </a:extLst>
            </p:cNvPr>
            <p:cNvGrpSpPr/>
            <p:nvPr/>
          </p:nvGrpSpPr>
          <p:grpSpPr>
            <a:xfrm flipH="1">
              <a:off x="976306" y="2509810"/>
              <a:ext cx="614826" cy="1246019"/>
              <a:chOff x="10194047" y="8101330"/>
              <a:chExt cx="954088" cy="1933576"/>
            </a:xfrm>
          </p:grpSpPr>
          <p:grpSp>
            <p:nvGrpSpPr>
              <p:cNvPr id="165" name="组合 164">
                <a:extLst>
                  <a:ext uri="{FF2B5EF4-FFF2-40B4-BE49-F238E27FC236}">
                    <a16:creationId xmlns:a16="http://schemas.microsoft.com/office/drawing/2014/main" xmlns="" id="{E0635F88-068C-F541-BAB6-432152981C9D}"/>
                  </a:ext>
                </a:extLst>
              </p:cNvPr>
              <p:cNvGrpSpPr/>
              <p:nvPr/>
            </p:nvGrpSpPr>
            <p:grpSpPr>
              <a:xfrm>
                <a:off x="10194047" y="9384031"/>
                <a:ext cx="606425" cy="650875"/>
                <a:chOff x="10194047" y="9384031"/>
                <a:chExt cx="606425" cy="650875"/>
              </a:xfrm>
              <a:gradFill>
                <a:gsLst>
                  <a:gs pos="0">
                    <a:schemeClr val="bg1">
                      <a:alpha val="23000"/>
                    </a:schemeClr>
                  </a:gs>
                  <a:gs pos="88000">
                    <a:schemeClr val="bg1">
                      <a:alpha val="0"/>
                    </a:schemeClr>
                  </a:gs>
                </a:gsLst>
                <a:lin ang="5400000" scaled="0"/>
              </a:gradFill>
            </p:grpSpPr>
            <p:sp>
              <p:nvSpPr>
                <p:cNvPr id="182" name="Freeform 5">
                  <a:extLst>
                    <a:ext uri="{FF2B5EF4-FFF2-40B4-BE49-F238E27FC236}">
                      <a16:creationId xmlns:a16="http://schemas.microsoft.com/office/drawing/2014/main" xmlns="" id="{CA98C4C4-9AD9-3D46-8366-29758DB346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90910" y="9471343"/>
                  <a:ext cx="69850" cy="563563"/>
                </a:xfrm>
                <a:custGeom>
                  <a:avLst/>
                  <a:gdLst>
                    <a:gd name="T0" fmla="*/ 2 w 11"/>
                    <a:gd name="T1" fmla="*/ 0 h 90"/>
                    <a:gd name="T2" fmla="*/ 2 w 11"/>
                    <a:gd name="T3" fmla="*/ 0 h 90"/>
                    <a:gd name="T4" fmla="*/ 0 w 11"/>
                    <a:gd name="T5" fmla="*/ 8 h 90"/>
                    <a:gd name="T6" fmla="*/ 10 w 11"/>
                    <a:gd name="T7" fmla="*/ 89 h 90"/>
                    <a:gd name="T8" fmla="*/ 11 w 11"/>
                    <a:gd name="T9" fmla="*/ 90 h 90"/>
                    <a:gd name="T10" fmla="*/ 2 w 11"/>
                    <a:gd name="T11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90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2"/>
                        <a:pt x="1" y="5"/>
                        <a:pt x="0" y="8"/>
                      </a:cubicBezTo>
                      <a:cubicBezTo>
                        <a:pt x="10" y="89"/>
                        <a:pt x="10" y="89"/>
                        <a:pt x="10" y="89"/>
                      </a:cubicBezTo>
                      <a:cubicBezTo>
                        <a:pt x="11" y="90"/>
                        <a:pt x="11" y="90"/>
                        <a:pt x="11" y="9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3" name="Freeform 6">
                  <a:extLst>
                    <a:ext uri="{FF2B5EF4-FFF2-40B4-BE49-F238E27FC236}">
                      <a16:creationId xmlns:a16="http://schemas.microsoft.com/office/drawing/2014/main" xmlns="" id="{676873B7-16E7-DA41-B834-1DC669D1B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32147" y="9464993"/>
                  <a:ext cx="536575" cy="63500"/>
                </a:xfrm>
                <a:custGeom>
                  <a:avLst/>
                  <a:gdLst>
                    <a:gd name="T0" fmla="*/ 44 w 85"/>
                    <a:gd name="T1" fmla="*/ 0 h 10"/>
                    <a:gd name="T2" fmla="*/ 40 w 85"/>
                    <a:gd name="T3" fmla="*/ 0 h 10"/>
                    <a:gd name="T4" fmla="*/ 0 w 85"/>
                    <a:gd name="T5" fmla="*/ 8 h 10"/>
                    <a:gd name="T6" fmla="*/ 1 w 85"/>
                    <a:gd name="T7" fmla="*/ 9 h 10"/>
                    <a:gd name="T8" fmla="*/ 1 w 85"/>
                    <a:gd name="T9" fmla="*/ 9 h 10"/>
                    <a:gd name="T10" fmla="*/ 43 w 85"/>
                    <a:gd name="T11" fmla="*/ 1 h 10"/>
                    <a:gd name="T12" fmla="*/ 43 w 85"/>
                    <a:gd name="T13" fmla="*/ 1 h 10"/>
                    <a:gd name="T14" fmla="*/ 43 w 85"/>
                    <a:gd name="T15" fmla="*/ 1 h 10"/>
                    <a:gd name="T16" fmla="*/ 43 w 85"/>
                    <a:gd name="T17" fmla="*/ 1 h 10"/>
                    <a:gd name="T18" fmla="*/ 84 w 85"/>
                    <a:gd name="T19" fmla="*/ 9 h 10"/>
                    <a:gd name="T20" fmla="*/ 84 w 85"/>
                    <a:gd name="T21" fmla="*/ 10 h 10"/>
                    <a:gd name="T22" fmla="*/ 85 w 85"/>
                    <a:gd name="T23" fmla="*/ 9 h 10"/>
                    <a:gd name="T24" fmla="*/ 44 w 85"/>
                    <a:gd name="T2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5" h="10">
                      <a:moveTo>
                        <a:pt x="44" y="0"/>
                      </a:move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34" y="2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84" y="9"/>
                        <a:pt x="84" y="9"/>
                        <a:pt x="84" y="9"/>
                      </a:cubicBezTo>
                      <a:cubicBezTo>
                        <a:pt x="84" y="9"/>
                        <a:pt x="84" y="10"/>
                        <a:pt x="84" y="10"/>
                      </a:cubicBezTo>
                      <a:cubicBezTo>
                        <a:pt x="85" y="10"/>
                        <a:pt x="85" y="9"/>
                        <a:pt x="85" y="9"/>
                      </a:cubicBezTo>
                      <a:cubicBezTo>
                        <a:pt x="44" y="0"/>
                        <a:pt x="44" y="0"/>
                        <a:pt x="44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4" name="Freeform 7">
                  <a:extLst>
                    <a:ext uri="{FF2B5EF4-FFF2-40B4-BE49-F238E27FC236}">
                      <a16:creationId xmlns:a16="http://schemas.microsoft.com/office/drawing/2014/main" xmlns="" id="{2049D163-0021-A145-8A76-C093E2DDA9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194047" y="9428481"/>
                  <a:ext cx="606425" cy="17463"/>
                </a:xfrm>
                <a:custGeom>
                  <a:avLst/>
                  <a:gdLst>
                    <a:gd name="T0" fmla="*/ 60 w 382"/>
                    <a:gd name="T1" fmla="*/ 4 h 11"/>
                    <a:gd name="T2" fmla="*/ 0 w 382"/>
                    <a:gd name="T3" fmla="*/ 11 h 11"/>
                    <a:gd name="T4" fmla="*/ 67 w 382"/>
                    <a:gd name="T5" fmla="*/ 11 h 11"/>
                    <a:gd name="T6" fmla="*/ 64 w 382"/>
                    <a:gd name="T7" fmla="*/ 8 h 11"/>
                    <a:gd name="T8" fmla="*/ 64 w 382"/>
                    <a:gd name="T9" fmla="*/ 8 h 11"/>
                    <a:gd name="T10" fmla="*/ 60 w 382"/>
                    <a:gd name="T11" fmla="*/ 4 h 11"/>
                    <a:gd name="T12" fmla="*/ 382 w 382"/>
                    <a:gd name="T13" fmla="*/ 0 h 11"/>
                    <a:gd name="T14" fmla="*/ 382 w 382"/>
                    <a:gd name="T15" fmla="*/ 0 h 11"/>
                    <a:gd name="T16" fmla="*/ 243 w 382"/>
                    <a:gd name="T17" fmla="*/ 0 h 11"/>
                    <a:gd name="T18" fmla="*/ 243 w 382"/>
                    <a:gd name="T19" fmla="*/ 8 h 11"/>
                    <a:gd name="T20" fmla="*/ 378 w 382"/>
                    <a:gd name="T21" fmla="*/ 4 h 11"/>
                    <a:gd name="T22" fmla="*/ 382 w 382"/>
                    <a:gd name="T2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82" h="11">
                      <a:moveTo>
                        <a:pt x="60" y="4"/>
                      </a:moveTo>
                      <a:lnTo>
                        <a:pt x="0" y="11"/>
                      </a:lnTo>
                      <a:lnTo>
                        <a:pt x="67" y="11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0" y="4"/>
                      </a:lnTo>
                      <a:close/>
                      <a:moveTo>
                        <a:pt x="382" y="0"/>
                      </a:moveTo>
                      <a:lnTo>
                        <a:pt x="382" y="0"/>
                      </a:lnTo>
                      <a:lnTo>
                        <a:pt x="243" y="0"/>
                      </a:lnTo>
                      <a:lnTo>
                        <a:pt x="243" y="8"/>
                      </a:lnTo>
                      <a:lnTo>
                        <a:pt x="378" y="4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5" name="Freeform 8">
                  <a:extLst>
                    <a:ext uri="{FF2B5EF4-FFF2-40B4-BE49-F238E27FC236}">
                      <a16:creationId xmlns:a16="http://schemas.microsoft.com/office/drawing/2014/main" xmlns="" id="{222350C8-5C46-974A-8BC8-179E5983D1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194047" y="9428481"/>
                  <a:ext cx="606425" cy="17463"/>
                </a:xfrm>
                <a:custGeom>
                  <a:avLst/>
                  <a:gdLst>
                    <a:gd name="T0" fmla="*/ 60 w 382"/>
                    <a:gd name="T1" fmla="*/ 4 h 11"/>
                    <a:gd name="T2" fmla="*/ 0 w 382"/>
                    <a:gd name="T3" fmla="*/ 11 h 11"/>
                    <a:gd name="T4" fmla="*/ 67 w 382"/>
                    <a:gd name="T5" fmla="*/ 11 h 11"/>
                    <a:gd name="T6" fmla="*/ 64 w 382"/>
                    <a:gd name="T7" fmla="*/ 8 h 11"/>
                    <a:gd name="T8" fmla="*/ 64 w 382"/>
                    <a:gd name="T9" fmla="*/ 8 h 11"/>
                    <a:gd name="T10" fmla="*/ 60 w 382"/>
                    <a:gd name="T11" fmla="*/ 4 h 11"/>
                    <a:gd name="T12" fmla="*/ 382 w 382"/>
                    <a:gd name="T13" fmla="*/ 0 h 11"/>
                    <a:gd name="T14" fmla="*/ 382 w 382"/>
                    <a:gd name="T15" fmla="*/ 0 h 11"/>
                    <a:gd name="T16" fmla="*/ 243 w 382"/>
                    <a:gd name="T17" fmla="*/ 0 h 11"/>
                    <a:gd name="T18" fmla="*/ 243 w 382"/>
                    <a:gd name="T19" fmla="*/ 8 h 11"/>
                    <a:gd name="T20" fmla="*/ 378 w 382"/>
                    <a:gd name="T21" fmla="*/ 4 h 11"/>
                    <a:gd name="T22" fmla="*/ 382 w 382"/>
                    <a:gd name="T2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82" h="11">
                      <a:moveTo>
                        <a:pt x="60" y="4"/>
                      </a:moveTo>
                      <a:lnTo>
                        <a:pt x="0" y="11"/>
                      </a:lnTo>
                      <a:lnTo>
                        <a:pt x="67" y="11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0" y="4"/>
                      </a:lnTo>
                      <a:moveTo>
                        <a:pt x="382" y="0"/>
                      </a:moveTo>
                      <a:lnTo>
                        <a:pt x="382" y="0"/>
                      </a:lnTo>
                      <a:lnTo>
                        <a:pt x="243" y="0"/>
                      </a:lnTo>
                      <a:lnTo>
                        <a:pt x="243" y="8"/>
                      </a:lnTo>
                      <a:lnTo>
                        <a:pt x="378" y="4"/>
                      </a:lnTo>
                      <a:lnTo>
                        <a:pt x="382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6" name="Freeform 9">
                  <a:extLst>
                    <a:ext uri="{FF2B5EF4-FFF2-40B4-BE49-F238E27FC236}">
                      <a16:creationId xmlns:a16="http://schemas.microsoft.com/office/drawing/2014/main" xmlns="" id="{B2C299DC-E77E-AE4E-8464-0B5C1AE4CC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38497" y="9471343"/>
                  <a:ext cx="309563" cy="531813"/>
                </a:xfrm>
                <a:custGeom>
                  <a:avLst/>
                  <a:gdLst>
                    <a:gd name="T0" fmla="*/ 42 w 49"/>
                    <a:gd name="T1" fmla="*/ 0 h 85"/>
                    <a:gd name="T2" fmla="*/ 0 w 49"/>
                    <a:gd name="T3" fmla="*/ 8 h 85"/>
                    <a:gd name="T4" fmla="*/ 0 w 49"/>
                    <a:gd name="T5" fmla="*/ 8 h 85"/>
                    <a:gd name="T6" fmla="*/ 49 w 49"/>
                    <a:gd name="T7" fmla="*/ 85 h 85"/>
                    <a:gd name="T8" fmla="*/ 40 w 49"/>
                    <a:gd name="T9" fmla="*/ 8 h 85"/>
                    <a:gd name="T10" fmla="*/ 42 w 49"/>
                    <a:gd name="T11" fmla="*/ 0 h 85"/>
                    <a:gd name="T12" fmla="*/ 42 w 49"/>
                    <a:gd name="T13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85">
                      <a:moveTo>
                        <a:pt x="42" y="0"/>
                      </a:moveTo>
                      <a:cubicBezTo>
                        <a:pt x="33" y="1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5" y="53"/>
                        <a:pt x="49" y="85"/>
                      </a:cubicBezTo>
                      <a:cubicBezTo>
                        <a:pt x="49" y="85"/>
                        <a:pt x="37" y="33"/>
                        <a:pt x="40" y="8"/>
                      </a:cubicBezTo>
                      <a:cubicBezTo>
                        <a:pt x="41" y="5"/>
                        <a:pt x="41" y="2"/>
                        <a:pt x="42" y="0"/>
                      </a:cubicBezTo>
                      <a:cubicBezTo>
                        <a:pt x="42" y="0"/>
                        <a:pt x="42" y="0"/>
                        <a:pt x="42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7" name="Freeform 10">
                  <a:extLst>
                    <a:ext uri="{FF2B5EF4-FFF2-40B4-BE49-F238E27FC236}">
                      <a16:creationId xmlns:a16="http://schemas.microsoft.com/office/drawing/2014/main" xmlns="" id="{3C6A4BD2-8633-B64F-B32B-9C1C855420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03610" y="9471343"/>
                  <a:ext cx="258763" cy="406400"/>
                </a:xfrm>
                <a:custGeom>
                  <a:avLst/>
                  <a:gdLst>
                    <a:gd name="T0" fmla="*/ 0 w 163"/>
                    <a:gd name="T1" fmla="*/ 0 h 256"/>
                    <a:gd name="T2" fmla="*/ 0 w 163"/>
                    <a:gd name="T3" fmla="*/ 0 h 256"/>
                    <a:gd name="T4" fmla="*/ 32 w 163"/>
                    <a:gd name="T5" fmla="*/ 256 h 256"/>
                    <a:gd name="T6" fmla="*/ 163 w 163"/>
                    <a:gd name="T7" fmla="*/ 32 h 256"/>
                    <a:gd name="T8" fmla="*/ 0 w 163"/>
                    <a:gd name="T9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2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256"/>
                      </a:lnTo>
                      <a:lnTo>
                        <a:pt x="163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8" name="Freeform 11">
                  <a:extLst>
                    <a:ext uri="{FF2B5EF4-FFF2-40B4-BE49-F238E27FC236}">
                      <a16:creationId xmlns:a16="http://schemas.microsoft.com/office/drawing/2014/main" xmlns="" id="{D0A7A8D7-98C4-8046-BA82-10310AA9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03610" y="9471343"/>
                  <a:ext cx="258763" cy="406400"/>
                </a:xfrm>
                <a:custGeom>
                  <a:avLst/>
                  <a:gdLst>
                    <a:gd name="T0" fmla="*/ 0 w 163"/>
                    <a:gd name="T1" fmla="*/ 0 h 256"/>
                    <a:gd name="T2" fmla="*/ 0 w 163"/>
                    <a:gd name="T3" fmla="*/ 0 h 256"/>
                    <a:gd name="T4" fmla="*/ 32 w 163"/>
                    <a:gd name="T5" fmla="*/ 256 h 256"/>
                    <a:gd name="T6" fmla="*/ 163 w 163"/>
                    <a:gd name="T7" fmla="*/ 32 h 256"/>
                    <a:gd name="T8" fmla="*/ 0 w 163"/>
                    <a:gd name="T9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2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256"/>
                      </a:lnTo>
                      <a:lnTo>
                        <a:pt x="163" y="32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9" name="Freeform 12">
                  <a:extLst>
                    <a:ext uri="{FF2B5EF4-FFF2-40B4-BE49-F238E27FC236}">
                      <a16:creationId xmlns:a16="http://schemas.microsoft.com/office/drawing/2014/main" xmlns="" id="{FE9F5668-30E5-294A-BDD6-41D1ACFE958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295647" y="9428481"/>
                  <a:ext cx="284163" cy="42863"/>
                </a:xfrm>
                <a:custGeom>
                  <a:avLst/>
                  <a:gdLst>
                    <a:gd name="T0" fmla="*/ 3 w 45"/>
                    <a:gd name="T1" fmla="*/ 6 h 7"/>
                    <a:gd name="T2" fmla="*/ 3 w 45"/>
                    <a:gd name="T3" fmla="*/ 6 h 7"/>
                    <a:gd name="T4" fmla="*/ 4 w 45"/>
                    <a:gd name="T5" fmla="*/ 7 h 7"/>
                    <a:gd name="T6" fmla="*/ 3 w 45"/>
                    <a:gd name="T7" fmla="*/ 6 h 7"/>
                    <a:gd name="T8" fmla="*/ 0 w 45"/>
                    <a:gd name="T9" fmla="*/ 2 h 7"/>
                    <a:gd name="T10" fmla="*/ 0 w 45"/>
                    <a:gd name="T11" fmla="*/ 2 h 7"/>
                    <a:gd name="T12" fmla="*/ 1 w 45"/>
                    <a:gd name="T13" fmla="*/ 3 h 7"/>
                    <a:gd name="T14" fmla="*/ 2 w 45"/>
                    <a:gd name="T15" fmla="*/ 4 h 7"/>
                    <a:gd name="T16" fmla="*/ 1 w 45"/>
                    <a:gd name="T17" fmla="*/ 3 h 7"/>
                    <a:gd name="T18" fmla="*/ 1 w 45"/>
                    <a:gd name="T19" fmla="*/ 3 h 7"/>
                    <a:gd name="T20" fmla="*/ 0 w 45"/>
                    <a:gd name="T21" fmla="*/ 2 h 7"/>
                    <a:gd name="T22" fmla="*/ 20 w 45"/>
                    <a:gd name="T23" fmla="*/ 5 h 7"/>
                    <a:gd name="T24" fmla="*/ 18 w 45"/>
                    <a:gd name="T25" fmla="*/ 3 h 7"/>
                    <a:gd name="T26" fmla="*/ 20 w 45"/>
                    <a:gd name="T27" fmla="*/ 2 h 7"/>
                    <a:gd name="T28" fmla="*/ 22 w 45"/>
                    <a:gd name="T29" fmla="*/ 3 h 7"/>
                    <a:gd name="T30" fmla="*/ 20 w 45"/>
                    <a:gd name="T31" fmla="*/ 5 h 7"/>
                    <a:gd name="T32" fmla="*/ 27 w 45"/>
                    <a:gd name="T33" fmla="*/ 5 h 7"/>
                    <a:gd name="T34" fmla="*/ 25 w 45"/>
                    <a:gd name="T35" fmla="*/ 3 h 7"/>
                    <a:gd name="T36" fmla="*/ 27 w 45"/>
                    <a:gd name="T37" fmla="*/ 2 h 7"/>
                    <a:gd name="T38" fmla="*/ 29 w 45"/>
                    <a:gd name="T39" fmla="*/ 3 h 7"/>
                    <a:gd name="T40" fmla="*/ 27 w 45"/>
                    <a:gd name="T41" fmla="*/ 5 h 7"/>
                    <a:gd name="T42" fmla="*/ 34 w 45"/>
                    <a:gd name="T43" fmla="*/ 5 h 7"/>
                    <a:gd name="T44" fmla="*/ 32 w 45"/>
                    <a:gd name="T45" fmla="*/ 3 h 7"/>
                    <a:gd name="T46" fmla="*/ 34 w 45"/>
                    <a:gd name="T47" fmla="*/ 2 h 7"/>
                    <a:gd name="T48" fmla="*/ 36 w 45"/>
                    <a:gd name="T49" fmla="*/ 3 h 7"/>
                    <a:gd name="T50" fmla="*/ 34 w 45"/>
                    <a:gd name="T51" fmla="*/ 5 h 7"/>
                    <a:gd name="T52" fmla="*/ 45 w 45"/>
                    <a:gd name="T53" fmla="*/ 0 h 7"/>
                    <a:gd name="T54" fmla="*/ 13 w 45"/>
                    <a:gd name="T55" fmla="*/ 1 h 7"/>
                    <a:gd name="T56" fmla="*/ 17 w 45"/>
                    <a:gd name="T57" fmla="*/ 7 h 7"/>
                    <a:gd name="T58" fmla="*/ 30 w 45"/>
                    <a:gd name="T59" fmla="*/ 6 h 7"/>
                    <a:gd name="T60" fmla="*/ 34 w 45"/>
                    <a:gd name="T61" fmla="*/ 6 h 7"/>
                    <a:gd name="T62" fmla="*/ 44 w 45"/>
                    <a:gd name="T63" fmla="*/ 6 h 7"/>
                    <a:gd name="T64" fmla="*/ 45 w 45"/>
                    <a:gd name="T65" fmla="*/ 2 h 7"/>
                    <a:gd name="T66" fmla="*/ 45 w 45"/>
                    <a:gd name="T6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5" h="7">
                      <a:moveTo>
                        <a:pt x="3" y="6"/>
                      </a:move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20" y="5"/>
                      </a:moveTo>
                      <a:cubicBezTo>
                        <a:pt x="19" y="5"/>
                        <a:pt x="18" y="4"/>
                        <a:pt x="18" y="3"/>
                      </a:cubicBezTo>
                      <a:cubicBezTo>
                        <a:pt x="18" y="3"/>
                        <a:pt x="19" y="2"/>
                        <a:pt x="20" y="2"/>
                      </a:cubicBezTo>
                      <a:cubicBezTo>
                        <a:pt x="21" y="2"/>
                        <a:pt x="22" y="3"/>
                        <a:pt x="22" y="3"/>
                      </a:cubicBezTo>
                      <a:cubicBezTo>
                        <a:pt x="22" y="4"/>
                        <a:pt x="21" y="5"/>
                        <a:pt x="20" y="5"/>
                      </a:cubicBezTo>
                      <a:moveTo>
                        <a:pt x="27" y="5"/>
                      </a:moveTo>
                      <a:cubicBezTo>
                        <a:pt x="26" y="5"/>
                        <a:pt x="25" y="4"/>
                        <a:pt x="25" y="3"/>
                      </a:cubicBezTo>
                      <a:cubicBezTo>
                        <a:pt x="25" y="3"/>
                        <a:pt x="26" y="2"/>
                        <a:pt x="27" y="2"/>
                      </a:cubicBezTo>
                      <a:cubicBezTo>
                        <a:pt x="28" y="2"/>
                        <a:pt x="29" y="3"/>
                        <a:pt x="29" y="3"/>
                      </a:cubicBezTo>
                      <a:cubicBezTo>
                        <a:pt x="29" y="4"/>
                        <a:pt x="28" y="5"/>
                        <a:pt x="27" y="5"/>
                      </a:cubicBezTo>
                      <a:moveTo>
                        <a:pt x="34" y="5"/>
                      </a:moveTo>
                      <a:cubicBezTo>
                        <a:pt x="32" y="5"/>
                        <a:pt x="32" y="4"/>
                        <a:pt x="32" y="3"/>
                      </a:cubicBezTo>
                      <a:cubicBezTo>
                        <a:pt x="32" y="3"/>
                        <a:pt x="32" y="2"/>
                        <a:pt x="34" y="2"/>
                      </a:cubicBezTo>
                      <a:cubicBezTo>
                        <a:pt x="35" y="2"/>
                        <a:pt x="36" y="3"/>
                        <a:pt x="36" y="3"/>
                      </a:cubicBezTo>
                      <a:cubicBezTo>
                        <a:pt x="36" y="4"/>
                        <a:pt x="35" y="5"/>
                        <a:pt x="34" y="5"/>
                      </a:cubicBezTo>
                      <a:moveTo>
                        <a:pt x="45" y="0"/>
                      </a:move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4" y="6"/>
                        <a:pt x="34" y="6"/>
                        <a:pt x="34" y="6"/>
                      </a:cubicBezTo>
                      <a:cubicBezTo>
                        <a:pt x="44" y="6"/>
                        <a:pt x="44" y="6"/>
                        <a:pt x="44" y="6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45" y="0"/>
                        <a:pt x="45" y="0"/>
                        <a:pt x="45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0" name="Freeform 13">
                  <a:extLst>
                    <a:ext uri="{FF2B5EF4-FFF2-40B4-BE49-F238E27FC236}">
                      <a16:creationId xmlns:a16="http://schemas.microsoft.com/office/drawing/2014/main" xmlns="" id="{ACD24480-AC52-3441-8AEF-5F6715A6AC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89297" y="9434831"/>
                  <a:ext cx="112713" cy="36513"/>
                </a:xfrm>
                <a:custGeom>
                  <a:avLst/>
                  <a:gdLst>
                    <a:gd name="T0" fmla="*/ 55 w 71"/>
                    <a:gd name="T1" fmla="*/ 0 h 23"/>
                    <a:gd name="T2" fmla="*/ 19 w 71"/>
                    <a:gd name="T3" fmla="*/ 0 h 23"/>
                    <a:gd name="T4" fmla="*/ 0 w 71"/>
                    <a:gd name="T5" fmla="*/ 0 h 23"/>
                    <a:gd name="T6" fmla="*/ 4 w 71"/>
                    <a:gd name="T7" fmla="*/ 4 h 23"/>
                    <a:gd name="T8" fmla="*/ 7 w 71"/>
                    <a:gd name="T9" fmla="*/ 7 h 23"/>
                    <a:gd name="T10" fmla="*/ 51 w 71"/>
                    <a:gd name="T11" fmla="*/ 4 h 23"/>
                    <a:gd name="T12" fmla="*/ 63 w 71"/>
                    <a:gd name="T13" fmla="*/ 19 h 23"/>
                    <a:gd name="T14" fmla="*/ 15 w 71"/>
                    <a:gd name="T15" fmla="*/ 19 h 23"/>
                    <a:gd name="T16" fmla="*/ 19 w 71"/>
                    <a:gd name="T17" fmla="*/ 23 h 23"/>
                    <a:gd name="T18" fmla="*/ 71 w 71"/>
                    <a:gd name="T19" fmla="*/ 23 h 23"/>
                    <a:gd name="T20" fmla="*/ 71 w 71"/>
                    <a:gd name="T21" fmla="*/ 23 h 23"/>
                    <a:gd name="T22" fmla="*/ 55 w 71"/>
                    <a:gd name="T2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1" h="23">
                      <a:moveTo>
                        <a:pt x="55" y="0"/>
                      </a:move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7" y="7"/>
                      </a:lnTo>
                      <a:lnTo>
                        <a:pt x="51" y="4"/>
                      </a:lnTo>
                      <a:lnTo>
                        <a:pt x="63" y="19"/>
                      </a:lnTo>
                      <a:lnTo>
                        <a:pt x="15" y="19"/>
                      </a:lnTo>
                      <a:lnTo>
                        <a:pt x="19" y="23"/>
                      </a:lnTo>
                      <a:lnTo>
                        <a:pt x="71" y="23"/>
                      </a:lnTo>
                      <a:lnTo>
                        <a:pt x="71" y="23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1" name="Freeform 14">
                  <a:extLst>
                    <a:ext uri="{FF2B5EF4-FFF2-40B4-BE49-F238E27FC236}">
                      <a16:creationId xmlns:a16="http://schemas.microsoft.com/office/drawing/2014/main" xmlns="" id="{EF329631-5573-384A-8B3D-07AE880B8E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89297" y="9434831"/>
                  <a:ext cx="112713" cy="36513"/>
                </a:xfrm>
                <a:custGeom>
                  <a:avLst/>
                  <a:gdLst>
                    <a:gd name="T0" fmla="*/ 55 w 71"/>
                    <a:gd name="T1" fmla="*/ 0 h 23"/>
                    <a:gd name="T2" fmla="*/ 19 w 71"/>
                    <a:gd name="T3" fmla="*/ 0 h 23"/>
                    <a:gd name="T4" fmla="*/ 0 w 71"/>
                    <a:gd name="T5" fmla="*/ 0 h 23"/>
                    <a:gd name="T6" fmla="*/ 4 w 71"/>
                    <a:gd name="T7" fmla="*/ 4 h 23"/>
                    <a:gd name="T8" fmla="*/ 7 w 71"/>
                    <a:gd name="T9" fmla="*/ 7 h 23"/>
                    <a:gd name="T10" fmla="*/ 51 w 71"/>
                    <a:gd name="T11" fmla="*/ 4 h 23"/>
                    <a:gd name="T12" fmla="*/ 63 w 71"/>
                    <a:gd name="T13" fmla="*/ 19 h 23"/>
                    <a:gd name="T14" fmla="*/ 15 w 71"/>
                    <a:gd name="T15" fmla="*/ 19 h 23"/>
                    <a:gd name="T16" fmla="*/ 19 w 71"/>
                    <a:gd name="T17" fmla="*/ 23 h 23"/>
                    <a:gd name="T18" fmla="*/ 71 w 71"/>
                    <a:gd name="T19" fmla="*/ 23 h 23"/>
                    <a:gd name="T20" fmla="*/ 71 w 71"/>
                    <a:gd name="T21" fmla="*/ 23 h 23"/>
                    <a:gd name="T22" fmla="*/ 55 w 71"/>
                    <a:gd name="T2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1" h="23">
                      <a:moveTo>
                        <a:pt x="55" y="0"/>
                      </a:move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7" y="7"/>
                      </a:lnTo>
                      <a:lnTo>
                        <a:pt x="51" y="4"/>
                      </a:lnTo>
                      <a:lnTo>
                        <a:pt x="63" y="19"/>
                      </a:lnTo>
                      <a:lnTo>
                        <a:pt x="15" y="19"/>
                      </a:lnTo>
                      <a:lnTo>
                        <a:pt x="19" y="23"/>
                      </a:lnTo>
                      <a:lnTo>
                        <a:pt x="71" y="23"/>
                      </a:lnTo>
                      <a:lnTo>
                        <a:pt x="71" y="23"/>
                      </a:lnTo>
                      <a:lnTo>
                        <a:pt x="55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2" name="Freeform 15">
                  <a:extLst>
                    <a:ext uri="{FF2B5EF4-FFF2-40B4-BE49-F238E27FC236}">
                      <a16:creationId xmlns:a16="http://schemas.microsoft.com/office/drawing/2014/main" xmlns="" id="{F037752B-F232-344C-B5F9-17A2A8B398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0410" y="9441181"/>
                  <a:ext cx="88900" cy="23813"/>
                </a:xfrm>
                <a:custGeom>
                  <a:avLst/>
                  <a:gdLst>
                    <a:gd name="T0" fmla="*/ 44 w 56"/>
                    <a:gd name="T1" fmla="*/ 0 h 15"/>
                    <a:gd name="T2" fmla="*/ 0 w 56"/>
                    <a:gd name="T3" fmla="*/ 3 h 15"/>
                    <a:gd name="T4" fmla="*/ 0 w 56"/>
                    <a:gd name="T5" fmla="*/ 3 h 15"/>
                    <a:gd name="T6" fmla="*/ 4 w 56"/>
                    <a:gd name="T7" fmla="*/ 7 h 15"/>
                    <a:gd name="T8" fmla="*/ 8 w 56"/>
                    <a:gd name="T9" fmla="*/ 15 h 15"/>
                    <a:gd name="T10" fmla="*/ 8 w 56"/>
                    <a:gd name="T11" fmla="*/ 15 h 15"/>
                    <a:gd name="T12" fmla="*/ 8 w 56"/>
                    <a:gd name="T13" fmla="*/ 15 h 15"/>
                    <a:gd name="T14" fmla="*/ 56 w 56"/>
                    <a:gd name="T15" fmla="*/ 15 h 15"/>
                    <a:gd name="T16" fmla="*/ 44 w 56"/>
                    <a:gd name="T1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15">
                      <a:moveTo>
                        <a:pt x="44" y="0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4" y="7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56" y="15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3" name="Freeform 16">
                  <a:extLst>
                    <a:ext uri="{FF2B5EF4-FFF2-40B4-BE49-F238E27FC236}">
                      <a16:creationId xmlns:a16="http://schemas.microsoft.com/office/drawing/2014/main" xmlns="" id="{11D4F678-74F8-044A-AC99-B4983343F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0410" y="9441181"/>
                  <a:ext cx="88900" cy="23813"/>
                </a:xfrm>
                <a:custGeom>
                  <a:avLst/>
                  <a:gdLst>
                    <a:gd name="T0" fmla="*/ 44 w 56"/>
                    <a:gd name="T1" fmla="*/ 0 h 15"/>
                    <a:gd name="T2" fmla="*/ 0 w 56"/>
                    <a:gd name="T3" fmla="*/ 3 h 15"/>
                    <a:gd name="T4" fmla="*/ 0 w 56"/>
                    <a:gd name="T5" fmla="*/ 3 h 15"/>
                    <a:gd name="T6" fmla="*/ 4 w 56"/>
                    <a:gd name="T7" fmla="*/ 7 h 15"/>
                    <a:gd name="T8" fmla="*/ 8 w 56"/>
                    <a:gd name="T9" fmla="*/ 15 h 15"/>
                    <a:gd name="T10" fmla="*/ 8 w 56"/>
                    <a:gd name="T11" fmla="*/ 15 h 15"/>
                    <a:gd name="T12" fmla="*/ 8 w 56"/>
                    <a:gd name="T13" fmla="*/ 15 h 15"/>
                    <a:gd name="T14" fmla="*/ 56 w 56"/>
                    <a:gd name="T15" fmla="*/ 15 h 15"/>
                    <a:gd name="T16" fmla="*/ 44 w 56"/>
                    <a:gd name="T1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15">
                      <a:moveTo>
                        <a:pt x="44" y="0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4" y="7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56" y="15"/>
                      </a:lnTo>
                      <a:lnTo>
                        <a:pt x="44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4" name="Freeform 17">
                  <a:extLst>
                    <a:ext uri="{FF2B5EF4-FFF2-40B4-BE49-F238E27FC236}">
                      <a16:creationId xmlns:a16="http://schemas.microsoft.com/office/drawing/2014/main" xmlns="" id="{88FAC489-0C7A-B144-B5F0-71C8A5E030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94047" y="9384031"/>
                  <a:ext cx="606425" cy="61913"/>
                </a:xfrm>
                <a:custGeom>
                  <a:avLst/>
                  <a:gdLst>
                    <a:gd name="T0" fmla="*/ 11 w 96"/>
                    <a:gd name="T1" fmla="*/ 0 h 10"/>
                    <a:gd name="T2" fmla="*/ 0 w 96"/>
                    <a:gd name="T3" fmla="*/ 10 h 10"/>
                    <a:gd name="T4" fmla="*/ 15 w 96"/>
                    <a:gd name="T5" fmla="*/ 8 h 10"/>
                    <a:gd name="T6" fmla="*/ 20 w 96"/>
                    <a:gd name="T7" fmla="*/ 8 h 10"/>
                    <a:gd name="T8" fmla="*/ 29 w 96"/>
                    <a:gd name="T9" fmla="*/ 8 h 10"/>
                    <a:gd name="T10" fmla="*/ 61 w 96"/>
                    <a:gd name="T11" fmla="*/ 7 h 10"/>
                    <a:gd name="T12" fmla="*/ 96 w 96"/>
                    <a:gd name="T13" fmla="*/ 7 h 10"/>
                    <a:gd name="T14" fmla="*/ 93 w 96"/>
                    <a:gd name="T15" fmla="*/ 3 h 10"/>
                    <a:gd name="T16" fmla="*/ 78 w 96"/>
                    <a:gd name="T17" fmla="*/ 3 h 10"/>
                    <a:gd name="T18" fmla="*/ 11 w 96"/>
                    <a:gd name="T1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6" h="10">
                      <a:moveTo>
                        <a:pt x="11" y="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61" y="7"/>
                        <a:pt x="61" y="7"/>
                        <a:pt x="61" y="7"/>
                      </a:cubicBezTo>
                      <a:cubicBezTo>
                        <a:pt x="96" y="7"/>
                        <a:pt x="96" y="7"/>
                        <a:pt x="96" y="7"/>
                      </a:cubicBezTo>
                      <a:cubicBezTo>
                        <a:pt x="93" y="3"/>
                        <a:pt x="93" y="3"/>
                        <a:pt x="93" y="3"/>
                      </a:cubicBezTo>
                      <a:cubicBezTo>
                        <a:pt x="88" y="3"/>
                        <a:pt x="83" y="3"/>
                        <a:pt x="78" y="3"/>
                      </a:cubicBezTo>
                      <a:cubicBezTo>
                        <a:pt x="48" y="3"/>
                        <a:pt x="22" y="2"/>
                        <a:pt x="11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5" name="Oval 18">
                  <a:extLst>
                    <a:ext uri="{FF2B5EF4-FFF2-40B4-BE49-F238E27FC236}">
                      <a16:creationId xmlns:a16="http://schemas.microsoft.com/office/drawing/2014/main" xmlns="" id="{8E709462-17EA-4A49-8426-2E6B3DF3C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08360" y="9441181"/>
                  <a:ext cx="25400" cy="174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6" name="Oval 19">
                  <a:extLst>
                    <a:ext uri="{FF2B5EF4-FFF2-40B4-BE49-F238E27FC236}">
                      <a16:creationId xmlns:a16="http://schemas.microsoft.com/office/drawing/2014/main" xmlns="" id="{9E73486F-50EB-FB47-A326-8C61C48C73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52810" y="9441181"/>
                  <a:ext cx="25400" cy="174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7" name="Oval 20">
                  <a:extLst>
                    <a:ext uri="{FF2B5EF4-FFF2-40B4-BE49-F238E27FC236}">
                      <a16:creationId xmlns:a16="http://schemas.microsoft.com/office/drawing/2014/main" xmlns="" id="{D9663923-EF96-DC46-8B51-80ADBC36B3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97260" y="9441181"/>
                  <a:ext cx="25400" cy="174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66" name="Freeform 21">
                <a:extLst>
                  <a:ext uri="{FF2B5EF4-FFF2-40B4-BE49-F238E27FC236}">
                    <a16:creationId xmlns:a16="http://schemas.microsoft.com/office/drawing/2014/main" xmlns="" id="{037E738D-7B4D-2541-BC2E-2B7AEBA10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334818"/>
                <a:ext cx="915988" cy="68263"/>
              </a:xfrm>
              <a:custGeom>
                <a:avLst/>
                <a:gdLst>
                  <a:gd name="T0" fmla="*/ 72 w 145"/>
                  <a:gd name="T1" fmla="*/ 0 h 11"/>
                  <a:gd name="T2" fmla="*/ 0 w 145"/>
                  <a:gd name="T3" fmla="*/ 5 h 11"/>
                  <a:gd name="T4" fmla="*/ 5 w 145"/>
                  <a:gd name="T5" fmla="*/ 8 h 11"/>
                  <a:gd name="T6" fmla="*/ 5 w 145"/>
                  <a:gd name="T7" fmla="*/ 7 h 11"/>
                  <a:gd name="T8" fmla="*/ 85 w 145"/>
                  <a:gd name="T9" fmla="*/ 8 h 11"/>
                  <a:gd name="T10" fmla="*/ 87 w 145"/>
                  <a:gd name="T11" fmla="*/ 11 h 11"/>
                  <a:gd name="T12" fmla="*/ 145 w 145"/>
                  <a:gd name="T13" fmla="*/ 5 h 11"/>
                  <a:gd name="T14" fmla="*/ 72 w 145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11">
                    <a:moveTo>
                      <a:pt x="72" y="0"/>
                    </a:moveTo>
                    <a:cubicBezTo>
                      <a:pt x="32" y="0"/>
                      <a:pt x="0" y="2"/>
                      <a:pt x="0" y="5"/>
                    </a:cubicBezTo>
                    <a:cubicBezTo>
                      <a:pt x="0" y="6"/>
                      <a:pt x="2" y="7"/>
                      <a:pt x="5" y="8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120" y="10"/>
                      <a:pt x="145" y="8"/>
                      <a:pt x="145" y="5"/>
                    </a:cubicBezTo>
                    <a:cubicBezTo>
                      <a:pt x="145" y="2"/>
                      <a:pt x="113" y="0"/>
                      <a:pt x="72" y="0"/>
                    </a:cubicBezTo>
                  </a:path>
                </a:pathLst>
              </a:custGeom>
              <a:solidFill>
                <a:srgbClr val="B6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7" name="Freeform 22">
                <a:extLst>
                  <a:ext uri="{FF2B5EF4-FFF2-40B4-BE49-F238E27FC236}">
                    <a16:creationId xmlns:a16="http://schemas.microsoft.com/office/drawing/2014/main" xmlns="" id="{C6B450BE-F0B1-1649-A5D3-956711BE6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3897" y="9377681"/>
                <a:ext cx="517525" cy="25400"/>
              </a:xfrm>
              <a:custGeom>
                <a:avLst/>
                <a:gdLst>
                  <a:gd name="T0" fmla="*/ 0 w 82"/>
                  <a:gd name="T1" fmla="*/ 0 h 4"/>
                  <a:gd name="T2" fmla="*/ 0 w 82"/>
                  <a:gd name="T3" fmla="*/ 1 h 4"/>
                  <a:gd name="T4" fmla="*/ 67 w 82"/>
                  <a:gd name="T5" fmla="*/ 4 h 4"/>
                  <a:gd name="T6" fmla="*/ 82 w 82"/>
                  <a:gd name="T7" fmla="*/ 4 h 4"/>
                  <a:gd name="T8" fmla="*/ 80 w 82"/>
                  <a:gd name="T9" fmla="*/ 1 h 4"/>
                  <a:gd name="T10" fmla="*/ 0 w 8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4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1" y="3"/>
                      <a:pt x="37" y="4"/>
                      <a:pt x="67" y="4"/>
                    </a:cubicBezTo>
                    <a:cubicBezTo>
                      <a:pt x="72" y="4"/>
                      <a:pt x="77" y="4"/>
                      <a:pt x="82" y="4"/>
                    </a:cubicBezTo>
                    <a:cubicBezTo>
                      <a:pt x="80" y="1"/>
                      <a:pt x="80" y="1"/>
                      <a:pt x="8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3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8" name="Freeform 23">
                <a:extLst>
                  <a:ext uri="{FF2B5EF4-FFF2-40B4-BE49-F238E27FC236}">
                    <a16:creationId xmlns:a16="http://schemas.microsoft.com/office/drawing/2014/main" xmlns="" id="{D92F24B6-5965-1846-82BE-6F355A9443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84560" y="8101330"/>
                <a:ext cx="76200" cy="1120776"/>
              </a:xfrm>
              <a:custGeom>
                <a:avLst/>
                <a:gdLst>
                  <a:gd name="T0" fmla="*/ 48 w 48"/>
                  <a:gd name="T1" fmla="*/ 0 h 706"/>
                  <a:gd name="T2" fmla="*/ 12 w 48"/>
                  <a:gd name="T3" fmla="*/ 702 h 706"/>
                  <a:gd name="T4" fmla="*/ 0 w 48"/>
                  <a:gd name="T5" fmla="*/ 706 h 706"/>
                  <a:gd name="T6" fmla="*/ 44 w 48"/>
                  <a:gd name="T7" fmla="*/ 4 h 706"/>
                  <a:gd name="T8" fmla="*/ 48 w 48"/>
                  <a:gd name="T9" fmla="*/ 0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06">
                    <a:moveTo>
                      <a:pt x="48" y="0"/>
                    </a:moveTo>
                    <a:lnTo>
                      <a:pt x="12" y="702"/>
                    </a:lnTo>
                    <a:lnTo>
                      <a:pt x="0" y="706"/>
                    </a:lnTo>
                    <a:lnTo>
                      <a:pt x="44" y="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9" name="Freeform 24">
                <a:extLst>
                  <a:ext uri="{FF2B5EF4-FFF2-40B4-BE49-F238E27FC236}">
                    <a16:creationId xmlns:a16="http://schemas.microsoft.com/office/drawing/2014/main" xmlns="" id="{DE6946D0-9C61-9947-AB77-F4EA3B9B8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096693"/>
                <a:ext cx="536575" cy="131763"/>
              </a:xfrm>
              <a:custGeom>
                <a:avLst/>
                <a:gdLst>
                  <a:gd name="T0" fmla="*/ 43 w 85"/>
                  <a:gd name="T1" fmla="*/ 19 h 21"/>
                  <a:gd name="T2" fmla="*/ 1 w 85"/>
                  <a:gd name="T3" fmla="*/ 2 h 21"/>
                  <a:gd name="T4" fmla="*/ 0 w 85"/>
                  <a:gd name="T5" fmla="*/ 4 h 21"/>
                  <a:gd name="T6" fmla="*/ 43 w 85"/>
                  <a:gd name="T7" fmla="*/ 21 h 21"/>
                  <a:gd name="T8" fmla="*/ 85 w 85"/>
                  <a:gd name="T9" fmla="*/ 2 h 21"/>
                  <a:gd name="T10" fmla="*/ 84 w 85"/>
                  <a:gd name="T11" fmla="*/ 1 h 21"/>
                  <a:gd name="T12" fmla="*/ 43 w 85"/>
                  <a:gd name="T1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21">
                    <a:moveTo>
                      <a:pt x="43" y="19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5" y="0"/>
                      <a:pt x="84" y="1"/>
                      <a:pt x="84" y="1"/>
                    </a:cubicBezTo>
                    <a:lnTo>
                      <a:pt x="43" y="19"/>
                    </a:lnTo>
                    <a:close/>
                  </a:path>
                </a:pathLst>
              </a:custGeom>
              <a:solidFill>
                <a:srgbClr val="FF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0" name="Freeform 25">
                <a:extLst>
                  <a:ext uri="{FF2B5EF4-FFF2-40B4-BE49-F238E27FC236}">
                    <a16:creationId xmlns:a16="http://schemas.microsoft.com/office/drawing/2014/main" xmlns="" id="{812381D1-FE33-024E-80A8-79FD397A6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4047" y="9252268"/>
                <a:ext cx="606425" cy="57150"/>
              </a:xfrm>
              <a:custGeom>
                <a:avLst/>
                <a:gdLst>
                  <a:gd name="T0" fmla="*/ 103 w 382"/>
                  <a:gd name="T1" fmla="*/ 0 h 36"/>
                  <a:gd name="T2" fmla="*/ 0 w 382"/>
                  <a:gd name="T3" fmla="*/ 12 h 36"/>
                  <a:gd name="T4" fmla="*/ 83 w 382"/>
                  <a:gd name="T5" fmla="*/ 36 h 36"/>
                  <a:gd name="T6" fmla="*/ 382 w 382"/>
                  <a:gd name="T7" fmla="*/ 36 h 36"/>
                  <a:gd name="T8" fmla="*/ 378 w 382"/>
                  <a:gd name="T9" fmla="*/ 24 h 36"/>
                  <a:gd name="T10" fmla="*/ 103 w 382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2" h="36">
                    <a:moveTo>
                      <a:pt x="103" y="0"/>
                    </a:moveTo>
                    <a:lnTo>
                      <a:pt x="0" y="12"/>
                    </a:lnTo>
                    <a:lnTo>
                      <a:pt x="83" y="36"/>
                    </a:lnTo>
                    <a:lnTo>
                      <a:pt x="382" y="36"/>
                    </a:lnTo>
                    <a:lnTo>
                      <a:pt x="378" y="24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B6203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1" name="Freeform 26">
                <a:extLst>
                  <a:ext uri="{FF2B5EF4-FFF2-40B4-BE49-F238E27FC236}">
                    <a16:creationId xmlns:a16="http://schemas.microsoft.com/office/drawing/2014/main" xmlns="" id="{D3089A13-887C-C742-B942-E1F1DDE0F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8497" y="8158480"/>
                <a:ext cx="309563" cy="1057276"/>
              </a:xfrm>
              <a:custGeom>
                <a:avLst/>
                <a:gdLst>
                  <a:gd name="T0" fmla="*/ 49 w 49"/>
                  <a:gd name="T1" fmla="*/ 0 h 169"/>
                  <a:gd name="T2" fmla="*/ 42 w 49"/>
                  <a:gd name="T3" fmla="*/ 169 h 169"/>
                  <a:gd name="T4" fmla="*/ 0 w 49"/>
                  <a:gd name="T5" fmla="*/ 152 h 169"/>
                  <a:gd name="T6" fmla="*/ 49 w 49"/>
                  <a:gd name="T7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69">
                    <a:moveTo>
                      <a:pt x="49" y="0"/>
                    </a:moveTo>
                    <a:cubicBezTo>
                      <a:pt x="49" y="0"/>
                      <a:pt x="33" y="134"/>
                      <a:pt x="42" y="169"/>
                    </a:cubicBezTo>
                    <a:cubicBezTo>
                      <a:pt x="33" y="166"/>
                      <a:pt x="0" y="152"/>
                      <a:pt x="0" y="152"/>
                    </a:cubicBezTo>
                    <a:cubicBezTo>
                      <a:pt x="0" y="152"/>
                      <a:pt x="5" y="69"/>
                      <a:pt x="4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B400"/>
                  </a:gs>
                  <a:gs pos="100000">
                    <a:srgbClr val="FFB400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2" name="Freeform 27">
                <a:extLst>
                  <a:ext uri="{FF2B5EF4-FFF2-40B4-BE49-F238E27FC236}">
                    <a16:creationId xmlns:a16="http://schemas.microsoft.com/office/drawing/2014/main" xmlns="" id="{8898AD99-5CCB-D844-AA00-28A07FE52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610" y="8358505"/>
                <a:ext cx="258763" cy="857250"/>
              </a:xfrm>
              <a:custGeom>
                <a:avLst/>
                <a:gdLst>
                  <a:gd name="T0" fmla="*/ 32 w 163"/>
                  <a:gd name="T1" fmla="*/ 0 h 540"/>
                  <a:gd name="T2" fmla="*/ 0 w 163"/>
                  <a:gd name="T3" fmla="*/ 540 h 540"/>
                  <a:gd name="T4" fmla="*/ 163 w 163"/>
                  <a:gd name="T5" fmla="*/ 469 h 540"/>
                  <a:gd name="T6" fmla="*/ 32 w 163"/>
                  <a:gd name="T7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540">
                    <a:moveTo>
                      <a:pt x="32" y="0"/>
                    </a:moveTo>
                    <a:lnTo>
                      <a:pt x="0" y="540"/>
                    </a:lnTo>
                    <a:lnTo>
                      <a:pt x="163" y="469"/>
                    </a:lnTo>
                    <a:lnTo>
                      <a:pt x="32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B400"/>
                  </a:gs>
                  <a:gs pos="100000">
                    <a:srgbClr val="FFB400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3" name="Freeform 28">
                <a:extLst>
                  <a:ext uri="{FF2B5EF4-FFF2-40B4-BE49-F238E27FC236}">
                    <a16:creationId xmlns:a16="http://schemas.microsoft.com/office/drawing/2014/main" xmlns="" id="{D893560B-9C0F-D642-9173-BAF3DFFB3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5647" y="9209406"/>
                <a:ext cx="284163" cy="119063"/>
              </a:xfrm>
              <a:custGeom>
                <a:avLst/>
                <a:gdLst>
                  <a:gd name="T0" fmla="*/ 179 w 179"/>
                  <a:gd name="T1" fmla="*/ 75 h 75"/>
                  <a:gd name="T2" fmla="*/ 175 w 179"/>
                  <a:gd name="T3" fmla="*/ 12 h 75"/>
                  <a:gd name="T4" fmla="*/ 15 w 179"/>
                  <a:gd name="T5" fmla="*/ 0 h 75"/>
                  <a:gd name="T6" fmla="*/ 0 w 179"/>
                  <a:gd name="T7" fmla="*/ 39 h 75"/>
                  <a:gd name="T8" fmla="*/ 47 w 179"/>
                  <a:gd name="T9" fmla="*/ 55 h 75"/>
                  <a:gd name="T10" fmla="*/ 179 w 179"/>
                  <a:gd name="T1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75">
                    <a:moveTo>
                      <a:pt x="179" y="75"/>
                    </a:moveTo>
                    <a:lnTo>
                      <a:pt x="175" y="12"/>
                    </a:lnTo>
                    <a:lnTo>
                      <a:pt x="15" y="0"/>
                    </a:lnTo>
                    <a:lnTo>
                      <a:pt x="0" y="39"/>
                    </a:lnTo>
                    <a:lnTo>
                      <a:pt x="47" y="55"/>
                    </a:lnTo>
                    <a:lnTo>
                      <a:pt x="179" y="75"/>
                    </a:lnTo>
                    <a:close/>
                  </a:path>
                </a:pathLst>
              </a:custGeom>
              <a:solidFill>
                <a:srgbClr val="B6203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4" name="Freeform 29">
                <a:extLst>
                  <a:ext uri="{FF2B5EF4-FFF2-40B4-BE49-F238E27FC236}">
                    <a16:creationId xmlns:a16="http://schemas.microsoft.com/office/drawing/2014/main" xmlns="" id="{9DF31BC9-062C-6A40-AACA-2E2BDB7F3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5647" y="9209406"/>
                <a:ext cx="284163" cy="119063"/>
              </a:xfrm>
              <a:custGeom>
                <a:avLst/>
                <a:gdLst>
                  <a:gd name="T0" fmla="*/ 179 w 179"/>
                  <a:gd name="T1" fmla="*/ 75 h 75"/>
                  <a:gd name="T2" fmla="*/ 175 w 179"/>
                  <a:gd name="T3" fmla="*/ 12 h 75"/>
                  <a:gd name="T4" fmla="*/ 15 w 179"/>
                  <a:gd name="T5" fmla="*/ 0 h 75"/>
                  <a:gd name="T6" fmla="*/ 0 w 179"/>
                  <a:gd name="T7" fmla="*/ 39 h 75"/>
                  <a:gd name="T8" fmla="*/ 47 w 179"/>
                  <a:gd name="T9" fmla="*/ 5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75">
                    <a:moveTo>
                      <a:pt x="179" y="75"/>
                    </a:moveTo>
                    <a:lnTo>
                      <a:pt x="175" y="12"/>
                    </a:lnTo>
                    <a:lnTo>
                      <a:pt x="15" y="0"/>
                    </a:lnTo>
                    <a:lnTo>
                      <a:pt x="0" y="39"/>
                    </a:lnTo>
                    <a:lnTo>
                      <a:pt x="47" y="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5" name="Freeform 30">
                <a:extLst>
                  <a:ext uri="{FF2B5EF4-FFF2-40B4-BE49-F238E27FC236}">
                    <a16:creationId xmlns:a16="http://schemas.microsoft.com/office/drawing/2014/main" xmlns="" id="{C0D4E464-27B5-7A4F-B448-9ACCCA1D6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9297" y="9209406"/>
                <a:ext cx="112713" cy="87313"/>
              </a:xfrm>
              <a:custGeom>
                <a:avLst/>
                <a:gdLst>
                  <a:gd name="T0" fmla="*/ 19 w 71"/>
                  <a:gd name="T1" fmla="*/ 0 h 55"/>
                  <a:gd name="T2" fmla="*/ 0 w 71"/>
                  <a:gd name="T3" fmla="*/ 51 h 55"/>
                  <a:gd name="T4" fmla="*/ 51 w 71"/>
                  <a:gd name="T5" fmla="*/ 55 h 55"/>
                  <a:gd name="T6" fmla="*/ 55 w 71"/>
                  <a:gd name="T7" fmla="*/ 55 h 55"/>
                  <a:gd name="T8" fmla="*/ 71 w 71"/>
                  <a:gd name="T9" fmla="*/ 4 h 55"/>
                  <a:gd name="T10" fmla="*/ 19 w 71"/>
                  <a:gd name="T1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55">
                    <a:moveTo>
                      <a:pt x="19" y="0"/>
                    </a:moveTo>
                    <a:lnTo>
                      <a:pt x="0" y="51"/>
                    </a:lnTo>
                    <a:lnTo>
                      <a:pt x="51" y="55"/>
                    </a:lnTo>
                    <a:lnTo>
                      <a:pt x="55" y="55"/>
                    </a:lnTo>
                    <a:lnTo>
                      <a:pt x="71" y="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B4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6" name="Freeform 31">
                <a:extLst>
                  <a:ext uri="{FF2B5EF4-FFF2-40B4-BE49-F238E27FC236}">
                    <a16:creationId xmlns:a16="http://schemas.microsoft.com/office/drawing/2014/main" xmlns="" id="{7D265709-5ACF-E84B-9782-20D942727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4047" y="9271318"/>
                <a:ext cx="606425" cy="100013"/>
              </a:xfrm>
              <a:custGeom>
                <a:avLst/>
                <a:gdLst>
                  <a:gd name="T0" fmla="*/ 0 w 382"/>
                  <a:gd name="T1" fmla="*/ 0 h 63"/>
                  <a:gd name="T2" fmla="*/ 44 w 382"/>
                  <a:gd name="T3" fmla="*/ 63 h 63"/>
                  <a:gd name="T4" fmla="*/ 362 w 382"/>
                  <a:gd name="T5" fmla="*/ 59 h 63"/>
                  <a:gd name="T6" fmla="*/ 382 w 382"/>
                  <a:gd name="T7" fmla="*/ 24 h 63"/>
                  <a:gd name="T8" fmla="*/ 79 w 382"/>
                  <a:gd name="T9" fmla="*/ 12 h 63"/>
                  <a:gd name="T10" fmla="*/ 0 w 382"/>
                  <a:gd name="T1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2" h="63">
                    <a:moveTo>
                      <a:pt x="0" y="0"/>
                    </a:moveTo>
                    <a:lnTo>
                      <a:pt x="44" y="63"/>
                    </a:lnTo>
                    <a:lnTo>
                      <a:pt x="362" y="59"/>
                    </a:lnTo>
                    <a:lnTo>
                      <a:pt x="382" y="24"/>
                    </a:lnTo>
                    <a:lnTo>
                      <a:pt x="79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6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7" name="Freeform 32">
                <a:extLst>
                  <a:ext uri="{FF2B5EF4-FFF2-40B4-BE49-F238E27FC236}">
                    <a16:creationId xmlns:a16="http://schemas.microsoft.com/office/drawing/2014/main" xmlns="" id="{20D5DFE5-2465-5F4C-9E27-C155AEF08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0410" y="9222106"/>
                <a:ext cx="88900" cy="55563"/>
              </a:xfrm>
              <a:custGeom>
                <a:avLst/>
                <a:gdLst>
                  <a:gd name="T0" fmla="*/ 0 w 56"/>
                  <a:gd name="T1" fmla="*/ 23 h 35"/>
                  <a:gd name="T2" fmla="*/ 44 w 56"/>
                  <a:gd name="T3" fmla="*/ 35 h 35"/>
                  <a:gd name="T4" fmla="*/ 56 w 56"/>
                  <a:gd name="T5" fmla="*/ 4 h 35"/>
                  <a:gd name="T6" fmla="*/ 8 w 56"/>
                  <a:gd name="T7" fmla="*/ 0 h 35"/>
                  <a:gd name="T8" fmla="*/ 0 w 56"/>
                  <a:gd name="T9" fmla="*/ 2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35">
                    <a:moveTo>
                      <a:pt x="0" y="23"/>
                    </a:moveTo>
                    <a:lnTo>
                      <a:pt x="44" y="35"/>
                    </a:lnTo>
                    <a:lnTo>
                      <a:pt x="56" y="4"/>
                    </a:lnTo>
                    <a:lnTo>
                      <a:pt x="8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8" name="Oval 33">
                <a:extLst>
                  <a:ext uri="{FF2B5EF4-FFF2-40B4-BE49-F238E27FC236}">
                    <a16:creationId xmlns:a16="http://schemas.microsoft.com/office/drawing/2014/main" xmlns="" id="{2CA04239-FA90-C34B-B03A-E536E1BA0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60" y="9239568"/>
                <a:ext cx="25400" cy="38100"/>
              </a:xfrm>
              <a:prstGeom prst="ellipse">
                <a:avLst/>
              </a:pr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9" name="Oval 34">
                <a:extLst>
                  <a:ext uri="{FF2B5EF4-FFF2-40B4-BE49-F238E27FC236}">
                    <a16:creationId xmlns:a16="http://schemas.microsoft.com/office/drawing/2014/main" xmlns="" id="{9164FB2E-CBD0-024A-AD95-0A5C276AC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2810" y="9239568"/>
                <a:ext cx="25400" cy="38100"/>
              </a:xfrm>
              <a:prstGeom prst="ellipse">
                <a:avLst/>
              </a:pr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0" name="Oval 35">
                <a:extLst>
                  <a:ext uri="{FF2B5EF4-FFF2-40B4-BE49-F238E27FC236}">
                    <a16:creationId xmlns:a16="http://schemas.microsoft.com/office/drawing/2014/main" xmlns="" id="{7D348C1D-9496-F246-94A0-D3137964B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7260" y="9239568"/>
                <a:ext cx="25400" cy="38100"/>
              </a:xfrm>
              <a:prstGeom prst="ellipse">
                <a:avLst/>
              </a:pr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1" name="Freeform 36">
                <a:extLst>
                  <a:ext uri="{FF2B5EF4-FFF2-40B4-BE49-F238E27FC236}">
                    <a16:creationId xmlns:a16="http://schemas.microsoft.com/office/drawing/2014/main" xmlns="" id="{DCDBDC49-7E50-1040-9294-BCB05F006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334818"/>
                <a:ext cx="733425" cy="55563"/>
              </a:xfrm>
              <a:custGeom>
                <a:avLst/>
                <a:gdLst>
                  <a:gd name="T0" fmla="*/ 5 w 116"/>
                  <a:gd name="T1" fmla="*/ 6 h 9"/>
                  <a:gd name="T2" fmla="*/ 3 w 116"/>
                  <a:gd name="T3" fmla="*/ 1 h 9"/>
                  <a:gd name="T4" fmla="*/ 12 w 116"/>
                  <a:gd name="T5" fmla="*/ 3 h 9"/>
                  <a:gd name="T6" fmla="*/ 20 w 116"/>
                  <a:gd name="T7" fmla="*/ 4 h 9"/>
                  <a:gd name="T8" fmla="*/ 30 w 116"/>
                  <a:gd name="T9" fmla="*/ 4 h 9"/>
                  <a:gd name="T10" fmla="*/ 45 w 116"/>
                  <a:gd name="T11" fmla="*/ 4 h 9"/>
                  <a:gd name="T12" fmla="*/ 57 w 116"/>
                  <a:gd name="T13" fmla="*/ 4 h 9"/>
                  <a:gd name="T14" fmla="*/ 74 w 116"/>
                  <a:gd name="T15" fmla="*/ 4 h 9"/>
                  <a:gd name="T16" fmla="*/ 85 w 116"/>
                  <a:gd name="T17" fmla="*/ 1 h 9"/>
                  <a:gd name="T18" fmla="*/ 104 w 116"/>
                  <a:gd name="T19" fmla="*/ 4 h 9"/>
                  <a:gd name="T20" fmla="*/ 114 w 116"/>
                  <a:gd name="T21" fmla="*/ 6 h 9"/>
                  <a:gd name="T22" fmla="*/ 5 w 116"/>
                  <a:gd name="T2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6" h="9">
                    <a:moveTo>
                      <a:pt x="5" y="6"/>
                    </a:moveTo>
                    <a:cubicBezTo>
                      <a:pt x="1" y="6"/>
                      <a:pt x="0" y="0"/>
                      <a:pt x="3" y="1"/>
                    </a:cubicBezTo>
                    <a:cubicBezTo>
                      <a:pt x="7" y="2"/>
                      <a:pt x="10" y="4"/>
                      <a:pt x="12" y="3"/>
                    </a:cubicBezTo>
                    <a:cubicBezTo>
                      <a:pt x="14" y="2"/>
                      <a:pt x="17" y="3"/>
                      <a:pt x="20" y="4"/>
                    </a:cubicBezTo>
                    <a:cubicBezTo>
                      <a:pt x="23" y="4"/>
                      <a:pt x="26" y="6"/>
                      <a:pt x="30" y="4"/>
                    </a:cubicBezTo>
                    <a:cubicBezTo>
                      <a:pt x="34" y="3"/>
                      <a:pt x="42" y="3"/>
                      <a:pt x="45" y="4"/>
                    </a:cubicBezTo>
                    <a:cubicBezTo>
                      <a:pt x="47" y="5"/>
                      <a:pt x="53" y="5"/>
                      <a:pt x="57" y="4"/>
                    </a:cubicBezTo>
                    <a:cubicBezTo>
                      <a:pt x="61" y="3"/>
                      <a:pt x="69" y="3"/>
                      <a:pt x="74" y="4"/>
                    </a:cubicBezTo>
                    <a:cubicBezTo>
                      <a:pt x="78" y="6"/>
                      <a:pt x="83" y="0"/>
                      <a:pt x="85" y="1"/>
                    </a:cubicBezTo>
                    <a:cubicBezTo>
                      <a:pt x="86" y="2"/>
                      <a:pt x="99" y="4"/>
                      <a:pt x="104" y="4"/>
                    </a:cubicBezTo>
                    <a:cubicBezTo>
                      <a:pt x="110" y="3"/>
                      <a:pt x="116" y="6"/>
                      <a:pt x="114" y="6"/>
                    </a:cubicBezTo>
                    <a:cubicBezTo>
                      <a:pt x="111" y="5"/>
                      <a:pt x="27" y="9"/>
                      <a:pt x="5" y="6"/>
                    </a:cubicBezTo>
                    <a:close/>
                  </a:path>
                </a:pathLst>
              </a:custGeom>
              <a:solidFill>
                <a:srgbClr val="B62032">
                  <a:alpha val="2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00" name="组合 199">
            <a:extLst>
              <a:ext uri="{FF2B5EF4-FFF2-40B4-BE49-F238E27FC236}">
                <a16:creationId xmlns:a16="http://schemas.microsoft.com/office/drawing/2014/main" xmlns="" id="{34D59A9F-3023-3B47-95F2-12296059D76E}"/>
              </a:ext>
            </a:extLst>
          </p:cNvPr>
          <p:cNvGrpSpPr/>
          <p:nvPr/>
        </p:nvGrpSpPr>
        <p:grpSpPr>
          <a:xfrm>
            <a:off x="5986600" y="2528224"/>
            <a:ext cx="4519647" cy="1246019"/>
            <a:chOff x="976306" y="2509810"/>
            <a:chExt cx="4519647" cy="1246019"/>
          </a:xfrm>
        </p:grpSpPr>
        <p:grpSp>
          <p:nvGrpSpPr>
            <p:cNvPr id="201" name="组合 200">
              <a:extLst>
                <a:ext uri="{FF2B5EF4-FFF2-40B4-BE49-F238E27FC236}">
                  <a16:creationId xmlns:a16="http://schemas.microsoft.com/office/drawing/2014/main" xmlns="" id="{3B8AB1E2-4333-0845-8984-FA56A902DA94}"/>
                </a:ext>
              </a:extLst>
            </p:cNvPr>
            <p:cNvGrpSpPr/>
            <p:nvPr/>
          </p:nvGrpSpPr>
          <p:grpSpPr>
            <a:xfrm>
              <a:off x="1648695" y="2512033"/>
              <a:ext cx="3847258" cy="779550"/>
              <a:chOff x="1819864" y="4079656"/>
              <a:chExt cx="2178040" cy="441325"/>
            </a:xfrm>
          </p:grpSpPr>
          <p:sp>
            <p:nvSpPr>
              <p:cNvPr id="236" name="矩形: 圆角 7">
                <a:extLst>
                  <a:ext uri="{FF2B5EF4-FFF2-40B4-BE49-F238E27FC236}">
                    <a16:creationId xmlns:a16="http://schemas.microsoft.com/office/drawing/2014/main" xmlns="" id="{CCA64A31-2FAD-2E42-84EB-C8C17892B5A5}"/>
                  </a:ext>
                </a:extLst>
              </p:cNvPr>
              <p:cNvSpPr/>
              <p:nvPr/>
            </p:nvSpPr>
            <p:spPr>
              <a:xfrm>
                <a:off x="1819864" y="4079656"/>
                <a:ext cx="2178040" cy="44132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DEAB"/>
                  </a:gs>
                  <a:gs pos="100000">
                    <a:srgbClr val="F8AF5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7" name="Text Box 11">
                <a:extLst>
                  <a:ext uri="{FF2B5EF4-FFF2-40B4-BE49-F238E27FC236}">
                    <a16:creationId xmlns:a16="http://schemas.microsoft.com/office/drawing/2014/main" xmlns="" id="{590B04AD-A054-A746-9E5C-02CAFC750A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97633" y="4172220"/>
                <a:ext cx="1622502" cy="261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丰富爱国主义教育</a:t>
                </a:r>
              </a:p>
            </p:txBody>
          </p:sp>
        </p:grpSp>
        <p:grpSp>
          <p:nvGrpSpPr>
            <p:cNvPr id="202" name="组合 201">
              <a:extLst>
                <a:ext uri="{FF2B5EF4-FFF2-40B4-BE49-F238E27FC236}">
                  <a16:creationId xmlns:a16="http://schemas.microsoft.com/office/drawing/2014/main" xmlns="" id="{DDE6E056-0EA7-B040-A9E1-14562DFB96E1}"/>
                </a:ext>
              </a:extLst>
            </p:cNvPr>
            <p:cNvGrpSpPr/>
            <p:nvPr/>
          </p:nvGrpSpPr>
          <p:grpSpPr>
            <a:xfrm flipH="1">
              <a:off x="976306" y="2509810"/>
              <a:ext cx="614826" cy="1246019"/>
              <a:chOff x="10194047" y="8101330"/>
              <a:chExt cx="954088" cy="1933576"/>
            </a:xfrm>
          </p:grpSpPr>
          <p:grpSp>
            <p:nvGrpSpPr>
              <p:cNvPr id="203" name="组合 202">
                <a:extLst>
                  <a:ext uri="{FF2B5EF4-FFF2-40B4-BE49-F238E27FC236}">
                    <a16:creationId xmlns:a16="http://schemas.microsoft.com/office/drawing/2014/main" xmlns="" id="{8E0CB27B-4CC1-1E44-A045-B64D75AF8BE5}"/>
                  </a:ext>
                </a:extLst>
              </p:cNvPr>
              <p:cNvGrpSpPr/>
              <p:nvPr/>
            </p:nvGrpSpPr>
            <p:grpSpPr>
              <a:xfrm>
                <a:off x="10194047" y="9384031"/>
                <a:ext cx="606425" cy="650875"/>
                <a:chOff x="10194047" y="9384031"/>
                <a:chExt cx="606425" cy="650875"/>
              </a:xfrm>
              <a:gradFill>
                <a:gsLst>
                  <a:gs pos="0">
                    <a:schemeClr val="bg1">
                      <a:alpha val="23000"/>
                    </a:schemeClr>
                  </a:gs>
                  <a:gs pos="88000">
                    <a:schemeClr val="bg1">
                      <a:alpha val="0"/>
                    </a:schemeClr>
                  </a:gs>
                </a:gsLst>
                <a:lin ang="5400000" scaled="0"/>
              </a:gradFill>
            </p:grpSpPr>
            <p:sp>
              <p:nvSpPr>
                <p:cNvPr id="220" name="Freeform 5">
                  <a:extLst>
                    <a:ext uri="{FF2B5EF4-FFF2-40B4-BE49-F238E27FC236}">
                      <a16:creationId xmlns:a16="http://schemas.microsoft.com/office/drawing/2014/main" xmlns="" id="{E0F25309-66FE-CC40-A67F-6D6CEFA322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90910" y="9471343"/>
                  <a:ext cx="69850" cy="563563"/>
                </a:xfrm>
                <a:custGeom>
                  <a:avLst/>
                  <a:gdLst>
                    <a:gd name="T0" fmla="*/ 2 w 11"/>
                    <a:gd name="T1" fmla="*/ 0 h 90"/>
                    <a:gd name="T2" fmla="*/ 2 w 11"/>
                    <a:gd name="T3" fmla="*/ 0 h 90"/>
                    <a:gd name="T4" fmla="*/ 0 w 11"/>
                    <a:gd name="T5" fmla="*/ 8 h 90"/>
                    <a:gd name="T6" fmla="*/ 10 w 11"/>
                    <a:gd name="T7" fmla="*/ 89 h 90"/>
                    <a:gd name="T8" fmla="*/ 11 w 11"/>
                    <a:gd name="T9" fmla="*/ 90 h 90"/>
                    <a:gd name="T10" fmla="*/ 2 w 11"/>
                    <a:gd name="T11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90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2"/>
                        <a:pt x="1" y="5"/>
                        <a:pt x="0" y="8"/>
                      </a:cubicBezTo>
                      <a:cubicBezTo>
                        <a:pt x="10" y="89"/>
                        <a:pt x="10" y="89"/>
                        <a:pt x="10" y="89"/>
                      </a:cubicBezTo>
                      <a:cubicBezTo>
                        <a:pt x="11" y="90"/>
                        <a:pt x="11" y="90"/>
                        <a:pt x="11" y="9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1" name="Freeform 6">
                  <a:extLst>
                    <a:ext uri="{FF2B5EF4-FFF2-40B4-BE49-F238E27FC236}">
                      <a16:creationId xmlns:a16="http://schemas.microsoft.com/office/drawing/2014/main" xmlns="" id="{AED642A8-ABFB-2A41-B774-D6A59A3274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32147" y="9464993"/>
                  <a:ext cx="536575" cy="63500"/>
                </a:xfrm>
                <a:custGeom>
                  <a:avLst/>
                  <a:gdLst>
                    <a:gd name="T0" fmla="*/ 44 w 85"/>
                    <a:gd name="T1" fmla="*/ 0 h 10"/>
                    <a:gd name="T2" fmla="*/ 40 w 85"/>
                    <a:gd name="T3" fmla="*/ 0 h 10"/>
                    <a:gd name="T4" fmla="*/ 0 w 85"/>
                    <a:gd name="T5" fmla="*/ 8 h 10"/>
                    <a:gd name="T6" fmla="*/ 1 w 85"/>
                    <a:gd name="T7" fmla="*/ 9 h 10"/>
                    <a:gd name="T8" fmla="*/ 1 w 85"/>
                    <a:gd name="T9" fmla="*/ 9 h 10"/>
                    <a:gd name="T10" fmla="*/ 43 w 85"/>
                    <a:gd name="T11" fmla="*/ 1 h 10"/>
                    <a:gd name="T12" fmla="*/ 43 w 85"/>
                    <a:gd name="T13" fmla="*/ 1 h 10"/>
                    <a:gd name="T14" fmla="*/ 43 w 85"/>
                    <a:gd name="T15" fmla="*/ 1 h 10"/>
                    <a:gd name="T16" fmla="*/ 43 w 85"/>
                    <a:gd name="T17" fmla="*/ 1 h 10"/>
                    <a:gd name="T18" fmla="*/ 84 w 85"/>
                    <a:gd name="T19" fmla="*/ 9 h 10"/>
                    <a:gd name="T20" fmla="*/ 84 w 85"/>
                    <a:gd name="T21" fmla="*/ 10 h 10"/>
                    <a:gd name="T22" fmla="*/ 85 w 85"/>
                    <a:gd name="T23" fmla="*/ 9 h 10"/>
                    <a:gd name="T24" fmla="*/ 44 w 85"/>
                    <a:gd name="T2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5" h="10">
                      <a:moveTo>
                        <a:pt x="44" y="0"/>
                      </a:move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34" y="2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84" y="9"/>
                        <a:pt x="84" y="9"/>
                        <a:pt x="84" y="9"/>
                      </a:cubicBezTo>
                      <a:cubicBezTo>
                        <a:pt x="84" y="9"/>
                        <a:pt x="84" y="10"/>
                        <a:pt x="84" y="10"/>
                      </a:cubicBezTo>
                      <a:cubicBezTo>
                        <a:pt x="85" y="10"/>
                        <a:pt x="85" y="9"/>
                        <a:pt x="85" y="9"/>
                      </a:cubicBezTo>
                      <a:cubicBezTo>
                        <a:pt x="44" y="0"/>
                        <a:pt x="44" y="0"/>
                        <a:pt x="44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2" name="Freeform 7">
                  <a:extLst>
                    <a:ext uri="{FF2B5EF4-FFF2-40B4-BE49-F238E27FC236}">
                      <a16:creationId xmlns:a16="http://schemas.microsoft.com/office/drawing/2014/main" xmlns="" id="{96E6ECAA-ACFB-984E-81C0-4894DEA398C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194047" y="9428481"/>
                  <a:ext cx="606425" cy="17463"/>
                </a:xfrm>
                <a:custGeom>
                  <a:avLst/>
                  <a:gdLst>
                    <a:gd name="T0" fmla="*/ 60 w 382"/>
                    <a:gd name="T1" fmla="*/ 4 h 11"/>
                    <a:gd name="T2" fmla="*/ 0 w 382"/>
                    <a:gd name="T3" fmla="*/ 11 h 11"/>
                    <a:gd name="T4" fmla="*/ 67 w 382"/>
                    <a:gd name="T5" fmla="*/ 11 h 11"/>
                    <a:gd name="T6" fmla="*/ 64 w 382"/>
                    <a:gd name="T7" fmla="*/ 8 h 11"/>
                    <a:gd name="T8" fmla="*/ 64 w 382"/>
                    <a:gd name="T9" fmla="*/ 8 h 11"/>
                    <a:gd name="T10" fmla="*/ 60 w 382"/>
                    <a:gd name="T11" fmla="*/ 4 h 11"/>
                    <a:gd name="T12" fmla="*/ 382 w 382"/>
                    <a:gd name="T13" fmla="*/ 0 h 11"/>
                    <a:gd name="T14" fmla="*/ 382 w 382"/>
                    <a:gd name="T15" fmla="*/ 0 h 11"/>
                    <a:gd name="T16" fmla="*/ 243 w 382"/>
                    <a:gd name="T17" fmla="*/ 0 h 11"/>
                    <a:gd name="T18" fmla="*/ 243 w 382"/>
                    <a:gd name="T19" fmla="*/ 8 h 11"/>
                    <a:gd name="T20" fmla="*/ 378 w 382"/>
                    <a:gd name="T21" fmla="*/ 4 h 11"/>
                    <a:gd name="T22" fmla="*/ 382 w 382"/>
                    <a:gd name="T2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82" h="11">
                      <a:moveTo>
                        <a:pt x="60" y="4"/>
                      </a:moveTo>
                      <a:lnTo>
                        <a:pt x="0" y="11"/>
                      </a:lnTo>
                      <a:lnTo>
                        <a:pt x="67" y="11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0" y="4"/>
                      </a:lnTo>
                      <a:close/>
                      <a:moveTo>
                        <a:pt x="382" y="0"/>
                      </a:moveTo>
                      <a:lnTo>
                        <a:pt x="382" y="0"/>
                      </a:lnTo>
                      <a:lnTo>
                        <a:pt x="243" y="0"/>
                      </a:lnTo>
                      <a:lnTo>
                        <a:pt x="243" y="8"/>
                      </a:lnTo>
                      <a:lnTo>
                        <a:pt x="378" y="4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3" name="Freeform 8">
                  <a:extLst>
                    <a:ext uri="{FF2B5EF4-FFF2-40B4-BE49-F238E27FC236}">
                      <a16:creationId xmlns:a16="http://schemas.microsoft.com/office/drawing/2014/main" xmlns="" id="{721C1D71-2F34-9946-998F-ABD11411832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194047" y="9428481"/>
                  <a:ext cx="606425" cy="17463"/>
                </a:xfrm>
                <a:custGeom>
                  <a:avLst/>
                  <a:gdLst>
                    <a:gd name="T0" fmla="*/ 60 w 382"/>
                    <a:gd name="T1" fmla="*/ 4 h 11"/>
                    <a:gd name="T2" fmla="*/ 0 w 382"/>
                    <a:gd name="T3" fmla="*/ 11 h 11"/>
                    <a:gd name="T4" fmla="*/ 67 w 382"/>
                    <a:gd name="T5" fmla="*/ 11 h 11"/>
                    <a:gd name="T6" fmla="*/ 64 w 382"/>
                    <a:gd name="T7" fmla="*/ 8 h 11"/>
                    <a:gd name="T8" fmla="*/ 64 w 382"/>
                    <a:gd name="T9" fmla="*/ 8 h 11"/>
                    <a:gd name="T10" fmla="*/ 60 w 382"/>
                    <a:gd name="T11" fmla="*/ 4 h 11"/>
                    <a:gd name="T12" fmla="*/ 382 w 382"/>
                    <a:gd name="T13" fmla="*/ 0 h 11"/>
                    <a:gd name="T14" fmla="*/ 382 w 382"/>
                    <a:gd name="T15" fmla="*/ 0 h 11"/>
                    <a:gd name="T16" fmla="*/ 243 w 382"/>
                    <a:gd name="T17" fmla="*/ 0 h 11"/>
                    <a:gd name="T18" fmla="*/ 243 w 382"/>
                    <a:gd name="T19" fmla="*/ 8 h 11"/>
                    <a:gd name="T20" fmla="*/ 378 w 382"/>
                    <a:gd name="T21" fmla="*/ 4 h 11"/>
                    <a:gd name="T22" fmla="*/ 382 w 382"/>
                    <a:gd name="T2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82" h="11">
                      <a:moveTo>
                        <a:pt x="60" y="4"/>
                      </a:moveTo>
                      <a:lnTo>
                        <a:pt x="0" y="11"/>
                      </a:lnTo>
                      <a:lnTo>
                        <a:pt x="67" y="11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0" y="4"/>
                      </a:lnTo>
                      <a:moveTo>
                        <a:pt x="382" y="0"/>
                      </a:moveTo>
                      <a:lnTo>
                        <a:pt x="382" y="0"/>
                      </a:lnTo>
                      <a:lnTo>
                        <a:pt x="243" y="0"/>
                      </a:lnTo>
                      <a:lnTo>
                        <a:pt x="243" y="8"/>
                      </a:lnTo>
                      <a:lnTo>
                        <a:pt x="378" y="4"/>
                      </a:lnTo>
                      <a:lnTo>
                        <a:pt x="382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4" name="Freeform 9">
                  <a:extLst>
                    <a:ext uri="{FF2B5EF4-FFF2-40B4-BE49-F238E27FC236}">
                      <a16:creationId xmlns:a16="http://schemas.microsoft.com/office/drawing/2014/main" xmlns="" id="{A3E490E1-B2AD-8B46-9252-88C6008A8B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38497" y="9471343"/>
                  <a:ext cx="309563" cy="531813"/>
                </a:xfrm>
                <a:custGeom>
                  <a:avLst/>
                  <a:gdLst>
                    <a:gd name="T0" fmla="*/ 42 w 49"/>
                    <a:gd name="T1" fmla="*/ 0 h 85"/>
                    <a:gd name="T2" fmla="*/ 0 w 49"/>
                    <a:gd name="T3" fmla="*/ 8 h 85"/>
                    <a:gd name="T4" fmla="*/ 0 w 49"/>
                    <a:gd name="T5" fmla="*/ 8 h 85"/>
                    <a:gd name="T6" fmla="*/ 49 w 49"/>
                    <a:gd name="T7" fmla="*/ 85 h 85"/>
                    <a:gd name="T8" fmla="*/ 40 w 49"/>
                    <a:gd name="T9" fmla="*/ 8 h 85"/>
                    <a:gd name="T10" fmla="*/ 42 w 49"/>
                    <a:gd name="T11" fmla="*/ 0 h 85"/>
                    <a:gd name="T12" fmla="*/ 42 w 49"/>
                    <a:gd name="T13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85">
                      <a:moveTo>
                        <a:pt x="42" y="0"/>
                      </a:moveTo>
                      <a:cubicBezTo>
                        <a:pt x="33" y="1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5" y="53"/>
                        <a:pt x="49" y="85"/>
                      </a:cubicBezTo>
                      <a:cubicBezTo>
                        <a:pt x="49" y="85"/>
                        <a:pt x="37" y="33"/>
                        <a:pt x="40" y="8"/>
                      </a:cubicBezTo>
                      <a:cubicBezTo>
                        <a:pt x="41" y="5"/>
                        <a:pt x="41" y="2"/>
                        <a:pt x="42" y="0"/>
                      </a:cubicBezTo>
                      <a:cubicBezTo>
                        <a:pt x="42" y="0"/>
                        <a:pt x="42" y="0"/>
                        <a:pt x="42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5" name="Freeform 10">
                  <a:extLst>
                    <a:ext uri="{FF2B5EF4-FFF2-40B4-BE49-F238E27FC236}">
                      <a16:creationId xmlns:a16="http://schemas.microsoft.com/office/drawing/2014/main" xmlns="" id="{17FA7C81-6553-9E46-96BF-E25203637C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03610" y="9471343"/>
                  <a:ext cx="258763" cy="406400"/>
                </a:xfrm>
                <a:custGeom>
                  <a:avLst/>
                  <a:gdLst>
                    <a:gd name="T0" fmla="*/ 0 w 163"/>
                    <a:gd name="T1" fmla="*/ 0 h 256"/>
                    <a:gd name="T2" fmla="*/ 0 w 163"/>
                    <a:gd name="T3" fmla="*/ 0 h 256"/>
                    <a:gd name="T4" fmla="*/ 32 w 163"/>
                    <a:gd name="T5" fmla="*/ 256 h 256"/>
                    <a:gd name="T6" fmla="*/ 163 w 163"/>
                    <a:gd name="T7" fmla="*/ 32 h 256"/>
                    <a:gd name="T8" fmla="*/ 0 w 163"/>
                    <a:gd name="T9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2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256"/>
                      </a:lnTo>
                      <a:lnTo>
                        <a:pt x="163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6" name="Freeform 11">
                  <a:extLst>
                    <a:ext uri="{FF2B5EF4-FFF2-40B4-BE49-F238E27FC236}">
                      <a16:creationId xmlns:a16="http://schemas.microsoft.com/office/drawing/2014/main" xmlns="" id="{A2B730C2-69AA-2646-9C7B-5CEDE4F680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03610" y="9471343"/>
                  <a:ext cx="258763" cy="406400"/>
                </a:xfrm>
                <a:custGeom>
                  <a:avLst/>
                  <a:gdLst>
                    <a:gd name="T0" fmla="*/ 0 w 163"/>
                    <a:gd name="T1" fmla="*/ 0 h 256"/>
                    <a:gd name="T2" fmla="*/ 0 w 163"/>
                    <a:gd name="T3" fmla="*/ 0 h 256"/>
                    <a:gd name="T4" fmla="*/ 32 w 163"/>
                    <a:gd name="T5" fmla="*/ 256 h 256"/>
                    <a:gd name="T6" fmla="*/ 163 w 163"/>
                    <a:gd name="T7" fmla="*/ 32 h 256"/>
                    <a:gd name="T8" fmla="*/ 0 w 163"/>
                    <a:gd name="T9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2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256"/>
                      </a:lnTo>
                      <a:lnTo>
                        <a:pt x="163" y="32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7" name="Freeform 12">
                  <a:extLst>
                    <a:ext uri="{FF2B5EF4-FFF2-40B4-BE49-F238E27FC236}">
                      <a16:creationId xmlns:a16="http://schemas.microsoft.com/office/drawing/2014/main" xmlns="" id="{46D1F2CB-1C08-D842-9AF6-AD6AC278139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295647" y="9428481"/>
                  <a:ext cx="284163" cy="42863"/>
                </a:xfrm>
                <a:custGeom>
                  <a:avLst/>
                  <a:gdLst>
                    <a:gd name="T0" fmla="*/ 3 w 45"/>
                    <a:gd name="T1" fmla="*/ 6 h 7"/>
                    <a:gd name="T2" fmla="*/ 3 w 45"/>
                    <a:gd name="T3" fmla="*/ 6 h 7"/>
                    <a:gd name="T4" fmla="*/ 4 w 45"/>
                    <a:gd name="T5" fmla="*/ 7 h 7"/>
                    <a:gd name="T6" fmla="*/ 3 w 45"/>
                    <a:gd name="T7" fmla="*/ 6 h 7"/>
                    <a:gd name="T8" fmla="*/ 0 w 45"/>
                    <a:gd name="T9" fmla="*/ 2 h 7"/>
                    <a:gd name="T10" fmla="*/ 0 w 45"/>
                    <a:gd name="T11" fmla="*/ 2 h 7"/>
                    <a:gd name="T12" fmla="*/ 1 w 45"/>
                    <a:gd name="T13" fmla="*/ 3 h 7"/>
                    <a:gd name="T14" fmla="*/ 2 w 45"/>
                    <a:gd name="T15" fmla="*/ 4 h 7"/>
                    <a:gd name="T16" fmla="*/ 1 w 45"/>
                    <a:gd name="T17" fmla="*/ 3 h 7"/>
                    <a:gd name="T18" fmla="*/ 1 w 45"/>
                    <a:gd name="T19" fmla="*/ 3 h 7"/>
                    <a:gd name="T20" fmla="*/ 0 w 45"/>
                    <a:gd name="T21" fmla="*/ 2 h 7"/>
                    <a:gd name="T22" fmla="*/ 20 w 45"/>
                    <a:gd name="T23" fmla="*/ 5 h 7"/>
                    <a:gd name="T24" fmla="*/ 18 w 45"/>
                    <a:gd name="T25" fmla="*/ 3 h 7"/>
                    <a:gd name="T26" fmla="*/ 20 w 45"/>
                    <a:gd name="T27" fmla="*/ 2 h 7"/>
                    <a:gd name="T28" fmla="*/ 22 w 45"/>
                    <a:gd name="T29" fmla="*/ 3 h 7"/>
                    <a:gd name="T30" fmla="*/ 20 w 45"/>
                    <a:gd name="T31" fmla="*/ 5 h 7"/>
                    <a:gd name="T32" fmla="*/ 27 w 45"/>
                    <a:gd name="T33" fmla="*/ 5 h 7"/>
                    <a:gd name="T34" fmla="*/ 25 w 45"/>
                    <a:gd name="T35" fmla="*/ 3 h 7"/>
                    <a:gd name="T36" fmla="*/ 27 w 45"/>
                    <a:gd name="T37" fmla="*/ 2 h 7"/>
                    <a:gd name="T38" fmla="*/ 29 w 45"/>
                    <a:gd name="T39" fmla="*/ 3 h 7"/>
                    <a:gd name="T40" fmla="*/ 27 w 45"/>
                    <a:gd name="T41" fmla="*/ 5 h 7"/>
                    <a:gd name="T42" fmla="*/ 34 w 45"/>
                    <a:gd name="T43" fmla="*/ 5 h 7"/>
                    <a:gd name="T44" fmla="*/ 32 w 45"/>
                    <a:gd name="T45" fmla="*/ 3 h 7"/>
                    <a:gd name="T46" fmla="*/ 34 w 45"/>
                    <a:gd name="T47" fmla="*/ 2 h 7"/>
                    <a:gd name="T48" fmla="*/ 36 w 45"/>
                    <a:gd name="T49" fmla="*/ 3 h 7"/>
                    <a:gd name="T50" fmla="*/ 34 w 45"/>
                    <a:gd name="T51" fmla="*/ 5 h 7"/>
                    <a:gd name="T52" fmla="*/ 45 w 45"/>
                    <a:gd name="T53" fmla="*/ 0 h 7"/>
                    <a:gd name="T54" fmla="*/ 13 w 45"/>
                    <a:gd name="T55" fmla="*/ 1 h 7"/>
                    <a:gd name="T56" fmla="*/ 17 w 45"/>
                    <a:gd name="T57" fmla="*/ 7 h 7"/>
                    <a:gd name="T58" fmla="*/ 30 w 45"/>
                    <a:gd name="T59" fmla="*/ 6 h 7"/>
                    <a:gd name="T60" fmla="*/ 34 w 45"/>
                    <a:gd name="T61" fmla="*/ 6 h 7"/>
                    <a:gd name="T62" fmla="*/ 44 w 45"/>
                    <a:gd name="T63" fmla="*/ 6 h 7"/>
                    <a:gd name="T64" fmla="*/ 45 w 45"/>
                    <a:gd name="T65" fmla="*/ 2 h 7"/>
                    <a:gd name="T66" fmla="*/ 45 w 45"/>
                    <a:gd name="T6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5" h="7">
                      <a:moveTo>
                        <a:pt x="3" y="6"/>
                      </a:move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20" y="5"/>
                      </a:moveTo>
                      <a:cubicBezTo>
                        <a:pt x="19" y="5"/>
                        <a:pt x="18" y="4"/>
                        <a:pt x="18" y="3"/>
                      </a:cubicBezTo>
                      <a:cubicBezTo>
                        <a:pt x="18" y="3"/>
                        <a:pt x="19" y="2"/>
                        <a:pt x="20" y="2"/>
                      </a:cubicBezTo>
                      <a:cubicBezTo>
                        <a:pt x="21" y="2"/>
                        <a:pt x="22" y="3"/>
                        <a:pt x="22" y="3"/>
                      </a:cubicBezTo>
                      <a:cubicBezTo>
                        <a:pt x="22" y="4"/>
                        <a:pt x="21" y="5"/>
                        <a:pt x="20" y="5"/>
                      </a:cubicBezTo>
                      <a:moveTo>
                        <a:pt x="27" y="5"/>
                      </a:moveTo>
                      <a:cubicBezTo>
                        <a:pt x="26" y="5"/>
                        <a:pt x="25" y="4"/>
                        <a:pt x="25" y="3"/>
                      </a:cubicBezTo>
                      <a:cubicBezTo>
                        <a:pt x="25" y="3"/>
                        <a:pt x="26" y="2"/>
                        <a:pt x="27" y="2"/>
                      </a:cubicBezTo>
                      <a:cubicBezTo>
                        <a:pt x="28" y="2"/>
                        <a:pt x="29" y="3"/>
                        <a:pt x="29" y="3"/>
                      </a:cubicBezTo>
                      <a:cubicBezTo>
                        <a:pt x="29" y="4"/>
                        <a:pt x="28" y="5"/>
                        <a:pt x="27" y="5"/>
                      </a:cubicBezTo>
                      <a:moveTo>
                        <a:pt x="34" y="5"/>
                      </a:moveTo>
                      <a:cubicBezTo>
                        <a:pt x="32" y="5"/>
                        <a:pt x="32" y="4"/>
                        <a:pt x="32" y="3"/>
                      </a:cubicBezTo>
                      <a:cubicBezTo>
                        <a:pt x="32" y="3"/>
                        <a:pt x="32" y="2"/>
                        <a:pt x="34" y="2"/>
                      </a:cubicBezTo>
                      <a:cubicBezTo>
                        <a:pt x="35" y="2"/>
                        <a:pt x="36" y="3"/>
                        <a:pt x="36" y="3"/>
                      </a:cubicBezTo>
                      <a:cubicBezTo>
                        <a:pt x="36" y="4"/>
                        <a:pt x="35" y="5"/>
                        <a:pt x="34" y="5"/>
                      </a:cubicBezTo>
                      <a:moveTo>
                        <a:pt x="45" y="0"/>
                      </a:move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4" y="6"/>
                        <a:pt x="34" y="6"/>
                        <a:pt x="34" y="6"/>
                      </a:cubicBezTo>
                      <a:cubicBezTo>
                        <a:pt x="44" y="6"/>
                        <a:pt x="44" y="6"/>
                        <a:pt x="44" y="6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45" y="0"/>
                        <a:pt x="45" y="0"/>
                        <a:pt x="45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8" name="Freeform 13">
                  <a:extLst>
                    <a:ext uri="{FF2B5EF4-FFF2-40B4-BE49-F238E27FC236}">
                      <a16:creationId xmlns:a16="http://schemas.microsoft.com/office/drawing/2014/main" xmlns="" id="{5267E563-15CF-4D4B-B7B2-0CBF68A8B7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89297" y="9434831"/>
                  <a:ext cx="112713" cy="36513"/>
                </a:xfrm>
                <a:custGeom>
                  <a:avLst/>
                  <a:gdLst>
                    <a:gd name="T0" fmla="*/ 55 w 71"/>
                    <a:gd name="T1" fmla="*/ 0 h 23"/>
                    <a:gd name="T2" fmla="*/ 19 w 71"/>
                    <a:gd name="T3" fmla="*/ 0 h 23"/>
                    <a:gd name="T4" fmla="*/ 0 w 71"/>
                    <a:gd name="T5" fmla="*/ 0 h 23"/>
                    <a:gd name="T6" fmla="*/ 4 w 71"/>
                    <a:gd name="T7" fmla="*/ 4 h 23"/>
                    <a:gd name="T8" fmla="*/ 7 w 71"/>
                    <a:gd name="T9" fmla="*/ 7 h 23"/>
                    <a:gd name="T10" fmla="*/ 51 w 71"/>
                    <a:gd name="T11" fmla="*/ 4 h 23"/>
                    <a:gd name="T12" fmla="*/ 63 w 71"/>
                    <a:gd name="T13" fmla="*/ 19 h 23"/>
                    <a:gd name="T14" fmla="*/ 15 w 71"/>
                    <a:gd name="T15" fmla="*/ 19 h 23"/>
                    <a:gd name="T16" fmla="*/ 19 w 71"/>
                    <a:gd name="T17" fmla="*/ 23 h 23"/>
                    <a:gd name="T18" fmla="*/ 71 w 71"/>
                    <a:gd name="T19" fmla="*/ 23 h 23"/>
                    <a:gd name="T20" fmla="*/ 71 w 71"/>
                    <a:gd name="T21" fmla="*/ 23 h 23"/>
                    <a:gd name="T22" fmla="*/ 55 w 71"/>
                    <a:gd name="T2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1" h="23">
                      <a:moveTo>
                        <a:pt x="55" y="0"/>
                      </a:move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7" y="7"/>
                      </a:lnTo>
                      <a:lnTo>
                        <a:pt x="51" y="4"/>
                      </a:lnTo>
                      <a:lnTo>
                        <a:pt x="63" y="19"/>
                      </a:lnTo>
                      <a:lnTo>
                        <a:pt x="15" y="19"/>
                      </a:lnTo>
                      <a:lnTo>
                        <a:pt x="19" y="23"/>
                      </a:lnTo>
                      <a:lnTo>
                        <a:pt x="71" y="23"/>
                      </a:lnTo>
                      <a:lnTo>
                        <a:pt x="71" y="23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9" name="Freeform 14">
                  <a:extLst>
                    <a:ext uri="{FF2B5EF4-FFF2-40B4-BE49-F238E27FC236}">
                      <a16:creationId xmlns:a16="http://schemas.microsoft.com/office/drawing/2014/main" xmlns="" id="{A8C2DF48-5E1B-A743-B455-0F839D4528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89297" y="9434831"/>
                  <a:ext cx="112713" cy="36513"/>
                </a:xfrm>
                <a:custGeom>
                  <a:avLst/>
                  <a:gdLst>
                    <a:gd name="T0" fmla="*/ 55 w 71"/>
                    <a:gd name="T1" fmla="*/ 0 h 23"/>
                    <a:gd name="T2" fmla="*/ 19 w 71"/>
                    <a:gd name="T3" fmla="*/ 0 h 23"/>
                    <a:gd name="T4" fmla="*/ 0 w 71"/>
                    <a:gd name="T5" fmla="*/ 0 h 23"/>
                    <a:gd name="T6" fmla="*/ 4 w 71"/>
                    <a:gd name="T7" fmla="*/ 4 h 23"/>
                    <a:gd name="T8" fmla="*/ 7 w 71"/>
                    <a:gd name="T9" fmla="*/ 7 h 23"/>
                    <a:gd name="T10" fmla="*/ 51 w 71"/>
                    <a:gd name="T11" fmla="*/ 4 h 23"/>
                    <a:gd name="T12" fmla="*/ 63 w 71"/>
                    <a:gd name="T13" fmla="*/ 19 h 23"/>
                    <a:gd name="T14" fmla="*/ 15 w 71"/>
                    <a:gd name="T15" fmla="*/ 19 h 23"/>
                    <a:gd name="T16" fmla="*/ 19 w 71"/>
                    <a:gd name="T17" fmla="*/ 23 h 23"/>
                    <a:gd name="T18" fmla="*/ 71 w 71"/>
                    <a:gd name="T19" fmla="*/ 23 h 23"/>
                    <a:gd name="T20" fmla="*/ 71 w 71"/>
                    <a:gd name="T21" fmla="*/ 23 h 23"/>
                    <a:gd name="T22" fmla="*/ 55 w 71"/>
                    <a:gd name="T2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1" h="23">
                      <a:moveTo>
                        <a:pt x="55" y="0"/>
                      </a:move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7" y="7"/>
                      </a:lnTo>
                      <a:lnTo>
                        <a:pt x="51" y="4"/>
                      </a:lnTo>
                      <a:lnTo>
                        <a:pt x="63" y="19"/>
                      </a:lnTo>
                      <a:lnTo>
                        <a:pt x="15" y="19"/>
                      </a:lnTo>
                      <a:lnTo>
                        <a:pt x="19" y="23"/>
                      </a:lnTo>
                      <a:lnTo>
                        <a:pt x="71" y="23"/>
                      </a:lnTo>
                      <a:lnTo>
                        <a:pt x="71" y="23"/>
                      </a:lnTo>
                      <a:lnTo>
                        <a:pt x="55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30" name="Freeform 15">
                  <a:extLst>
                    <a:ext uri="{FF2B5EF4-FFF2-40B4-BE49-F238E27FC236}">
                      <a16:creationId xmlns:a16="http://schemas.microsoft.com/office/drawing/2014/main" xmlns="" id="{FFE2669F-4968-C447-80D0-E1327ADC7A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0410" y="9441181"/>
                  <a:ext cx="88900" cy="23813"/>
                </a:xfrm>
                <a:custGeom>
                  <a:avLst/>
                  <a:gdLst>
                    <a:gd name="T0" fmla="*/ 44 w 56"/>
                    <a:gd name="T1" fmla="*/ 0 h 15"/>
                    <a:gd name="T2" fmla="*/ 0 w 56"/>
                    <a:gd name="T3" fmla="*/ 3 h 15"/>
                    <a:gd name="T4" fmla="*/ 0 w 56"/>
                    <a:gd name="T5" fmla="*/ 3 h 15"/>
                    <a:gd name="T6" fmla="*/ 4 w 56"/>
                    <a:gd name="T7" fmla="*/ 7 h 15"/>
                    <a:gd name="T8" fmla="*/ 8 w 56"/>
                    <a:gd name="T9" fmla="*/ 15 h 15"/>
                    <a:gd name="T10" fmla="*/ 8 w 56"/>
                    <a:gd name="T11" fmla="*/ 15 h 15"/>
                    <a:gd name="T12" fmla="*/ 8 w 56"/>
                    <a:gd name="T13" fmla="*/ 15 h 15"/>
                    <a:gd name="T14" fmla="*/ 56 w 56"/>
                    <a:gd name="T15" fmla="*/ 15 h 15"/>
                    <a:gd name="T16" fmla="*/ 44 w 56"/>
                    <a:gd name="T1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15">
                      <a:moveTo>
                        <a:pt x="44" y="0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4" y="7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56" y="15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31" name="Freeform 16">
                  <a:extLst>
                    <a:ext uri="{FF2B5EF4-FFF2-40B4-BE49-F238E27FC236}">
                      <a16:creationId xmlns:a16="http://schemas.microsoft.com/office/drawing/2014/main" xmlns="" id="{277D6BC5-9DBF-9C43-B0BF-AA9A75235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0410" y="9441181"/>
                  <a:ext cx="88900" cy="23813"/>
                </a:xfrm>
                <a:custGeom>
                  <a:avLst/>
                  <a:gdLst>
                    <a:gd name="T0" fmla="*/ 44 w 56"/>
                    <a:gd name="T1" fmla="*/ 0 h 15"/>
                    <a:gd name="T2" fmla="*/ 0 w 56"/>
                    <a:gd name="T3" fmla="*/ 3 h 15"/>
                    <a:gd name="T4" fmla="*/ 0 w 56"/>
                    <a:gd name="T5" fmla="*/ 3 h 15"/>
                    <a:gd name="T6" fmla="*/ 4 w 56"/>
                    <a:gd name="T7" fmla="*/ 7 h 15"/>
                    <a:gd name="T8" fmla="*/ 8 w 56"/>
                    <a:gd name="T9" fmla="*/ 15 h 15"/>
                    <a:gd name="T10" fmla="*/ 8 w 56"/>
                    <a:gd name="T11" fmla="*/ 15 h 15"/>
                    <a:gd name="T12" fmla="*/ 8 w 56"/>
                    <a:gd name="T13" fmla="*/ 15 h 15"/>
                    <a:gd name="T14" fmla="*/ 56 w 56"/>
                    <a:gd name="T15" fmla="*/ 15 h 15"/>
                    <a:gd name="T16" fmla="*/ 44 w 56"/>
                    <a:gd name="T1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15">
                      <a:moveTo>
                        <a:pt x="44" y="0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4" y="7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56" y="15"/>
                      </a:lnTo>
                      <a:lnTo>
                        <a:pt x="44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32" name="Freeform 17">
                  <a:extLst>
                    <a:ext uri="{FF2B5EF4-FFF2-40B4-BE49-F238E27FC236}">
                      <a16:creationId xmlns:a16="http://schemas.microsoft.com/office/drawing/2014/main" xmlns="" id="{0244E5C7-9A30-004D-8038-1DE9AB23E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94047" y="9384031"/>
                  <a:ext cx="606425" cy="61913"/>
                </a:xfrm>
                <a:custGeom>
                  <a:avLst/>
                  <a:gdLst>
                    <a:gd name="T0" fmla="*/ 11 w 96"/>
                    <a:gd name="T1" fmla="*/ 0 h 10"/>
                    <a:gd name="T2" fmla="*/ 0 w 96"/>
                    <a:gd name="T3" fmla="*/ 10 h 10"/>
                    <a:gd name="T4" fmla="*/ 15 w 96"/>
                    <a:gd name="T5" fmla="*/ 8 h 10"/>
                    <a:gd name="T6" fmla="*/ 20 w 96"/>
                    <a:gd name="T7" fmla="*/ 8 h 10"/>
                    <a:gd name="T8" fmla="*/ 29 w 96"/>
                    <a:gd name="T9" fmla="*/ 8 h 10"/>
                    <a:gd name="T10" fmla="*/ 61 w 96"/>
                    <a:gd name="T11" fmla="*/ 7 h 10"/>
                    <a:gd name="T12" fmla="*/ 96 w 96"/>
                    <a:gd name="T13" fmla="*/ 7 h 10"/>
                    <a:gd name="T14" fmla="*/ 93 w 96"/>
                    <a:gd name="T15" fmla="*/ 3 h 10"/>
                    <a:gd name="T16" fmla="*/ 78 w 96"/>
                    <a:gd name="T17" fmla="*/ 3 h 10"/>
                    <a:gd name="T18" fmla="*/ 11 w 96"/>
                    <a:gd name="T1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6" h="10">
                      <a:moveTo>
                        <a:pt x="11" y="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61" y="7"/>
                        <a:pt x="61" y="7"/>
                        <a:pt x="61" y="7"/>
                      </a:cubicBezTo>
                      <a:cubicBezTo>
                        <a:pt x="96" y="7"/>
                        <a:pt x="96" y="7"/>
                        <a:pt x="96" y="7"/>
                      </a:cubicBezTo>
                      <a:cubicBezTo>
                        <a:pt x="93" y="3"/>
                        <a:pt x="93" y="3"/>
                        <a:pt x="93" y="3"/>
                      </a:cubicBezTo>
                      <a:cubicBezTo>
                        <a:pt x="88" y="3"/>
                        <a:pt x="83" y="3"/>
                        <a:pt x="78" y="3"/>
                      </a:cubicBezTo>
                      <a:cubicBezTo>
                        <a:pt x="48" y="3"/>
                        <a:pt x="22" y="2"/>
                        <a:pt x="11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33" name="Oval 18">
                  <a:extLst>
                    <a:ext uri="{FF2B5EF4-FFF2-40B4-BE49-F238E27FC236}">
                      <a16:creationId xmlns:a16="http://schemas.microsoft.com/office/drawing/2014/main" xmlns="" id="{077C5F18-FF29-D945-9B8B-7BB400C1BD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08360" y="9441181"/>
                  <a:ext cx="25400" cy="174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34" name="Oval 19">
                  <a:extLst>
                    <a:ext uri="{FF2B5EF4-FFF2-40B4-BE49-F238E27FC236}">
                      <a16:creationId xmlns:a16="http://schemas.microsoft.com/office/drawing/2014/main" xmlns="" id="{902F6049-A096-7340-BC71-8021AC07A1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52810" y="9441181"/>
                  <a:ext cx="25400" cy="174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35" name="Oval 20">
                  <a:extLst>
                    <a:ext uri="{FF2B5EF4-FFF2-40B4-BE49-F238E27FC236}">
                      <a16:creationId xmlns:a16="http://schemas.microsoft.com/office/drawing/2014/main" xmlns="" id="{4F6AB2E4-CDC7-BF42-91CF-0D57E8CDCB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97260" y="9441181"/>
                  <a:ext cx="25400" cy="174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04" name="Freeform 21">
                <a:extLst>
                  <a:ext uri="{FF2B5EF4-FFF2-40B4-BE49-F238E27FC236}">
                    <a16:creationId xmlns:a16="http://schemas.microsoft.com/office/drawing/2014/main" xmlns="" id="{AC881821-120F-BA4D-A973-115AEA018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334818"/>
                <a:ext cx="915988" cy="68263"/>
              </a:xfrm>
              <a:custGeom>
                <a:avLst/>
                <a:gdLst>
                  <a:gd name="T0" fmla="*/ 72 w 145"/>
                  <a:gd name="T1" fmla="*/ 0 h 11"/>
                  <a:gd name="T2" fmla="*/ 0 w 145"/>
                  <a:gd name="T3" fmla="*/ 5 h 11"/>
                  <a:gd name="T4" fmla="*/ 5 w 145"/>
                  <a:gd name="T5" fmla="*/ 8 h 11"/>
                  <a:gd name="T6" fmla="*/ 5 w 145"/>
                  <a:gd name="T7" fmla="*/ 7 h 11"/>
                  <a:gd name="T8" fmla="*/ 85 w 145"/>
                  <a:gd name="T9" fmla="*/ 8 h 11"/>
                  <a:gd name="T10" fmla="*/ 87 w 145"/>
                  <a:gd name="T11" fmla="*/ 11 h 11"/>
                  <a:gd name="T12" fmla="*/ 145 w 145"/>
                  <a:gd name="T13" fmla="*/ 5 h 11"/>
                  <a:gd name="T14" fmla="*/ 72 w 145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11">
                    <a:moveTo>
                      <a:pt x="72" y="0"/>
                    </a:moveTo>
                    <a:cubicBezTo>
                      <a:pt x="32" y="0"/>
                      <a:pt x="0" y="2"/>
                      <a:pt x="0" y="5"/>
                    </a:cubicBezTo>
                    <a:cubicBezTo>
                      <a:pt x="0" y="6"/>
                      <a:pt x="2" y="7"/>
                      <a:pt x="5" y="8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120" y="10"/>
                      <a:pt x="145" y="8"/>
                      <a:pt x="145" y="5"/>
                    </a:cubicBezTo>
                    <a:cubicBezTo>
                      <a:pt x="145" y="2"/>
                      <a:pt x="113" y="0"/>
                      <a:pt x="72" y="0"/>
                    </a:cubicBezTo>
                  </a:path>
                </a:pathLst>
              </a:custGeom>
              <a:solidFill>
                <a:srgbClr val="B6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5" name="Freeform 22">
                <a:extLst>
                  <a:ext uri="{FF2B5EF4-FFF2-40B4-BE49-F238E27FC236}">
                    <a16:creationId xmlns:a16="http://schemas.microsoft.com/office/drawing/2014/main" xmlns="" id="{D5CD2B8E-D171-FF41-9739-78BAD557B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3897" y="9377681"/>
                <a:ext cx="517525" cy="25400"/>
              </a:xfrm>
              <a:custGeom>
                <a:avLst/>
                <a:gdLst>
                  <a:gd name="T0" fmla="*/ 0 w 82"/>
                  <a:gd name="T1" fmla="*/ 0 h 4"/>
                  <a:gd name="T2" fmla="*/ 0 w 82"/>
                  <a:gd name="T3" fmla="*/ 1 h 4"/>
                  <a:gd name="T4" fmla="*/ 67 w 82"/>
                  <a:gd name="T5" fmla="*/ 4 h 4"/>
                  <a:gd name="T6" fmla="*/ 82 w 82"/>
                  <a:gd name="T7" fmla="*/ 4 h 4"/>
                  <a:gd name="T8" fmla="*/ 80 w 82"/>
                  <a:gd name="T9" fmla="*/ 1 h 4"/>
                  <a:gd name="T10" fmla="*/ 0 w 8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4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1" y="3"/>
                      <a:pt x="37" y="4"/>
                      <a:pt x="67" y="4"/>
                    </a:cubicBezTo>
                    <a:cubicBezTo>
                      <a:pt x="72" y="4"/>
                      <a:pt x="77" y="4"/>
                      <a:pt x="82" y="4"/>
                    </a:cubicBezTo>
                    <a:cubicBezTo>
                      <a:pt x="80" y="1"/>
                      <a:pt x="80" y="1"/>
                      <a:pt x="8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3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6" name="Freeform 23">
                <a:extLst>
                  <a:ext uri="{FF2B5EF4-FFF2-40B4-BE49-F238E27FC236}">
                    <a16:creationId xmlns:a16="http://schemas.microsoft.com/office/drawing/2014/main" xmlns="" id="{264BE6E4-B575-0D43-A5B3-BFDF0FA3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84560" y="8101330"/>
                <a:ext cx="76200" cy="1120776"/>
              </a:xfrm>
              <a:custGeom>
                <a:avLst/>
                <a:gdLst>
                  <a:gd name="T0" fmla="*/ 48 w 48"/>
                  <a:gd name="T1" fmla="*/ 0 h 706"/>
                  <a:gd name="T2" fmla="*/ 12 w 48"/>
                  <a:gd name="T3" fmla="*/ 702 h 706"/>
                  <a:gd name="T4" fmla="*/ 0 w 48"/>
                  <a:gd name="T5" fmla="*/ 706 h 706"/>
                  <a:gd name="T6" fmla="*/ 44 w 48"/>
                  <a:gd name="T7" fmla="*/ 4 h 706"/>
                  <a:gd name="T8" fmla="*/ 48 w 48"/>
                  <a:gd name="T9" fmla="*/ 0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06">
                    <a:moveTo>
                      <a:pt x="48" y="0"/>
                    </a:moveTo>
                    <a:lnTo>
                      <a:pt x="12" y="702"/>
                    </a:lnTo>
                    <a:lnTo>
                      <a:pt x="0" y="706"/>
                    </a:lnTo>
                    <a:lnTo>
                      <a:pt x="44" y="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7" name="Freeform 24">
                <a:extLst>
                  <a:ext uri="{FF2B5EF4-FFF2-40B4-BE49-F238E27FC236}">
                    <a16:creationId xmlns:a16="http://schemas.microsoft.com/office/drawing/2014/main" xmlns="" id="{1FD99D36-8191-3640-BB0E-2E93D0F6D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096693"/>
                <a:ext cx="536575" cy="131763"/>
              </a:xfrm>
              <a:custGeom>
                <a:avLst/>
                <a:gdLst>
                  <a:gd name="T0" fmla="*/ 43 w 85"/>
                  <a:gd name="T1" fmla="*/ 19 h 21"/>
                  <a:gd name="T2" fmla="*/ 1 w 85"/>
                  <a:gd name="T3" fmla="*/ 2 h 21"/>
                  <a:gd name="T4" fmla="*/ 0 w 85"/>
                  <a:gd name="T5" fmla="*/ 4 h 21"/>
                  <a:gd name="T6" fmla="*/ 43 w 85"/>
                  <a:gd name="T7" fmla="*/ 21 h 21"/>
                  <a:gd name="T8" fmla="*/ 85 w 85"/>
                  <a:gd name="T9" fmla="*/ 2 h 21"/>
                  <a:gd name="T10" fmla="*/ 84 w 85"/>
                  <a:gd name="T11" fmla="*/ 1 h 21"/>
                  <a:gd name="T12" fmla="*/ 43 w 85"/>
                  <a:gd name="T1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21">
                    <a:moveTo>
                      <a:pt x="43" y="19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5" y="0"/>
                      <a:pt x="84" y="1"/>
                      <a:pt x="84" y="1"/>
                    </a:cubicBezTo>
                    <a:lnTo>
                      <a:pt x="43" y="19"/>
                    </a:lnTo>
                    <a:close/>
                  </a:path>
                </a:pathLst>
              </a:custGeom>
              <a:solidFill>
                <a:srgbClr val="FF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8" name="Freeform 25">
                <a:extLst>
                  <a:ext uri="{FF2B5EF4-FFF2-40B4-BE49-F238E27FC236}">
                    <a16:creationId xmlns:a16="http://schemas.microsoft.com/office/drawing/2014/main" xmlns="" id="{BB4AD6DB-84F5-364C-9EA1-F7FAF8D4D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4047" y="9252268"/>
                <a:ext cx="606425" cy="57150"/>
              </a:xfrm>
              <a:custGeom>
                <a:avLst/>
                <a:gdLst>
                  <a:gd name="T0" fmla="*/ 103 w 382"/>
                  <a:gd name="T1" fmla="*/ 0 h 36"/>
                  <a:gd name="T2" fmla="*/ 0 w 382"/>
                  <a:gd name="T3" fmla="*/ 12 h 36"/>
                  <a:gd name="T4" fmla="*/ 83 w 382"/>
                  <a:gd name="T5" fmla="*/ 36 h 36"/>
                  <a:gd name="T6" fmla="*/ 382 w 382"/>
                  <a:gd name="T7" fmla="*/ 36 h 36"/>
                  <a:gd name="T8" fmla="*/ 378 w 382"/>
                  <a:gd name="T9" fmla="*/ 24 h 36"/>
                  <a:gd name="T10" fmla="*/ 103 w 382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2" h="36">
                    <a:moveTo>
                      <a:pt x="103" y="0"/>
                    </a:moveTo>
                    <a:lnTo>
                      <a:pt x="0" y="12"/>
                    </a:lnTo>
                    <a:lnTo>
                      <a:pt x="83" y="36"/>
                    </a:lnTo>
                    <a:lnTo>
                      <a:pt x="382" y="36"/>
                    </a:lnTo>
                    <a:lnTo>
                      <a:pt x="378" y="24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B6203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9" name="Freeform 26">
                <a:extLst>
                  <a:ext uri="{FF2B5EF4-FFF2-40B4-BE49-F238E27FC236}">
                    <a16:creationId xmlns:a16="http://schemas.microsoft.com/office/drawing/2014/main" xmlns="" id="{3D708754-059A-E244-B269-778FAEE11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8497" y="8158480"/>
                <a:ext cx="309563" cy="1057276"/>
              </a:xfrm>
              <a:custGeom>
                <a:avLst/>
                <a:gdLst>
                  <a:gd name="T0" fmla="*/ 49 w 49"/>
                  <a:gd name="T1" fmla="*/ 0 h 169"/>
                  <a:gd name="T2" fmla="*/ 42 w 49"/>
                  <a:gd name="T3" fmla="*/ 169 h 169"/>
                  <a:gd name="T4" fmla="*/ 0 w 49"/>
                  <a:gd name="T5" fmla="*/ 152 h 169"/>
                  <a:gd name="T6" fmla="*/ 49 w 49"/>
                  <a:gd name="T7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69">
                    <a:moveTo>
                      <a:pt x="49" y="0"/>
                    </a:moveTo>
                    <a:cubicBezTo>
                      <a:pt x="49" y="0"/>
                      <a:pt x="33" y="134"/>
                      <a:pt x="42" y="169"/>
                    </a:cubicBezTo>
                    <a:cubicBezTo>
                      <a:pt x="33" y="166"/>
                      <a:pt x="0" y="152"/>
                      <a:pt x="0" y="152"/>
                    </a:cubicBezTo>
                    <a:cubicBezTo>
                      <a:pt x="0" y="152"/>
                      <a:pt x="5" y="69"/>
                      <a:pt x="4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B400"/>
                  </a:gs>
                  <a:gs pos="100000">
                    <a:srgbClr val="FFB400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0" name="Freeform 27">
                <a:extLst>
                  <a:ext uri="{FF2B5EF4-FFF2-40B4-BE49-F238E27FC236}">
                    <a16:creationId xmlns:a16="http://schemas.microsoft.com/office/drawing/2014/main" xmlns="" id="{C135FE9E-207B-EC48-9EC7-4D629B75B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610" y="8358505"/>
                <a:ext cx="258763" cy="857250"/>
              </a:xfrm>
              <a:custGeom>
                <a:avLst/>
                <a:gdLst>
                  <a:gd name="T0" fmla="*/ 32 w 163"/>
                  <a:gd name="T1" fmla="*/ 0 h 540"/>
                  <a:gd name="T2" fmla="*/ 0 w 163"/>
                  <a:gd name="T3" fmla="*/ 540 h 540"/>
                  <a:gd name="T4" fmla="*/ 163 w 163"/>
                  <a:gd name="T5" fmla="*/ 469 h 540"/>
                  <a:gd name="T6" fmla="*/ 32 w 163"/>
                  <a:gd name="T7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540">
                    <a:moveTo>
                      <a:pt x="32" y="0"/>
                    </a:moveTo>
                    <a:lnTo>
                      <a:pt x="0" y="540"/>
                    </a:lnTo>
                    <a:lnTo>
                      <a:pt x="163" y="469"/>
                    </a:lnTo>
                    <a:lnTo>
                      <a:pt x="32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B400"/>
                  </a:gs>
                  <a:gs pos="100000">
                    <a:srgbClr val="FFB400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1" name="Freeform 28">
                <a:extLst>
                  <a:ext uri="{FF2B5EF4-FFF2-40B4-BE49-F238E27FC236}">
                    <a16:creationId xmlns:a16="http://schemas.microsoft.com/office/drawing/2014/main" xmlns="" id="{D633B389-0D81-A94E-9A42-AEF69127C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5647" y="9209406"/>
                <a:ext cx="284163" cy="119063"/>
              </a:xfrm>
              <a:custGeom>
                <a:avLst/>
                <a:gdLst>
                  <a:gd name="T0" fmla="*/ 179 w 179"/>
                  <a:gd name="T1" fmla="*/ 75 h 75"/>
                  <a:gd name="T2" fmla="*/ 175 w 179"/>
                  <a:gd name="T3" fmla="*/ 12 h 75"/>
                  <a:gd name="T4" fmla="*/ 15 w 179"/>
                  <a:gd name="T5" fmla="*/ 0 h 75"/>
                  <a:gd name="T6" fmla="*/ 0 w 179"/>
                  <a:gd name="T7" fmla="*/ 39 h 75"/>
                  <a:gd name="T8" fmla="*/ 47 w 179"/>
                  <a:gd name="T9" fmla="*/ 55 h 75"/>
                  <a:gd name="T10" fmla="*/ 179 w 179"/>
                  <a:gd name="T1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75">
                    <a:moveTo>
                      <a:pt x="179" y="75"/>
                    </a:moveTo>
                    <a:lnTo>
                      <a:pt x="175" y="12"/>
                    </a:lnTo>
                    <a:lnTo>
                      <a:pt x="15" y="0"/>
                    </a:lnTo>
                    <a:lnTo>
                      <a:pt x="0" y="39"/>
                    </a:lnTo>
                    <a:lnTo>
                      <a:pt x="47" y="55"/>
                    </a:lnTo>
                    <a:lnTo>
                      <a:pt x="179" y="75"/>
                    </a:lnTo>
                    <a:close/>
                  </a:path>
                </a:pathLst>
              </a:custGeom>
              <a:solidFill>
                <a:srgbClr val="B6203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2" name="Freeform 29">
                <a:extLst>
                  <a:ext uri="{FF2B5EF4-FFF2-40B4-BE49-F238E27FC236}">
                    <a16:creationId xmlns:a16="http://schemas.microsoft.com/office/drawing/2014/main" xmlns="" id="{8E1CA2EE-D65C-9E4F-B3C2-12662F1EA5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5647" y="9209406"/>
                <a:ext cx="284163" cy="119063"/>
              </a:xfrm>
              <a:custGeom>
                <a:avLst/>
                <a:gdLst>
                  <a:gd name="T0" fmla="*/ 179 w 179"/>
                  <a:gd name="T1" fmla="*/ 75 h 75"/>
                  <a:gd name="T2" fmla="*/ 175 w 179"/>
                  <a:gd name="T3" fmla="*/ 12 h 75"/>
                  <a:gd name="T4" fmla="*/ 15 w 179"/>
                  <a:gd name="T5" fmla="*/ 0 h 75"/>
                  <a:gd name="T6" fmla="*/ 0 w 179"/>
                  <a:gd name="T7" fmla="*/ 39 h 75"/>
                  <a:gd name="T8" fmla="*/ 47 w 179"/>
                  <a:gd name="T9" fmla="*/ 5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75">
                    <a:moveTo>
                      <a:pt x="179" y="75"/>
                    </a:moveTo>
                    <a:lnTo>
                      <a:pt x="175" y="12"/>
                    </a:lnTo>
                    <a:lnTo>
                      <a:pt x="15" y="0"/>
                    </a:lnTo>
                    <a:lnTo>
                      <a:pt x="0" y="39"/>
                    </a:lnTo>
                    <a:lnTo>
                      <a:pt x="47" y="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3" name="Freeform 30">
                <a:extLst>
                  <a:ext uri="{FF2B5EF4-FFF2-40B4-BE49-F238E27FC236}">
                    <a16:creationId xmlns:a16="http://schemas.microsoft.com/office/drawing/2014/main" xmlns="" id="{9B721201-8045-6145-90D0-843D98977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9297" y="9209406"/>
                <a:ext cx="112713" cy="87313"/>
              </a:xfrm>
              <a:custGeom>
                <a:avLst/>
                <a:gdLst>
                  <a:gd name="T0" fmla="*/ 19 w 71"/>
                  <a:gd name="T1" fmla="*/ 0 h 55"/>
                  <a:gd name="T2" fmla="*/ 0 w 71"/>
                  <a:gd name="T3" fmla="*/ 51 h 55"/>
                  <a:gd name="T4" fmla="*/ 51 w 71"/>
                  <a:gd name="T5" fmla="*/ 55 h 55"/>
                  <a:gd name="T6" fmla="*/ 55 w 71"/>
                  <a:gd name="T7" fmla="*/ 55 h 55"/>
                  <a:gd name="T8" fmla="*/ 71 w 71"/>
                  <a:gd name="T9" fmla="*/ 4 h 55"/>
                  <a:gd name="T10" fmla="*/ 19 w 71"/>
                  <a:gd name="T1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55">
                    <a:moveTo>
                      <a:pt x="19" y="0"/>
                    </a:moveTo>
                    <a:lnTo>
                      <a:pt x="0" y="51"/>
                    </a:lnTo>
                    <a:lnTo>
                      <a:pt x="51" y="55"/>
                    </a:lnTo>
                    <a:lnTo>
                      <a:pt x="55" y="55"/>
                    </a:lnTo>
                    <a:lnTo>
                      <a:pt x="71" y="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B4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4" name="Freeform 31">
                <a:extLst>
                  <a:ext uri="{FF2B5EF4-FFF2-40B4-BE49-F238E27FC236}">
                    <a16:creationId xmlns:a16="http://schemas.microsoft.com/office/drawing/2014/main" xmlns="" id="{49ED1637-DF9B-3343-8284-4B4BA2F18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4047" y="9271318"/>
                <a:ext cx="606425" cy="100013"/>
              </a:xfrm>
              <a:custGeom>
                <a:avLst/>
                <a:gdLst>
                  <a:gd name="T0" fmla="*/ 0 w 382"/>
                  <a:gd name="T1" fmla="*/ 0 h 63"/>
                  <a:gd name="T2" fmla="*/ 44 w 382"/>
                  <a:gd name="T3" fmla="*/ 63 h 63"/>
                  <a:gd name="T4" fmla="*/ 362 w 382"/>
                  <a:gd name="T5" fmla="*/ 59 h 63"/>
                  <a:gd name="T6" fmla="*/ 382 w 382"/>
                  <a:gd name="T7" fmla="*/ 24 h 63"/>
                  <a:gd name="T8" fmla="*/ 79 w 382"/>
                  <a:gd name="T9" fmla="*/ 12 h 63"/>
                  <a:gd name="T10" fmla="*/ 0 w 382"/>
                  <a:gd name="T1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2" h="63">
                    <a:moveTo>
                      <a:pt x="0" y="0"/>
                    </a:moveTo>
                    <a:lnTo>
                      <a:pt x="44" y="63"/>
                    </a:lnTo>
                    <a:lnTo>
                      <a:pt x="362" y="59"/>
                    </a:lnTo>
                    <a:lnTo>
                      <a:pt x="382" y="24"/>
                    </a:lnTo>
                    <a:lnTo>
                      <a:pt x="79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6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5" name="Freeform 32">
                <a:extLst>
                  <a:ext uri="{FF2B5EF4-FFF2-40B4-BE49-F238E27FC236}">
                    <a16:creationId xmlns:a16="http://schemas.microsoft.com/office/drawing/2014/main" xmlns="" id="{273FA2F4-9FE8-7F4B-8759-4B9A0FB29A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0410" y="9222106"/>
                <a:ext cx="88900" cy="55563"/>
              </a:xfrm>
              <a:custGeom>
                <a:avLst/>
                <a:gdLst>
                  <a:gd name="T0" fmla="*/ 0 w 56"/>
                  <a:gd name="T1" fmla="*/ 23 h 35"/>
                  <a:gd name="T2" fmla="*/ 44 w 56"/>
                  <a:gd name="T3" fmla="*/ 35 h 35"/>
                  <a:gd name="T4" fmla="*/ 56 w 56"/>
                  <a:gd name="T5" fmla="*/ 4 h 35"/>
                  <a:gd name="T6" fmla="*/ 8 w 56"/>
                  <a:gd name="T7" fmla="*/ 0 h 35"/>
                  <a:gd name="T8" fmla="*/ 0 w 56"/>
                  <a:gd name="T9" fmla="*/ 2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35">
                    <a:moveTo>
                      <a:pt x="0" y="23"/>
                    </a:moveTo>
                    <a:lnTo>
                      <a:pt x="44" y="35"/>
                    </a:lnTo>
                    <a:lnTo>
                      <a:pt x="56" y="4"/>
                    </a:lnTo>
                    <a:lnTo>
                      <a:pt x="8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6" name="Oval 33">
                <a:extLst>
                  <a:ext uri="{FF2B5EF4-FFF2-40B4-BE49-F238E27FC236}">
                    <a16:creationId xmlns:a16="http://schemas.microsoft.com/office/drawing/2014/main" xmlns="" id="{90709190-1F7B-A84A-9D04-3FCFEB4C4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60" y="9239568"/>
                <a:ext cx="25400" cy="38100"/>
              </a:xfrm>
              <a:prstGeom prst="ellipse">
                <a:avLst/>
              </a:pr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7" name="Oval 34">
                <a:extLst>
                  <a:ext uri="{FF2B5EF4-FFF2-40B4-BE49-F238E27FC236}">
                    <a16:creationId xmlns:a16="http://schemas.microsoft.com/office/drawing/2014/main" xmlns="" id="{13E52808-F4E4-1146-AFBA-C30D752733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2810" y="9239568"/>
                <a:ext cx="25400" cy="38100"/>
              </a:xfrm>
              <a:prstGeom prst="ellipse">
                <a:avLst/>
              </a:pr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8" name="Oval 35">
                <a:extLst>
                  <a:ext uri="{FF2B5EF4-FFF2-40B4-BE49-F238E27FC236}">
                    <a16:creationId xmlns:a16="http://schemas.microsoft.com/office/drawing/2014/main" xmlns="" id="{827EA889-5198-BD4B-A231-EDE966CFD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7260" y="9239568"/>
                <a:ext cx="25400" cy="38100"/>
              </a:xfrm>
              <a:prstGeom prst="ellipse">
                <a:avLst/>
              </a:pr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9" name="Freeform 36">
                <a:extLst>
                  <a:ext uri="{FF2B5EF4-FFF2-40B4-BE49-F238E27FC236}">
                    <a16:creationId xmlns:a16="http://schemas.microsoft.com/office/drawing/2014/main" xmlns="" id="{4A1AAB2E-2806-3345-ADB3-92F6AA50E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334818"/>
                <a:ext cx="733425" cy="55563"/>
              </a:xfrm>
              <a:custGeom>
                <a:avLst/>
                <a:gdLst>
                  <a:gd name="T0" fmla="*/ 5 w 116"/>
                  <a:gd name="T1" fmla="*/ 6 h 9"/>
                  <a:gd name="T2" fmla="*/ 3 w 116"/>
                  <a:gd name="T3" fmla="*/ 1 h 9"/>
                  <a:gd name="T4" fmla="*/ 12 w 116"/>
                  <a:gd name="T5" fmla="*/ 3 h 9"/>
                  <a:gd name="T6" fmla="*/ 20 w 116"/>
                  <a:gd name="T7" fmla="*/ 4 h 9"/>
                  <a:gd name="T8" fmla="*/ 30 w 116"/>
                  <a:gd name="T9" fmla="*/ 4 h 9"/>
                  <a:gd name="T10" fmla="*/ 45 w 116"/>
                  <a:gd name="T11" fmla="*/ 4 h 9"/>
                  <a:gd name="T12" fmla="*/ 57 w 116"/>
                  <a:gd name="T13" fmla="*/ 4 h 9"/>
                  <a:gd name="T14" fmla="*/ 74 w 116"/>
                  <a:gd name="T15" fmla="*/ 4 h 9"/>
                  <a:gd name="T16" fmla="*/ 85 w 116"/>
                  <a:gd name="T17" fmla="*/ 1 h 9"/>
                  <a:gd name="T18" fmla="*/ 104 w 116"/>
                  <a:gd name="T19" fmla="*/ 4 h 9"/>
                  <a:gd name="T20" fmla="*/ 114 w 116"/>
                  <a:gd name="T21" fmla="*/ 6 h 9"/>
                  <a:gd name="T22" fmla="*/ 5 w 116"/>
                  <a:gd name="T2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6" h="9">
                    <a:moveTo>
                      <a:pt x="5" y="6"/>
                    </a:moveTo>
                    <a:cubicBezTo>
                      <a:pt x="1" y="6"/>
                      <a:pt x="0" y="0"/>
                      <a:pt x="3" y="1"/>
                    </a:cubicBezTo>
                    <a:cubicBezTo>
                      <a:pt x="7" y="2"/>
                      <a:pt x="10" y="4"/>
                      <a:pt x="12" y="3"/>
                    </a:cubicBezTo>
                    <a:cubicBezTo>
                      <a:pt x="14" y="2"/>
                      <a:pt x="17" y="3"/>
                      <a:pt x="20" y="4"/>
                    </a:cubicBezTo>
                    <a:cubicBezTo>
                      <a:pt x="23" y="4"/>
                      <a:pt x="26" y="6"/>
                      <a:pt x="30" y="4"/>
                    </a:cubicBezTo>
                    <a:cubicBezTo>
                      <a:pt x="34" y="3"/>
                      <a:pt x="42" y="3"/>
                      <a:pt x="45" y="4"/>
                    </a:cubicBezTo>
                    <a:cubicBezTo>
                      <a:pt x="47" y="5"/>
                      <a:pt x="53" y="5"/>
                      <a:pt x="57" y="4"/>
                    </a:cubicBezTo>
                    <a:cubicBezTo>
                      <a:pt x="61" y="3"/>
                      <a:pt x="69" y="3"/>
                      <a:pt x="74" y="4"/>
                    </a:cubicBezTo>
                    <a:cubicBezTo>
                      <a:pt x="78" y="6"/>
                      <a:pt x="83" y="0"/>
                      <a:pt x="85" y="1"/>
                    </a:cubicBezTo>
                    <a:cubicBezTo>
                      <a:pt x="86" y="2"/>
                      <a:pt x="99" y="4"/>
                      <a:pt x="104" y="4"/>
                    </a:cubicBezTo>
                    <a:cubicBezTo>
                      <a:pt x="110" y="3"/>
                      <a:pt x="116" y="6"/>
                      <a:pt x="114" y="6"/>
                    </a:cubicBezTo>
                    <a:cubicBezTo>
                      <a:pt x="111" y="5"/>
                      <a:pt x="27" y="9"/>
                      <a:pt x="5" y="6"/>
                    </a:cubicBezTo>
                    <a:close/>
                  </a:path>
                </a:pathLst>
              </a:custGeom>
              <a:solidFill>
                <a:srgbClr val="B62032">
                  <a:alpha val="2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8" name="组合 237">
            <a:extLst>
              <a:ext uri="{FF2B5EF4-FFF2-40B4-BE49-F238E27FC236}">
                <a16:creationId xmlns:a16="http://schemas.microsoft.com/office/drawing/2014/main" xmlns="" id="{4E50A0F2-9CC2-A447-A3DC-4F3E4E682E1F}"/>
              </a:ext>
            </a:extLst>
          </p:cNvPr>
          <p:cNvGrpSpPr/>
          <p:nvPr/>
        </p:nvGrpSpPr>
        <p:grpSpPr>
          <a:xfrm>
            <a:off x="1466953" y="4386116"/>
            <a:ext cx="4519647" cy="1246019"/>
            <a:chOff x="976306" y="2509810"/>
            <a:chExt cx="4519647" cy="1246019"/>
          </a:xfrm>
        </p:grpSpPr>
        <p:grpSp>
          <p:nvGrpSpPr>
            <p:cNvPr id="239" name="组合 238">
              <a:extLst>
                <a:ext uri="{FF2B5EF4-FFF2-40B4-BE49-F238E27FC236}">
                  <a16:creationId xmlns:a16="http://schemas.microsoft.com/office/drawing/2014/main" xmlns="" id="{3394647D-2C58-7B4A-9BE2-ED8BFD783BF8}"/>
                </a:ext>
              </a:extLst>
            </p:cNvPr>
            <p:cNvGrpSpPr/>
            <p:nvPr/>
          </p:nvGrpSpPr>
          <p:grpSpPr>
            <a:xfrm>
              <a:off x="1648695" y="2512033"/>
              <a:ext cx="3847258" cy="779550"/>
              <a:chOff x="1819864" y="4079656"/>
              <a:chExt cx="2178040" cy="441325"/>
            </a:xfrm>
          </p:grpSpPr>
          <p:sp>
            <p:nvSpPr>
              <p:cNvPr id="274" name="矩形: 圆角 7">
                <a:extLst>
                  <a:ext uri="{FF2B5EF4-FFF2-40B4-BE49-F238E27FC236}">
                    <a16:creationId xmlns:a16="http://schemas.microsoft.com/office/drawing/2014/main" xmlns="" id="{976F79B4-B3D4-DA40-849F-254125B5E86B}"/>
                  </a:ext>
                </a:extLst>
              </p:cNvPr>
              <p:cNvSpPr/>
              <p:nvPr/>
            </p:nvSpPr>
            <p:spPr>
              <a:xfrm>
                <a:off x="1819864" y="4079656"/>
                <a:ext cx="2178040" cy="44132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DEAB"/>
                  </a:gs>
                  <a:gs pos="100000">
                    <a:srgbClr val="F8AF5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5" name="Text Box 11">
                <a:extLst>
                  <a:ext uri="{FF2B5EF4-FFF2-40B4-BE49-F238E27FC236}">
                    <a16:creationId xmlns:a16="http://schemas.microsoft.com/office/drawing/2014/main" xmlns="" id="{D80F5E09-C1BD-634F-B2D7-856778322B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97633" y="4172220"/>
                <a:ext cx="1622502" cy="261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营造爱国教育氛围</a:t>
                </a:r>
              </a:p>
            </p:txBody>
          </p:sp>
        </p:grpSp>
        <p:grpSp>
          <p:nvGrpSpPr>
            <p:cNvPr id="240" name="组合 239">
              <a:extLst>
                <a:ext uri="{FF2B5EF4-FFF2-40B4-BE49-F238E27FC236}">
                  <a16:creationId xmlns:a16="http://schemas.microsoft.com/office/drawing/2014/main" xmlns="" id="{71D5409D-B6C3-4D47-B540-3E0F137B3C70}"/>
                </a:ext>
              </a:extLst>
            </p:cNvPr>
            <p:cNvGrpSpPr/>
            <p:nvPr/>
          </p:nvGrpSpPr>
          <p:grpSpPr>
            <a:xfrm flipH="1">
              <a:off x="976306" y="2509810"/>
              <a:ext cx="614826" cy="1246019"/>
              <a:chOff x="10194047" y="8101330"/>
              <a:chExt cx="954088" cy="1933576"/>
            </a:xfrm>
          </p:grpSpPr>
          <p:grpSp>
            <p:nvGrpSpPr>
              <p:cNvPr id="241" name="组合 240">
                <a:extLst>
                  <a:ext uri="{FF2B5EF4-FFF2-40B4-BE49-F238E27FC236}">
                    <a16:creationId xmlns:a16="http://schemas.microsoft.com/office/drawing/2014/main" xmlns="" id="{8B2E93DB-2D57-A248-8606-E6222B71947B}"/>
                  </a:ext>
                </a:extLst>
              </p:cNvPr>
              <p:cNvGrpSpPr/>
              <p:nvPr/>
            </p:nvGrpSpPr>
            <p:grpSpPr>
              <a:xfrm>
                <a:off x="10194047" y="9384031"/>
                <a:ext cx="606425" cy="650875"/>
                <a:chOff x="10194047" y="9384031"/>
                <a:chExt cx="606425" cy="650875"/>
              </a:xfrm>
              <a:gradFill>
                <a:gsLst>
                  <a:gs pos="0">
                    <a:schemeClr val="bg1">
                      <a:alpha val="23000"/>
                    </a:schemeClr>
                  </a:gs>
                  <a:gs pos="88000">
                    <a:schemeClr val="bg1">
                      <a:alpha val="0"/>
                    </a:schemeClr>
                  </a:gs>
                </a:gsLst>
                <a:lin ang="5400000" scaled="0"/>
              </a:gradFill>
            </p:grpSpPr>
            <p:sp>
              <p:nvSpPr>
                <p:cNvPr id="258" name="Freeform 5">
                  <a:extLst>
                    <a:ext uri="{FF2B5EF4-FFF2-40B4-BE49-F238E27FC236}">
                      <a16:creationId xmlns:a16="http://schemas.microsoft.com/office/drawing/2014/main" xmlns="" id="{38AA398E-CE5F-D740-96BF-4B80B7BAFD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90910" y="9471343"/>
                  <a:ext cx="69850" cy="563563"/>
                </a:xfrm>
                <a:custGeom>
                  <a:avLst/>
                  <a:gdLst>
                    <a:gd name="T0" fmla="*/ 2 w 11"/>
                    <a:gd name="T1" fmla="*/ 0 h 90"/>
                    <a:gd name="T2" fmla="*/ 2 w 11"/>
                    <a:gd name="T3" fmla="*/ 0 h 90"/>
                    <a:gd name="T4" fmla="*/ 0 w 11"/>
                    <a:gd name="T5" fmla="*/ 8 h 90"/>
                    <a:gd name="T6" fmla="*/ 10 w 11"/>
                    <a:gd name="T7" fmla="*/ 89 h 90"/>
                    <a:gd name="T8" fmla="*/ 11 w 11"/>
                    <a:gd name="T9" fmla="*/ 90 h 90"/>
                    <a:gd name="T10" fmla="*/ 2 w 11"/>
                    <a:gd name="T11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90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2"/>
                        <a:pt x="1" y="5"/>
                        <a:pt x="0" y="8"/>
                      </a:cubicBezTo>
                      <a:cubicBezTo>
                        <a:pt x="10" y="89"/>
                        <a:pt x="10" y="89"/>
                        <a:pt x="10" y="89"/>
                      </a:cubicBezTo>
                      <a:cubicBezTo>
                        <a:pt x="11" y="90"/>
                        <a:pt x="11" y="90"/>
                        <a:pt x="11" y="9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59" name="Freeform 6">
                  <a:extLst>
                    <a:ext uri="{FF2B5EF4-FFF2-40B4-BE49-F238E27FC236}">
                      <a16:creationId xmlns:a16="http://schemas.microsoft.com/office/drawing/2014/main" xmlns="" id="{AEC4BC33-3781-5D49-8212-B10A5BB6B9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32147" y="9464993"/>
                  <a:ext cx="536575" cy="63500"/>
                </a:xfrm>
                <a:custGeom>
                  <a:avLst/>
                  <a:gdLst>
                    <a:gd name="T0" fmla="*/ 44 w 85"/>
                    <a:gd name="T1" fmla="*/ 0 h 10"/>
                    <a:gd name="T2" fmla="*/ 40 w 85"/>
                    <a:gd name="T3" fmla="*/ 0 h 10"/>
                    <a:gd name="T4" fmla="*/ 0 w 85"/>
                    <a:gd name="T5" fmla="*/ 8 h 10"/>
                    <a:gd name="T6" fmla="*/ 1 w 85"/>
                    <a:gd name="T7" fmla="*/ 9 h 10"/>
                    <a:gd name="T8" fmla="*/ 1 w 85"/>
                    <a:gd name="T9" fmla="*/ 9 h 10"/>
                    <a:gd name="T10" fmla="*/ 43 w 85"/>
                    <a:gd name="T11" fmla="*/ 1 h 10"/>
                    <a:gd name="T12" fmla="*/ 43 w 85"/>
                    <a:gd name="T13" fmla="*/ 1 h 10"/>
                    <a:gd name="T14" fmla="*/ 43 w 85"/>
                    <a:gd name="T15" fmla="*/ 1 h 10"/>
                    <a:gd name="T16" fmla="*/ 43 w 85"/>
                    <a:gd name="T17" fmla="*/ 1 h 10"/>
                    <a:gd name="T18" fmla="*/ 84 w 85"/>
                    <a:gd name="T19" fmla="*/ 9 h 10"/>
                    <a:gd name="T20" fmla="*/ 84 w 85"/>
                    <a:gd name="T21" fmla="*/ 10 h 10"/>
                    <a:gd name="T22" fmla="*/ 85 w 85"/>
                    <a:gd name="T23" fmla="*/ 9 h 10"/>
                    <a:gd name="T24" fmla="*/ 44 w 85"/>
                    <a:gd name="T2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5" h="10">
                      <a:moveTo>
                        <a:pt x="44" y="0"/>
                      </a:move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34" y="2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84" y="9"/>
                        <a:pt x="84" y="9"/>
                        <a:pt x="84" y="9"/>
                      </a:cubicBezTo>
                      <a:cubicBezTo>
                        <a:pt x="84" y="9"/>
                        <a:pt x="84" y="10"/>
                        <a:pt x="84" y="10"/>
                      </a:cubicBezTo>
                      <a:cubicBezTo>
                        <a:pt x="85" y="10"/>
                        <a:pt x="85" y="9"/>
                        <a:pt x="85" y="9"/>
                      </a:cubicBezTo>
                      <a:cubicBezTo>
                        <a:pt x="44" y="0"/>
                        <a:pt x="44" y="0"/>
                        <a:pt x="44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0" name="Freeform 7">
                  <a:extLst>
                    <a:ext uri="{FF2B5EF4-FFF2-40B4-BE49-F238E27FC236}">
                      <a16:creationId xmlns:a16="http://schemas.microsoft.com/office/drawing/2014/main" xmlns="" id="{3F466C77-7555-AE43-A1C2-51D803FD305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194047" y="9428481"/>
                  <a:ext cx="606425" cy="17463"/>
                </a:xfrm>
                <a:custGeom>
                  <a:avLst/>
                  <a:gdLst>
                    <a:gd name="T0" fmla="*/ 60 w 382"/>
                    <a:gd name="T1" fmla="*/ 4 h 11"/>
                    <a:gd name="T2" fmla="*/ 0 w 382"/>
                    <a:gd name="T3" fmla="*/ 11 h 11"/>
                    <a:gd name="T4" fmla="*/ 67 w 382"/>
                    <a:gd name="T5" fmla="*/ 11 h 11"/>
                    <a:gd name="T6" fmla="*/ 64 w 382"/>
                    <a:gd name="T7" fmla="*/ 8 h 11"/>
                    <a:gd name="T8" fmla="*/ 64 w 382"/>
                    <a:gd name="T9" fmla="*/ 8 h 11"/>
                    <a:gd name="T10" fmla="*/ 60 w 382"/>
                    <a:gd name="T11" fmla="*/ 4 h 11"/>
                    <a:gd name="T12" fmla="*/ 382 w 382"/>
                    <a:gd name="T13" fmla="*/ 0 h 11"/>
                    <a:gd name="T14" fmla="*/ 382 w 382"/>
                    <a:gd name="T15" fmla="*/ 0 h 11"/>
                    <a:gd name="T16" fmla="*/ 243 w 382"/>
                    <a:gd name="T17" fmla="*/ 0 h 11"/>
                    <a:gd name="T18" fmla="*/ 243 w 382"/>
                    <a:gd name="T19" fmla="*/ 8 h 11"/>
                    <a:gd name="T20" fmla="*/ 378 w 382"/>
                    <a:gd name="T21" fmla="*/ 4 h 11"/>
                    <a:gd name="T22" fmla="*/ 382 w 382"/>
                    <a:gd name="T2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82" h="11">
                      <a:moveTo>
                        <a:pt x="60" y="4"/>
                      </a:moveTo>
                      <a:lnTo>
                        <a:pt x="0" y="11"/>
                      </a:lnTo>
                      <a:lnTo>
                        <a:pt x="67" y="11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0" y="4"/>
                      </a:lnTo>
                      <a:close/>
                      <a:moveTo>
                        <a:pt x="382" y="0"/>
                      </a:moveTo>
                      <a:lnTo>
                        <a:pt x="382" y="0"/>
                      </a:lnTo>
                      <a:lnTo>
                        <a:pt x="243" y="0"/>
                      </a:lnTo>
                      <a:lnTo>
                        <a:pt x="243" y="8"/>
                      </a:lnTo>
                      <a:lnTo>
                        <a:pt x="378" y="4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1" name="Freeform 8">
                  <a:extLst>
                    <a:ext uri="{FF2B5EF4-FFF2-40B4-BE49-F238E27FC236}">
                      <a16:creationId xmlns:a16="http://schemas.microsoft.com/office/drawing/2014/main" xmlns="" id="{59A0C72E-1665-F446-A030-14420460AD6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194047" y="9428481"/>
                  <a:ext cx="606425" cy="17463"/>
                </a:xfrm>
                <a:custGeom>
                  <a:avLst/>
                  <a:gdLst>
                    <a:gd name="T0" fmla="*/ 60 w 382"/>
                    <a:gd name="T1" fmla="*/ 4 h 11"/>
                    <a:gd name="T2" fmla="*/ 0 w 382"/>
                    <a:gd name="T3" fmla="*/ 11 h 11"/>
                    <a:gd name="T4" fmla="*/ 67 w 382"/>
                    <a:gd name="T5" fmla="*/ 11 h 11"/>
                    <a:gd name="T6" fmla="*/ 64 w 382"/>
                    <a:gd name="T7" fmla="*/ 8 h 11"/>
                    <a:gd name="T8" fmla="*/ 64 w 382"/>
                    <a:gd name="T9" fmla="*/ 8 h 11"/>
                    <a:gd name="T10" fmla="*/ 60 w 382"/>
                    <a:gd name="T11" fmla="*/ 4 h 11"/>
                    <a:gd name="T12" fmla="*/ 382 w 382"/>
                    <a:gd name="T13" fmla="*/ 0 h 11"/>
                    <a:gd name="T14" fmla="*/ 382 w 382"/>
                    <a:gd name="T15" fmla="*/ 0 h 11"/>
                    <a:gd name="T16" fmla="*/ 243 w 382"/>
                    <a:gd name="T17" fmla="*/ 0 h 11"/>
                    <a:gd name="T18" fmla="*/ 243 w 382"/>
                    <a:gd name="T19" fmla="*/ 8 h 11"/>
                    <a:gd name="T20" fmla="*/ 378 w 382"/>
                    <a:gd name="T21" fmla="*/ 4 h 11"/>
                    <a:gd name="T22" fmla="*/ 382 w 382"/>
                    <a:gd name="T2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82" h="11">
                      <a:moveTo>
                        <a:pt x="60" y="4"/>
                      </a:moveTo>
                      <a:lnTo>
                        <a:pt x="0" y="11"/>
                      </a:lnTo>
                      <a:lnTo>
                        <a:pt x="67" y="11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0" y="4"/>
                      </a:lnTo>
                      <a:moveTo>
                        <a:pt x="382" y="0"/>
                      </a:moveTo>
                      <a:lnTo>
                        <a:pt x="382" y="0"/>
                      </a:lnTo>
                      <a:lnTo>
                        <a:pt x="243" y="0"/>
                      </a:lnTo>
                      <a:lnTo>
                        <a:pt x="243" y="8"/>
                      </a:lnTo>
                      <a:lnTo>
                        <a:pt x="378" y="4"/>
                      </a:lnTo>
                      <a:lnTo>
                        <a:pt x="382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2" name="Freeform 9">
                  <a:extLst>
                    <a:ext uri="{FF2B5EF4-FFF2-40B4-BE49-F238E27FC236}">
                      <a16:creationId xmlns:a16="http://schemas.microsoft.com/office/drawing/2014/main" xmlns="" id="{45C6D019-18AF-CD4A-A755-B05E68B9DF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38497" y="9471343"/>
                  <a:ext cx="309563" cy="531813"/>
                </a:xfrm>
                <a:custGeom>
                  <a:avLst/>
                  <a:gdLst>
                    <a:gd name="T0" fmla="*/ 42 w 49"/>
                    <a:gd name="T1" fmla="*/ 0 h 85"/>
                    <a:gd name="T2" fmla="*/ 0 w 49"/>
                    <a:gd name="T3" fmla="*/ 8 h 85"/>
                    <a:gd name="T4" fmla="*/ 0 w 49"/>
                    <a:gd name="T5" fmla="*/ 8 h 85"/>
                    <a:gd name="T6" fmla="*/ 49 w 49"/>
                    <a:gd name="T7" fmla="*/ 85 h 85"/>
                    <a:gd name="T8" fmla="*/ 40 w 49"/>
                    <a:gd name="T9" fmla="*/ 8 h 85"/>
                    <a:gd name="T10" fmla="*/ 42 w 49"/>
                    <a:gd name="T11" fmla="*/ 0 h 85"/>
                    <a:gd name="T12" fmla="*/ 42 w 49"/>
                    <a:gd name="T13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85">
                      <a:moveTo>
                        <a:pt x="42" y="0"/>
                      </a:moveTo>
                      <a:cubicBezTo>
                        <a:pt x="33" y="1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5" y="53"/>
                        <a:pt x="49" y="85"/>
                      </a:cubicBezTo>
                      <a:cubicBezTo>
                        <a:pt x="49" y="85"/>
                        <a:pt x="37" y="33"/>
                        <a:pt x="40" y="8"/>
                      </a:cubicBezTo>
                      <a:cubicBezTo>
                        <a:pt x="41" y="5"/>
                        <a:pt x="41" y="2"/>
                        <a:pt x="42" y="0"/>
                      </a:cubicBezTo>
                      <a:cubicBezTo>
                        <a:pt x="42" y="0"/>
                        <a:pt x="42" y="0"/>
                        <a:pt x="42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3" name="Freeform 10">
                  <a:extLst>
                    <a:ext uri="{FF2B5EF4-FFF2-40B4-BE49-F238E27FC236}">
                      <a16:creationId xmlns:a16="http://schemas.microsoft.com/office/drawing/2014/main" xmlns="" id="{6CE44BF3-61FF-7942-9B52-39B8F9EBE8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03610" y="9471343"/>
                  <a:ext cx="258763" cy="406400"/>
                </a:xfrm>
                <a:custGeom>
                  <a:avLst/>
                  <a:gdLst>
                    <a:gd name="T0" fmla="*/ 0 w 163"/>
                    <a:gd name="T1" fmla="*/ 0 h 256"/>
                    <a:gd name="T2" fmla="*/ 0 w 163"/>
                    <a:gd name="T3" fmla="*/ 0 h 256"/>
                    <a:gd name="T4" fmla="*/ 32 w 163"/>
                    <a:gd name="T5" fmla="*/ 256 h 256"/>
                    <a:gd name="T6" fmla="*/ 163 w 163"/>
                    <a:gd name="T7" fmla="*/ 32 h 256"/>
                    <a:gd name="T8" fmla="*/ 0 w 163"/>
                    <a:gd name="T9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2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256"/>
                      </a:lnTo>
                      <a:lnTo>
                        <a:pt x="163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4" name="Freeform 11">
                  <a:extLst>
                    <a:ext uri="{FF2B5EF4-FFF2-40B4-BE49-F238E27FC236}">
                      <a16:creationId xmlns:a16="http://schemas.microsoft.com/office/drawing/2014/main" xmlns="" id="{4FCEFFAB-12C2-E748-9D8A-50D2A5C8AD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03610" y="9471343"/>
                  <a:ext cx="258763" cy="406400"/>
                </a:xfrm>
                <a:custGeom>
                  <a:avLst/>
                  <a:gdLst>
                    <a:gd name="T0" fmla="*/ 0 w 163"/>
                    <a:gd name="T1" fmla="*/ 0 h 256"/>
                    <a:gd name="T2" fmla="*/ 0 w 163"/>
                    <a:gd name="T3" fmla="*/ 0 h 256"/>
                    <a:gd name="T4" fmla="*/ 32 w 163"/>
                    <a:gd name="T5" fmla="*/ 256 h 256"/>
                    <a:gd name="T6" fmla="*/ 163 w 163"/>
                    <a:gd name="T7" fmla="*/ 32 h 256"/>
                    <a:gd name="T8" fmla="*/ 0 w 163"/>
                    <a:gd name="T9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2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256"/>
                      </a:lnTo>
                      <a:lnTo>
                        <a:pt x="163" y="32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5" name="Freeform 12">
                  <a:extLst>
                    <a:ext uri="{FF2B5EF4-FFF2-40B4-BE49-F238E27FC236}">
                      <a16:creationId xmlns:a16="http://schemas.microsoft.com/office/drawing/2014/main" xmlns="" id="{052B1AC9-9004-2C49-9AE8-47DC31B681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295647" y="9428481"/>
                  <a:ext cx="284163" cy="42863"/>
                </a:xfrm>
                <a:custGeom>
                  <a:avLst/>
                  <a:gdLst>
                    <a:gd name="T0" fmla="*/ 3 w 45"/>
                    <a:gd name="T1" fmla="*/ 6 h 7"/>
                    <a:gd name="T2" fmla="*/ 3 w 45"/>
                    <a:gd name="T3" fmla="*/ 6 h 7"/>
                    <a:gd name="T4" fmla="*/ 4 w 45"/>
                    <a:gd name="T5" fmla="*/ 7 h 7"/>
                    <a:gd name="T6" fmla="*/ 3 w 45"/>
                    <a:gd name="T7" fmla="*/ 6 h 7"/>
                    <a:gd name="T8" fmla="*/ 0 w 45"/>
                    <a:gd name="T9" fmla="*/ 2 h 7"/>
                    <a:gd name="T10" fmla="*/ 0 w 45"/>
                    <a:gd name="T11" fmla="*/ 2 h 7"/>
                    <a:gd name="T12" fmla="*/ 1 w 45"/>
                    <a:gd name="T13" fmla="*/ 3 h 7"/>
                    <a:gd name="T14" fmla="*/ 2 w 45"/>
                    <a:gd name="T15" fmla="*/ 4 h 7"/>
                    <a:gd name="T16" fmla="*/ 1 w 45"/>
                    <a:gd name="T17" fmla="*/ 3 h 7"/>
                    <a:gd name="T18" fmla="*/ 1 w 45"/>
                    <a:gd name="T19" fmla="*/ 3 h 7"/>
                    <a:gd name="T20" fmla="*/ 0 w 45"/>
                    <a:gd name="T21" fmla="*/ 2 h 7"/>
                    <a:gd name="T22" fmla="*/ 20 w 45"/>
                    <a:gd name="T23" fmla="*/ 5 h 7"/>
                    <a:gd name="T24" fmla="*/ 18 w 45"/>
                    <a:gd name="T25" fmla="*/ 3 h 7"/>
                    <a:gd name="T26" fmla="*/ 20 w 45"/>
                    <a:gd name="T27" fmla="*/ 2 h 7"/>
                    <a:gd name="T28" fmla="*/ 22 w 45"/>
                    <a:gd name="T29" fmla="*/ 3 h 7"/>
                    <a:gd name="T30" fmla="*/ 20 w 45"/>
                    <a:gd name="T31" fmla="*/ 5 h 7"/>
                    <a:gd name="T32" fmla="*/ 27 w 45"/>
                    <a:gd name="T33" fmla="*/ 5 h 7"/>
                    <a:gd name="T34" fmla="*/ 25 w 45"/>
                    <a:gd name="T35" fmla="*/ 3 h 7"/>
                    <a:gd name="T36" fmla="*/ 27 w 45"/>
                    <a:gd name="T37" fmla="*/ 2 h 7"/>
                    <a:gd name="T38" fmla="*/ 29 w 45"/>
                    <a:gd name="T39" fmla="*/ 3 h 7"/>
                    <a:gd name="T40" fmla="*/ 27 w 45"/>
                    <a:gd name="T41" fmla="*/ 5 h 7"/>
                    <a:gd name="T42" fmla="*/ 34 w 45"/>
                    <a:gd name="T43" fmla="*/ 5 h 7"/>
                    <a:gd name="T44" fmla="*/ 32 w 45"/>
                    <a:gd name="T45" fmla="*/ 3 h 7"/>
                    <a:gd name="T46" fmla="*/ 34 w 45"/>
                    <a:gd name="T47" fmla="*/ 2 h 7"/>
                    <a:gd name="T48" fmla="*/ 36 w 45"/>
                    <a:gd name="T49" fmla="*/ 3 h 7"/>
                    <a:gd name="T50" fmla="*/ 34 w 45"/>
                    <a:gd name="T51" fmla="*/ 5 h 7"/>
                    <a:gd name="T52" fmla="*/ 45 w 45"/>
                    <a:gd name="T53" fmla="*/ 0 h 7"/>
                    <a:gd name="T54" fmla="*/ 13 w 45"/>
                    <a:gd name="T55" fmla="*/ 1 h 7"/>
                    <a:gd name="T56" fmla="*/ 17 w 45"/>
                    <a:gd name="T57" fmla="*/ 7 h 7"/>
                    <a:gd name="T58" fmla="*/ 30 w 45"/>
                    <a:gd name="T59" fmla="*/ 6 h 7"/>
                    <a:gd name="T60" fmla="*/ 34 w 45"/>
                    <a:gd name="T61" fmla="*/ 6 h 7"/>
                    <a:gd name="T62" fmla="*/ 44 w 45"/>
                    <a:gd name="T63" fmla="*/ 6 h 7"/>
                    <a:gd name="T64" fmla="*/ 45 w 45"/>
                    <a:gd name="T65" fmla="*/ 2 h 7"/>
                    <a:gd name="T66" fmla="*/ 45 w 45"/>
                    <a:gd name="T6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5" h="7">
                      <a:moveTo>
                        <a:pt x="3" y="6"/>
                      </a:move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20" y="5"/>
                      </a:moveTo>
                      <a:cubicBezTo>
                        <a:pt x="19" y="5"/>
                        <a:pt x="18" y="4"/>
                        <a:pt x="18" y="3"/>
                      </a:cubicBezTo>
                      <a:cubicBezTo>
                        <a:pt x="18" y="3"/>
                        <a:pt x="19" y="2"/>
                        <a:pt x="20" y="2"/>
                      </a:cubicBezTo>
                      <a:cubicBezTo>
                        <a:pt x="21" y="2"/>
                        <a:pt x="22" y="3"/>
                        <a:pt x="22" y="3"/>
                      </a:cubicBezTo>
                      <a:cubicBezTo>
                        <a:pt x="22" y="4"/>
                        <a:pt x="21" y="5"/>
                        <a:pt x="20" y="5"/>
                      </a:cubicBezTo>
                      <a:moveTo>
                        <a:pt x="27" y="5"/>
                      </a:moveTo>
                      <a:cubicBezTo>
                        <a:pt x="26" y="5"/>
                        <a:pt x="25" y="4"/>
                        <a:pt x="25" y="3"/>
                      </a:cubicBezTo>
                      <a:cubicBezTo>
                        <a:pt x="25" y="3"/>
                        <a:pt x="26" y="2"/>
                        <a:pt x="27" y="2"/>
                      </a:cubicBezTo>
                      <a:cubicBezTo>
                        <a:pt x="28" y="2"/>
                        <a:pt x="29" y="3"/>
                        <a:pt x="29" y="3"/>
                      </a:cubicBezTo>
                      <a:cubicBezTo>
                        <a:pt x="29" y="4"/>
                        <a:pt x="28" y="5"/>
                        <a:pt x="27" y="5"/>
                      </a:cubicBezTo>
                      <a:moveTo>
                        <a:pt x="34" y="5"/>
                      </a:moveTo>
                      <a:cubicBezTo>
                        <a:pt x="32" y="5"/>
                        <a:pt x="32" y="4"/>
                        <a:pt x="32" y="3"/>
                      </a:cubicBezTo>
                      <a:cubicBezTo>
                        <a:pt x="32" y="3"/>
                        <a:pt x="32" y="2"/>
                        <a:pt x="34" y="2"/>
                      </a:cubicBezTo>
                      <a:cubicBezTo>
                        <a:pt x="35" y="2"/>
                        <a:pt x="36" y="3"/>
                        <a:pt x="36" y="3"/>
                      </a:cubicBezTo>
                      <a:cubicBezTo>
                        <a:pt x="36" y="4"/>
                        <a:pt x="35" y="5"/>
                        <a:pt x="34" y="5"/>
                      </a:cubicBezTo>
                      <a:moveTo>
                        <a:pt x="45" y="0"/>
                      </a:move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4" y="6"/>
                        <a:pt x="34" y="6"/>
                        <a:pt x="34" y="6"/>
                      </a:cubicBezTo>
                      <a:cubicBezTo>
                        <a:pt x="44" y="6"/>
                        <a:pt x="44" y="6"/>
                        <a:pt x="44" y="6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45" y="0"/>
                        <a:pt x="45" y="0"/>
                        <a:pt x="45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6" name="Freeform 13">
                  <a:extLst>
                    <a:ext uri="{FF2B5EF4-FFF2-40B4-BE49-F238E27FC236}">
                      <a16:creationId xmlns:a16="http://schemas.microsoft.com/office/drawing/2014/main" xmlns="" id="{2E867369-4016-1E45-A046-1E96BFB59B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89297" y="9434831"/>
                  <a:ext cx="112713" cy="36513"/>
                </a:xfrm>
                <a:custGeom>
                  <a:avLst/>
                  <a:gdLst>
                    <a:gd name="T0" fmla="*/ 55 w 71"/>
                    <a:gd name="T1" fmla="*/ 0 h 23"/>
                    <a:gd name="T2" fmla="*/ 19 w 71"/>
                    <a:gd name="T3" fmla="*/ 0 h 23"/>
                    <a:gd name="T4" fmla="*/ 0 w 71"/>
                    <a:gd name="T5" fmla="*/ 0 h 23"/>
                    <a:gd name="T6" fmla="*/ 4 w 71"/>
                    <a:gd name="T7" fmla="*/ 4 h 23"/>
                    <a:gd name="T8" fmla="*/ 7 w 71"/>
                    <a:gd name="T9" fmla="*/ 7 h 23"/>
                    <a:gd name="T10" fmla="*/ 51 w 71"/>
                    <a:gd name="T11" fmla="*/ 4 h 23"/>
                    <a:gd name="T12" fmla="*/ 63 w 71"/>
                    <a:gd name="T13" fmla="*/ 19 h 23"/>
                    <a:gd name="T14" fmla="*/ 15 w 71"/>
                    <a:gd name="T15" fmla="*/ 19 h 23"/>
                    <a:gd name="T16" fmla="*/ 19 w 71"/>
                    <a:gd name="T17" fmla="*/ 23 h 23"/>
                    <a:gd name="T18" fmla="*/ 71 w 71"/>
                    <a:gd name="T19" fmla="*/ 23 h 23"/>
                    <a:gd name="T20" fmla="*/ 71 w 71"/>
                    <a:gd name="T21" fmla="*/ 23 h 23"/>
                    <a:gd name="T22" fmla="*/ 55 w 71"/>
                    <a:gd name="T2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1" h="23">
                      <a:moveTo>
                        <a:pt x="55" y="0"/>
                      </a:move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7" y="7"/>
                      </a:lnTo>
                      <a:lnTo>
                        <a:pt x="51" y="4"/>
                      </a:lnTo>
                      <a:lnTo>
                        <a:pt x="63" y="19"/>
                      </a:lnTo>
                      <a:lnTo>
                        <a:pt x="15" y="19"/>
                      </a:lnTo>
                      <a:lnTo>
                        <a:pt x="19" y="23"/>
                      </a:lnTo>
                      <a:lnTo>
                        <a:pt x="71" y="23"/>
                      </a:lnTo>
                      <a:lnTo>
                        <a:pt x="71" y="23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7" name="Freeform 14">
                  <a:extLst>
                    <a:ext uri="{FF2B5EF4-FFF2-40B4-BE49-F238E27FC236}">
                      <a16:creationId xmlns:a16="http://schemas.microsoft.com/office/drawing/2014/main" xmlns="" id="{DF17572D-E137-684F-8961-B133C6C4BB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89297" y="9434831"/>
                  <a:ext cx="112713" cy="36513"/>
                </a:xfrm>
                <a:custGeom>
                  <a:avLst/>
                  <a:gdLst>
                    <a:gd name="T0" fmla="*/ 55 w 71"/>
                    <a:gd name="T1" fmla="*/ 0 h 23"/>
                    <a:gd name="T2" fmla="*/ 19 w 71"/>
                    <a:gd name="T3" fmla="*/ 0 h 23"/>
                    <a:gd name="T4" fmla="*/ 0 w 71"/>
                    <a:gd name="T5" fmla="*/ 0 h 23"/>
                    <a:gd name="T6" fmla="*/ 4 w 71"/>
                    <a:gd name="T7" fmla="*/ 4 h 23"/>
                    <a:gd name="T8" fmla="*/ 7 w 71"/>
                    <a:gd name="T9" fmla="*/ 7 h 23"/>
                    <a:gd name="T10" fmla="*/ 51 w 71"/>
                    <a:gd name="T11" fmla="*/ 4 h 23"/>
                    <a:gd name="T12" fmla="*/ 63 w 71"/>
                    <a:gd name="T13" fmla="*/ 19 h 23"/>
                    <a:gd name="T14" fmla="*/ 15 w 71"/>
                    <a:gd name="T15" fmla="*/ 19 h 23"/>
                    <a:gd name="T16" fmla="*/ 19 w 71"/>
                    <a:gd name="T17" fmla="*/ 23 h 23"/>
                    <a:gd name="T18" fmla="*/ 71 w 71"/>
                    <a:gd name="T19" fmla="*/ 23 h 23"/>
                    <a:gd name="T20" fmla="*/ 71 w 71"/>
                    <a:gd name="T21" fmla="*/ 23 h 23"/>
                    <a:gd name="T22" fmla="*/ 55 w 71"/>
                    <a:gd name="T2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1" h="23">
                      <a:moveTo>
                        <a:pt x="55" y="0"/>
                      </a:move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7" y="7"/>
                      </a:lnTo>
                      <a:lnTo>
                        <a:pt x="51" y="4"/>
                      </a:lnTo>
                      <a:lnTo>
                        <a:pt x="63" y="19"/>
                      </a:lnTo>
                      <a:lnTo>
                        <a:pt x="15" y="19"/>
                      </a:lnTo>
                      <a:lnTo>
                        <a:pt x="19" y="23"/>
                      </a:lnTo>
                      <a:lnTo>
                        <a:pt x="71" y="23"/>
                      </a:lnTo>
                      <a:lnTo>
                        <a:pt x="71" y="23"/>
                      </a:lnTo>
                      <a:lnTo>
                        <a:pt x="55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8" name="Freeform 15">
                  <a:extLst>
                    <a:ext uri="{FF2B5EF4-FFF2-40B4-BE49-F238E27FC236}">
                      <a16:creationId xmlns:a16="http://schemas.microsoft.com/office/drawing/2014/main" xmlns="" id="{523440E4-2307-7445-926F-08F7885714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0410" y="9441181"/>
                  <a:ext cx="88900" cy="23813"/>
                </a:xfrm>
                <a:custGeom>
                  <a:avLst/>
                  <a:gdLst>
                    <a:gd name="T0" fmla="*/ 44 w 56"/>
                    <a:gd name="T1" fmla="*/ 0 h 15"/>
                    <a:gd name="T2" fmla="*/ 0 w 56"/>
                    <a:gd name="T3" fmla="*/ 3 h 15"/>
                    <a:gd name="T4" fmla="*/ 0 w 56"/>
                    <a:gd name="T5" fmla="*/ 3 h 15"/>
                    <a:gd name="T6" fmla="*/ 4 w 56"/>
                    <a:gd name="T7" fmla="*/ 7 h 15"/>
                    <a:gd name="T8" fmla="*/ 8 w 56"/>
                    <a:gd name="T9" fmla="*/ 15 h 15"/>
                    <a:gd name="T10" fmla="*/ 8 w 56"/>
                    <a:gd name="T11" fmla="*/ 15 h 15"/>
                    <a:gd name="T12" fmla="*/ 8 w 56"/>
                    <a:gd name="T13" fmla="*/ 15 h 15"/>
                    <a:gd name="T14" fmla="*/ 56 w 56"/>
                    <a:gd name="T15" fmla="*/ 15 h 15"/>
                    <a:gd name="T16" fmla="*/ 44 w 56"/>
                    <a:gd name="T1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15">
                      <a:moveTo>
                        <a:pt x="44" y="0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4" y="7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56" y="15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9" name="Freeform 16">
                  <a:extLst>
                    <a:ext uri="{FF2B5EF4-FFF2-40B4-BE49-F238E27FC236}">
                      <a16:creationId xmlns:a16="http://schemas.microsoft.com/office/drawing/2014/main" xmlns="" id="{C3F1993B-FF49-634D-A22A-49D974B193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0410" y="9441181"/>
                  <a:ext cx="88900" cy="23813"/>
                </a:xfrm>
                <a:custGeom>
                  <a:avLst/>
                  <a:gdLst>
                    <a:gd name="T0" fmla="*/ 44 w 56"/>
                    <a:gd name="T1" fmla="*/ 0 h 15"/>
                    <a:gd name="T2" fmla="*/ 0 w 56"/>
                    <a:gd name="T3" fmla="*/ 3 h 15"/>
                    <a:gd name="T4" fmla="*/ 0 w 56"/>
                    <a:gd name="T5" fmla="*/ 3 h 15"/>
                    <a:gd name="T6" fmla="*/ 4 w 56"/>
                    <a:gd name="T7" fmla="*/ 7 h 15"/>
                    <a:gd name="T8" fmla="*/ 8 w 56"/>
                    <a:gd name="T9" fmla="*/ 15 h 15"/>
                    <a:gd name="T10" fmla="*/ 8 w 56"/>
                    <a:gd name="T11" fmla="*/ 15 h 15"/>
                    <a:gd name="T12" fmla="*/ 8 w 56"/>
                    <a:gd name="T13" fmla="*/ 15 h 15"/>
                    <a:gd name="T14" fmla="*/ 56 w 56"/>
                    <a:gd name="T15" fmla="*/ 15 h 15"/>
                    <a:gd name="T16" fmla="*/ 44 w 56"/>
                    <a:gd name="T1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15">
                      <a:moveTo>
                        <a:pt x="44" y="0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4" y="7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56" y="15"/>
                      </a:lnTo>
                      <a:lnTo>
                        <a:pt x="44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0" name="Freeform 17">
                  <a:extLst>
                    <a:ext uri="{FF2B5EF4-FFF2-40B4-BE49-F238E27FC236}">
                      <a16:creationId xmlns:a16="http://schemas.microsoft.com/office/drawing/2014/main" xmlns="" id="{C2FD4A45-FF34-9842-8B74-D041921668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94047" y="9384031"/>
                  <a:ext cx="606425" cy="61913"/>
                </a:xfrm>
                <a:custGeom>
                  <a:avLst/>
                  <a:gdLst>
                    <a:gd name="T0" fmla="*/ 11 w 96"/>
                    <a:gd name="T1" fmla="*/ 0 h 10"/>
                    <a:gd name="T2" fmla="*/ 0 w 96"/>
                    <a:gd name="T3" fmla="*/ 10 h 10"/>
                    <a:gd name="T4" fmla="*/ 15 w 96"/>
                    <a:gd name="T5" fmla="*/ 8 h 10"/>
                    <a:gd name="T6" fmla="*/ 20 w 96"/>
                    <a:gd name="T7" fmla="*/ 8 h 10"/>
                    <a:gd name="T8" fmla="*/ 29 w 96"/>
                    <a:gd name="T9" fmla="*/ 8 h 10"/>
                    <a:gd name="T10" fmla="*/ 61 w 96"/>
                    <a:gd name="T11" fmla="*/ 7 h 10"/>
                    <a:gd name="T12" fmla="*/ 96 w 96"/>
                    <a:gd name="T13" fmla="*/ 7 h 10"/>
                    <a:gd name="T14" fmla="*/ 93 w 96"/>
                    <a:gd name="T15" fmla="*/ 3 h 10"/>
                    <a:gd name="T16" fmla="*/ 78 w 96"/>
                    <a:gd name="T17" fmla="*/ 3 h 10"/>
                    <a:gd name="T18" fmla="*/ 11 w 96"/>
                    <a:gd name="T1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6" h="10">
                      <a:moveTo>
                        <a:pt x="11" y="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61" y="7"/>
                        <a:pt x="61" y="7"/>
                        <a:pt x="61" y="7"/>
                      </a:cubicBezTo>
                      <a:cubicBezTo>
                        <a:pt x="96" y="7"/>
                        <a:pt x="96" y="7"/>
                        <a:pt x="96" y="7"/>
                      </a:cubicBezTo>
                      <a:cubicBezTo>
                        <a:pt x="93" y="3"/>
                        <a:pt x="93" y="3"/>
                        <a:pt x="93" y="3"/>
                      </a:cubicBezTo>
                      <a:cubicBezTo>
                        <a:pt x="88" y="3"/>
                        <a:pt x="83" y="3"/>
                        <a:pt x="78" y="3"/>
                      </a:cubicBezTo>
                      <a:cubicBezTo>
                        <a:pt x="48" y="3"/>
                        <a:pt x="22" y="2"/>
                        <a:pt x="11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1" name="Oval 18">
                  <a:extLst>
                    <a:ext uri="{FF2B5EF4-FFF2-40B4-BE49-F238E27FC236}">
                      <a16:creationId xmlns:a16="http://schemas.microsoft.com/office/drawing/2014/main" xmlns="" id="{83433468-E6E3-5049-B5F7-699546EC48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08360" y="9441181"/>
                  <a:ext cx="25400" cy="174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2" name="Oval 19">
                  <a:extLst>
                    <a:ext uri="{FF2B5EF4-FFF2-40B4-BE49-F238E27FC236}">
                      <a16:creationId xmlns:a16="http://schemas.microsoft.com/office/drawing/2014/main" xmlns="" id="{AFAE2D1A-EE7A-BC49-8D76-06C99E86D7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52810" y="9441181"/>
                  <a:ext cx="25400" cy="174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3" name="Oval 20">
                  <a:extLst>
                    <a:ext uri="{FF2B5EF4-FFF2-40B4-BE49-F238E27FC236}">
                      <a16:creationId xmlns:a16="http://schemas.microsoft.com/office/drawing/2014/main" xmlns="" id="{9E755092-1E9C-3B4B-9C86-4B1AF18C67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97260" y="9441181"/>
                  <a:ext cx="25400" cy="174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42" name="Freeform 21">
                <a:extLst>
                  <a:ext uri="{FF2B5EF4-FFF2-40B4-BE49-F238E27FC236}">
                    <a16:creationId xmlns:a16="http://schemas.microsoft.com/office/drawing/2014/main" xmlns="" id="{2D762D33-38BD-1D45-BE72-15D823C737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334818"/>
                <a:ext cx="915988" cy="68263"/>
              </a:xfrm>
              <a:custGeom>
                <a:avLst/>
                <a:gdLst>
                  <a:gd name="T0" fmla="*/ 72 w 145"/>
                  <a:gd name="T1" fmla="*/ 0 h 11"/>
                  <a:gd name="T2" fmla="*/ 0 w 145"/>
                  <a:gd name="T3" fmla="*/ 5 h 11"/>
                  <a:gd name="T4" fmla="*/ 5 w 145"/>
                  <a:gd name="T5" fmla="*/ 8 h 11"/>
                  <a:gd name="T6" fmla="*/ 5 w 145"/>
                  <a:gd name="T7" fmla="*/ 7 h 11"/>
                  <a:gd name="T8" fmla="*/ 85 w 145"/>
                  <a:gd name="T9" fmla="*/ 8 h 11"/>
                  <a:gd name="T10" fmla="*/ 87 w 145"/>
                  <a:gd name="T11" fmla="*/ 11 h 11"/>
                  <a:gd name="T12" fmla="*/ 145 w 145"/>
                  <a:gd name="T13" fmla="*/ 5 h 11"/>
                  <a:gd name="T14" fmla="*/ 72 w 145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11">
                    <a:moveTo>
                      <a:pt x="72" y="0"/>
                    </a:moveTo>
                    <a:cubicBezTo>
                      <a:pt x="32" y="0"/>
                      <a:pt x="0" y="2"/>
                      <a:pt x="0" y="5"/>
                    </a:cubicBezTo>
                    <a:cubicBezTo>
                      <a:pt x="0" y="6"/>
                      <a:pt x="2" y="7"/>
                      <a:pt x="5" y="8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120" y="10"/>
                      <a:pt x="145" y="8"/>
                      <a:pt x="145" y="5"/>
                    </a:cubicBezTo>
                    <a:cubicBezTo>
                      <a:pt x="145" y="2"/>
                      <a:pt x="113" y="0"/>
                      <a:pt x="72" y="0"/>
                    </a:cubicBezTo>
                  </a:path>
                </a:pathLst>
              </a:custGeom>
              <a:solidFill>
                <a:srgbClr val="B6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3" name="Freeform 22">
                <a:extLst>
                  <a:ext uri="{FF2B5EF4-FFF2-40B4-BE49-F238E27FC236}">
                    <a16:creationId xmlns:a16="http://schemas.microsoft.com/office/drawing/2014/main" xmlns="" id="{C129A64C-39D1-8D4C-9D10-3A1F8B901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3897" y="9377681"/>
                <a:ext cx="517525" cy="25400"/>
              </a:xfrm>
              <a:custGeom>
                <a:avLst/>
                <a:gdLst>
                  <a:gd name="T0" fmla="*/ 0 w 82"/>
                  <a:gd name="T1" fmla="*/ 0 h 4"/>
                  <a:gd name="T2" fmla="*/ 0 w 82"/>
                  <a:gd name="T3" fmla="*/ 1 h 4"/>
                  <a:gd name="T4" fmla="*/ 67 w 82"/>
                  <a:gd name="T5" fmla="*/ 4 h 4"/>
                  <a:gd name="T6" fmla="*/ 82 w 82"/>
                  <a:gd name="T7" fmla="*/ 4 h 4"/>
                  <a:gd name="T8" fmla="*/ 80 w 82"/>
                  <a:gd name="T9" fmla="*/ 1 h 4"/>
                  <a:gd name="T10" fmla="*/ 0 w 8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4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1" y="3"/>
                      <a:pt x="37" y="4"/>
                      <a:pt x="67" y="4"/>
                    </a:cubicBezTo>
                    <a:cubicBezTo>
                      <a:pt x="72" y="4"/>
                      <a:pt x="77" y="4"/>
                      <a:pt x="82" y="4"/>
                    </a:cubicBezTo>
                    <a:cubicBezTo>
                      <a:pt x="80" y="1"/>
                      <a:pt x="80" y="1"/>
                      <a:pt x="8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3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4" name="Freeform 23">
                <a:extLst>
                  <a:ext uri="{FF2B5EF4-FFF2-40B4-BE49-F238E27FC236}">
                    <a16:creationId xmlns:a16="http://schemas.microsoft.com/office/drawing/2014/main" xmlns="" id="{74737630-E925-4943-9D20-A96F2BFE9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84560" y="8101330"/>
                <a:ext cx="76200" cy="1120776"/>
              </a:xfrm>
              <a:custGeom>
                <a:avLst/>
                <a:gdLst>
                  <a:gd name="T0" fmla="*/ 48 w 48"/>
                  <a:gd name="T1" fmla="*/ 0 h 706"/>
                  <a:gd name="T2" fmla="*/ 12 w 48"/>
                  <a:gd name="T3" fmla="*/ 702 h 706"/>
                  <a:gd name="T4" fmla="*/ 0 w 48"/>
                  <a:gd name="T5" fmla="*/ 706 h 706"/>
                  <a:gd name="T6" fmla="*/ 44 w 48"/>
                  <a:gd name="T7" fmla="*/ 4 h 706"/>
                  <a:gd name="T8" fmla="*/ 48 w 48"/>
                  <a:gd name="T9" fmla="*/ 0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06">
                    <a:moveTo>
                      <a:pt x="48" y="0"/>
                    </a:moveTo>
                    <a:lnTo>
                      <a:pt x="12" y="702"/>
                    </a:lnTo>
                    <a:lnTo>
                      <a:pt x="0" y="706"/>
                    </a:lnTo>
                    <a:lnTo>
                      <a:pt x="44" y="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5" name="Freeform 24">
                <a:extLst>
                  <a:ext uri="{FF2B5EF4-FFF2-40B4-BE49-F238E27FC236}">
                    <a16:creationId xmlns:a16="http://schemas.microsoft.com/office/drawing/2014/main" xmlns="" id="{3902655C-0078-1E45-BA96-724C8782D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096693"/>
                <a:ext cx="536575" cy="131763"/>
              </a:xfrm>
              <a:custGeom>
                <a:avLst/>
                <a:gdLst>
                  <a:gd name="T0" fmla="*/ 43 w 85"/>
                  <a:gd name="T1" fmla="*/ 19 h 21"/>
                  <a:gd name="T2" fmla="*/ 1 w 85"/>
                  <a:gd name="T3" fmla="*/ 2 h 21"/>
                  <a:gd name="T4" fmla="*/ 0 w 85"/>
                  <a:gd name="T5" fmla="*/ 4 h 21"/>
                  <a:gd name="T6" fmla="*/ 43 w 85"/>
                  <a:gd name="T7" fmla="*/ 21 h 21"/>
                  <a:gd name="T8" fmla="*/ 85 w 85"/>
                  <a:gd name="T9" fmla="*/ 2 h 21"/>
                  <a:gd name="T10" fmla="*/ 84 w 85"/>
                  <a:gd name="T11" fmla="*/ 1 h 21"/>
                  <a:gd name="T12" fmla="*/ 43 w 85"/>
                  <a:gd name="T1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21">
                    <a:moveTo>
                      <a:pt x="43" y="19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5" y="0"/>
                      <a:pt x="84" y="1"/>
                      <a:pt x="84" y="1"/>
                    </a:cubicBezTo>
                    <a:lnTo>
                      <a:pt x="43" y="19"/>
                    </a:lnTo>
                    <a:close/>
                  </a:path>
                </a:pathLst>
              </a:custGeom>
              <a:solidFill>
                <a:srgbClr val="FF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6" name="Freeform 25">
                <a:extLst>
                  <a:ext uri="{FF2B5EF4-FFF2-40B4-BE49-F238E27FC236}">
                    <a16:creationId xmlns:a16="http://schemas.microsoft.com/office/drawing/2014/main" xmlns="" id="{EE00D8F8-7D51-694B-A1B5-F4326A289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4047" y="9252268"/>
                <a:ext cx="606425" cy="57150"/>
              </a:xfrm>
              <a:custGeom>
                <a:avLst/>
                <a:gdLst>
                  <a:gd name="T0" fmla="*/ 103 w 382"/>
                  <a:gd name="T1" fmla="*/ 0 h 36"/>
                  <a:gd name="T2" fmla="*/ 0 w 382"/>
                  <a:gd name="T3" fmla="*/ 12 h 36"/>
                  <a:gd name="T4" fmla="*/ 83 w 382"/>
                  <a:gd name="T5" fmla="*/ 36 h 36"/>
                  <a:gd name="T6" fmla="*/ 382 w 382"/>
                  <a:gd name="T7" fmla="*/ 36 h 36"/>
                  <a:gd name="T8" fmla="*/ 378 w 382"/>
                  <a:gd name="T9" fmla="*/ 24 h 36"/>
                  <a:gd name="T10" fmla="*/ 103 w 382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2" h="36">
                    <a:moveTo>
                      <a:pt x="103" y="0"/>
                    </a:moveTo>
                    <a:lnTo>
                      <a:pt x="0" y="12"/>
                    </a:lnTo>
                    <a:lnTo>
                      <a:pt x="83" y="36"/>
                    </a:lnTo>
                    <a:lnTo>
                      <a:pt x="382" y="36"/>
                    </a:lnTo>
                    <a:lnTo>
                      <a:pt x="378" y="24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B6203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7" name="Freeform 26">
                <a:extLst>
                  <a:ext uri="{FF2B5EF4-FFF2-40B4-BE49-F238E27FC236}">
                    <a16:creationId xmlns:a16="http://schemas.microsoft.com/office/drawing/2014/main" xmlns="" id="{3040A11C-D3AA-1649-986B-9245C14A1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8497" y="8158480"/>
                <a:ext cx="309563" cy="1057276"/>
              </a:xfrm>
              <a:custGeom>
                <a:avLst/>
                <a:gdLst>
                  <a:gd name="T0" fmla="*/ 49 w 49"/>
                  <a:gd name="T1" fmla="*/ 0 h 169"/>
                  <a:gd name="T2" fmla="*/ 42 w 49"/>
                  <a:gd name="T3" fmla="*/ 169 h 169"/>
                  <a:gd name="T4" fmla="*/ 0 w 49"/>
                  <a:gd name="T5" fmla="*/ 152 h 169"/>
                  <a:gd name="T6" fmla="*/ 49 w 49"/>
                  <a:gd name="T7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69">
                    <a:moveTo>
                      <a:pt x="49" y="0"/>
                    </a:moveTo>
                    <a:cubicBezTo>
                      <a:pt x="49" y="0"/>
                      <a:pt x="33" y="134"/>
                      <a:pt x="42" y="169"/>
                    </a:cubicBezTo>
                    <a:cubicBezTo>
                      <a:pt x="33" y="166"/>
                      <a:pt x="0" y="152"/>
                      <a:pt x="0" y="152"/>
                    </a:cubicBezTo>
                    <a:cubicBezTo>
                      <a:pt x="0" y="152"/>
                      <a:pt x="5" y="69"/>
                      <a:pt x="4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B400"/>
                  </a:gs>
                  <a:gs pos="100000">
                    <a:srgbClr val="FFB400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8" name="Freeform 27">
                <a:extLst>
                  <a:ext uri="{FF2B5EF4-FFF2-40B4-BE49-F238E27FC236}">
                    <a16:creationId xmlns:a16="http://schemas.microsoft.com/office/drawing/2014/main" xmlns="" id="{E471B813-345D-774D-938C-C2C3F14EB7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610" y="8358505"/>
                <a:ext cx="258763" cy="857250"/>
              </a:xfrm>
              <a:custGeom>
                <a:avLst/>
                <a:gdLst>
                  <a:gd name="T0" fmla="*/ 32 w 163"/>
                  <a:gd name="T1" fmla="*/ 0 h 540"/>
                  <a:gd name="T2" fmla="*/ 0 w 163"/>
                  <a:gd name="T3" fmla="*/ 540 h 540"/>
                  <a:gd name="T4" fmla="*/ 163 w 163"/>
                  <a:gd name="T5" fmla="*/ 469 h 540"/>
                  <a:gd name="T6" fmla="*/ 32 w 163"/>
                  <a:gd name="T7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540">
                    <a:moveTo>
                      <a:pt x="32" y="0"/>
                    </a:moveTo>
                    <a:lnTo>
                      <a:pt x="0" y="540"/>
                    </a:lnTo>
                    <a:lnTo>
                      <a:pt x="163" y="469"/>
                    </a:lnTo>
                    <a:lnTo>
                      <a:pt x="32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B400"/>
                  </a:gs>
                  <a:gs pos="100000">
                    <a:srgbClr val="FFB400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9" name="Freeform 28">
                <a:extLst>
                  <a:ext uri="{FF2B5EF4-FFF2-40B4-BE49-F238E27FC236}">
                    <a16:creationId xmlns:a16="http://schemas.microsoft.com/office/drawing/2014/main" xmlns="" id="{4CCEB485-9959-C543-83EA-C6A8104B10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5647" y="9209406"/>
                <a:ext cx="284163" cy="119063"/>
              </a:xfrm>
              <a:custGeom>
                <a:avLst/>
                <a:gdLst>
                  <a:gd name="T0" fmla="*/ 179 w 179"/>
                  <a:gd name="T1" fmla="*/ 75 h 75"/>
                  <a:gd name="T2" fmla="*/ 175 w 179"/>
                  <a:gd name="T3" fmla="*/ 12 h 75"/>
                  <a:gd name="T4" fmla="*/ 15 w 179"/>
                  <a:gd name="T5" fmla="*/ 0 h 75"/>
                  <a:gd name="T6" fmla="*/ 0 w 179"/>
                  <a:gd name="T7" fmla="*/ 39 h 75"/>
                  <a:gd name="T8" fmla="*/ 47 w 179"/>
                  <a:gd name="T9" fmla="*/ 55 h 75"/>
                  <a:gd name="T10" fmla="*/ 179 w 179"/>
                  <a:gd name="T1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75">
                    <a:moveTo>
                      <a:pt x="179" y="75"/>
                    </a:moveTo>
                    <a:lnTo>
                      <a:pt x="175" y="12"/>
                    </a:lnTo>
                    <a:lnTo>
                      <a:pt x="15" y="0"/>
                    </a:lnTo>
                    <a:lnTo>
                      <a:pt x="0" y="39"/>
                    </a:lnTo>
                    <a:lnTo>
                      <a:pt x="47" y="55"/>
                    </a:lnTo>
                    <a:lnTo>
                      <a:pt x="179" y="75"/>
                    </a:lnTo>
                    <a:close/>
                  </a:path>
                </a:pathLst>
              </a:custGeom>
              <a:solidFill>
                <a:srgbClr val="B6203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0" name="Freeform 29">
                <a:extLst>
                  <a:ext uri="{FF2B5EF4-FFF2-40B4-BE49-F238E27FC236}">
                    <a16:creationId xmlns:a16="http://schemas.microsoft.com/office/drawing/2014/main" xmlns="" id="{0F992371-F037-5441-B331-86D308E0A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5647" y="9209406"/>
                <a:ext cx="284163" cy="119063"/>
              </a:xfrm>
              <a:custGeom>
                <a:avLst/>
                <a:gdLst>
                  <a:gd name="T0" fmla="*/ 179 w 179"/>
                  <a:gd name="T1" fmla="*/ 75 h 75"/>
                  <a:gd name="T2" fmla="*/ 175 w 179"/>
                  <a:gd name="T3" fmla="*/ 12 h 75"/>
                  <a:gd name="T4" fmla="*/ 15 w 179"/>
                  <a:gd name="T5" fmla="*/ 0 h 75"/>
                  <a:gd name="T6" fmla="*/ 0 w 179"/>
                  <a:gd name="T7" fmla="*/ 39 h 75"/>
                  <a:gd name="T8" fmla="*/ 47 w 179"/>
                  <a:gd name="T9" fmla="*/ 5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75">
                    <a:moveTo>
                      <a:pt x="179" y="75"/>
                    </a:moveTo>
                    <a:lnTo>
                      <a:pt x="175" y="12"/>
                    </a:lnTo>
                    <a:lnTo>
                      <a:pt x="15" y="0"/>
                    </a:lnTo>
                    <a:lnTo>
                      <a:pt x="0" y="39"/>
                    </a:lnTo>
                    <a:lnTo>
                      <a:pt x="47" y="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1" name="Freeform 30">
                <a:extLst>
                  <a:ext uri="{FF2B5EF4-FFF2-40B4-BE49-F238E27FC236}">
                    <a16:creationId xmlns:a16="http://schemas.microsoft.com/office/drawing/2014/main" xmlns="" id="{295F5024-A4FD-1645-8E37-75E3A7B03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9297" y="9209406"/>
                <a:ext cx="112713" cy="87313"/>
              </a:xfrm>
              <a:custGeom>
                <a:avLst/>
                <a:gdLst>
                  <a:gd name="T0" fmla="*/ 19 w 71"/>
                  <a:gd name="T1" fmla="*/ 0 h 55"/>
                  <a:gd name="T2" fmla="*/ 0 w 71"/>
                  <a:gd name="T3" fmla="*/ 51 h 55"/>
                  <a:gd name="T4" fmla="*/ 51 w 71"/>
                  <a:gd name="T5" fmla="*/ 55 h 55"/>
                  <a:gd name="T6" fmla="*/ 55 w 71"/>
                  <a:gd name="T7" fmla="*/ 55 h 55"/>
                  <a:gd name="T8" fmla="*/ 71 w 71"/>
                  <a:gd name="T9" fmla="*/ 4 h 55"/>
                  <a:gd name="T10" fmla="*/ 19 w 71"/>
                  <a:gd name="T1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55">
                    <a:moveTo>
                      <a:pt x="19" y="0"/>
                    </a:moveTo>
                    <a:lnTo>
                      <a:pt x="0" y="51"/>
                    </a:lnTo>
                    <a:lnTo>
                      <a:pt x="51" y="55"/>
                    </a:lnTo>
                    <a:lnTo>
                      <a:pt x="55" y="55"/>
                    </a:lnTo>
                    <a:lnTo>
                      <a:pt x="71" y="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B4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2" name="Freeform 31">
                <a:extLst>
                  <a:ext uri="{FF2B5EF4-FFF2-40B4-BE49-F238E27FC236}">
                    <a16:creationId xmlns:a16="http://schemas.microsoft.com/office/drawing/2014/main" xmlns="" id="{F7526C2B-04CE-F844-8C2D-AA3F6D29D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4047" y="9271318"/>
                <a:ext cx="606425" cy="100013"/>
              </a:xfrm>
              <a:custGeom>
                <a:avLst/>
                <a:gdLst>
                  <a:gd name="T0" fmla="*/ 0 w 382"/>
                  <a:gd name="T1" fmla="*/ 0 h 63"/>
                  <a:gd name="T2" fmla="*/ 44 w 382"/>
                  <a:gd name="T3" fmla="*/ 63 h 63"/>
                  <a:gd name="T4" fmla="*/ 362 w 382"/>
                  <a:gd name="T5" fmla="*/ 59 h 63"/>
                  <a:gd name="T6" fmla="*/ 382 w 382"/>
                  <a:gd name="T7" fmla="*/ 24 h 63"/>
                  <a:gd name="T8" fmla="*/ 79 w 382"/>
                  <a:gd name="T9" fmla="*/ 12 h 63"/>
                  <a:gd name="T10" fmla="*/ 0 w 382"/>
                  <a:gd name="T1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2" h="63">
                    <a:moveTo>
                      <a:pt x="0" y="0"/>
                    </a:moveTo>
                    <a:lnTo>
                      <a:pt x="44" y="63"/>
                    </a:lnTo>
                    <a:lnTo>
                      <a:pt x="362" y="59"/>
                    </a:lnTo>
                    <a:lnTo>
                      <a:pt x="382" y="24"/>
                    </a:lnTo>
                    <a:lnTo>
                      <a:pt x="79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6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3" name="Freeform 32">
                <a:extLst>
                  <a:ext uri="{FF2B5EF4-FFF2-40B4-BE49-F238E27FC236}">
                    <a16:creationId xmlns:a16="http://schemas.microsoft.com/office/drawing/2014/main" xmlns="" id="{88D2B1D7-E8CD-B149-8387-8356CDB654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0410" y="9222106"/>
                <a:ext cx="88900" cy="55563"/>
              </a:xfrm>
              <a:custGeom>
                <a:avLst/>
                <a:gdLst>
                  <a:gd name="T0" fmla="*/ 0 w 56"/>
                  <a:gd name="T1" fmla="*/ 23 h 35"/>
                  <a:gd name="T2" fmla="*/ 44 w 56"/>
                  <a:gd name="T3" fmla="*/ 35 h 35"/>
                  <a:gd name="T4" fmla="*/ 56 w 56"/>
                  <a:gd name="T5" fmla="*/ 4 h 35"/>
                  <a:gd name="T6" fmla="*/ 8 w 56"/>
                  <a:gd name="T7" fmla="*/ 0 h 35"/>
                  <a:gd name="T8" fmla="*/ 0 w 56"/>
                  <a:gd name="T9" fmla="*/ 2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35">
                    <a:moveTo>
                      <a:pt x="0" y="23"/>
                    </a:moveTo>
                    <a:lnTo>
                      <a:pt x="44" y="35"/>
                    </a:lnTo>
                    <a:lnTo>
                      <a:pt x="56" y="4"/>
                    </a:lnTo>
                    <a:lnTo>
                      <a:pt x="8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4" name="Oval 33">
                <a:extLst>
                  <a:ext uri="{FF2B5EF4-FFF2-40B4-BE49-F238E27FC236}">
                    <a16:creationId xmlns:a16="http://schemas.microsoft.com/office/drawing/2014/main" xmlns="" id="{AD3F1B73-A4A6-F44A-9A62-C7C63A1E5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60" y="9239568"/>
                <a:ext cx="25400" cy="38100"/>
              </a:xfrm>
              <a:prstGeom prst="ellipse">
                <a:avLst/>
              </a:pr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5" name="Oval 34">
                <a:extLst>
                  <a:ext uri="{FF2B5EF4-FFF2-40B4-BE49-F238E27FC236}">
                    <a16:creationId xmlns:a16="http://schemas.microsoft.com/office/drawing/2014/main" xmlns="" id="{81E662A2-C3E7-6A43-8382-3092CA3A4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2810" y="9239568"/>
                <a:ext cx="25400" cy="38100"/>
              </a:xfrm>
              <a:prstGeom prst="ellipse">
                <a:avLst/>
              </a:pr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6" name="Oval 35">
                <a:extLst>
                  <a:ext uri="{FF2B5EF4-FFF2-40B4-BE49-F238E27FC236}">
                    <a16:creationId xmlns:a16="http://schemas.microsoft.com/office/drawing/2014/main" xmlns="" id="{24048502-E23A-0047-90AD-82E6B18DD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7260" y="9239568"/>
                <a:ext cx="25400" cy="38100"/>
              </a:xfrm>
              <a:prstGeom prst="ellipse">
                <a:avLst/>
              </a:pr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7" name="Freeform 36">
                <a:extLst>
                  <a:ext uri="{FF2B5EF4-FFF2-40B4-BE49-F238E27FC236}">
                    <a16:creationId xmlns:a16="http://schemas.microsoft.com/office/drawing/2014/main" xmlns="" id="{373D3D15-BF64-4D4C-9F41-A28C334EB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334818"/>
                <a:ext cx="733425" cy="55563"/>
              </a:xfrm>
              <a:custGeom>
                <a:avLst/>
                <a:gdLst>
                  <a:gd name="T0" fmla="*/ 5 w 116"/>
                  <a:gd name="T1" fmla="*/ 6 h 9"/>
                  <a:gd name="T2" fmla="*/ 3 w 116"/>
                  <a:gd name="T3" fmla="*/ 1 h 9"/>
                  <a:gd name="T4" fmla="*/ 12 w 116"/>
                  <a:gd name="T5" fmla="*/ 3 h 9"/>
                  <a:gd name="T6" fmla="*/ 20 w 116"/>
                  <a:gd name="T7" fmla="*/ 4 h 9"/>
                  <a:gd name="T8" fmla="*/ 30 w 116"/>
                  <a:gd name="T9" fmla="*/ 4 h 9"/>
                  <a:gd name="T10" fmla="*/ 45 w 116"/>
                  <a:gd name="T11" fmla="*/ 4 h 9"/>
                  <a:gd name="T12" fmla="*/ 57 w 116"/>
                  <a:gd name="T13" fmla="*/ 4 h 9"/>
                  <a:gd name="T14" fmla="*/ 74 w 116"/>
                  <a:gd name="T15" fmla="*/ 4 h 9"/>
                  <a:gd name="T16" fmla="*/ 85 w 116"/>
                  <a:gd name="T17" fmla="*/ 1 h 9"/>
                  <a:gd name="T18" fmla="*/ 104 w 116"/>
                  <a:gd name="T19" fmla="*/ 4 h 9"/>
                  <a:gd name="T20" fmla="*/ 114 w 116"/>
                  <a:gd name="T21" fmla="*/ 6 h 9"/>
                  <a:gd name="T22" fmla="*/ 5 w 116"/>
                  <a:gd name="T2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6" h="9">
                    <a:moveTo>
                      <a:pt x="5" y="6"/>
                    </a:moveTo>
                    <a:cubicBezTo>
                      <a:pt x="1" y="6"/>
                      <a:pt x="0" y="0"/>
                      <a:pt x="3" y="1"/>
                    </a:cubicBezTo>
                    <a:cubicBezTo>
                      <a:pt x="7" y="2"/>
                      <a:pt x="10" y="4"/>
                      <a:pt x="12" y="3"/>
                    </a:cubicBezTo>
                    <a:cubicBezTo>
                      <a:pt x="14" y="2"/>
                      <a:pt x="17" y="3"/>
                      <a:pt x="20" y="4"/>
                    </a:cubicBezTo>
                    <a:cubicBezTo>
                      <a:pt x="23" y="4"/>
                      <a:pt x="26" y="6"/>
                      <a:pt x="30" y="4"/>
                    </a:cubicBezTo>
                    <a:cubicBezTo>
                      <a:pt x="34" y="3"/>
                      <a:pt x="42" y="3"/>
                      <a:pt x="45" y="4"/>
                    </a:cubicBezTo>
                    <a:cubicBezTo>
                      <a:pt x="47" y="5"/>
                      <a:pt x="53" y="5"/>
                      <a:pt x="57" y="4"/>
                    </a:cubicBezTo>
                    <a:cubicBezTo>
                      <a:pt x="61" y="3"/>
                      <a:pt x="69" y="3"/>
                      <a:pt x="74" y="4"/>
                    </a:cubicBezTo>
                    <a:cubicBezTo>
                      <a:pt x="78" y="6"/>
                      <a:pt x="83" y="0"/>
                      <a:pt x="85" y="1"/>
                    </a:cubicBezTo>
                    <a:cubicBezTo>
                      <a:pt x="86" y="2"/>
                      <a:pt x="99" y="4"/>
                      <a:pt x="104" y="4"/>
                    </a:cubicBezTo>
                    <a:cubicBezTo>
                      <a:pt x="110" y="3"/>
                      <a:pt x="116" y="6"/>
                      <a:pt x="114" y="6"/>
                    </a:cubicBezTo>
                    <a:cubicBezTo>
                      <a:pt x="111" y="5"/>
                      <a:pt x="27" y="9"/>
                      <a:pt x="5" y="6"/>
                    </a:cubicBezTo>
                    <a:close/>
                  </a:path>
                </a:pathLst>
              </a:custGeom>
              <a:solidFill>
                <a:srgbClr val="B62032">
                  <a:alpha val="2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6" name="组合 275">
            <a:extLst>
              <a:ext uri="{FF2B5EF4-FFF2-40B4-BE49-F238E27FC236}">
                <a16:creationId xmlns:a16="http://schemas.microsoft.com/office/drawing/2014/main" xmlns="" id="{59A1D289-BBDC-6248-A296-7D174CA327E2}"/>
              </a:ext>
            </a:extLst>
          </p:cNvPr>
          <p:cNvGrpSpPr/>
          <p:nvPr/>
        </p:nvGrpSpPr>
        <p:grpSpPr>
          <a:xfrm>
            <a:off x="6477247" y="4404530"/>
            <a:ext cx="4519647" cy="1246019"/>
            <a:chOff x="976306" y="2509810"/>
            <a:chExt cx="4519647" cy="1246019"/>
          </a:xfrm>
        </p:grpSpPr>
        <p:grpSp>
          <p:nvGrpSpPr>
            <p:cNvPr id="277" name="组合 276">
              <a:extLst>
                <a:ext uri="{FF2B5EF4-FFF2-40B4-BE49-F238E27FC236}">
                  <a16:creationId xmlns:a16="http://schemas.microsoft.com/office/drawing/2014/main" xmlns="" id="{73EEEEEE-F363-2943-AABC-548C58BDDFAB}"/>
                </a:ext>
              </a:extLst>
            </p:cNvPr>
            <p:cNvGrpSpPr/>
            <p:nvPr/>
          </p:nvGrpSpPr>
          <p:grpSpPr>
            <a:xfrm>
              <a:off x="1648695" y="2512033"/>
              <a:ext cx="3847258" cy="779550"/>
              <a:chOff x="1819864" y="4079656"/>
              <a:chExt cx="2178040" cy="441325"/>
            </a:xfrm>
          </p:grpSpPr>
          <p:sp>
            <p:nvSpPr>
              <p:cNvPr id="312" name="矩形: 圆角 7">
                <a:extLst>
                  <a:ext uri="{FF2B5EF4-FFF2-40B4-BE49-F238E27FC236}">
                    <a16:creationId xmlns:a16="http://schemas.microsoft.com/office/drawing/2014/main" xmlns="" id="{AB98D149-0D2A-9D43-8357-E335063FBDBD}"/>
                  </a:ext>
                </a:extLst>
              </p:cNvPr>
              <p:cNvSpPr/>
              <p:nvPr/>
            </p:nvSpPr>
            <p:spPr>
              <a:xfrm>
                <a:off x="1819864" y="4079656"/>
                <a:ext cx="2178040" cy="44132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DEAB"/>
                  </a:gs>
                  <a:gs pos="100000">
                    <a:srgbClr val="F8AF5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3" name="Text Box 11">
                <a:extLst>
                  <a:ext uri="{FF2B5EF4-FFF2-40B4-BE49-F238E27FC236}">
                    <a16:creationId xmlns:a16="http://schemas.microsoft.com/office/drawing/2014/main" xmlns="" id="{ECA87CCB-3197-B845-8A63-7E4A867454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131" y="4172220"/>
                <a:ext cx="1961505" cy="261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加强对教育的组织领导</a:t>
                </a:r>
              </a:p>
            </p:txBody>
          </p:sp>
        </p:grpSp>
        <p:grpSp>
          <p:nvGrpSpPr>
            <p:cNvPr id="278" name="组合 277">
              <a:extLst>
                <a:ext uri="{FF2B5EF4-FFF2-40B4-BE49-F238E27FC236}">
                  <a16:creationId xmlns:a16="http://schemas.microsoft.com/office/drawing/2014/main" xmlns="" id="{AAE71FF0-33EA-424B-9B3D-D4A074D8942C}"/>
                </a:ext>
              </a:extLst>
            </p:cNvPr>
            <p:cNvGrpSpPr/>
            <p:nvPr/>
          </p:nvGrpSpPr>
          <p:grpSpPr>
            <a:xfrm flipH="1">
              <a:off x="976306" y="2509810"/>
              <a:ext cx="614826" cy="1246019"/>
              <a:chOff x="10194047" y="8101330"/>
              <a:chExt cx="954088" cy="1933576"/>
            </a:xfrm>
          </p:grpSpPr>
          <p:grpSp>
            <p:nvGrpSpPr>
              <p:cNvPr id="279" name="组合 278">
                <a:extLst>
                  <a:ext uri="{FF2B5EF4-FFF2-40B4-BE49-F238E27FC236}">
                    <a16:creationId xmlns:a16="http://schemas.microsoft.com/office/drawing/2014/main" xmlns="" id="{F455DDA6-2DD7-DE41-B62E-9D425F493ED5}"/>
                  </a:ext>
                </a:extLst>
              </p:cNvPr>
              <p:cNvGrpSpPr/>
              <p:nvPr/>
            </p:nvGrpSpPr>
            <p:grpSpPr>
              <a:xfrm>
                <a:off x="10194047" y="9384031"/>
                <a:ext cx="606425" cy="650875"/>
                <a:chOff x="10194047" y="9384031"/>
                <a:chExt cx="606425" cy="650875"/>
              </a:xfrm>
              <a:gradFill>
                <a:gsLst>
                  <a:gs pos="0">
                    <a:schemeClr val="bg1">
                      <a:alpha val="23000"/>
                    </a:schemeClr>
                  </a:gs>
                  <a:gs pos="88000">
                    <a:schemeClr val="bg1">
                      <a:alpha val="0"/>
                    </a:schemeClr>
                  </a:gs>
                </a:gsLst>
                <a:lin ang="5400000" scaled="0"/>
              </a:gradFill>
            </p:grpSpPr>
            <p:sp>
              <p:nvSpPr>
                <p:cNvPr id="296" name="Freeform 5">
                  <a:extLst>
                    <a:ext uri="{FF2B5EF4-FFF2-40B4-BE49-F238E27FC236}">
                      <a16:creationId xmlns:a16="http://schemas.microsoft.com/office/drawing/2014/main" xmlns="" id="{E5CFDF9F-2C02-E348-9FA8-6AC7518B3F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90910" y="9471343"/>
                  <a:ext cx="69850" cy="563563"/>
                </a:xfrm>
                <a:custGeom>
                  <a:avLst/>
                  <a:gdLst>
                    <a:gd name="T0" fmla="*/ 2 w 11"/>
                    <a:gd name="T1" fmla="*/ 0 h 90"/>
                    <a:gd name="T2" fmla="*/ 2 w 11"/>
                    <a:gd name="T3" fmla="*/ 0 h 90"/>
                    <a:gd name="T4" fmla="*/ 0 w 11"/>
                    <a:gd name="T5" fmla="*/ 8 h 90"/>
                    <a:gd name="T6" fmla="*/ 10 w 11"/>
                    <a:gd name="T7" fmla="*/ 89 h 90"/>
                    <a:gd name="T8" fmla="*/ 11 w 11"/>
                    <a:gd name="T9" fmla="*/ 90 h 90"/>
                    <a:gd name="T10" fmla="*/ 2 w 11"/>
                    <a:gd name="T11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90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2"/>
                        <a:pt x="1" y="5"/>
                        <a:pt x="0" y="8"/>
                      </a:cubicBezTo>
                      <a:cubicBezTo>
                        <a:pt x="10" y="89"/>
                        <a:pt x="10" y="89"/>
                        <a:pt x="10" y="89"/>
                      </a:cubicBezTo>
                      <a:cubicBezTo>
                        <a:pt x="11" y="90"/>
                        <a:pt x="11" y="90"/>
                        <a:pt x="11" y="9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7" name="Freeform 6">
                  <a:extLst>
                    <a:ext uri="{FF2B5EF4-FFF2-40B4-BE49-F238E27FC236}">
                      <a16:creationId xmlns:a16="http://schemas.microsoft.com/office/drawing/2014/main" xmlns="" id="{2BD85274-D434-224C-9DF6-B349816EB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32147" y="9464993"/>
                  <a:ext cx="536575" cy="63500"/>
                </a:xfrm>
                <a:custGeom>
                  <a:avLst/>
                  <a:gdLst>
                    <a:gd name="T0" fmla="*/ 44 w 85"/>
                    <a:gd name="T1" fmla="*/ 0 h 10"/>
                    <a:gd name="T2" fmla="*/ 40 w 85"/>
                    <a:gd name="T3" fmla="*/ 0 h 10"/>
                    <a:gd name="T4" fmla="*/ 0 w 85"/>
                    <a:gd name="T5" fmla="*/ 8 h 10"/>
                    <a:gd name="T6" fmla="*/ 1 w 85"/>
                    <a:gd name="T7" fmla="*/ 9 h 10"/>
                    <a:gd name="T8" fmla="*/ 1 w 85"/>
                    <a:gd name="T9" fmla="*/ 9 h 10"/>
                    <a:gd name="T10" fmla="*/ 43 w 85"/>
                    <a:gd name="T11" fmla="*/ 1 h 10"/>
                    <a:gd name="T12" fmla="*/ 43 w 85"/>
                    <a:gd name="T13" fmla="*/ 1 h 10"/>
                    <a:gd name="T14" fmla="*/ 43 w 85"/>
                    <a:gd name="T15" fmla="*/ 1 h 10"/>
                    <a:gd name="T16" fmla="*/ 43 w 85"/>
                    <a:gd name="T17" fmla="*/ 1 h 10"/>
                    <a:gd name="T18" fmla="*/ 84 w 85"/>
                    <a:gd name="T19" fmla="*/ 9 h 10"/>
                    <a:gd name="T20" fmla="*/ 84 w 85"/>
                    <a:gd name="T21" fmla="*/ 10 h 10"/>
                    <a:gd name="T22" fmla="*/ 85 w 85"/>
                    <a:gd name="T23" fmla="*/ 9 h 10"/>
                    <a:gd name="T24" fmla="*/ 44 w 85"/>
                    <a:gd name="T2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5" h="10">
                      <a:moveTo>
                        <a:pt x="44" y="0"/>
                      </a:move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34" y="2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84" y="9"/>
                        <a:pt x="84" y="9"/>
                        <a:pt x="84" y="9"/>
                      </a:cubicBezTo>
                      <a:cubicBezTo>
                        <a:pt x="84" y="9"/>
                        <a:pt x="84" y="10"/>
                        <a:pt x="84" y="10"/>
                      </a:cubicBezTo>
                      <a:cubicBezTo>
                        <a:pt x="85" y="10"/>
                        <a:pt x="85" y="9"/>
                        <a:pt x="85" y="9"/>
                      </a:cubicBezTo>
                      <a:cubicBezTo>
                        <a:pt x="44" y="0"/>
                        <a:pt x="44" y="0"/>
                        <a:pt x="44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8" name="Freeform 7">
                  <a:extLst>
                    <a:ext uri="{FF2B5EF4-FFF2-40B4-BE49-F238E27FC236}">
                      <a16:creationId xmlns:a16="http://schemas.microsoft.com/office/drawing/2014/main" xmlns="" id="{DCE691BE-18F6-2043-B842-B2539938B2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194047" y="9428481"/>
                  <a:ext cx="606425" cy="17463"/>
                </a:xfrm>
                <a:custGeom>
                  <a:avLst/>
                  <a:gdLst>
                    <a:gd name="T0" fmla="*/ 60 w 382"/>
                    <a:gd name="T1" fmla="*/ 4 h 11"/>
                    <a:gd name="T2" fmla="*/ 0 w 382"/>
                    <a:gd name="T3" fmla="*/ 11 h 11"/>
                    <a:gd name="T4" fmla="*/ 67 w 382"/>
                    <a:gd name="T5" fmla="*/ 11 h 11"/>
                    <a:gd name="T6" fmla="*/ 64 w 382"/>
                    <a:gd name="T7" fmla="*/ 8 h 11"/>
                    <a:gd name="T8" fmla="*/ 64 w 382"/>
                    <a:gd name="T9" fmla="*/ 8 h 11"/>
                    <a:gd name="T10" fmla="*/ 60 w 382"/>
                    <a:gd name="T11" fmla="*/ 4 h 11"/>
                    <a:gd name="T12" fmla="*/ 382 w 382"/>
                    <a:gd name="T13" fmla="*/ 0 h 11"/>
                    <a:gd name="T14" fmla="*/ 382 w 382"/>
                    <a:gd name="T15" fmla="*/ 0 h 11"/>
                    <a:gd name="T16" fmla="*/ 243 w 382"/>
                    <a:gd name="T17" fmla="*/ 0 h 11"/>
                    <a:gd name="T18" fmla="*/ 243 w 382"/>
                    <a:gd name="T19" fmla="*/ 8 h 11"/>
                    <a:gd name="T20" fmla="*/ 378 w 382"/>
                    <a:gd name="T21" fmla="*/ 4 h 11"/>
                    <a:gd name="T22" fmla="*/ 382 w 382"/>
                    <a:gd name="T2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82" h="11">
                      <a:moveTo>
                        <a:pt x="60" y="4"/>
                      </a:moveTo>
                      <a:lnTo>
                        <a:pt x="0" y="11"/>
                      </a:lnTo>
                      <a:lnTo>
                        <a:pt x="67" y="11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0" y="4"/>
                      </a:lnTo>
                      <a:close/>
                      <a:moveTo>
                        <a:pt x="382" y="0"/>
                      </a:moveTo>
                      <a:lnTo>
                        <a:pt x="382" y="0"/>
                      </a:lnTo>
                      <a:lnTo>
                        <a:pt x="243" y="0"/>
                      </a:lnTo>
                      <a:lnTo>
                        <a:pt x="243" y="8"/>
                      </a:lnTo>
                      <a:lnTo>
                        <a:pt x="378" y="4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9" name="Freeform 8">
                  <a:extLst>
                    <a:ext uri="{FF2B5EF4-FFF2-40B4-BE49-F238E27FC236}">
                      <a16:creationId xmlns:a16="http://schemas.microsoft.com/office/drawing/2014/main" xmlns="" id="{92215914-9A8F-E745-AD25-8428524132B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194047" y="9428481"/>
                  <a:ext cx="606425" cy="17463"/>
                </a:xfrm>
                <a:custGeom>
                  <a:avLst/>
                  <a:gdLst>
                    <a:gd name="T0" fmla="*/ 60 w 382"/>
                    <a:gd name="T1" fmla="*/ 4 h 11"/>
                    <a:gd name="T2" fmla="*/ 0 w 382"/>
                    <a:gd name="T3" fmla="*/ 11 h 11"/>
                    <a:gd name="T4" fmla="*/ 67 w 382"/>
                    <a:gd name="T5" fmla="*/ 11 h 11"/>
                    <a:gd name="T6" fmla="*/ 64 w 382"/>
                    <a:gd name="T7" fmla="*/ 8 h 11"/>
                    <a:gd name="T8" fmla="*/ 64 w 382"/>
                    <a:gd name="T9" fmla="*/ 8 h 11"/>
                    <a:gd name="T10" fmla="*/ 60 w 382"/>
                    <a:gd name="T11" fmla="*/ 4 h 11"/>
                    <a:gd name="T12" fmla="*/ 382 w 382"/>
                    <a:gd name="T13" fmla="*/ 0 h 11"/>
                    <a:gd name="T14" fmla="*/ 382 w 382"/>
                    <a:gd name="T15" fmla="*/ 0 h 11"/>
                    <a:gd name="T16" fmla="*/ 243 w 382"/>
                    <a:gd name="T17" fmla="*/ 0 h 11"/>
                    <a:gd name="T18" fmla="*/ 243 w 382"/>
                    <a:gd name="T19" fmla="*/ 8 h 11"/>
                    <a:gd name="T20" fmla="*/ 378 w 382"/>
                    <a:gd name="T21" fmla="*/ 4 h 11"/>
                    <a:gd name="T22" fmla="*/ 382 w 382"/>
                    <a:gd name="T2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82" h="11">
                      <a:moveTo>
                        <a:pt x="60" y="4"/>
                      </a:moveTo>
                      <a:lnTo>
                        <a:pt x="0" y="11"/>
                      </a:lnTo>
                      <a:lnTo>
                        <a:pt x="67" y="11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0" y="4"/>
                      </a:lnTo>
                      <a:moveTo>
                        <a:pt x="382" y="0"/>
                      </a:moveTo>
                      <a:lnTo>
                        <a:pt x="382" y="0"/>
                      </a:lnTo>
                      <a:lnTo>
                        <a:pt x="243" y="0"/>
                      </a:lnTo>
                      <a:lnTo>
                        <a:pt x="243" y="8"/>
                      </a:lnTo>
                      <a:lnTo>
                        <a:pt x="378" y="4"/>
                      </a:lnTo>
                      <a:lnTo>
                        <a:pt x="382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0" name="Freeform 9">
                  <a:extLst>
                    <a:ext uri="{FF2B5EF4-FFF2-40B4-BE49-F238E27FC236}">
                      <a16:creationId xmlns:a16="http://schemas.microsoft.com/office/drawing/2014/main" xmlns="" id="{995E4561-3F16-EE40-B73A-47C9B56C82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38497" y="9471343"/>
                  <a:ext cx="309563" cy="531813"/>
                </a:xfrm>
                <a:custGeom>
                  <a:avLst/>
                  <a:gdLst>
                    <a:gd name="T0" fmla="*/ 42 w 49"/>
                    <a:gd name="T1" fmla="*/ 0 h 85"/>
                    <a:gd name="T2" fmla="*/ 0 w 49"/>
                    <a:gd name="T3" fmla="*/ 8 h 85"/>
                    <a:gd name="T4" fmla="*/ 0 w 49"/>
                    <a:gd name="T5" fmla="*/ 8 h 85"/>
                    <a:gd name="T6" fmla="*/ 49 w 49"/>
                    <a:gd name="T7" fmla="*/ 85 h 85"/>
                    <a:gd name="T8" fmla="*/ 40 w 49"/>
                    <a:gd name="T9" fmla="*/ 8 h 85"/>
                    <a:gd name="T10" fmla="*/ 42 w 49"/>
                    <a:gd name="T11" fmla="*/ 0 h 85"/>
                    <a:gd name="T12" fmla="*/ 42 w 49"/>
                    <a:gd name="T13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85">
                      <a:moveTo>
                        <a:pt x="42" y="0"/>
                      </a:moveTo>
                      <a:cubicBezTo>
                        <a:pt x="33" y="1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5" y="53"/>
                        <a:pt x="49" y="85"/>
                      </a:cubicBezTo>
                      <a:cubicBezTo>
                        <a:pt x="49" y="85"/>
                        <a:pt x="37" y="33"/>
                        <a:pt x="40" y="8"/>
                      </a:cubicBezTo>
                      <a:cubicBezTo>
                        <a:pt x="41" y="5"/>
                        <a:pt x="41" y="2"/>
                        <a:pt x="42" y="0"/>
                      </a:cubicBezTo>
                      <a:cubicBezTo>
                        <a:pt x="42" y="0"/>
                        <a:pt x="42" y="0"/>
                        <a:pt x="42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1" name="Freeform 10">
                  <a:extLst>
                    <a:ext uri="{FF2B5EF4-FFF2-40B4-BE49-F238E27FC236}">
                      <a16:creationId xmlns:a16="http://schemas.microsoft.com/office/drawing/2014/main" xmlns="" id="{FBE05462-5F3D-144B-B92A-E780ED8B3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03610" y="9471343"/>
                  <a:ext cx="258763" cy="406400"/>
                </a:xfrm>
                <a:custGeom>
                  <a:avLst/>
                  <a:gdLst>
                    <a:gd name="T0" fmla="*/ 0 w 163"/>
                    <a:gd name="T1" fmla="*/ 0 h 256"/>
                    <a:gd name="T2" fmla="*/ 0 w 163"/>
                    <a:gd name="T3" fmla="*/ 0 h 256"/>
                    <a:gd name="T4" fmla="*/ 32 w 163"/>
                    <a:gd name="T5" fmla="*/ 256 h 256"/>
                    <a:gd name="T6" fmla="*/ 163 w 163"/>
                    <a:gd name="T7" fmla="*/ 32 h 256"/>
                    <a:gd name="T8" fmla="*/ 0 w 163"/>
                    <a:gd name="T9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2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256"/>
                      </a:lnTo>
                      <a:lnTo>
                        <a:pt x="163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2" name="Freeform 11">
                  <a:extLst>
                    <a:ext uri="{FF2B5EF4-FFF2-40B4-BE49-F238E27FC236}">
                      <a16:creationId xmlns:a16="http://schemas.microsoft.com/office/drawing/2014/main" xmlns="" id="{854FE93E-BA16-644C-8CF6-4972DC6CBA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03610" y="9471343"/>
                  <a:ext cx="258763" cy="406400"/>
                </a:xfrm>
                <a:custGeom>
                  <a:avLst/>
                  <a:gdLst>
                    <a:gd name="T0" fmla="*/ 0 w 163"/>
                    <a:gd name="T1" fmla="*/ 0 h 256"/>
                    <a:gd name="T2" fmla="*/ 0 w 163"/>
                    <a:gd name="T3" fmla="*/ 0 h 256"/>
                    <a:gd name="T4" fmla="*/ 32 w 163"/>
                    <a:gd name="T5" fmla="*/ 256 h 256"/>
                    <a:gd name="T6" fmla="*/ 163 w 163"/>
                    <a:gd name="T7" fmla="*/ 32 h 256"/>
                    <a:gd name="T8" fmla="*/ 0 w 163"/>
                    <a:gd name="T9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2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256"/>
                      </a:lnTo>
                      <a:lnTo>
                        <a:pt x="163" y="32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3" name="Freeform 12">
                  <a:extLst>
                    <a:ext uri="{FF2B5EF4-FFF2-40B4-BE49-F238E27FC236}">
                      <a16:creationId xmlns:a16="http://schemas.microsoft.com/office/drawing/2014/main" xmlns="" id="{98E39B49-9E05-A54A-8F68-CD8EC9582AC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295647" y="9428481"/>
                  <a:ext cx="284163" cy="42863"/>
                </a:xfrm>
                <a:custGeom>
                  <a:avLst/>
                  <a:gdLst>
                    <a:gd name="T0" fmla="*/ 3 w 45"/>
                    <a:gd name="T1" fmla="*/ 6 h 7"/>
                    <a:gd name="T2" fmla="*/ 3 w 45"/>
                    <a:gd name="T3" fmla="*/ 6 h 7"/>
                    <a:gd name="T4" fmla="*/ 4 w 45"/>
                    <a:gd name="T5" fmla="*/ 7 h 7"/>
                    <a:gd name="T6" fmla="*/ 3 w 45"/>
                    <a:gd name="T7" fmla="*/ 6 h 7"/>
                    <a:gd name="T8" fmla="*/ 0 w 45"/>
                    <a:gd name="T9" fmla="*/ 2 h 7"/>
                    <a:gd name="T10" fmla="*/ 0 w 45"/>
                    <a:gd name="T11" fmla="*/ 2 h 7"/>
                    <a:gd name="T12" fmla="*/ 1 w 45"/>
                    <a:gd name="T13" fmla="*/ 3 h 7"/>
                    <a:gd name="T14" fmla="*/ 2 w 45"/>
                    <a:gd name="T15" fmla="*/ 4 h 7"/>
                    <a:gd name="T16" fmla="*/ 1 w 45"/>
                    <a:gd name="T17" fmla="*/ 3 h 7"/>
                    <a:gd name="T18" fmla="*/ 1 w 45"/>
                    <a:gd name="T19" fmla="*/ 3 h 7"/>
                    <a:gd name="T20" fmla="*/ 0 w 45"/>
                    <a:gd name="T21" fmla="*/ 2 h 7"/>
                    <a:gd name="T22" fmla="*/ 20 w 45"/>
                    <a:gd name="T23" fmla="*/ 5 h 7"/>
                    <a:gd name="T24" fmla="*/ 18 w 45"/>
                    <a:gd name="T25" fmla="*/ 3 h 7"/>
                    <a:gd name="T26" fmla="*/ 20 w 45"/>
                    <a:gd name="T27" fmla="*/ 2 h 7"/>
                    <a:gd name="T28" fmla="*/ 22 w 45"/>
                    <a:gd name="T29" fmla="*/ 3 h 7"/>
                    <a:gd name="T30" fmla="*/ 20 w 45"/>
                    <a:gd name="T31" fmla="*/ 5 h 7"/>
                    <a:gd name="T32" fmla="*/ 27 w 45"/>
                    <a:gd name="T33" fmla="*/ 5 h 7"/>
                    <a:gd name="T34" fmla="*/ 25 w 45"/>
                    <a:gd name="T35" fmla="*/ 3 h 7"/>
                    <a:gd name="T36" fmla="*/ 27 w 45"/>
                    <a:gd name="T37" fmla="*/ 2 h 7"/>
                    <a:gd name="T38" fmla="*/ 29 w 45"/>
                    <a:gd name="T39" fmla="*/ 3 h 7"/>
                    <a:gd name="T40" fmla="*/ 27 w 45"/>
                    <a:gd name="T41" fmla="*/ 5 h 7"/>
                    <a:gd name="T42" fmla="*/ 34 w 45"/>
                    <a:gd name="T43" fmla="*/ 5 h 7"/>
                    <a:gd name="T44" fmla="*/ 32 w 45"/>
                    <a:gd name="T45" fmla="*/ 3 h 7"/>
                    <a:gd name="T46" fmla="*/ 34 w 45"/>
                    <a:gd name="T47" fmla="*/ 2 h 7"/>
                    <a:gd name="T48" fmla="*/ 36 w 45"/>
                    <a:gd name="T49" fmla="*/ 3 h 7"/>
                    <a:gd name="T50" fmla="*/ 34 w 45"/>
                    <a:gd name="T51" fmla="*/ 5 h 7"/>
                    <a:gd name="T52" fmla="*/ 45 w 45"/>
                    <a:gd name="T53" fmla="*/ 0 h 7"/>
                    <a:gd name="T54" fmla="*/ 13 w 45"/>
                    <a:gd name="T55" fmla="*/ 1 h 7"/>
                    <a:gd name="T56" fmla="*/ 17 w 45"/>
                    <a:gd name="T57" fmla="*/ 7 h 7"/>
                    <a:gd name="T58" fmla="*/ 30 w 45"/>
                    <a:gd name="T59" fmla="*/ 6 h 7"/>
                    <a:gd name="T60" fmla="*/ 34 w 45"/>
                    <a:gd name="T61" fmla="*/ 6 h 7"/>
                    <a:gd name="T62" fmla="*/ 44 w 45"/>
                    <a:gd name="T63" fmla="*/ 6 h 7"/>
                    <a:gd name="T64" fmla="*/ 45 w 45"/>
                    <a:gd name="T65" fmla="*/ 2 h 7"/>
                    <a:gd name="T66" fmla="*/ 45 w 45"/>
                    <a:gd name="T6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5" h="7">
                      <a:moveTo>
                        <a:pt x="3" y="6"/>
                      </a:move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20" y="5"/>
                      </a:moveTo>
                      <a:cubicBezTo>
                        <a:pt x="19" y="5"/>
                        <a:pt x="18" y="4"/>
                        <a:pt x="18" y="3"/>
                      </a:cubicBezTo>
                      <a:cubicBezTo>
                        <a:pt x="18" y="3"/>
                        <a:pt x="19" y="2"/>
                        <a:pt x="20" y="2"/>
                      </a:cubicBezTo>
                      <a:cubicBezTo>
                        <a:pt x="21" y="2"/>
                        <a:pt x="22" y="3"/>
                        <a:pt x="22" y="3"/>
                      </a:cubicBezTo>
                      <a:cubicBezTo>
                        <a:pt x="22" y="4"/>
                        <a:pt x="21" y="5"/>
                        <a:pt x="20" y="5"/>
                      </a:cubicBezTo>
                      <a:moveTo>
                        <a:pt x="27" y="5"/>
                      </a:moveTo>
                      <a:cubicBezTo>
                        <a:pt x="26" y="5"/>
                        <a:pt x="25" y="4"/>
                        <a:pt x="25" y="3"/>
                      </a:cubicBezTo>
                      <a:cubicBezTo>
                        <a:pt x="25" y="3"/>
                        <a:pt x="26" y="2"/>
                        <a:pt x="27" y="2"/>
                      </a:cubicBezTo>
                      <a:cubicBezTo>
                        <a:pt x="28" y="2"/>
                        <a:pt x="29" y="3"/>
                        <a:pt x="29" y="3"/>
                      </a:cubicBezTo>
                      <a:cubicBezTo>
                        <a:pt x="29" y="4"/>
                        <a:pt x="28" y="5"/>
                        <a:pt x="27" y="5"/>
                      </a:cubicBezTo>
                      <a:moveTo>
                        <a:pt x="34" y="5"/>
                      </a:moveTo>
                      <a:cubicBezTo>
                        <a:pt x="32" y="5"/>
                        <a:pt x="32" y="4"/>
                        <a:pt x="32" y="3"/>
                      </a:cubicBezTo>
                      <a:cubicBezTo>
                        <a:pt x="32" y="3"/>
                        <a:pt x="32" y="2"/>
                        <a:pt x="34" y="2"/>
                      </a:cubicBezTo>
                      <a:cubicBezTo>
                        <a:pt x="35" y="2"/>
                        <a:pt x="36" y="3"/>
                        <a:pt x="36" y="3"/>
                      </a:cubicBezTo>
                      <a:cubicBezTo>
                        <a:pt x="36" y="4"/>
                        <a:pt x="35" y="5"/>
                        <a:pt x="34" y="5"/>
                      </a:cubicBezTo>
                      <a:moveTo>
                        <a:pt x="45" y="0"/>
                      </a:move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4" y="6"/>
                        <a:pt x="34" y="6"/>
                        <a:pt x="34" y="6"/>
                      </a:cubicBezTo>
                      <a:cubicBezTo>
                        <a:pt x="44" y="6"/>
                        <a:pt x="44" y="6"/>
                        <a:pt x="44" y="6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45" y="0"/>
                        <a:pt x="45" y="0"/>
                        <a:pt x="45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4" name="Freeform 13">
                  <a:extLst>
                    <a:ext uri="{FF2B5EF4-FFF2-40B4-BE49-F238E27FC236}">
                      <a16:creationId xmlns:a16="http://schemas.microsoft.com/office/drawing/2014/main" xmlns="" id="{036D562A-0E6C-FC48-82CF-F34C915579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89297" y="9434831"/>
                  <a:ext cx="112713" cy="36513"/>
                </a:xfrm>
                <a:custGeom>
                  <a:avLst/>
                  <a:gdLst>
                    <a:gd name="T0" fmla="*/ 55 w 71"/>
                    <a:gd name="T1" fmla="*/ 0 h 23"/>
                    <a:gd name="T2" fmla="*/ 19 w 71"/>
                    <a:gd name="T3" fmla="*/ 0 h 23"/>
                    <a:gd name="T4" fmla="*/ 0 w 71"/>
                    <a:gd name="T5" fmla="*/ 0 h 23"/>
                    <a:gd name="T6" fmla="*/ 4 w 71"/>
                    <a:gd name="T7" fmla="*/ 4 h 23"/>
                    <a:gd name="T8" fmla="*/ 7 w 71"/>
                    <a:gd name="T9" fmla="*/ 7 h 23"/>
                    <a:gd name="T10" fmla="*/ 51 w 71"/>
                    <a:gd name="T11" fmla="*/ 4 h 23"/>
                    <a:gd name="T12" fmla="*/ 63 w 71"/>
                    <a:gd name="T13" fmla="*/ 19 h 23"/>
                    <a:gd name="T14" fmla="*/ 15 w 71"/>
                    <a:gd name="T15" fmla="*/ 19 h 23"/>
                    <a:gd name="T16" fmla="*/ 19 w 71"/>
                    <a:gd name="T17" fmla="*/ 23 h 23"/>
                    <a:gd name="T18" fmla="*/ 71 w 71"/>
                    <a:gd name="T19" fmla="*/ 23 h 23"/>
                    <a:gd name="T20" fmla="*/ 71 w 71"/>
                    <a:gd name="T21" fmla="*/ 23 h 23"/>
                    <a:gd name="T22" fmla="*/ 55 w 71"/>
                    <a:gd name="T2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1" h="23">
                      <a:moveTo>
                        <a:pt x="55" y="0"/>
                      </a:move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7" y="7"/>
                      </a:lnTo>
                      <a:lnTo>
                        <a:pt x="51" y="4"/>
                      </a:lnTo>
                      <a:lnTo>
                        <a:pt x="63" y="19"/>
                      </a:lnTo>
                      <a:lnTo>
                        <a:pt x="15" y="19"/>
                      </a:lnTo>
                      <a:lnTo>
                        <a:pt x="19" y="23"/>
                      </a:lnTo>
                      <a:lnTo>
                        <a:pt x="71" y="23"/>
                      </a:lnTo>
                      <a:lnTo>
                        <a:pt x="71" y="23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5" name="Freeform 14">
                  <a:extLst>
                    <a:ext uri="{FF2B5EF4-FFF2-40B4-BE49-F238E27FC236}">
                      <a16:creationId xmlns:a16="http://schemas.microsoft.com/office/drawing/2014/main" xmlns="" id="{6E1333F8-7675-1E49-AE06-51F660E3E7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89297" y="9434831"/>
                  <a:ext cx="112713" cy="36513"/>
                </a:xfrm>
                <a:custGeom>
                  <a:avLst/>
                  <a:gdLst>
                    <a:gd name="T0" fmla="*/ 55 w 71"/>
                    <a:gd name="T1" fmla="*/ 0 h 23"/>
                    <a:gd name="T2" fmla="*/ 19 w 71"/>
                    <a:gd name="T3" fmla="*/ 0 h 23"/>
                    <a:gd name="T4" fmla="*/ 0 w 71"/>
                    <a:gd name="T5" fmla="*/ 0 h 23"/>
                    <a:gd name="T6" fmla="*/ 4 w 71"/>
                    <a:gd name="T7" fmla="*/ 4 h 23"/>
                    <a:gd name="T8" fmla="*/ 7 w 71"/>
                    <a:gd name="T9" fmla="*/ 7 h 23"/>
                    <a:gd name="T10" fmla="*/ 51 w 71"/>
                    <a:gd name="T11" fmla="*/ 4 h 23"/>
                    <a:gd name="T12" fmla="*/ 63 w 71"/>
                    <a:gd name="T13" fmla="*/ 19 h 23"/>
                    <a:gd name="T14" fmla="*/ 15 w 71"/>
                    <a:gd name="T15" fmla="*/ 19 h 23"/>
                    <a:gd name="T16" fmla="*/ 19 w 71"/>
                    <a:gd name="T17" fmla="*/ 23 h 23"/>
                    <a:gd name="T18" fmla="*/ 71 w 71"/>
                    <a:gd name="T19" fmla="*/ 23 h 23"/>
                    <a:gd name="T20" fmla="*/ 71 w 71"/>
                    <a:gd name="T21" fmla="*/ 23 h 23"/>
                    <a:gd name="T22" fmla="*/ 55 w 71"/>
                    <a:gd name="T2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1" h="23">
                      <a:moveTo>
                        <a:pt x="55" y="0"/>
                      </a:move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7" y="7"/>
                      </a:lnTo>
                      <a:lnTo>
                        <a:pt x="51" y="4"/>
                      </a:lnTo>
                      <a:lnTo>
                        <a:pt x="63" y="19"/>
                      </a:lnTo>
                      <a:lnTo>
                        <a:pt x="15" y="19"/>
                      </a:lnTo>
                      <a:lnTo>
                        <a:pt x="19" y="23"/>
                      </a:lnTo>
                      <a:lnTo>
                        <a:pt x="71" y="23"/>
                      </a:lnTo>
                      <a:lnTo>
                        <a:pt x="71" y="23"/>
                      </a:lnTo>
                      <a:lnTo>
                        <a:pt x="55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6" name="Freeform 15">
                  <a:extLst>
                    <a:ext uri="{FF2B5EF4-FFF2-40B4-BE49-F238E27FC236}">
                      <a16:creationId xmlns:a16="http://schemas.microsoft.com/office/drawing/2014/main" xmlns="" id="{8A435AA4-2BA4-A04C-BE06-ED8BAD4DCE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0410" y="9441181"/>
                  <a:ext cx="88900" cy="23813"/>
                </a:xfrm>
                <a:custGeom>
                  <a:avLst/>
                  <a:gdLst>
                    <a:gd name="T0" fmla="*/ 44 w 56"/>
                    <a:gd name="T1" fmla="*/ 0 h 15"/>
                    <a:gd name="T2" fmla="*/ 0 w 56"/>
                    <a:gd name="T3" fmla="*/ 3 h 15"/>
                    <a:gd name="T4" fmla="*/ 0 w 56"/>
                    <a:gd name="T5" fmla="*/ 3 h 15"/>
                    <a:gd name="T6" fmla="*/ 4 w 56"/>
                    <a:gd name="T7" fmla="*/ 7 h 15"/>
                    <a:gd name="T8" fmla="*/ 8 w 56"/>
                    <a:gd name="T9" fmla="*/ 15 h 15"/>
                    <a:gd name="T10" fmla="*/ 8 w 56"/>
                    <a:gd name="T11" fmla="*/ 15 h 15"/>
                    <a:gd name="T12" fmla="*/ 8 w 56"/>
                    <a:gd name="T13" fmla="*/ 15 h 15"/>
                    <a:gd name="T14" fmla="*/ 56 w 56"/>
                    <a:gd name="T15" fmla="*/ 15 h 15"/>
                    <a:gd name="T16" fmla="*/ 44 w 56"/>
                    <a:gd name="T1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15">
                      <a:moveTo>
                        <a:pt x="44" y="0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4" y="7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56" y="15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7" name="Freeform 16">
                  <a:extLst>
                    <a:ext uri="{FF2B5EF4-FFF2-40B4-BE49-F238E27FC236}">
                      <a16:creationId xmlns:a16="http://schemas.microsoft.com/office/drawing/2014/main" xmlns="" id="{12793D59-10FC-A84F-B595-C8192AD766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0410" y="9441181"/>
                  <a:ext cx="88900" cy="23813"/>
                </a:xfrm>
                <a:custGeom>
                  <a:avLst/>
                  <a:gdLst>
                    <a:gd name="T0" fmla="*/ 44 w 56"/>
                    <a:gd name="T1" fmla="*/ 0 h 15"/>
                    <a:gd name="T2" fmla="*/ 0 w 56"/>
                    <a:gd name="T3" fmla="*/ 3 h 15"/>
                    <a:gd name="T4" fmla="*/ 0 w 56"/>
                    <a:gd name="T5" fmla="*/ 3 h 15"/>
                    <a:gd name="T6" fmla="*/ 4 w 56"/>
                    <a:gd name="T7" fmla="*/ 7 h 15"/>
                    <a:gd name="T8" fmla="*/ 8 w 56"/>
                    <a:gd name="T9" fmla="*/ 15 h 15"/>
                    <a:gd name="T10" fmla="*/ 8 w 56"/>
                    <a:gd name="T11" fmla="*/ 15 h 15"/>
                    <a:gd name="T12" fmla="*/ 8 w 56"/>
                    <a:gd name="T13" fmla="*/ 15 h 15"/>
                    <a:gd name="T14" fmla="*/ 56 w 56"/>
                    <a:gd name="T15" fmla="*/ 15 h 15"/>
                    <a:gd name="T16" fmla="*/ 44 w 56"/>
                    <a:gd name="T1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15">
                      <a:moveTo>
                        <a:pt x="44" y="0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4" y="7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56" y="15"/>
                      </a:lnTo>
                      <a:lnTo>
                        <a:pt x="44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8" name="Freeform 17">
                  <a:extLst>
                    <a:ext uri="{FF2B5EF4-FFF2-40B4-BE49-F238E27FC236}">
                      <a16:creationId xmlns:a16="http://schemas.microsoft.com/office/drawing/2014/main" xmlns="" id="{F4108A17-668D-5B48-B41F-6A12FE288C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94047" y="9384031"/>
                  <a:ext cx="606425" cy="61913"/>
                </a:xfrm>
                <a:custGeom>
                  <a:avLst/>
                  <a:gdLst>
                    <a:gd name="T0" fmla="*/ 11 w 96"/>
                    <a:gd name="T1" fmla="*/ 0 h 10"/>
                    <a:gd name="T2" fmla="*/ 0 w 96"/>
                    <a:gd name="T3" fmla="*/ 10 h 10"/>
                    <a:gd name="T4" fmla="*/ 15 w 96"/>
                    <a:gd name="T5" fmla="*/ 8 h 10"/>
                    <a:gd name="T6" fmla="*/ 20 w 96"/>
                    <a:gd name="T7" fmla="*/ 8 h 10"/>
                    <a:gd name="T8" fmla="*/ 29 w 96"/>
                    <a:gd name="T9" fmla="*/ 8 h 10"/>
                    <a:gd name="T10" fmla="*/ 61 w 96"/>
                    <a:gd name="T11" fmla="*/ 7 h 10"/>
                    <a:gd name="T12" fmla="*/ 96 w 96"/>
                    <a:gd name="T13" fmla="*/ 7 h 10"/>
                    <a:gd name="T14" fmla="*/ 93 w 96"/>
                    <a:gd name="T15" fmla="*/ 3 h 10"/>
                    <a:gd name="T16" fmla="*/ 78 w 96"/>
                    <a:gd name="T17" fmla="*/ 3 h 10"/>
                    <a:gd name="T18" fmla="*/ 11 w 96"/>
                    <a:gd name="T1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6" h="10">
                      <a:moveTo>
                        <a:pt x="11" y="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61" y="7"/>
                        <a:pt x="61" y="7"/>
                        <a:pt x="61" y="7"/>
                      </a:cubicBezTo>
                      <a:cubicBezTo>
                        <a:pt x="96" y="7"/>
                        <a:pt x="96" y="7"/>
                        <a:pt x="96" y="7"/>
                      </a:cubicBezTo>
                      <a:cubicBezTo>
                        <a:pt x="93" y="3"/>
                        <a:pt x="93" y="3"/>
                        <a:pt x="93" y="3"/>
                      </a:cubicBezTo>
                      <a:cubicBezTo>
                        <a:pt x="88" y="3"/>
                        <a:pt x="83" y="3"/>
                        <a:pt x="78" y="3"/>
                      </a:cubicBezTo>
                      <a:cubicBezTo>
                        <a:pt x="48" y="3"/>
                        <a:pt x="22" y="2"/>
                        <a:pt x="11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9" name="Oval 18">
                  <a:extLst>
                    <a:ext uri="{FF2B5EF4-FFF2-40B4-BE49-F238E27FC236}">
                      <a16:creationId xmlns:a16="http://schemas.microsoft.com/office/drawing/2014/main" xmlns="" id="{72474FF0-9DDB-D242-8F45-89959F166E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08360" y="9441181"/>
                  <a:ext cx="25400" cy="174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0" name="Oval 19">
                  <a:extLst>
                    <a:ext uri="{FF2B5EF4-FFF2-40B4-BE49-F238E27FC236}">
                      <a16:creationId xmlns:a16="http://schemas.microsoft.com/office/drawing/2014/main" xmlns="" id="{78281D94-EFFC-854B-9271-59FD3406FB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52810" y="9441181"/>
                  <a:ext cx="25400" cy="174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1" name="Oval 20">
                  <a:extLst>
                    <a:ext uri="{FF2B5EF4-FFF2-40B4-BE49-F238E27FC236}">
                      <a16:creationId xmlns:a16="http://schemas.microsoft.com/office/drawing/2014/main" xmlns="" id="{29E902E9-67CF-8B4B-825D-3F1F99A8AB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97260" y="9441181"/>
                  <a:ext cx="25400" cy="174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80" name="Freeform 21">
                <a:extLst>
                  <a:ext uri="{FF2B5EF4-FFF2-40B4-BE49-F238E27FC236}">
                    <a16:creationId xmlns:a16="http://schemas.microsoft.com/office/drawing/2014/main" xmlns="" id="{799838E5-DACF-1B4B-AF5C-91E5DCE7B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334818"/>
                <a:ext cx="915988" cy="68263"/>
              </a:xfrm>
              <a:custGeom>
                <a:avLst/>
                <a:gdLst>
                  <a:gd name="T0" fmla="*/ 72 w 145"/>
                  <a:gd name="T1" fmla="*/ 0 h 11"/>
                  <a:gd name="T2" fmla="*/ 0 w 145"/>
                  <a:gd name="T3" fmla="*/ 5 h 11"/>
                  <a:gd name="T4" fmla="*/ 5 w 145"/>
                  <a:gd name="T5" fmla="*/ 8 h 11"/>
                  <a:gd name="T6" fmla="*/ 5 w 145"/>
                  <a:gd name="T7" fmla="*/ 7 h 11"/>
                  <a:gd name="T8" fmla="*/ 85 w 145"/>
                  <a:gd name="T9" fmla="*/ 8 h 11"/>
                  <a:gd name="T10" fmla="*/ 87 w 145"/>
                  <a:gd name="T11" fmla="*/ 11 h 11"/>
                  <a:gd name="T12" fmla="*/ 145 w 145"/>
                  <a:gd name="T13" fmla="*/ 5 h 11"/>
                  <a:gd name="T14" fmla="*/ 72 w 145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11">
                    <a:moveTo>
                      <a:pt x="72" y="0"/>
                    </a:moveTo>
                    <a:cubicBezTo>
                      <a:pt x="32" y="0"/>
                      <a:pt x="0" y="2"/>
                      <a:pt x="0" y="5"/>
                    </a:cubicBezTo>
                    <a:cubicBezTo>
                      <a:pt x="0" y="6"/>
                      <a:pt x="2" y="7"/>
                      <a:pt x="5" y="8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120" y="10"/>
                      <a:pt x="145" y="8"/>
                      <a:pt x="145" y="5"/>
                    </a:cubicBezTo>
                    <a:cubicBezTo>
                      <a:pt x="145" y="2"/>
                      <a:pt x="113" y="0"/>
                      <a:pt x="72" y="0"/>
                    </a:cubicBezTo>
                  </a:path>
                </a:pathLst>
              </a:custGeom>
              <a:solidFill>
                <a:srgbClr val="B6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1" name="Freeform 22">
                <a:extLst>
                  <a:ext uri="{FF2B5EF4-FFF2-40B4-BE49-F238E27FC236}">
                    <a16:creationId xmlns:a16="http://schemas.microsoft.com/office/drawing/2014/main" xmlns="" id="{271D1A59-DFCB-D141-B453-4AAAC8015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3897" y="9377681"/>
                <a:ext cx="517525" cy="25400"/>
              </a:xfrm>
              <a:custGeom>
                <a:avLst/>
                <a:gdLst>
                  <a:gd name="T0" fmla="*/ 0 w 82"/>
                  <a:gd name="T1" fmla="*/ 0 h 4"/>
                  <a:gd name="T2" fmla="*/ 0 w 82"/>
                  <a:gd name="T3" fmla="*/ 1 h 4"/>
                  <a:gd name="T4" fmla="*/ 67 w 82"/>
                  <a:gd name="T5" fmla="*/ 4 h 4"/>
                  <a:gd name="T6" fmla="*/ 82 w 82"/>
                  <a:gd name="T7" fmla="*/ 4 h 4"/>
                  <a:gd name="T8" fmla="*/ 80 w 82"/>
                  <a:gd name="T9" fmla="*/ 1 h 4"/>
                  <a:gd name="T10" fmla="*/ 0 w 8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4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1" y="3"/>
                      <a:pt x="37" y="4"/>
                      <a:pt x="67" y="4"/>
                    </a:cubicBezTo>
                    <a:cubicBezTo>
                      <a:pt x="72" y="4"/>
                      <a:pt x="77" y="4"/>
                      <a:pt x="82" y="4"/>
                    </a:cubicBezTo>
                    <a:cubicBezTo>
                      <a:pt x="80" y="1"/>
                      <a:pt x="80" y="1"/>
                      <a:pt x="8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3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2" name="Freeform 23">
                <a:extLst>
                  <a:ext uri="{FF2B5EF4-FFF2-40B4-BE49-F238E27FC236}">
                    <a16:creationId xmlns:a16="http://schemas.microsoft.com/office/drawing/2014/main" xmlns="" id="{145856A9-C4B9-D24F-B5DC-F581E8805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84560" y="8101330"/>
                <a:ext cx="76200" cy="1120776"/>
              </a:xfrm>
              <a:custGeom>
                <a:avLst/>
                <a:gdLst>
                  <a:gd name="T0" fmla="*/ 48 w 48"/>
                  <a:gd name="T1" fmla="*/ 0 h 706"/>
                  <a:gd name="T2" fmla="*/ 12 w 48"/>
                  <a:gd name="T3" fmla="*/ 702 h 706"/>
                  <a:gd name="T4" fmla="*/ 0 w 48"/>
                  <a:gd name="T5" fmla="*/ 706 h 706"/>
                  <a:gd name="T6" fmla="*/ 44 w 48"/>
                  <a:gd name="T7" fmla="*/ 4 h 706"/>
                  <a:gd name="T8" fmla="*/ 48 w 48"/>
                  <a:gd name="T9" fmla="*/ 0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06">
                    <a:moveTo>
                      <a:pt x="48" y="0"/>
                    </a:moveTo>
                    <a:lnTo>
                      <a:pt x="12" y="702"/>
                    </a:lnTo>
                    <a:lnTo>
                      <a:pt x="0" y="706"/>
                    </a:lnTo>
                    <a:lnTo>
                      <a:pt x="44" y="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3" name="Freeform 24">
                <a:extLst>
                  <a:ext uri="{FF2B5EF4-FFF2-40B4-BE49-F238E27FC236}">
                    <a16:creationId xmlns:a16="http://schemas.microsoft.com/office/drawing/2014/main" xmlns="" id="{6FC57F4D-03FB-8549-B329-C1DD9957A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096693"/>
                <a:ext cx="536575" cy="131763"/>
              </a:xfrm>
              <a:custGeom>
                <a:avLst/>
                <a:gdLst>
                  <a:gd name="T0" fmla="*/ 43 w 85"/>
                  <a:gd name="T1" fmla="*/ 19 h 21"/>
                  <a:gd name="T2" fmla="*/ 1 w 85"/>
                  <a:gd name="T3" fmla="*/ 2 h 21"/>
                  <a:gd name="T4" fmla="*/ 0 w 85"/>
                  <a:gd name="T5" fmla="*/ 4 h 21"/>
                  <a:gd name="T6" fmla="*/ 43 w 85"/>
                  <a:gd name="T7" fmla="*/ 21 h 21"/>
                  <a:gd name="T8" fmla="*/ 85 w 85"/>
                  <a:gd name="T9" fmla="*/ 2 h 21"/>
                  <a:gd name="T10" fmla="*/ 84 w 85"/>
                  <a:gd name="T11" fmla="*/ 1 h 21"/>
                  <a:gd name="T12" fmla="*/ 43 w 85"/>
                  <a:gd name="T1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21">
                    <a:moveTo>
                      <a:pt x="43" y="19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5" y="0"/>
                      <a:pt x="84" y="1"/>
                      <a:pt x="84" y="1"/>
                    </a:cubicBezTo>
                    <a:lnTo>
                      <a:pt x="43" y="19"/>
                    </a:lnTo>
                    <a:close/>
                  </a:path>
                </a:pathLst>
              </a:custGeom>
              <a:solidFill>
                <a:srgbClr val="FF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4" name="Freeform 25">
                <a:extLst>
                  <a:ext uri="{FF2B5EF4-FFF2-40B4-BE49-F238E27FC236}">
                    <a16:creationId xmlns:a16="http://schemas.microsoft.com/office/drawing/2014/main" xmlns="" id="{FB85B674-8C4B-E24F-A549-C41E5AEA0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4047" y="9252268"/>
                <a:ext cx="606425" cy="57150"/>
              </a:xfrm>
              <a:custGeom>
                <a:avLst/>
                <a:gdLst>
                  <a:gd name="T0" fmla="*/ 103 w 382"/>
                  <a:gd name="T1" fmla="*/ 0 h 36"/>
                  <a:gd name="T2" fmla="*/ 0 w 382"/>
                  <a:gd name="T3" fmla="*/ 12 h 36"/>
                  <a:gd name="T4" fmla="*/ 83 w 382"/>
                  <a:gd name="T5" fmla="*/ 36 h 36"/>
                  <a:gd name="T6" fmla="*/ 382 w 382"/>
                  <a:gd name="T7" fmla="*/ 36 h 36"/>
                  <a:gd name="T8" fmla="*/ 378 w 382"/>
                  <a:gd name="T9" fmla="*/ 24 h 36"/>
                  <a:gd name="T10" fmla="*/ 103 w 382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2" h="36">
                    <a:moveTo>
                      <a:pt x="103" y="0"/>
                    </a:moveTo>
                    <a:lnTo>
                      <a:pt x="0" y="12"/>
                    </a:lnTo>
                    <a:lnTo>
                      <a:pt x="83" y="36"/>
                    </a:lnTo>
                    <a:lnTo>
                      <a:pt x="382" y="36"/>
                    </a:lnTo>
                    <a:lnTo>
                      <a:pt x="378" y="24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B6203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5" name="Freeform 26">
                <a:extLst>
                  <a:ext uri="{FF2B5EF4-FFF2-40B4-BE49-F238E27FC236}">
                    <a16:creationId xmlns:a16="http://schemas.microsoft.com/office/drawing/2014/main" xmlns="" id="{AA27F0E5-86C7-1F41-8010-2F1745A5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8497" y="8158480"/>
                <a:ext cx="309563" cy="1057276"/>
              </a:xfrm>
              <a:custGeom>
                <a:avLst/>
                <a:gdLst>
                  <a:gd name="T0" fmla="*/ 49 w 49"/>
                  <a:gd name="T1" fmla="*/ 0 h 169"/>
                  <a:gd name="T2" fmla="*/ 42 w 49"/>
                  <a:gd name="T3" fmla="*/ 169 h 169"/>
                  <a:gd name="T4" fmla="*/ 0 w 49"/>
                  <a:gd name="T5" fmla="*/ 152 h 169"/>
                  <a:gd name="T6" fmla="*/ 49 w 49"/>
                  <a:gd name="T7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69">
                    <a:moveTo>
                      <a:pt x="49" y="0"/>
                    </a:moveTo>
                    <a:cubicBezTo>
                      <a:pt x="49" y="0"/>
                      <a:pt x="33" y="134"/>
                      <a:pt x="42" y="169"/>
                    </a:cubicBezTo>
                    <a:cubicBezTo>
                      <a:pt x="33" y="166"/>
                      <a:pt x="0" y="152"/>
                      <a:pt x="0" y="152"/>
                    </a:cubicBezTo>
                    <a:cubicBezTo>
                      <a:pt x="0" y="152"/>
                      <a:pt x="5" y="69"/>
                      <a:pt x="4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B400"/>
                  </a:gs>
                  <a:gs pos="100000">
                    <a:srgbClr val="FFB400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6" name="Freeform 27">
                <a:extLst>
                  <a:ext uri="{FF2B5EF4-FFF2-40B4-BE49-F238E27FC236}">
                    <a16:creationId xmlns:a16="http://schemas.microsoft.com/office/drawing/2014/main" xmlns="" id="{7CEC369B-615F-9744-A7C3-AB3C907D4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610" y="8358505"/>
                <a:ext cx="258763" cy="857250"/>
              </a:xfrm>
              <a:custGeom>
                <a:avLst/>
                <a:gdLst>
                  <a:gd name="T0" fmla="*/ 32 w 163"/>
                  <a:gd name="T1" fmla="*/ 0 h 540"/>
                  <a:gd name="T2" fmla="*/ 0 w 163"/>
                  <a:gd name="T3" fmla="*/ 540 h 540"/>
                  <a:gd name="T4" fmla="*/ 163 w 163"/>
                  <a:gd name="T5" fmla="*/ 469 h 540"/>
                  <a:gd name="T6" fmla="*/ 32 w 163"/>
                  <a:gd name="T7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540">
                    <a:moveTo>
                      <a:pt x="32" y="0"/>
                    </a:moveTo>
                    <a:lnTo>
                      <a:pt x="0" y="540"/>
                    </a:lnTo>
                    <a:lnTo>
                      <a:pt x="163" y="469"/>
                    </a:lnTo>
                    <a:lnTo>
                      <a:pt x="32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B400"/>
                  </a:gs>
                  <a:gs pos="100000">
                    <a:srgbClr val="FFB400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7" name="Freeform 28">
                <a:extLst>
                  <a:ext uri="{FF2B5EF4-FFF2-40B4-BE49-F238E27FC236}">
                    <a16:creationId xmlns:a16="http://schemas.microsoft.com/office/drawing/2014/main" xmlns="" id="{0A0577B9-80C0-F94D-AE22-9CB5B7CCB2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5647" y="9209406"/>
                <a:ext cx="284163" cy="119063"/>
              </a:xfrm>
              <a:custGeom>
                <a:avLst/>
                <a:gdLst>
                  <a:gd name="T0" fmla="*/ 179 w 179"/>
                  <a:gd name="T1" fmla="*/ 75 h 75"/>
                  <a:gd name="T2" fmla="*/ 175 w 179"/>
                  <a:gd name="T3" fmla="*/ 12 h 75"/>
                  <a:gd name="T4" fmla="*/ 15 w 179"/>
                  <a:gd name="T5" fmla="*/ 0 h 75"/>
                  <a:gd name="T6" fmla="*/ 0 w 179"/>
                  <a:gd name="T7" fmla="*/ 39 h 75"/>
                  <a:gd name="T8" fmla="*/ 47 w 179"/>
                  <a:gd name="T9" fmla="*/ 55 h 75"/>
                  <a:gd name="T10" fmla="*/ 179 w 179"/>
                  <a:gd name="T1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75">
                    <a:moveTo>
                      <a:pt x="179" y="75"/>
                    </a:moveTo>
                    <a:lnTo>
                      <a:pt x="175" y="12"/>
                    </a:lnTo>
                    <a:lnTo>
                      <a:pt x="15" y="0"/>
                    </a:lnTo>
                    <a:lnTo>
                      <a:pt x="0" y="39"/>
                    </a:lnTo>
                    <a:lnTo>
                      <a:pt x="47" y="55"/>
                    </a:lnTo>
                    <a:lnTo>
                      <a:pt x="179" y="75"/>
                    </a:lnTo>
                    <a:close/>
                  </a:path>
                </a:pathLst>
              </a:custGeom>
              <a:solidFill>
                <a:srgbClr val="B6203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8" name="Freeform 29">
                <a:extLst>
                  <a:ext uri="{FF2B5EF4-FFF2-40B4-BE49-F238E27FC236}">
                    <a16:creationId xmlns:a16="http://schemas.microsoft.com/office/drawing/2014/main" xmlns="" id="{9DDC5A50-774B-5940-A140-AEE15C74C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5647" y="9209406"/>
                <a:ext cx="284163" cy="119063"/>
              </a:xfrm>
              <a:custGeom>
                <a:avLst/>
                <a:gdLst>
                  <a:gd name="T0" fmla="*/ 179 w 179"/>
                  <a:gd name="T1" fmla="*/ 75 h 75"/>
                  <a:gd name="T2" fmla="*/ 175 w 179"/>
                  <a:gd name="T3" fmla="*/ 12 h 75"/>
                  <a:gd name="T4" fmla="*/ 15 w 179"/>
                  <a:gd name="T5" fmla="*/ 0 h 75"/>
                  <a:gd name="T6" fmla="*/ 0 w 179"/>
                  <a:gd name="T7" fmla="*/ 39 h 75"/>
                  <a:gd name="T8" fmla="*/ 47 w 179"/>
                  <a:gd name="T9" fmla="*/ 5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75">
                    <a:moveTo>
                      <a:pt x="179" y="75"/>
                    </a:moveTo>
                    <a:lnTo>
                      <a:pt x="175" y="12"/>
                    </a:lnTo>
                    <a:lnTo>
                      <a:pt x="15" y="0"/>
                    </a:lnTo>
                    <a:lnTo>
                      <a:pt x="0" y="39"/>
                    </a:lnTo>
                    <a:lnTo>
                      <a:pt x="47" y="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9" name="Freeform 30">
                <a:extLst>
                  <a:ext uri="{FF2B5EF4-FFF2-40B4-BE49-F238E27FC236}">
                    <a16:creationId xmlns:a16="http://schemas.microsoft.com/office/drawing/2014/main" xmlns="" id="{EA3C6346-799D-5542-9292-72F6AD200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9297" y="9209406"/>
                <a:ext cx="112713" cy="87313"/>
              </a:xfrm>
              <a:custGeom>
                <a:avLst/>
                <a:gdLst>
                  <a:gd name="T0" fmla="*/ 19 w 71"/>
                  <a:gd name="T1" fmla="*/ 0 h 55"/>
                  <a:gd name="T2" fmla="*/ 0 w 71"/>
                  <a:gd name="T3" fmla="*/ 51 h 55"/>
                  <a:gd name="T4" fmla="*/ 51 w 71"/>
                  <a:gd name="T5" fmla="*/ 55 h 55"/>
                  <a:gd name="T6" fmla="*/ 55 w 71"/>
                  <a:gd name="T7" fmla="*/ 55 h 55"/>
                  <a:gd name="T8" fmla="*/ 71 w 71"/>
                  <a:gd name="T9" fmla="*/ 4 h 55"/>
                  <a:gd name="T10" fmla="*/ 19 w 71"/>
                  <a:gd name="T1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55">
                    <a:moveTo>
                      <a:pt x="19" y="0"/>
                    </a:moveTo>
                    <a:lnTo>
                      <a:pt x="0" y="51"/>
                    </a:lnTo>
                    <a:lnTo>
                      <a:pt x="51" y="55"/>
                    </a:lnTo>
                    <a:lnTo>
                      <a:pt x="55" y="55"/>
                    </a:lnTo>
                    <a:lnTo>
                      <a:pt x="71" y="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B4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0" name="Freeform 31">
                <a:extLst>
                  <a:ext uri="{FF2B5EF4-FFF2-40B4-BE49-F238E27FC236}">
                    <a16:creationId xmlns:a16="http://schemas.microsoft.com/office/drawing/2014/main" xmlns="" id="{E6E194EC-CCF3-6340-BF94-30F25552B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4047" y="9271318"/>
                <a:ext cx="606425" cy="100013"/>
              </a:xfrm>
              <a:custGeom>
                <a:avLst/>
                <a:gdLst>
                  <a:gd name="T0" fmla="*/ 0 w 382"/>
                  <a:gd name="T1" fmla="*/ 0 h 63"/>
                  <a:gd name="T2" fmla="*/ 44 w 382"/>
                  <a:gd name="T3" fmla="*/ 63 h 63"/>
                  <a:gd name="T4" fmla="*/ 362 w 382"/>
                  <a:gd name="T5" fmla="*/ 59 h 63"/>
                  <a:gd name="T6" fmla="*/ 382 w 382"/>
                  <a:gd name="T7" fmla="*/ 24 h 63"/>
                  <a:gd name="T8" fmla="*/ 79 w 382"/>
                  <a:gd name="T9" fmla="*/ 12 h 63"/>
                  <a:gd name="T10" fmla="*/ 0 w 382"/>
                  <a:gd name="T1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2" h="63">
                    <a:moveTo>
                      <a:pt x="0" y="0"/>
                    </a:moveTo>
                    <a:lnTo>
                      <a:pt x="44" y="63"/>
                    </a:lnTo>
                    <a:lnTo>
                      <a:pt x="362" y="59"/>
                    </a:lnTo>
                    <a:lnTo>
                      <a:pt x="382" y="24"/>
                    </a:lnTo>
                    <a:lnTo>
                      <a:pt x="79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6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1" name="Freeform 32">
                <a:extLst>
                  <a:ext uri="{FF2B5EF4-FFF2-40B4-BE49-F238E27FC236}">
                    <a16:creationId xmlns:a16="http://schemas.microsoft.com/office/drawing/2014/main" xmlns="" id="{19299E11-5FBD-A84F-AF0E-FFC7DB358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0410" y="9222106"/>
                <a:ext cx="88900" cy="55563"/>
              </a:xfrm>
              <a:custGeom>
                <a:avLst/>
                <a:gdLst>
                  <a:gd name="T0" fmla="*/ 0 w 56"/>
                  <a:gd name="T1" fmla="*/ 23 h 35"/>
                  <a:gd name="T2" fmla="*/ 44 w 56"/>
                  <a:gd name="T3" fmla="*/ 35 h 35"/>
                  <a:gd name="T4" fmla="*/ 56 w 56"/>
                  <a:gd name="T5" fmla="*/ 4 h 35"/>
                  <a:gd name="T6" fmla="*/ 8 w 56"/>
                  <a:gd name="T7" fmla="*/ 0 h 35"/>
                  <a:gd name="T8" fmla="*/ 0 w 56"/>
                  <a:gd name="T9" fmla="*/ 2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35">
                    <a:moveTo>
                      <a:pt x="0" y="23"/>
                    </a:moveTo>
                    <a:lnTo>
                      <a:pt x="44" y="35"/>
                    </a:lnTo>
                    <a:lnTo>
                      <a:pt x="56" y="4"/>
                    </a:lnTo>
                    <a:lnTo>
                      <a:pt x="8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2" name="Oval 33">
                <a:extLst>
                  <a:ext uri="{FF2B5EF4-FFF2-40B4-BE49-F238E27FC236}">
                    <a16:creationId xmlns:a16="http://schemas.microsoft.com/office/drawing/2014/main" xmlns="" id="{7122162B-6840-ED49-AA90-E889A2116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60" y="9239568"/>
                <a:ext cx="25400" cy="38100"/>
              </a:xfrm>
              <a:prstGeom prst="ellipse">
                <a:avLst/>
              </a:pr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3" name="Oval 34">
                <a:extLst>
                  <a:ext uri="{FF2B5EF4-FFF2-40B4-BE49-F238E27FC236}">
                    <a16:creationId xmlns:a16="http://schemas.microsoft.com/office/drawing/2014/main" xmlns="" id="{944A0F81-298A-BA46-9C06-6F69E942C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2810" y="9239568"/>
                <a:ext cx="25400" cy="38100"/>
              </a:xfrm>
              <a:prstGeom prst="ellipse">
                <a:avLst/>
              </a:pr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4" name="Oval 35">
                <a:extLst>
                  <a:ext uri="{FF2B5EF4-FFF2-40B4-BE49-F238E27FC236}">
                    <a16:creationId xmlns:a16="http://schemas.microsoft.com/office/drawing/2014/main" xmlns="" id="{FDC2C2DB-1F19-F04C-83F6-84807EDB4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7260" y="9239568"/>
                <a:ext cx="25400" cy="38100"/>
              </a:xfrm>
              <a:prstGeom prst="ellipse">
                <a:avLst/>
              </a:prstGeom>
              <a:solidFill>
                <a:srgbClr val="FFD41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5" name="Freeform 36">
                <a:extLst>
                  <a:ext uri="{FF2B5EF4-FFF2-40B4-BE49-F238E27FC236}">
                    <a16:creationId xmlns:a16="http://schemas.microsoft.com/office/drawing/2014/main" xmlns="" id="{DF4C9061-1C5A-C741-84F4-47B05A77B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334818"/>
                <a:ext cx="733425" cy="55563"/>
              </a:xfrm>
              <a:custGeom>
                <a:avLst/>
                <a:gdLst>
                  <a:gd name="T0" fmla="*/ 5 w 116"/>
                  <a:gd name="T1" fmla="*/ 6 h 9"/>
                  <a:gd name="T2" fmla="*/ 3 w 116"/>
                  <a:gd name="T3" fmla="*/ 1 h 9"/>
                  <a:gd name="T4" fmla="*/ 12 w 116"/>
                  <a:gd name="T5" fmla="*/ 3 h 9"/>
                  <a:gd name="T6" fmla="*/ 20 w 116"/>
                  <a:gd name="T7" fmla="*/ 4 h 9"/>
                  <a:gd name="T8" fmla="*/ 30 w 116"/>
                  <a:gd name="T9" fmla="*/ 4 h 9"/>
                  <a:gd name="T10" fmla="*/ 45 w 116"/>
                  <a:gd name="T11" fmla="*/ 4 h 9"/>
                  <a:gd name="T12" fmla="*/ 57 w 116"/>
                  <a:gd name="T13" fmla="*/ 4 h 9"/>
                  <a:gd name="T14" fmla="*/ 74 w 116"/>
                  <a:gd name="T15" fmla="*/ 4 h 9"/>
                  <a:gd name="T16" fmla="*/ 85 w 116"/>
                  <a:gd name="T17" fmla="*/ 1 h 9"/>
                  <a:gd name="T18" fmla="*/ 104 w 116"/>
                  <a:gd name="T19" fmla="*/ 4 h 9"/>
                  <a:gd name="T20" fmla="*/ 114 w 116"/>
                  <a:gd name="T21" fmla="*/ 6 h 9"/>
                  <a:gd name="T22" fmla="*/ 5 w 116"/>
                  <a:gd name="T2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6" h="9">
                    <a:moveTo>
                      <a:pt x="5" y="6"/>
                    </a:moveTo>
                    <a:cubicBezTo>
                      <a:pt x="1" y="6"/>
                      <a:pt x="0" y="0"/>
                      <a:pt x="3" y="1"/>
                    </a:cubicBezTo>
                    <a:cubicBezTo>
                      <a:pt x="7" y="2"/>
                      <a:pt x="10" y="4"/>
                      <a:pt x="12" y="3"/>
                    </a:cubicBezTo>
                    <a:cubicBezTo>
                      <a:pt x="14" y="2"/>
                      <a:pt x="17" y="3"/>
                      <a:pt x="20" y="4"/>
                    </a:cubicBezTo>
                    <a:cubicBezTo>
                      <a:pt x="23" y="4"/>
                      <a:pt x="26" y="6"/>
                      <a:pt x="30" y="4"/>
                    </a:cubicBezTo>
                    <a:cubicBezTo>
                      <a:pt x="34" y="3"/>
                      <a:pt x="42" y="3"/>
                      <a:pt x="45" y="4"/>
                    </a:cubicBezTo>
                    <a:cubicBezTo>
                      <a:pt x="47" y="5"/>
                      <a:pt x="53" y="5"/>
                      <a:pt x="57" y="4"/>
                    </a:cubicBezTo>
                    <a:cubicBezTo>
                      <a:pt x="61" y="3"/>
                      <a:pt x="69" y="3"/>
                      <a:pt x="74" y="4"/>
                    </a:cubicBezTo>
                    <a:cubicBezTo>
                      <a:pt x="78" y="6"/>
                      <a:pt x="83" y="0"/>
                      <a:pt x="85" y="1"/>
                    </a:cubicBezTo>
                    <a:cubicBezTo>
                      <a:pt x="86" y="2"/>
                      <a:pt x="99" y="4"/>
                      <a:pt x="104" y="4"/>
                    </a:cubicBezTo>
                    <a:cubicBezTo>
                      <a:pt x="110" y="3"/>
                      <a:pt x="116" y="6"/>
                      <a:pt x="114" y="6"/>
                    </a:cubicBezTo>
                    <a:cubicBezTo>
                      <a:pt x="111" y="5"/>
                      <a:pt x="27" y="9"/>
                      <a:pt x="5" y="6"/>
                    </a:cubicBezTo>
                    <a:close/>
                  </a:path>
                </a:pathLst>
              </a:custGeom>
              <a:solidFill>
                <a:srgbClr val="B62032">
                  <a:alpha val="2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8233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6A52EB10-41DC-014E-B0C6-854DAAF07F95}"/>
              </a:ext>
            </a:extLst>
          </p:cNvPr>
          <p:cNvSpPr/>
          <p:nvPr/>
        </p:nvSpPr>
        <p:spPr>
          <a:xfrm>
            <a:off x="2288264" y="2621322"/>
            <a:ext cx="8818099" cy="2844530"/>
          </a:xfrm>
          <a:prstGeom prst="rect">
            <a:avLst/>
          </a:prstGeom>
          <a:gradFill>
            <a:gsLst>
              <a:gs pos="1000">
                <a:srgbClr val="FFDEAB"/>
              </a:gs>
              <a:gs pos="99000">
                <a:srgbClr val="F8AF5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641AF47-5187-534F-A066-AE9D86099AB0}"/>
              </a:ext>
            </a:extLst>
          </p:cNvPr>
          <p:cNvGrpSpPr/>
          <p:nvPr/>
        </p:nvGrpSpPr>
        <p:grpSpPr>
          <a:xfrm>
            <a:off x="3853320" y="3253968"/>
            <a:ext cx="6592578" cy="1594141"/>
            <a:chOff x="3853320" y="3253968"/>
            <a:chExt cx="6592578" cy="1594141"/>
          </a:xfrm>
        </p:grpSpPr>
        <p:sp>
          <p:nvSpPr>
            <p:cNvPr id="6" name="文本框 4">
              <a:extLst>
                <a:ext uri="{FF2B5EF4-FFF2-40B4-BE49-F238E27FC236}">
                  <a16:creationId xmlns:a16="http://schemas.microsoft.com/office/drawing/2014/main" xmlns="" id="{09200875-891B-1E42-8616-E121F13E2A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1005" y="3253968"/>
              <a:ext cx="48299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围绕党的十九大对党的建设提出的总要求</a:t>
              </a:r>
              <a:endParaRPr kumimoji="0" lang="zh-CN" altLang="en-US" sz="2000" b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文本框 4">
              <a:extLst>
                <a:ext uri="{FF2B5EF4-FFF2-40B4-BE49-F238E27FC236}">
                  <a16:creationId xmlns:a16="http://schemas.microsoft.com/office/drawing/2014/main" xmlns="" id="{52AE3F6C-222D-874E-9701-43022FA58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3320" y="3691126"/>
              <a:ext cx="6592578" cy="1156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充分发挥支部党员干部主观能动性，结合自身岗位和专业知识，带头提合理化建议，带头开展工作创新，带头研究解决实际问题，带领身边的工作人员努力工作。</a:t>
              </a:r>
              <a:endPara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9F84B68-AB6D-D44A-BA3F-DF9300601495}"/>
              </a:ext>
            </a:extLst>
          </p:cNvPr>
          <p:cNvGrpSpPr/>
          <p:nvPr/>
        </p:nvGrpSpPr>
        <p:grpSpPr>
          <a:xfrm>
            <a:off x="1178193" y="1698032"/>
            <a:ext cx="2220146" cy="3921817"/>
            <a:chOff x="1355261" y="2367592"/>
            <a:chExt cx="1577797" cy="2787128"/>
          </a:xfrm>
          <a:effectLst>
            <a:outerShdw blurRad="457200" dist="38100" algn="l" rotWithShape="0">
              <a:prstClr val="black">
                <a:alpha val="28000"/>
              </a:prstClr>
            </a:outerShdw>
          </a:effectLst>
        </p:grpSpPr>
        <p:sp>
          <p:nvSpPr>
            <p:cNvPr id="11" name="任意形状 10">
              <a:extLst>
                <a:ext uri="{FF2B5EF4-FFF2-40B4-BE49-F238E27FC236}">
                  <a16:creationId xmlns:a16="http://schemas.microsoft.com/office/drawing/2014/main" xmlns="" id="{1875B942-3A41-3B46-BBCF-CC730BD14B2E}"/>
                </a:ext>
              </a:extLst>
            </p:cNvPr>
            <p:cNvSpPr/>
            <p:nvPr/>
          </p:nvSpPr>
          <p:spPr>
            <a:xfrm>
              <a:off x="1881193" y="2367592"/>
              <a:ext cx="525932" cy="525932"/>
            </a:xfrm>
            <a:custGeom>
              <a:avLst/>
              <a:gdLst>
                <a:gd name="connsiteX0" fmla="*/ 76200 w 152400"/>
                <a:gd name="connsiteY0" fmla="*/ 152400 h 152400"/>
                <a:gd name="connsiteX1" fmla="*/ 152400 w 152400"/>
                <a:gd name="connsiteY1" fmla="*/ 76200 h 152400"/>
                <a:gd name="connsiteX2" fmla="*/ 76200 w 152400"/>
                <a:gd name="connsiteY2" fmla="*/ 0 h 152400"/>
                <a:gd name="connsiteX3" fmla="*/ 0 w 152400"/>
                <a:gd name="connsiteY3" fmla="*/ 76200 h 152400"/>
                <a:gd name="connsiteX4" fmla="*/ 76200 w 152400"/>
                <a:gd name="connsiteY4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76200" y="152400"/>
                  </a:moveTo>
                  <a:cubicBezTo>
                    <a:pt x="118110" y="152400"/>
                    <a:pt x="152400" y="118110"/>
                    <a:pt x="152400" y="76200"/>
                  </a:cubicBezTo>
                  <a:cubicBezTo>
                    <a:pt x="152400" y="34290"/>
                    <a:pt x="118110" y="0"/>
                    <a:pt x="76200" y="0"/>
                  </a:cubicBezTo>
                  <a:cubicBezTo>
                    <a:pt x="34290" y="0"/>
                    <a:pt x="0" y="34290"/>
                    <a:pt x="0" y="76200"/>
                  </a:cubicBezTo>
                  <a:cubicBezTo>
                    <a:pt x="0" y="118110"/>
                    <a:pt x="34290" y="152400"/>
                    <a:pt x="76200" y="152400"/>
                  </a:cubicBezTo>
                </a:path>
              </a:pathLst>
            </a:custGeom>
            <a:gradFill>
              <a:gsLst>
                <a:gs pos="1000">
                  <a:srgbClr val="FFDEAB"/>
                </a:gs>
                <a:gs pos="99000">
                  <a:srgbClr val="F8AF59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任意形状 11">
              <a:extLst>
                <a:ext uri="{FF2B5EF4-FFF2-40B4-BE49-F238E27FC236}">
                  <a16:creationId xmlns:a16="http://schemas.microsoft.com/office/drawing/2014/main" xmlns="" id="{DCD9B703-DAB2-E74A-8473-FA0FEEFEF312}"/>
                </a:ext>
              </a:extLst>
            </p:cNvPr>
            <p:cNvSpPr/>
            <p:nvPr/>
          </p:nvSpPr>
          <p:spPr>
            <a:xfrm>
              <a:off x="1355261" y="3346828"/>
              <a:ext cx="1577797" cy="1807892"/>
            </a:xfrm>
            <a:custGeom>
              <a:avLst/>
              <a:gdLst>
                <a:gd name="connsiteX0" fmla="*/ 419100 w 457200"/>
                <a:gd name="connsiteY0" fmla="*/ 114300 h 523875"/>
                <a:gd name="connsiteX1" fmla="*/ 457200 w 457200"/>
                <a:gd name="connsiteY1" fmla="*/ 0 h 523875"/>
                <a:gd name="connsiteX2" fmla="*/ 0 w 457200"/>
                <a:gd name="connsiteY2" fmla="*/ 0 h 523875"/>
                <a:gd name="connsiteX3" fmla="*/ 38100 w 457200"/>
                <a:gd name="connsiteY3" fmla="*/ 114300 h 523875"/>
                <a:gd name="connsiteX4" fmla="*/ 95250 w 457200"/>
                <a:gd name="connsiteY4" fmla="*/ 114300 h 523875"/>
                <a:gd name="connsiteX5" fmla="*/ 133350 w 457200"/>
                <a:gd name="connsiteY5" fmla="*/ 485775 h 523875"/>
                <a:gd name="connsiteX6" fmla="*/ 76200 w 457200"/>
                <a:gd name="connsiteY6" fmla="*/ 485775 h 523875"/>
                <a:gd name="connsiteX7" fmla="*/ 76200 w 457200"/>
                <a:gd name="connsiteY7" fmla="*/ 523875 h 523875"/>
                <a:gd name="connsiteX8" fmla="*/ 381000 w 457200"/>
                <a:gd name="connsiteY8" fmla="*/ 523875 h 523875"/>
                <a:gd name="connsiteX9" fmla="*/ 381000 w 457200"/>
                <a:gd name="connsiteY9" fmla="*/ 485775 h 523875"/>
                <a:gd name="connsiteX10" fmla="*/ 323850 w 457200"/>
                <a:gd name="connsiteY10" fmla="*/ 485775 h 523875"/>
                <a:gd name="connsiteX11" fmla="*/ 361950 w 457200"/>
                <a:gd name="connsiteY11" fmla="*/ 11430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7200" h="523875">
                  <a:moveTo>
                    <a:pt x="419100" y="114300"/>
                  </a:moveTo>
                  <a:lnTo>
                    <a:pt x="457200" y="0"/>
                  </a:lnTo>
                  <a:lnTo>
                    <a:pt x="0" y="0"/>
                  </a:lnTo>
                  <a:lnTo>
                    <a:pt x="38100" y="114300"/>
                  </a:lnTo>
                  <a:lnTo>
                    <a:pt x="95250" y="114300"/>
                  </a:lnTo>
                  <a:lnTo>
                    <a:pt x="133350" y="485775"/>
                  </a:lnTo>
                  <a:lnTo>
                    <a:pt x="76200" y="485775"/>
                  </a:lnTo>
                  <a:lnTo>
                    <a:pt x="76200" y="523875"/>
                  </a:lnTo>
                  <a:lnTo>
                    <a:pt x="381000" y="523875"/>
                  </a:lnTo>
                  <a:lnTo>
                    <a:pt x="381000" y="485775"/>
                  </a:lnTo>
                  <a:lnTo>
                    <a:pt x="323850" y="485775"/>
                  </a:lnTo>
                  <a:lnTo>
                    <a:pt x="361950" y="114300"/>
                  </a:lnTo>
                  <a:close/>
                </a:path>
              </a:pathLst>
            </a:custGeom>
            <a:gradFill>
              <a:gsLst>
                <a:gs pos="1000">
                  <a:srgbClr val="FFDEAB"/>
                </a:gs>
                <a:gs pos="99000">
                  <a:srgbClr val="F8AF59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任意形状 12">
              <a:extLst>
                <a:ext uri="{FF2B5EF4-FFF2-40B4-BE49-F238E27FC236}">
                  <a16:creationId xmlns:a16="http://schemas.microsoft.com/office/drawing/2014/main" xmlns="" id="{F9A890AE-6965-5343-B5A1-31370DB45D2E}"/>
                </a:ext>
              </a:extLst>
            </p:cNvPr>
            <p:cNvSpPr/>
            <p:nvPr/>
          </p:nvSpPr>
          <p:spPr>
            <a:xfrm>
              <a:off x="1578778" y="2959266"/>
              <a:ext cx="1134040" cy="394449"/>
            </a:xfrm>
            <a:custGeom>
              <a:avLst/>
              <a:gdLst>
                <a:gd name="connsiteX0" fmla="*/ 318135 w 328612"/>
                <a:gd name="connsiteY0" fmla="*/ 70485 h 114300"/>
                <a:gd name="connsiteX1" fmla="*/ 306705 w 328612"/>
                <a:gd name="connsiteY1" fmla="*/ 49530 h 114300"/>
                <a:gd name="connsiteX2" fmla="*/ 226695 w 328612"/>
                <a:gd name="connsiteY2" fmla="*/ 7620 h 114300"/>
                <a:gd name="connsiteX3" fmla="*/ 163830 w 328612"/>
                <a:gd name="connsiteY3" fmla="*/ 0 h 114300"/>
                <a:gd name="connsiteX4" fmla="*/ 100965 w 328612"/>
                <a:gd name="connsiteY4" fmla="*/ 9525 h 114300"/>
                <a:gd name="connsiteX5" fmla="*/ 20955 w 328612"/>
                <a:gd name="connsiteY5" fmla="*/ 51435 h 114300"/>
                <a:gd name="connsiteX6" fmla="*/ 9525 w 328612"/>
                <a:gd name="connsiteY6" fmla="*/ 72390 h 114300"/>
                <a:gd name="connsiteX7" fmla="*/ 0 w 328612"/>
                <a:gd name="connsiteY7" fmla="*/ 114300 h 114300"/>
                <a:gd name="connsiteX8" fmla="*/ 328613 w 328612"/>
                <a:gd name="connsiteY8" fmla="*/ 114300 h 114300"/>
                <a:gd name="connsiteX9" fmla="*/ 318135 w 328612"/>
                <a:gd name="connsiteY9" fmla="*/ 7048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8612" h="114300">
                  <a:moveTo>
                    <a:pt x="318135" y="70485"/>
                  </a:moveTo>
                  <a:cubicBezTo>
                    <a:pt x="316230" y="62865"/>
                    <a:pt x="312420" y="55245"/>
                    <a:pt x="306705" y="49530"/>
                  </a:cubicBezTo>
                  <a:cubicBezTo>
                    <a:pt x="283845" y="30480"/>
                    <a:pt x="257175" y="17145"/>
                    <a:pt x="226695" y="7620"/>
                  </a:cubicBezTo>
                  <a:cubicBezTo>
                    <a:pt x="205740" y="3810"/>
                    <a:pt x="184785" y="0"/>
                    <a:pt x="163830" y="0"/>
                  </a:cubicBezTo>
                  <a:cubicBezTo>
                    <a:pt x="142875" y="0"/>
                    <a:pt x="121920" y="3810"/>
                    <a:pt x="100965" y="9525"/>
                  </a:cubicBezTo>
                  <a:cubicBezTo>
                    <a:pt x="70485" y="17145"/>
                    <a:pt x="43815" y="32385"/>
                    <a:pt x="20955" y="51435"/>
                  </a:cubicBezTo>
                  <a:cubicBezTo>
                    <a:pt x="15240" y="57150"/>
                    <a:pt x="11430" y="64770"/>
                    <a:pt x="9525" y="72390"/>
                  </a:cubicBezTo>
                  <a:lnTo>
                    <a:pt x="0" y="114300"/>
                  </a:lnTo>
                  <a:lnTo>
                    <a:pt x="328613" y="114300"/>
                  </a:lnTo>
                  <a:lnTo>
                    <a:pt x="318135" y="70485"/>
                  </a:lnTo>
                  <a:close/>
                </a:path>
              </a:pathLst>
            </a:custGeom>
            <a:gradFill>
              <a:gsLst>
                <a:gs pos="1000">
                  <a:srgbClr val="FFDEAB"/>
                </a:gs>
                <a:gs pos="99000">
                  <a:srgbClr val="F8AF59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30D82245-377D-5646-8F44-C8724F664C8C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加强对教育的组织领导</a:t>
            </a:r>
          </a:p>
        </p:txBody>
      </p:sp>
    </p:spTree>
    <p:extLst>
      <p:ext uri="{BB962C8B-B14F-4D97-AF65-F5344CB8AC3E}">
        <p14:creationId xmlns:p14="http://schemas.microsoft.com/office/powerpoint/2010/main" val="140203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4">
            <a:extLst>
              <a:ext uri="{FF2B5EF4-FFF2-40B4-BE49-F238E27FC236}">
                <a16:creationId xmlns:a16="http://schemas.microsoft.com/office/drawing/2014/main" xmlns="" id="{7C32A370-CE5D-7448-BB02-BD1E59879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507" y="1834773"/>
            <a:ext cx="48299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爱国主义精神</a:t>
            </a:r>
            <a:endParaRPr kumimoji="0" lang="zh-CN" altLang="en-US" sz="2800" b="1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FFDEAB"/>
                  </a:gs>
                  <a:gs pos="100000">
                    <a:srgbClr val="F8AF59"/>
                  </a:gs>
                </a:gsLst>
                <a:lin ang="5400000" scaled="1"/>
              </a:gra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4">
            <a:extLst>
              <a:ext uri="{FF2B5EF4-FFF2-40B4-BE49-F238E27FC236}">
                <a16:creationId xmlns:a16="http://schemas.microsoft.com/office/drawing/2014/main" xmlns="" id="{A184DA4E-AD12-4940-BA08-4F96EA392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712" y="2641348"/>
            <a:ext cx="8207643" cy="78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285750" lvl="0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n"/>
              <a:defRPr/>
            </a:pPr>
            <a:r>
              <a:rPr lang="zh-CN" altLang="en-US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rPr>
              <a:t>把爱国主义精神融入相关法律法规和政策制度，体现到市民公约、村规民约、学生守则、行业规范、团体章程等的制定完善中，发挥指引、约束和规范作用。</a:t>
            </a:r>
            <a:endParaRPr kumimoji="0" lang="zh-CN" altLang="en-US" sz="1600" b="1" u="none" strike="noStrike" kern="1200" cap="none" spc="0" normalizeH="0" baseline="0" noProof="0" dirty="0">
              <a:ln>
                <a:noFill/>
              </a:ln>
              <a:solidFill>
                <a:srgbClr val="FBC68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4">
            <a:extLst>
              <a:ext uri="{FF2B5EF4-FFF2-40B4-BE49-F238E27FC236}">
                <a16:creationId xmlns:a16="http://schemas.microsoft.com/office/drawing/2014/main" xmlns="" id="{01FE72CF-D0D2-5A4F-9A72-363083CAF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507" y="3645281"/>
            <a:ext cx="8207643" cy="1156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285750" lvl="0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n"/>
              <a:defRPr/>
            </a:pPr>
            <a:r>
              <a:rPr lang="zh-CN" altLang="en-US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rPr>
              <a:t>严格执法司法、推迸依法冶理，综合运用行政，法律等手段，对不尊重国歌国旗国徽等国家象征与标志，对侵害英雄烈士姓名、肖像、名誉、荣誉等行为，对破坏污染爱国主义教育场所设施，对宣扬、美化侵略行为等，依法依规进行严肃处理。</a:t>
            </a:r>
            <a:endParaRPr kumimoji="0" lang="zh-CN" altLang="en-US" sz="1600" b="1" u="none" strike="noStrike" kern="1200" cap="none" spc="0" normalizeH="0" baseline="0" noProof="0" dirty="0">
              <a:ln>
                <a:noFill/>
              </a:ln>
              <a:solidFill>
                <a:srgbClr val="FBC68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4">
            <a:extLst>
              <a:ext uri="{FF2B5EF4-FFF2-40B4-BE49-F238E27FC236}">
                <a16:creationId xmlns:a16="http://schemas.microsoft.com/office/drawing/2014/main" xmlns="" id="{09ECA6AB-2483-D848-BDD7-BFBEC86D0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507" y="5018544"/>
            <a:ext cx="8207643" cy="78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285750" lvl="0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n"/>
              <a:defRPr/>
            </a:pPr>
            <a:r>
              <a:rPr lang="zh-CN" altLang="en-US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rPr>
              <a:t>要负起政治责任和领导责任，把爱国主义教育摆上重要日程，纳入意识形态工作责任制，加强阵地建设和管理，抓好各项任务落实。</a:t>
            </a:r>
            <a:endParaRPr kumimoji="0" lang="zh-CN" altLang="en-US" sz="1600" b="1" u="none" strike="noStrike" kern="1200" cap="none" spc="0" normalizeH="0" baseline="0" noProof="0" dirty="0">
              <a:ln>
                <a:noFill/>
              </a:ln>
              <a:solidFill>
                <a:srgbClr val="FBC68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28C7F12-D52C-2C49-AACB-BBD9760FE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40879" y="409825"/>
            <a:ext cx="3543300" cy="66548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1385D0C-EF83-B24B-9762-9B8F29169D25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加强对教育的组织领导</a:t>
            </a:r>
          </a:p>
        </p:txBody>
      </p:sp>
    </p:spTree>
    <p:extLst>
      <p:ext uri="{BB962C8B-B14F-4D97-AF65-F5344CB8AC3E}">
        <p14:creationId xmlns:p14="http://schemas.microsoft.com/office/powerpoint/2010/main" val="355875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6C8E655-4166-634C-B147-BB9CB0DAE6BC}"/>
              </a:ext>
            </a:extLst>
          </p:cNvPr>
          <p:cNvGrpSpPr/>
          <p:nvPr/>
        </p:nvGrpSpPr>
        <p:grpSpPr>
          <a:xfrm>
            <a:off x="1097703" y="2828026"/>
            <a:ext cx="4644222" cy="2945986"/>
            <a:chOff x="1097703" y="2828026"/>
            <a:chExt cx="4644222" cy="2945986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1E6F91A8-DC3C-F747-96EA-434438A528F8}"/>
                </a:ext>
              </a:extLst>
            </p:cNvPr>
            <p:cNvGrpSpPr/>
            <p:nvPr/>
          </p:nvGrpSpPr>
          <p:grpSpPr>
            <a:xfrm>
              <a:off x="1097703" y="2828026"/>
              <a:ext cx="4644222" cy="2945986"/>
              <a:chOff x="2035041" y="3062553"/>
              <a:chExt cx="2793659" cy="1869665"/>
            </a:xfrm>
          </p:grpSpPr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id="{2D0120CC-EF40-E74B-9EB3-A47D1C5AD835}"/>
                  </a:ext>
                </a:extLst>
              </p:cNvPr>
              <p:cNvSpPr/>
              <p:nvPr/>
            </p:nvSpPr>
            <p:spPr>
              <a:xfrm>
                <a:off x="2035041" y="3174314"/>
                <a:ext cx="2793659" cy="1634026"/>
              </a:xfrm>
              <a:prstGeom prst="rect">
                <a:avLst/>
              </a:prstGeom>
              <a:gradFill>
                <a:gsLst>
                  <a:gs pos="1000">
                    <a:srgbClr val="FFDEAB"/>
                  </a:gs>
                  <a:gs pos="99000">
                    <a:srgbClr val="F8AF5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xmlns="" id="{00859ECC-D8AE-784D-B61F-AE4A781C3366}"/>
                  </a:ext>
                </a:extLst>
              </p:cNvPr>
              <p:cNvSpPr/>
              <p:nvPr/>
            </p:nvSpPr>
            <p:spPr>
              <a:xfrm>
                <a:off x="2035041" y="3062553"/>
                <a:ext cx="2793659" cy="45674"/>
              </a:xfrm>
              <a:prstGeom prst="rect">
                <a:avLst/>
              </a:prstGeom>
              <a:solidFill>
                <a:srgbClr val="FBC6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id="{E3F89A06-A098-7B45-BAE3-2051B1825C15}"/>
                  </a:ext>
                </a:extLst>
              </p:cNvPr>
              <p:cNvSpPr/>
              <p:nvPr/>
            </p:nvSpPr>
            <p:spPr>
              <a:xfrm>
                <a:off x="2035041" y="4886544"/>
                <a:ext cx="2793659" cy="45674"/>
              </a:xfrm>
              <a:prstGeom prst="rect">
                <a:avLst/>
              </a:prstGeom>
              <a:solidFill>
                <a:srgbClr val="FBC6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" name="文本框 4">
              <a:extLst>
                <a:ext uri="{FF2B5EF4-FFF2-40B4-BE49-F238E27FC236}">
                  <a16:creationId xmlns:a16="http://schemas.microsoft.com/office/drawing/2014/main" xmlns="" id="{41DA5DD6-B1F2-A74D-ADCE-6F2352413F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8279" y="3284353"/>
              <a:ext cx="3803070" cy="1895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统一领导、党政齐抓共管、宣传部门门统筹协调、有关部门各负其责的工作格局，建立爱国主义教育联席会议制度，加强工作指导和沟通协调，及时研究解决工作中的重要事项和存在问题。</a:t>
              </a:r>
              <a:endPara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09ABA4C-FB27-6D47-948E-7927CBA365C1}"/>
              </a:ext>
            </a:extLst>
          </p:cNvPr>
          <p:cNvGrpSpPr/>
          <p:nvPr/>
        </p:nvGrpSpPr>
        <p:grpSpPr>
          <a:xfrm>
            <a:off x="6140602" y="2828026"/>
            <a:ext cx="4644222" cy="2945986"/>
            <a:chOff x="6140602" y="2828026"/>
            <a:chExt cx="4644222" cy="2945986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CB38CDA5-CA22-3F4D-A0AE-B048E6954200}"/>
                </a:ext>
              </a:extLst>
            </p:cNvPr>
            <p:cNvGrpSpPr/>
            <p:nvPr/>
          </p:nvGrpSpPr>
          <p:grpSpPr>
            <a:xfrm>
              <a:off x="6140602" y="2828026"/>
              <a:ext cx="4644222" cy="2945986"/>
              <a:chOff x="2035041" y="3062553"/>
              <a:chExt cx="2793659" cy="1869665"/>
            </a:xfrm>
          </p:grpSpPr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8F79C5C6-C715-7847-A4E6-FB1CC66DC88A}"/>
                  </a:ext>
                </a:extLst>
              </p:cNvPr>
              <p:cNvSpPr/>
              <p:nvPr/>
            </p:nvSpPr>
            <p:spPr>
              <a:xfrm>
                <a:off x="2035041" y="3174314"/>
                <a:ext cx="2793659" cy="1634026"/>
              </a:xfrm>
              <a:prstGeom prst="rect">
                <a:avLst/>
              </a:prstGeom>
              <a:gradFill>
                <a:gsLst>
                  <a:gs pos="1000">
                    <a:srgbClr val="FFDEAB"/>
                  </a:gs>
                  <a:gs pos="99000">
                    <a:srgbClr val="F8AF5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="" id="{EF80E535-84A5-1446-BF27-688A41E5DFAE}"/>
                  </a:ext>
                </a:extLst>
              </p:cNvPr>
              <p:cNvSpPr/>
              <p:nvPr/>
            </p:nvSpPr>
            <p:spPr>
              <a:xfrm>
                <a:off x="2035041" y="3062553"/>
                <a:ext cx="2793659" cy="45674"/>
              </a:xfrm>
              <a:prstGeom prst="rect">
                <a:avLst/>
              </a:prstGeom>
              <a:solidFill>
                <a:srgbClr val="FBC6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776683AF-28DE-574D-BBB3-AAE2D953E675}"/>
                  </a:ext>
                </a:extLst>
              </p:cNvPr>
              <p:cNvSpPr/>
              <p:nvPr/>
            </p:nvSpPr>
            <p:spPr>
              <a:xfrm>
                <a:off x="2035041" y="4886544"/>
                <a:ext cx="2793659" cy="45674"/>
              </a:xfrm>
              <a:prstGeom prst="rect">
                <a:avLst/>
              </a:prstGeom>
              <a:solidFill>
                <a:srgbClr val="FBC6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8" name="文本框 4">
              <a:extLst>
                <a:ext uri="{FF2B5EF4-FFF2-40B4-BE49-F238E27FC236}">
                  <a16:creationId xmlns:a16="http://schemas.microsoft.com/office/drawing/2014/main" xmlns="" id="{3EEEA687-6F5E-6C43-827A-6A837B9E65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8889" y="3448740"/>
              <a:ext cx="3967649" cy="1526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各级工会、共青团、妇联和文联、作协、科协、侨联、残联以及关工委等人民团体和群众组织，要发挥各自优势，面向所联系的领域和群体广泛开展爱国主义教育。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A833A2A-CD56-DD40-9738-79986CBE861A}"/>
              </a:ext>
            </a:extLst>
          </p:cNvPr>
          <p:cNvGrpSpPr/>
          <p:nvPr/>
        </p:nvGrpSpPr>
        <p:grpSpPr>
          <a:xfrm>
            <a:off x="3807916" y="1756315"/>
            <a:ext cx="4410572" cy="722851"/>
            <a:chOff x="3807916" y="1756315"/>
            <a:chExt cx="4410572" cy="722851"/>
          </a:xfrm>
        </p:grpSpPr>
        <p:sp>
          <p:nvSpPr>
            <p:cNvPr id="19" name="圆角矩形 18">
              <a:extLst>
                <a:ext uri="{FF2B5EF4-FFF2-40B4-BE49-F238E27FC236}">
                  <a16:creationId xmlns:a16="http://schemas.microsoft.com/office/drawing/2014/main" xmlns="" id="{7979BD03-4CA0-0F44-8451-78AF41EFF824}"/>
                </a:ext>
              </a:extLst>
            </p:cNvPr>
            <p:cNvSpPr/>
            <p:nvPr/>
          </p:nvSpPr>
          <p:spPr>
            <a:xfrm>
              <a:off x="3807916" y="1756315"/>
              <a:ext cx="4410572" cy="722851"/>
            </a:xfrm>
            <a:prstGeom prst="roundRect">
              <a:avLst>
                <a:gd name="adj" fmla="val 13423"/>
              </a:avLst>
            </a:prstGeom>
            <a:gradFill>
              <a:gsLst>
                <a:gs pos="0">
                  <a:srgbClr val="FFDEAB"/>
                </a:gs>
                <a:gs pos="100000">
                  <a:srgbClr val="F8AF5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BC2D32DD-5B3A-E648-A839-7A346B7A1F63}"/>
                </a:ext>
              </a:extLst>
            </p:cNvPr>
            <p:cNvSpPr txBox="1"/>
            <p:nvPr/>
          </p:nvSpPr>
          <p:spPr>
            <a:xfrm>
              <a:off x="4119093" y="1886908"/>
              <a:ext cx="3755980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kumimoji="1" lang="zh-CN" altLang="en-US" sz="2400" b="1" dirty="0">
                  <a:solidFill>
                    <a:srgbClr val="C00000"/>
                  </a:solidFill>
                  <a:cs typeface="+mn-ea"/>
                  <a:sym typeface="+mn-lt"/>
                </a:rPr>
                <a:t>进一步健全党委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2045179-7334-6C48-ABDA-147F37B52B49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加强对教育的组织领导</a:t>
            </a:r>
          </a:p>
        </p:txBody>
      </p:sp>
    </p:spTree>
    <p:extLst>
      <p:ext uri="{BB962C8B-B14F-4D97-AF65-F5344CB8AC3E}">
        <p14:creationId xmlns:p14="http://schemas.microsoft.com/office/powerpoint/2010/main" val="73191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>
            <a:extLst>
              <a:ext uri="{FF2B5EF4-FFF2-40B4-BE49-F238E27FC236}">
                <a16:creationId xmlns:a16="http://schemas.microsoft.com/office/drawing/2014/main" xmlns="" id="{F1174D48-51FF-8F4C-B678-1AB2079F22C0}"/>
              </a:ext>
            </a:extLst>
          </p:cNvPr>
          <p:cNvSpPr/>
          <p:nvPr/>
        </p:nvSpPr>
        <p:spPr>
          <a:xfrm>
            <a:off x="897319" y="1704638"/>
            <a:ext cx="10419969" cy="78765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DEAB"/>
              </a:gs>
              <a:gs pos="100000">
                <a:srgbClr val="F8AF5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C00000"/>
                </a:solidFill>
                <a:cs typeface="+mn-ea"/>
                <a:sym typeface="+mn-lt"/>
              </a:rPr>
              <a:t>组织动员老干部、老战士、老专家、老教师、老模范等到广大群众特别是青少年中讲述亲身经历，弘扬爱国传统。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AB0367E-A92B-8142-9C60-6DA2B9EFB817}"/>
              </a:ext>
            </a:extLst>
          </p:cNvPr>
          <p:cNvGrpSpPr/>
          <p:nvPr/>
        </p:nvGrpSpPr>
        <p:grpSpPr>
          <a:xfrm>
            <a:off x="874712" y="3323480"/>
            <a:ext cx="9265881" cy="2306758"/>
            <a:chOff x="874712" y="3323480"/>
            <a:chExt cx="9265881" cy="2306758"/>
          </a:xfrm>
        </p:grpSpPr>
        <p:sp>
          <p:nvSpPr>
            <p:cNvPr id="8" name="文本框 4">
              <a:extLst>
                <a:ext uri="{FF2B5EF4-FFF2-40B4-BE49-F238E27FC236}">
                  <a16:creationId xmlns:a16="http://schemas.microsoft.com/office/drawing/2014/main" xmlns="" id="{0BF89F1B-E647-4942-805F-F2D29C7DE6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8572" y="4036234"/>
              <a:ext cx="7181028" cy="1156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坚持热在基层、热在群众，结合人们生产生活，把爱国主义教育融入到新时代文明实践中心建设、学雷锋志愿服务、精神文明创建之中，体现到百姓宣讲、广场舞、文艺演出</a:t>
              </a:r>
              <a:r>
                <a:rPr lang="en-US" altLang="zh-CN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圆角矩形 10">
              <a:extLst>
                <a:ext uri="{FF2B5EF4-FFF2-40B4-BE49-F238E27FC236}">
                  <a16:creationId xmlns:a16="http://schemas.microsoft.com/office/drawing/2014/main" xmlns="" id="{E601F055-E849-F248-8A62-06561C3E4E35}"/>
                </a:ext>
              </a:extLst>
            </p:cNvPr>
            <p:cNvSpPr/>
            <p:nvPr/>
          </p:nvSpPr>
          <p:spPr>
            <a:xfrm>
              <a:off x="874712" y="3323480"/>
              <a:ext cx="9265881" cy="2306758"/>
            </a:xfrm>
            <a:prstGeom prst="roundRect">
              <a:avLst>
                <a:gd name="adj" fmla="val 6692"/>
              </a:avLst>
            </a:prstGeom>
            <a:noFill/>
            <a:ln>
              <a:solidFill>
                <a:srgbClr val="FBC68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0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圆角矩形 11">
            <a:extLst>
              <a:ext uri="{FF2B5EF4-FFF2-40B4-BE49-F238E27FC236}">
                <a16:creationId xmlns:a16="http://schemas.microsoft.com/office/drawing/2014/main" xmlns="" id="{9EF22971-BEB8-3140-A664-354A00C9C792}"/>
              </a:ext>
            </a:extLst>
          </p:cNvPr>
          <p:cNvSpPr/>
          <p:nvPr/>
        </p:nvSpPr>
        <p:spPr>
          <a:xfrm>
            <a:off x="1048572" y="2892400"/>
            <a:ext cx="4395930" cy="8621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DEAB"/>
              </a:gs>
              <a:gs pos="100000">
                <a:srgbClr val="F8AF5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各级党委和政府要承担起主体责任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332CD43C-824F-5C44-82CD-19A71DECE8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0" y="2654847"/>
            <a:ext cx="3962400" cy="420315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411B21D-85C7-BD44-B36B-48484EA51F1F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加强对教育的组织领导</a:t>
            </a:r>
          </a:p>
        </p:txBody>
      </p:sp>
    </p:spTree>
    <p:extLst>
      <p:ext uri="{BB962C8B-B14F-4D97-AF65-F5344CB8AC3E}">
        <p14:creationId xmlns:p14="http://schemas.microsoft.com/office/powerpoint/2010/main" val="258766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1E07428-F575-7F44-BEEA-333AE93533A1}"/>
              </a:ext>
            </a:extLst>
          </p:cNvPr>
          <p:cNvGrpSpPr/>
          <p:nvPr/>
        </p:nvGrpSpPr>
        <p:grpSpPr>
          <a:xfrm>
            <a:off x="874712" y="1640661"/>
            <a:ext cx="6820631" cy="4344214"/>
            <a:chOff x="874712" y="1640661"/>
            <a:chExt cx="6820631" cy="4344214"/>
          </a:xfrm>
        </p:grpSpPr>
        <p:sp>
          <p:nvSpPr>
            <p:cNvPr id="9" name="圆角矩形 8">
              <a:extLst>
                <a:ext uri="{FF2B5EF4-FFF2-40B4-BE49-F238E27FC236}">
                  <a16:creationId xmlns:a16="http://schemas.microsoft.com/office/drawing/2014/main" xmlns="" id="{F6B12C1E-B01C-1D4E-8234-BCFD85C8ED76}"/>
                </a:ext>
              </a:extLst>
            </p:cNvPr>
            <p:cNvSpPr/>
            <p:nvPr/>
          </p:nvSpPr>
          <p:spPr>
            <a:xfrm>
              <a:off x="874712" y="1640661"/>
              <a:ext cx="6820631" cy="4344214"/>
            </a:xfrm>
            <a:prstGeom prst="roundRect">
              <a:avLst>
                <a:gd name="adj" fmla="val 3037"/>
              </a:avLst>
            </a:prstGeom>
            <a:gradFill>
              <a:gsLst>
                <a:gs pos="0">
                  <a:srgbClr val="FFDEAB"/>
                </a:gs>
                <a:gs pos="100000">
                  <a:srgbClr val="F8AF5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4">
              <a:extLst>
                <a:ext uri="{FF2B5EF4-FFF2-40B4-BE49-F238E27FC236}">
                  <a16:creationId xmlns:a16="http://schemas.microsoft.com/office/drawing/2014/main" xmlns="" id="{3034383C-3324-F14C-9182-BCF49F5214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1842" y="2011758"/>
              <a:ext cx="6050069" cy="1156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marL="285750" lvl="0" indent="-285750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n"/>
                <a:defRPr/>
              </a:pPr>
              <a:r>
                <a:rPr lang="zh-CN" altLang="en-US" sz="16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坚持热在基层、热在群众，结合人们生产生活，把爱国主义教育融入到新时代文明实践中心建设、学雷锋志愿服务、精神文明创建之中，体现到百姓宣讲、厂场舞、文艺演出</a:t>
              </a:r>
              <a:r>
                <a:rPr lang="en-US" altLang="zh-CN" sz="16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文本框 4">
              <a:extLst>
                <a:ext uri="{FF2B5EF4-FFF2-40B4-BE49-F238E27FC236}">
                  <a16:creationId xmlns:a16="http://schemas.microsoft.com/office/drawing/2014/main" xmlns="" id="{4C5A1F03-AD78-2A4F-8493-56A4AEC1AC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1842" y="3408111"/>
              <a:ext cx="6050069" cy="78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marL="285750" lvl="0" indent="-285750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n"/>
                <a:defRPr/>
              </a:pPr>
              <a:r>
                <a:rPr lang="zh-CN" altLang="en-US" sz="16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组织动员老干部、老战士、老专家、老教师、老模范等到广大群众特别是青少年中讲述亲身经历，弘扬爱国传统。</a:t>
              </a:r>
            </a:p>
          </p:txBody>
        </p:sp>
        <p:sp>
          <p:nvSpPr>
            <p:cNvPr id="12" name="文本框 4">
              <a:extLst>
                <a:ext uri="{FF2B5EF4-FFF2-40B4-BE49-F238E27FC236}">
                  <a16:creationId xmlns:a16="http://schemas.microsoft.com/office/drawing/2014/main" xmlns="" id="{4B85FCCA-832A-D547-BB5E-B7369F363B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1842" y="4435133"/>
              <a:ext cx="6050069" cy="1156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marL="285750" lvl="0" indent="-285750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n"/>
                <a:defRPr/>
              </a:pPr>
              <a:r>
                <a:rPr lang="zh-CN" altLang="en-US" sz="16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各级工会、共青团、妇联和文联、作协、科协、侨联、残联以及关工委等人民团体和群众组织，要发挥各自优势，面向所联系的领域和群体广泛开展爱国主义教育。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32E729E-96D7-5A43-B28E-4400D87183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62473" y="1650175"/>
            <a:ext cx="3354816" cy="435005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F93AA9F8-49CF-7340-8D7F-A75E5D6FE0F9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加强对教育的组织领导</a:t>
            </a:r>
          </a:p>
        </p:txBody>
      </p:sp>
    </p:spTree>
    <p:extLst>
      <p:ext uri="{BB962C8B-B14F-4D97-AF65-F5344CB8AC3E}">
        <p14:creationId xmlns:p14="http://schemas.microsoft.com/office/powerpoint/2010/main" val="88983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2E1392-EB8A-E74B-B8F7-427858D15E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9AC630D-F8C9-9D4B-A4E2-C40EBA2DD9D1}"/>
              </a:ext>
            </a:extLst>
          </p:cNvPr>
          <p:cNvSpPr/>
          <p:nvPr/>
        </p:nvSpPr>
        <p:spPr>
          <a:xfrm>
            <a:off x="-1" y="1210"/>
            <a:ext cx="12192000" cy="6856790"/>
          </a:xfrm>
          <a:prstGeom prst="rect">
            <a:avLst/>
          </a:prstGeom>
          <a:gradFill flip="none" rotWithShape="1">
            <a:gsLst>
              <a:gs pos="0">
                <a:srgbClr val="C00000">
                  <a:alpha val="0"/>
                </a:srgbClr>
              </a:gs>
              <a:gs pos="99000">
                <a:srgbClr val="BA1219">
                  <a:alpha val="83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90BA4D4-A5E9-2F47-B68C-B6C0104D97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4430" y="1004144"/>
            <a:ext cx="2362200" cy="127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BC87936-3BE0-F14D-8EA9-23701F78C172}"/>
              </a:ext>
            </a:extLst>
          </p:cNvPr>
          <p:cNvGrpSpPr/>
          <p:nvPr/>
        </p:nvGrpSpPr>
        <p:grpSpPr>
          <a:xfrm>
            <a:off x="1161534" y="2346773"/>
            <a:ext cx="9868932" cy="2237084"/>
            <a:chOff x="1161534" y="2099856"/>
            <a:chExt cx="9868932" cy="2237084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72AEAD4B-DC59-6E44-A46F-C3041C3781F7}"/>
                </a:ext>
              </a:extLst>
            </p:cNvPr>
            <p:cNvSpPr txBox="1"/>
            <p:nvPr/>
          </p:nvSpPr>
          <p:spPr>
            <a:xfrm>
              <a:off x="1161534" y="2767280"/>
              <a:ext cx="986893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9600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汉仪中宋简" panose="02010609000101010101" pitchFamily="49" charset="-122"/>
                  <a:ea typeface="汉仪中宋简" panose="02010609000101010101" pitchFamily="49" charset="-122"/>
                  <a:cs typeface="+mn-ea"/>
                  <a:sym typeface="+mn-lt"/>
                </a:rPr>
                <a:t>谢谢您的观看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E050D334-FA5F-214E-B4ED-953A35BD91DC}"/>
                </a:ext>
              </a:extLst>
            </p:cNvPr>
            <p:cNvSpPr txBox="1"/>
            <p:nvPr/>
          </p:nvSpPr>
          <p:spPr>
            <a:xfrm>
              <a:off x="1161534" y="2099856"/>
              <a:ext cx="986893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4800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cs typeface="+mn-ea"/>
                  <a:sym typeface="+mn-lt"/>
                </a:rPr>
                <a:t>不忘初心</a:t>
              </a:r>
              <a:r>
                <a:rPr kumimoji="1" lang="en-US" altLang="zh-CN" sz="4800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cs typeface="+mn-ea"/>
                  <a:sym typeface="+mn-lt"/>
                </a:rPr>
                <a:t>·</a:t>
              </a:r>
              <a:r>
                <a:rPr kumimoji="1" lang="zh-CN" altLang="en-US" sz="4800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cs typeface="+mn-ea"/>
                  <a:sym typeface="+mn-lt"/>
                </a:rPr>
                <a:t>牢记使命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BF5F4F0-8008-8E45-81A4-086B5E78CCD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14564"/>
            <a:ext cx="12192001" cy="304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7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37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7F429CD-C4C1-5241-8EA6-BF6DC59D5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713" y="2724361"/>
            <a:ext cx="3802357" cy="204427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983067FA-958D-8744-9D5C-0E9801EC7225}"/>
              </a:ext>
            </a:extLst>
          </p:cNvPr>
          <p:cNvGrpSpPr/>
          <p:nvPr/>
        </p:nvGrpSpPr>
        <p:grpSpPr>
          <a:xfrm>
            <a:off x="4902200" y="2925041"/>
            <a:ext cx="6415088" cy="1653183"/>
            <a:chOff x="4902200" y="2925041"/>
            <a:chExt cx="6415088" cy="1653183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21FEA6AC-49C8-3340-A089-4311E04943CF}"/>
                </a:ext>
              </a:extLst>
            </p:cNvPr>
            <p:cNvSpPr txBox="1"/>
            <p:nvPr/>
          </p:nvSpPr>
          <p:spPr>
            <a:xfrm>
              <a:off x="4902200" y="3562561"/>
              <a:ext cx="64150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总体要求基本内容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5EC3B0FE-C564-714A-AA3D-B058587630E7}"/>
                </a:ext>
              </a:extLst>
            </p:cNvPr>
            <p:cNvSpPr txBox="1"/>
            <p:nvPr/>
          </p:nvSpPr>
          <p:spPr>
            <a:xfrm>
              <a:off x="4902200" y="2925041"/>
              <a:ext cx="34538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不忘初心</a:t>
              </a:r>
              <a:r>
                <a:rPr kumimoji="1" lang="en-US" altLang="zh-CN" sz="2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·</a:t>
              </a:r>
              <a:r>
                <a:rPr kumimoji="1" lang="zh-CN" altLang="en-US" sz="2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牢记使命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010BE6C-BB9F-0540-9505-B779E4527E8F}"/>
              </a:ext>
            </a:extLst>
          </p:cNvPr>
          <p:cNvGrpSpPr/>
          <p:nvPr/>
        </p:nvGrpSpPr>
        <p:grpSpPr>
          <a:xfrm flipH="1">
            <a:off x="4229737" y="1178860"/>
            <a:ext cx="1119796" cy="2269401"/>
            <a:chOff x="10194047" y="8101330"/>
            <a:chExt cx="954088" cy="1933576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5EB52A2F-E3C4-6A43-B13D-62F85977D39E}"/>
                </a:ext>
              </a:extLst>
            </p:cNvPr>
            <p:cNvGrpSpPr/>
            <p:nvPr/>
          </p:nvGrpSpPr>
          <p:grpSpPr>
            <a:xfrm>
              <a:off x="10194047" y="9384031"/>
              <a:ext cx="606425" cy="650875"/>
              <a:chOff x="10194047" y="9384031"/>
              <a:chExt cx="606425" cy="650875"/>
            </a:xfrm>
            <a:gradFill>
              <a:gsLst>
                <a:gs pos="0">
                  <a:schemeClr val="bg1">
                    <a:alpha val="23000"/>
                  </a:schemeClr>
                </a:gs>
                <a:gs pos="88000">
                  <a:schemeClr val="bg1">
                    <a:alpha val="0"/>
                  </a:schemeClr>
                </a:gs>
              </a:gsLst>
              <a:lin ang="5400000" scaled="0"/>
            </a:gradFill>
          </p:grpSpPr>
          <p:sp>
            <p:nvSpPr>
              <p:cNvPr id="26" name="Freeform 5">
                <a:extLst>
                  <a:ext uri="{FF2B5EF4-FFF2-40B4-BE49-F238E27FC236}">
                    <a16:creationId xmlns:a16="http://schemas.microsoft.com/office/drawing/2014/main" xmlns="" id="{384B4A42-4E53-6346-94AF-B50A9CE93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0910" y="9471343"/>
                <a:ext cx="69850" cy="563563"/>
              </a:xfrm>
              <a:custGeom>
                <a:avLst/>
                <a:gdLst>
                  <a:gd name="T0" fmla="*/ 2 w 11"/>
                  <a:gd name="T1" fmla="*/ 0 h 90"/>
                  <a:gd name="T2" fmla="*/ 2 w 11"/>
                  <a:gd name="T3" fmla="*/ 0 h 90"/>
                  <a:gd name="T4" fmla="*/ 0 w 11"/>
                  <a:gd name="T5" fmla="*/ 8 h 90"/>
                  <a:gd name="T6" fmla="*/ 10 w 11"/>
                  <a:gd name="T7" fmla="*/ 89 h 90"/>
                  <a:gd name="T8" fmla="*/ 11 w 11"/>
                  <a:gd name="T9" fmla="*/ 90 h 90"/>
                  <a:gd name="T10" fmla="*/ 2 w 11"/>
                  <a:gd name="T1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90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5"/>
                      <a:pt x="0" y="8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11" y="90"/>
                      <a:pt x="11" y="90"/>
                      <a:pt x="11" y="9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xmlns="" id="{C87C6F20-0418-994E-A9FA-B4DE16963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464993"/>
                <a:ext cx="536575" cy="63500"/>
              </a:xfrm>
              <a:custGeom>
                <a:avLst/>
                <a:gdLst>
                  <a:gd name="T0" fmla="*/ 44 w 85"/>
                  <a:gd name="T1" fmla="*/ 0 h 10"/>
                  <a:gd name="T2" fmla="*/ 40 w 85"/>
                  <a:gd name="T3" fmla="*/ 0 h 10"/>
                  <a:gd name="T4" fmla="*/ 0 w 85"/>
                  <a:gd name="T5" fmla="*/ 8 h 10"/>
                  <a:gd name="T6" fmla="*/ 1 w 85"/>
                  <a:gd name="T7" fmla="*/ 9 h 10"/>
                  <a:gd name="T8" fmla="*/ 1 w 85"/>
                  <a:gd name="T9" fmla="*/ 9 h 10"/>
                  <a:gd name="T10" fmla="*/ 43 w 85"/>
                  <a:gd name="T11" fmla="*/ 1 h 10"/>
                  <a:gd name="T12" fmla="*/ 43 w 85"/>
                  <a:gd name="T13" fmla="*/ 1 h 10"/>
                  <a:gd name="T14" fmla="*/ 43 w 85"/>
                  <a:gd name="T15" fmla="*/ 1 h 10"/>
                  <a:gd name="T16" fmla="*/ 43 w 85"/>
                  <a:gd name="T17" fmla="*/ 1 h 10"/>
                  <a:gd name="T18" fmla="*/ 84 w 85"/>
                  <a:gd name="T19" fmla="*/ 9 h 10"/>
                  <a:gd name="T20" fmla="*/ 84 w 85"/>
                  <a:gd name="T21" fmla="*/ 10 h 10"/>
                  <a:gd name="T22" fmla="*/ 85 w 85"/>
                  <a:gd name="T23" fmla="*/ 9 h 10"/>
                  <a:gd name="T24" fmla="*/ 44 w 85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10">
                    <a:moveTo>
                      <a:pt x="44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34" y="2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84" y="9"/>
                      <a:pt x="84" y="10"/>
                      <a:pt x="84" y="10"/>
                    </a:cubicBezTo>
                    <a:cubicBezTo>
                      <a:pt x="85" y="10"/>
                      <a:pt x="85" y="9"/>
                      <a:pt x="85" y="9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7">
                <a:extLst>
                  <a:ext uri="{FF2B5EF4-FFF2-40B4-BE49-F238E27FC236}">
                    <a16:creationId xmlns:a16="http://schemas.microsoft.com/office/drawing/2014/main" xmlns="" id="{5DF32789-856C-5D4F-BCF5-C49F1EE835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94047" y="9428481"/>
                <a:ext cx="606425" cy="17463"/>
              </a:xfrm>
              <a:custGeom>
                <a:avLst/>
                <a:gdLst>
                  <a:gd name="T0" fmla="*/ 60 w 382"/>
                  <a:gd name="T1" fmla="*/ 4 h 11"/>
                  <a:gd name="T2" fmla="*/ 0 w 382"/>
                  <a:gd name="T3" fmla="*/ 11 h 11"/>
                  <a:gd name="T4" fmla="*/ 67 w 382"/>
                  <a:gd name="T5" fmla="*/ 11 h 11"/>
                  <a:gd name="T6" fmla="*/ 64 w 382"/>
                  <a:gd name="T7" fmla="*/ 8 h 11"/>
                  <a:gd name="T8" fmla="*/ 64 w 382"/>
                  <a:gd name="T9" fmla="*/ 8 h 11"/>
                  <a:gd name="T10" fmla="*/ 60 w 382"/>
                  <a:gd name="T11" fmla="*/ 4 h 11"/>
                  <a:gd name="T12" fmla="*/ 382 w 382"/>
                  <a:gd name="T13" fmla="*/ 0 h 11"/>
                  <a:gd name="T14" fmla="*/ 382 w 382"/>
                  <a:gd name="T15" fmla="*/ 0 h 11"/>
                  <a:gd name="T16" fmla="*/ 243 w 382"/>
                  <a:gd name="T17" fmla="*/ 0 h 11"/>
                  <a:gd name="T18" fmla="*/ 243 w 382"/>
                  <a:gd name="T19" fmla="*/ 8 h 11"/>
                  <a:gd name="T20" fmla="*/ 378 w 382"/>
                  <a:gd name="T21" fmla="*/ 4 h 11"/>
                  <a:gd name="T22" fmla="*/ 382 w 382"/>
                  <a:gd name="T2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2" h="11">
                    <a:moveTo>
                      <a:pt x="60" y="4"/>
                    </a:moveTo>
                    <a:lnTo>
                      <a:pt x="0" y="11"/>
                    </a:lnTo>
                    <a:lnTo>
                      <a:pt x="67" y="11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0" y="4"/>
                    </a:lnTo>
                    <a:close/>
                    <a:moveTo>
                      <a:pt x="382" y="0"/>
                    </a:moveTo>
                    <a:lnTo>
                      <a:pt x="382" y="0"/>
                    </a:lnTo>
                    <a:lnTo>
                      <a:pt x="243" y="0"/>
                    </a:lnTo>
                    <a:lnTo>
                      <a:pt x="243" y="8"/>
                    </a:lnTo>
                    <a:lnTo>
                      <a:pt x="378" y="4"/>
                    </a:lnTo>
                    <a:lnTo>
                      <a:pt x="38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8">
                <a:extLst>
                  <a:ext uri="{FF2B5EF4-FFF2-40B4-BE49-F238E27FC236}">
                    <a16:creationId xmlns:a16="http://schemas.microsoft.com/office/drawing/2014/main" xmlns="" id="{31916389-1D85-DA4C-8238-B816D76965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94047" y="9428481"/>
                <a:ext cx="606425" cy="17463"/>
              </a:xfrm>
              <a:custGeom>
                <a:avLst/>
                <a:gdLst>
                  <a:gd name="T0" fmla="*/ 60 w 382"/>
                  <a:gd name="T1" fmla="*/ 4 h 11"/>
                  <a:gd name="T2" fmla="*/ 0 w 382"/>
                  <a:gd name="T3" fmla="*/ 11 h 11"/>
                  <a:gd name="T4" fmla="*/ 67 w 382"/>
                  <a:gd name="T5" fmla="*/ 11 h 11"/>
                  <a:gd name="T6" fmla="*/ 64 w 382"/>
                  <a:gd name="T7" fmla="*/ 8 h 11"/>
                  <a:gd name="T8" fmla="*/ 64 w 382"/>
                  <a:gd name="T9" fmla="*/ 8 h 11"/>
                  <a:gd name="T10" fmla="*/ 60 w 382"/>
                  <a:gd name="T11" fmla="*/ 4 h 11"/>
                  <a:gd name="T12" fmla="*/ 382 w 382"/>
                  <a:gd name="T13" fmla="*/ 0 h 11"/>
                  <a:gd name="T14" fmla="*/ 382 w 382"/>
                  <a:gd name="T15" fmla="*/ 0 h 11"/>
                  <a:gd name="T16" fmla="*/ 243 w 382"/>
                  <a:gd name="T17" fmla="*/ 0 h 11"/>
                  <a:gd name="T18" fmla="*/ 243 w 382"/>
                  <a:gd name="T19" fmla="*/ 8 h 11"/>
                  <a:gd name="T20" fmla="*/ 378 w 382"/>
                  <a:gd name="T21" fmla="*/ 4 h 11"/>
                  <a:gd name="T22" fmla="*/ 382 w 382"/>
                  <a:gd name="T2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2" h="11">
                    <a:moveTo>
                      <a:pt x="60" y="4"/>
                    </a:moveTo>
                    <a:lnTo>
                      <a:pt x="0" y="11"/>
                    </a:lnTo>
                    <a:lnTo>
                      <a:pt x="67" y="11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0" y="4"/>
                    </a:lnTo>
                    <a:moveTo>
                      <a:pt x="382" y="0"/>
                    </a:moveTo>
                    <a:lnTo>
                      <a:pt x="382" y="0"/>
                    </a:lnTo>
                    <a:lnTo>
                      <a:pt x="243" y="0"/>
                    </a:lnTo>
                    <a:lnTo>
                      <a:pt x="243" y="8"/>
                    </a:lnTo>
                    <a:lnTo>
                      <a:pt x="378" y="4"/>
                    </a:lnTo>
                    <a:lnTo>
                      <a:pt x="382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9">
                <a:extLst>
                  <a:ext uri="{FF2B5EF4-FFF2-40B4-BE49-F238E27FC236}">
                    <a16:creationId xmlns:a16="http://schemas.microsoft.com/office/drawing/2014/main" xmlns="" id="{398406F8-080E-6943-B885-865B08604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8497" y="9471343"/>
                <a:ext cx="309563" cy="531813"/>
              </a:xfrm>
              <a:custGeom>
                <a:avLst/>
                <a:gdLst>
                  <a:gd name="T0" fmla="*/ 42 w 49"/>
                  <a:gd name="T1" fmla="*/ 0 h 85"/>
                  <a:gd name="T2" fmla="*/ 0 w 49"/>
                  <a:gd name="T3" fmla="*/ 8 h 85"/>
                  <a:gd name="T4" fmla="*/ 0 w 49"/>
                  <a:gd name="T5" fmla="*/ 8 h 85"/>
                  <a:gd name="T6" fmla="*/ 49 w 49"/>
                  <a:gd name="T7" fmla="*/ 85 h 85"/>
                  <a:gd name="T8" fmla="*/ 40 w 49"/>
                  <a:gd name="T9" fmla="*/ 8 h 85"/>
                  <a:gd name="T10" fmla="*/ 42 w 49"/>
                  <a:gd name="T11" fmla="*/ 0 h 85"/>
                  <a:gd name="T12" fmla="*/ 42 w 49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5">
                    <a:moveTo>
                      <a:pt x="42" y="0"/>
                    </a:moveTo>
                    <a:cubicBezTo>
                      <a:pt x="33" y="1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5" y="53"/>
                      <a:pt x="49" y="85"/>
                    </a:cubicBezTo>
                    <a:cubicBezTo>
                      <a:pt x="49" y="85"/>
                      <a:pt x="37" y="33"/>
                      <a:pt x="40" y="8"/>
                    </a:cubicBezTo>
                    <a:cubicBezTo>
                      <a:pt x="41" y="5"/>
                      <a:pt x="41" y="2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10">
                <a:extLst>
                  <a:ext uri="{FF2B5EF4-FFF2-40B4-BE49-F238E27FC236}">
                    <a16:creationId xmlns:a16="http://schemas.microsoft.com/office/drawing/2014/main" xmlns="" id="{374EDB17-CE54-C540-AF15-C2B5651F8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610" y="9471343"/>
                <a:ext cx="258763" cy="406400"/>
              </a:xfrm>
              <a:custGeom>
                <a:avLst/>
                <a:gdLst>
                  <a:gd name="T0" fmla="*/ 0 w 163"/>
                  <a:gd name="T1" fmla="*/ 0 h 256"/>
                  <a:gd name="T2" fmla="*/ 0 w 163"/>
                  <a:gd name="T3" fmla="*/ 0 h 256"/>
                  <a:gd name="T4" fmla="*/ 32 w 163"/>
                  <a:gd name="T5" fmla="*/ 256 h 256"/>
                  <a:gd name="T6" fmla="*/ 163 w 163"/>
                  <a:gd name="T7" fmla="*/ 32 h 256"/>
                  <a:gd name="T8" fmla="*/ 0 w 163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256">
                    <a:moveTo>
                      <a:pt x="0" y="0"/>
                    </a:moveTo>
                    <a:lnTo>
                      <a:pt x="0" y="0"/>
                    </a:lnTo>
                    <a:lnTo>
                      <a:pt x="32" y="256"/>
                    </a:lnTo>
                    <a:lnTo>
                      <a:pt x="163" y="3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11">
                <a:extLst>
                  <a:ext uri="{FF2B5EF4-FFF2-40B4-BE49-F238E27FC236}">
                    <a16:creationId xmlns:a16="http://schemas.microsoft.com/office/drawing/2014/main" xmlns="" id="{5381F62B-FB63-6F4B-B205-9134B259C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610" y="9471343"/>
                <a:ext cx="258763" cy="406400"/>
              </a:xfrm>
              <a:custGeom>
                <a:avLst/>
                <a:gdLst>
                  <a:gd name="T0" fmla="*/ 0 w 163"/>
                  <a:gd name="T1" fmla="*/ 0 h 256"/>
                  <a:gd name="T2" fmla="*/ 0 w 163"/>
                  <a:gd name="T3" fmla="*/ 0 h 256"/>
                  <a:gd name="T4" fmla="*/ 32 w 163"/>
                  <a:gd name="T5" fmla="*/ 256 h 256"/>
                  <a:gd name="T6" fmla="*/ 163 w 163"/>
                  <a:gd name="T7" fmla="*/ 32 h 256"/>
                  <a:gd name="T8" fmla="*/ 0 w 163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256">
                    <a:moveTo>
                      <a:pt x="0" y="0"/>
                    </a:moveTo>
                    <a:lnTo>
                      <a:pt x="0" y="0"/>
                    </a:lnTo>
                    <a:lnTo>
                      <a:pt x="32" y="256"/>
                    </a:lnTo>
                    <a:lnTo>
                      <a:pt x="163" y="32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12">
                <a:extLst>
                  <a:ext uri="{FF2B5EF4-FFF2-40B4-BE49-F238E27FC236}">
                    <a16:creationId xmlns:a16="http://schemas.microsoft.com/office/drawing/2014/main" xmlns="" id="{D89EB0E8-70D8-0045-8799-49B09C5229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95647" y="9428481"/>
                <a:ext cx="284163" cy="42863"/>
              </a:xfrm>
              <a:custGeom>
                <a:avLst/>
                <a:gdLst>
                  <a:gd name="T0" fmla="*/ 3 w 45"/>
                  <a:gd name="T1" fmla="*/ 6 h 7"/>
                  <a:gd name="T2" fmla="*/ 3 w 45"/>
                  <a:gd name="T3" fmla="*/ 6 h 7"/>
                  <a:gd name="T4" fmla="*/ 4 w 45"/>
                  <a:gd name="T5" fmla="*/ 7 h 7"/>
                  <a:gd name="T6" fmla="*/ 3 w 45"/>
                  <a:gd name="T7" fmla="*/ 6 h 7"/>
                  <a:gd name="T8" fmla="*/ 0 w 45"/>
                  <a:gd name="T9" fmla="*/ 2 h 7"/>
                  <a:gd name="T10" fmla="*/ 0 w 45"/>
                  <a:gd name="T11" fmla="*/ 2 h 7"/>
                  <a:gd name="T12" fmla="*/ 1 w 45"/>
                  <a:gd name="T13" fmla="*/ 3 h 7"/>
                  <a:gd name="T14" fmla="*/ 2 w 45"/>
                  <a:gd name="T15" fmla="*/ 4 h 7"/>
                  <a:gd name="T16" fmla="*/ 1 w 45"/>
                  <a:gd name="T17" fmla="*/ 3 h 7"/>
                  <a:gd name="T18" fmla="*/ 1 w 45"/>
                  <a:gd name="T19" fmla="*/ 3 h 7"/>
                  <a:gd name="T20" fmla="*/ 0 w 45"/>
                  <a:gd name="T21" fmla="*/ 2 h 7"/>
                  <a:gd name="T22" fmla="*/ 20 w 45"/>
                  <a:gd name="T23" fmla="*/ 5 h 7"/>
                  <a:gd name="T24" fmla="*/ 18 w 45"/>
                  <a:gd name="T25" fmla="*/ 3 h 7"/>
                  <a:gd name="T26" fmla="*/ 20 w 45"/>
                  <a:gd name="T27" fmla="*/ 2 h 7"/>
                  <a:gd name="T28" fmla="*/ 22 w 45"/>
                  <a:gd name="T29" fmla="*/ 3 h 7"/>
                  <a:gd name="T30" fmla="*/ 20 w 45"/>
                  <a:gd name="T31" fmla="*/ 5 h 7"/>
                  <a:gd name="T32" fmla="*/ 27 w 45"/>
                  <a:gd name="T33" fmla="*/ 5 h 7"/>
                  <a:gd name="T34" fmla="*/ 25 w 45"/>
                  <a:gd name="T35" fmla="*/ 3 h 7"/>
                  <a:gd name="T36" fmla="*/ 27 w 45"/>
                  <a:gd name="T37" fmla="*/ 2 h 7"/>
                  <a:gd name="T38" fmla="*/ 29 w 45"/>
                  <a:gd name="T39" fmla="*/ 3 h 7"/>
                  <a:gd name="T40" fmla="*/ 27 w 45"/>
                  <a:gd name="T41" fmla="*/ 5 h 7"/>
                  <a:gd name="T42" fmla="*/ 34 w 45"/>
                  <a:gd name="T43" fmla="*/ 5 h 7"/>
                  <a:gd name="T44" fmla="*/ 32 w 45"/>
                  <a:gd name="T45" fmla="*/ 3 h 7"/>
                  <a:gd name="T46" fmla="*/ 34 w 45"/>
                  <a:gd name="T47" fmla="*/ 2 h 7"/>
                  <a:gd name="T48" fmla="*/ 36 w 45"/>
                  <a:gd name="T49" fmla="*/ 3 h 7"/>
                  <a:gd name="T50" fmla="*/ 34 w 45"/>
                  <a:gd name="T51" fmla="*/ 5 h 7"/>
                  <a:gd name="T52" fmla="*/ 45 w 45"/>
                  <a:gd name="T53" fmla="*/ 0 h 7"/>
                  <a:gd name="T54" fmla="*/ 13 w 45"/>
                  <a:gd name="T55" fmla="*/ 1 h 7"/>
                  <a:gd name="T56" fmla="*/ 17 w 45"/>
                  <a:gd name="T57" fmla="*/ 7 h 7"/>
                  <a:gd name="T58" fmla="*/ 30 w 45"/>
                  <a:gd name="T59" fmla="*/ 6 h 7"/>
                  <a:gd name="T60" fmla="*/ 34 w 45"/>
                  <a:gd name="T61" fmla="*/ 6 h 7"/>
                  <a:gd name="T62" fmla="*/ 44 w 45"/>
                  <a:gd name="T63" fmla="*/ 6 h 7"/>
                  <a:gd name="T64" fmla="*/ 45 w 45"/>
                  <a:gd name="T65" fmla="*/ 2 h 7"/>
                  <a:gd name="T66" fmla="*/ 45 w 45"/>
                  <a:gd name="T6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5" h="7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20" y="5"/>
                    </a:moveTo>
                    <a:cubicBezTo>
                      <a:pt x="19" y="5"/>
                      <a:pt x="18" y="4"/>
                      <a:pt x="18" y="3"/>
                    </a:cubicBezTo>
                    <a:cubicBezTo>
                      <a:pt x="18" y="3"/>
                      <a:pt x="19" y="2"/>
                      <a:pt x="20" y="2"/>
                    </a:cubicBezTo>
                    <a:cubicBezTo>
                      <a:pt x="21" y="2"/>
                      <a:pt x="22" y="3"/>
                      <a:pt x="22" y="3"/>
                    </a:cubicBezTo>
                    <a:cubicBezTo>
                      <a:pt x="22" y="4"/>
                      <a:pt x="21" y="5"/>
                      <a:pt x="20" y="5"/>
                    </a:cubicBezTo>
                    <a:moveTo>
                      <a:pt x="27" y="5"/>
                    </a:moveTo>
                    <a:cubicBezTo>
                      <a:pt x="26" y="5"/>
                      <a:pt x="25" y="4"/>
                      <a:pt x="25" y="3"/>
                    </a:cubicBezTo>
                    <a:cubicBezTo>
                      <a:pt x="25" y="3"/>
                      <a:pt x="26" y="2"/>
                      <a:pt x="27" y="2"/>
                    </a:cubicBezTo>
                    <a:cubicBezTo>
                      <a:pt x="28" y="2"/>
                      <a:pt x="29" y="3"/>
                      <a:pt x="29" y="3"/>
                    </a:cubicBezTo>
                    <a:cubicBezTo>
                      <a:pt x="29" y="4"/>
                      <a:pt x="28" y="5"/>
                      <a:pt x="27" y="5"/>
                    </a:cubicBezTo>
                    <a:moveTo>
                      <a:pt x="34" y="5"/>
                    </a:moveTo>
                    <a:cubicBezTo>
                      <a:pt x="32" y="5"/>
                      <a:pt x="32" y="4"/>
                      <a:pt x="32" y="3"/>
                    </a:cubicBezTo>
                    <a:cubicBezTo>
                      <a:pt x="32" y="3"/>
                      <a:pt x="32" y="2"/>
                      <a:pt x="34" y="2"/>
                    </a:cubicBezTo>
                    <a:cubicBezTo>
                      <a:pt x="35" y="2"/>
                      <a:pt x="36" y="3"/>
                      <a:pt x="36" y="3"/>
                    </a:cubicBezTo>
                    <a:cubicBezTo>
                      <a:pt x="36" y="4"/>
                      <a:pt x="35" y="5"/>
                      <a:pt x="34" y="5"/>
                    </a:cubicBezTo>
                    <a:moveTo>
                      <a:pt x="45" y="0"/>
                    </a:moveTo>
                    <a:cubicBezTo>
                      <a:pt x="13" y="1"/>
                      <a:pt x="13" y="1"/>
                      <a:pt x="13" y="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13">
                <a:extLst>
                  <a:ext uri="{FF2B5EF4-FFF2-40B4-BE49-F238E27FC236}">
                    <a16:creationId xmlns:a16="http://schemas.microsoft.com/office/drawing/2014/main" xmlns="" id="{ACE51FB9-CE0D-2D41-9F8D-0CD318364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9297" y="9434831"/>
                <a:ext cx="112713" cy="36513"/>
              </a:xfrm>
              <a:custGeom>
                <a:avLst/>
                <a:gdLst>
                  <a:gd name="T0" fmla="*/ 55 w 71"/>
                  <a:gd name="T1" fmla="*/ 0 h 23"/>
                  <a:gd name="T2" fmla="*/ 19 w 71"/>
                  <a:gd name="T3" fmla="*/ 0 h 23"/>
                  <a:gd name="T4" fmla="*/ 0 w 71"/>
                  <a:gd name="T5" fmla="*/ 0 h 23"/>
                  <a:gd name="T6" fmla="*/ 4 w 71"/>
                  <a:gd name="T7" fmla="*/ 4 h 23"/>
                  <a:gd name="T8" fmla="*/ 7 w 71"/>
                  <a:gd name="T9" fmla="*/ 7 h 23"/>
                  <a:gd name="T10" fmla="*/ 51 w 71"/>
                  <a:gd name="T11" fmla="*/ 4 h 23"/>
                  <a:gd name="T12" fmla="*/ 63 w 71"/>
                  <a:gd name="T13" fmla="*/ 19 h 23"/>
                  <a:gd name="T14" fmla="*/ 15 w 71"/>
                  <a:gd name="T15" fmla="*/ 19 h 23"/>
                  <a:gd name="T16" fmla="*/ 19 w 71"/>
                  <a:gd name="T17" fmla="*/ 23 h 23"/>
                  <a:gd name="T18" fmla="*/ 71 w 71"/>
                  <a:gd name="T19" fmla="*/ 23 h 23"/>
                  <a:gd name="T20" fmla="*/ 71 w 71"/>
                  <a:gd name="T21" fmla="*/ 23 h 23"/>
                  <a:gd name="T22" fmla="*/ 55 w 71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3">
                    <a:moveTo>
                      <a:pt x="55" y="0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7" y="7"/>
                    </a:lnTo>
                    <a:lnTo>
                      <a:pt x="51" y="4"/>
                    </a:lnTo>
                    <a:lnTo>
                      <a:pt x="63" y="19"/>
                    </a:lnTo>
                    <a:lnTo>
                      <a:pt x="15" y="19"/>
                    </a:lnTo>
                    <a:lnTo>
                      <a:pt x="19" y="23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14">
                <a:extLst>
                  <a:ext uri="{FF2B5EF4-FFF2-40B4-BE49-F238E27FC236}">
                    <a16:creationId xmlns:a16="http://schemas.microsoft.com/office/drawing/2014/main" xmlns="" id="{45136147-CEAD-F94B-8330-C1902A11D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9297" y="9434831"/>
                <a:ext cx="112713" cy="36513"/>
              </a:xfrm>
              <a:custGeom>
                <a:avLst/>
                <a:gdLst>
                  <a:gd name="T0" fmla="*/ 55 w 71"/>
                  <a:gd name="T1" fmla="*/ 0 h 23"/>
                  <a:gd name="T2" fmla="*/ 19 w 71"/>
                  <a:gd name="T3" fmla="*/ 0 h 23"/>
                  <a:gd name="T4" fmla="*/ 0 w 71"/>
                  <a:gd name="T5" fmla="*/ 0 h 23"/>
                  <a:gd name="T6" fmla="*/ 4 w 71"/>
                  <a:gd name="T7" fmla="*/ 4 h 23"/>
                  <a:gd name="T8" fmla="*/ 7 w 71"/>
                  <a:gd name="T9" fmla="*/ 7 h 23"/>
                  <a:gd name="T10" fmla="*/ 51 w 71"/>
                  <a:gd name="T11" fmla="*/ 4 h 23"/>
                  <a:gd name="T12" fmla="*/ 63 w 71"/>
                  <a:gd name="T13" fmla="*/ 19 h 23"/>
                  <a:gd name="T14" fmla="*/ 15 w 71"/>
                  <a:gd name="T15" fmla="*/ 19 h 23"/>
                  <a:gd name="T16" fmla="*/ 19 w 71"/>
                  <a:gd name="T17" fmla="*/ 23 h 23"/>
                  <a:gd name="T18" fmla="*/ 71 w 71"/>
                  <a:gd name="T19" fmla="*/ 23 h 23"/>
                  <a:gd name="T20" fmla="*/ 71 w 71"/>
                  <a:gd name="T21" fmla="*/ 23 h 23"/>
                  <a:gd name="T22" fmla="*/ 55 w 71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3">
                    <a:moveTo>
                      <a:pt x="55" y="0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7" y="7"/>
                    </a:lnTo>
                    <a:lnTo>
                      <a:pt x="51" y="4"/>
                    </a:lnTo>
                    <a:lnTo>
                      <a:pt x="63" y="19"/>
                    </a:lnTo>
                    <a:lnTo>
                      <a:pt x="15" y="19"/>
                    </a:lnTo>
                    <a:lnTo>
                      <a:pt x="19" y="23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55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15">
                <a:extLst>
                  <a:ext uri="{FF2B5EF4-FFF2-40B4-BE49-F238E27FC236}">
                    <a16:creationId xmlns:a16="http://schemas.microsoft.com/office/drawing/2014/main" xmlns="" id="{29AE8B81-0D7B-4047-8264-69AD31EA9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0410" y="9441181"/>
                <a:ext cx="88900" cy="23813"/>
              </a:xfrm>
              <a:custGeom>
                <a:avLst/>
                <a:gdLst>
                  <a:gd name="T0" fmla="*/ 44 w 56"/>
                  <a:gd name="T1" fmla="*/ 0 h 15"/>
                  <a:gd name="T2" fmla="*/ 0 w 56"/>
                  <a:gd name="T3" fmla="*/ 3 h 15"/>
                  <a:gd name="T4" fmla="*/ 0 w 56"/>
                  <a:gd name="T5" fmla="*/ 3 h 15"/>
                  <a:gd name="T6" fmla="*/ 4 w 56"/>
                  <a:gd name="T7" fmla="*/ 7 h 15"/>
                  <a:gd name="T8" fmla="*/ 8 w 56"/>
                  <a:gd name="T9" fmla="*/ 15 h 15"/>
                  <a:gd name="T10" fmla="*/ 8 w 56"/>
                  <a:gd name="T11" fmla="*/ 15 h 15"/>
                  <a:gd name="T12" fmla="*/ 8 w 56"/>
                  <a:gd name="T13" fmla="*/ 15 h 15"/>
                  <a:gd name="T14" fmla="*/ 56 w 56"/>
                  <a:gd name="T15" fmla="*/ 15 h 15"/>
                  <a:gd name="T16" fmla="*/ 44 w 56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15">
                    <a:moveTo>
                      <a:pt x="44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4" y="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6" y="15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16">
                <a:extLst>
                  <a:ext uri="{FF2B5EF4-FFF2-40B4-BE49-F238E27FC236}">
                    <a16:creationId xmlns:a16="http://schemas.microsoft.com/office/drawing/2014/main" xmlns="" id="{770C2BA2-307C-C840-876E-DF24731AB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0410" y="9441181"/>
                <a:ext cx="88900" cy="23813"/>
              </a:xfrm>
              <a:custGeom>
                <a:avLst/>
                <a:gdLst>
                  <a:gd name="T0" fmla="*/ 44 w 56"/>
                  <a:gd name="T1" fmla="*/ 0 h 15"/>
                  <a:gd name="T2" fmla="*/ 0 w 56"/>
                  <a:gd name="T3" fmla="*/ 3 h 15"/>
                  <a:gd name="T4" fmla="*/ 0 w 56"/>
                  <a:gd name="T5" fmla="*/ 3 h 15"/>
                  <a:gd name="T6" fmla="*/ 4 w 56"/>
                  <a:gd name="T7" fmla="*/ 7 h 15"/>
                  <a:gd name="T8" fmla="*/ 8 w 56"/>
                  <a:gd name="T9" fmla="*/ 15 h 15"/>
                  <a:gd name="T10" fmla="*/ 8 w 56"/>
                  <a:gd name="T11" fmla="*/ 15 h 15"/>
                  <a:gd name="T12" fmla="*/ 8 w 56"/>
                  <a:gd name="T13" fmla="*/ 15 h 15"/>
                  <a:gd name="T14" fmla="*/ 56 w 56"/>
                  <a:gd name="T15" fmla="*/ 15 h 15"/>
                  <a:gd name="T16" fmla="*/ 44 w 56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15">
                    <a:moveTo>
                      <a:pt x="44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4" y="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6" y="15"/>
                    </a:lnTo>
                    <a:lnTo>
                      <a:pt x="44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17">
                <a:extLst>
                  <a:ext uri="{FF2B5EF4-FFF2-40B4-BE49-F238E27FC236}">
                    <a16:creationId xmlns:a16="http://schemas.microsoft.com/office/drawing/2014/main" xmlns="" id="{45A901A9-5896-7843-9E68-1F2EEE034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4047" y="9384031"/>
                <a:ext cx="606425" cy="61913"/>
              </a:xfrm>
              <a:custGeom>
                <a:avLst/>
                <a:gdLst>
                  <a:gd name="T0" fmla="*/ 11 w 96"/>
                  <a:gd name="T1" fmla="*/ 0 h 10"/>
                  <a:gd name="T2" fmla="*/ 0 w 96"/>
                  <a:gd name="T3" fmla="*/ 10 h 10"/>
                  <a:gd name="T4" fmla="*/ 15 w 96"/>
                  <a:gd name="T5" fmla="*/ 8 h 10"/>
                  <a:gd name="T6" fmla="*/ 20 w 96"/>
                  <a:gd name="T7" fmla="*/ 8 h 10"/>
                  <a:gd name="T8" fmla="*/ 29 w 96"/>
                  <a:gd name="T9" fmla="*/ 8 h 10"/>
                  <a:gd name="T10" fmla="*/ 61 w 96"/>
                  <a:gd name="T11" fmla="*/ 7 h 10"/>
                  <a:gd name="T12" fmla="*/ 96 w 96"/>
                  <a:gd name="T13" fmla="*/ 7 h 10"/>
                  <a:gd name="T14" fmla="*/ 93 w 96"/>
                  <a:gd name="T15" fmla="*/ 3 h 10"/>
                  <a:gd name="T16" fmla="*/ 78 w 96"/>
                  <a:gd name="T17" fmla="*/ 3 h 10"/>
                  <a:gd name="T18" fmla="*/ 11 w 96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10">
                    <a:moveTo>
                      <a:pt x="11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61" y="7"/>
                      <a:pt x="61" y="7"/>
                      <a:pt x="61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88" y="3"/>
                      <a:pt x="83" y="3"/>
                      <a:pt x="78" y="3"/>
                    </a:cubicBezTo>
                    <a:cubicBezTo>
                      <a:pt x="48" y="3"/>
                      <a:pt x="22" y="2"/>
                      <a:pt x="1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Oval 18">
                <a:extLst>
                  <a:ext uri="{FF2B5EF4-FFF2-40B4-BE49-F238E27FC236}">
                    <a16:creationId xmlns:a16="http://schemas.microsoft.com/office/drawing/2014/main" xmlns="" id="{D69B24F1-DF38-B44B-9153-BEAF5C09A6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60" y="9441181"/>
                <a:ext cx="25400" cy="174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Oval 19">
                <a:extLst>
                  <a:ext uri="{FF2B5EF4-FFF2-40B4-BE49-F238E27FC236}">
                    <a16:creationId xmlns:a16="http://schemas.microsoft.com/office/drawing/2014/main" xmlns="" id="{CE650DCB-83EC-D84A-A9B0-FF2BA72497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2810" y="9441181"/>
                <a:ext cx="25400" cy="174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Oval 20">
                <a:extLst>
                  <a:ext uri="{FF2B5EF4-FFF2-40B4-BE49-F238E27FC236}">
                    <a16:creationId xmlns:a16="http://schemas.microsoft.com/office/drawing/2014/main" xmlns="" id="{489CE981-1427-E54F-A97D-0569FB1AC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7260" y="9441181"/>
                <a:ext cx="25400" cy="174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0" name="Freeform 21">
              <a:extLst>
                <a:ext uri="{FF2B5EF4-FFF2-40B4-BE49-F238E27FC236}">
                  <a16:creationId xmlns:a16="http://schemas.microsoft.com/office/drawing/2014/main" xmlns="" id="{2A39E93B-7A66-FB45-9EAA-50FDF19E3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147" y="9334818"/>
              <a:ext cx="915988" cy="68263"/>
            </a:xfrm>
            <a:custGeom>
              <a:avLst/>
              <a:gdLst>
                <a:gd name="T0" fmla="*/ 72 w 145"/>
                <a:gd name="T1" fmla="*/ 0 h 11"/>
                <a:gd name="T2" fmla="*/ 0 w 145"/>
                <a:gd name="T3" fmla="*/ 5 h 11"/>
                <a:gd name="T4" fmla="*/ 5 w 145"/>
                <a:gd name="T5" fmla="*/ 8 h 11"/>
                <a:gd name="T6" fmla="*/ 5 w 145"/>
                <a:gd name="T7" fmla="*/ 7 h 11"/>
                <a:gd name="T8" fmla="*/ 85 w 145"/>
                <a:gd name="T9" fmla="*/ 8 h 11"/>
                <a:gd name="T10" fmla="*/ 87 w 145"/>
                <a:gd name="T11" fmla="*/ 11 h 11"/>
                <a:gd name="T12" fmla="*/ 145 w 145"/>
                <a:gd name="T13" fmla="*/ 5 h 11"/>
                <a:gd name="T14" fmla="*/ 72 w 145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11">
                  <a:moveTo>
                    <a:pt x="72" y="0"/>
                  </a:moveTo>
                  <a:cubicBezTo>
                    <a:pt x="32" y="0"/>
                    <a:pt x="0" y="2"/>
                    <a:pt x="0" y="5"/>
                  </a:cubicBezTo>
                  <a:cubicBezTo>
                    <a:pt x="0" y="6"/>
                    <a:pt x="2" y="7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120" y="10"/>
                    <a:pt x="145" y="8"/>
                    <a:pt x="145" y="5"/>
                  </a:cubicBezTo>
                  <a:cubicBezTo>
                    <a:pt x="145" y="2"/>
                    <a:pt x="113" y="0"/>
                    <a:pt x="72" y="0"/>
                  </a:cubicBezTo>
                </a:path>
              </a:pathLst>
            </a:custGeom>
            <a:solidFill>
              <a:srgbClr val="B62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22">
              <a:extLst>
                <a:ext uri="{FF2B5EF4-FFF2-40B4-BE49-F238E27FC236}">
                  <a16:creationId xmlns:a16="http://schemas.microsoft.com/office/drawing/2014/main" xmlns="" id="{C967C11A-FA7A-794D-A7B2-6E6406BC6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3897" y="9377681"/>
              <a:ext cx="517525" cy="25400"/>
            </a:xfrm>
            <a:custGeom>
              <a:avLst/>
              <a:gdLst>
                <a:gd name="T0" fmla="*/ 0 w 82"/>
                <a:gd name="T1" fmla="*/ 0 h 4"/>
                <a:gd name="T2" fmla="*/ 0 w 82"/>
                <a:gd name="T3" fmla="*/ 1 h 4"/>
                <a:gd name="T4" fmla="*/ 67 w 82"/>
                <a:gd name="T5" fmla="*/ 4 h 4"/>
                <a:gd name="T6" fmla="*/ 82 w 82"/>
                <a:gd name="T7" fmla="*/ 4 h 4"/>
                <a:gd name="T8" fmla="*/ 80 w 82"/>
                <a:gd name="T9" fmla="*/ 1 h 4"/>
                <a:gd name="T10" fmla="*/ 0 w 8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1" y="3"/>
                    <a:pt x="37" y="4"/>
                    <a:pt x="67" y="4"/>
                  </a:cubicBezTo>
                  <a:cubicBezTo>
                    <a:pt x="72" y="4"/>
                    <a:pt x="77" y="4"/>
                    <a:pt x="82" y="4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3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23">
              <a:extLst>
                <a:ext uri="{FF2B5EF4-FFF2-40B4-BE49-F238E27FC236}">
                  <a16:creationId xmlns:a16="http://schemas.microsoft.com/office/drawing/2014/main" xmlns="" id="{34B3DFE1-3E0D-6845-9F46-CFE69A273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4560" y="8101330"/>
              <a:ext cx="76200" cy="1120776"/>
            </a:xfrm>
            <a:custGeom>
              <a:avLst/>
              <a:gdLst>
                <a:gd name="T0" fmla="*/ 48 w 48"/>
                <a:gd name="T1" fmla="*/ 0 h 706"/>
                <a:gd name="T2" fmla="*/ 12 w 48"/>
                <a:gd name="T3" fmla="*/ 702 h 706"/>
                <a:gd name="T4" fmla="*/ 0 w 48"/>
                <a:gd name="T5" fmla="*/ 706 h 706"/>
                <a:gd name="T6" fmla="*/ 44 w 48"/>
                <a:gd name="T7" fmla="*/ 4 h 706"/>
                <a:gd name="T8" fmla="*/ 48 w 4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706">
                  <a:moveTo>
                    <a:pt x="48" y="0"/>
                  </a:moveTo>
                  <a:lnTo>
                    <a:pt x="12" y="702"/>
                  </a:lnTo>
                  <a:lnTo>
                    <a:pt x="0" y="706"/>
                  </a:lnTo>
                  <a:lnTo>
                    <a:pt x="44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24">
              <a:extLst>
                <a:ext uri="{FF2B5EF4-FFF2-40B4-BE49-F238E27FC236}">
                  <a16:creationId xmlns:a16="http://schemas.microsoft.com/office/drawing/2014/main" xmlns="" id="{D199CEAC-380D-7C41-AA9A-B07E46ED9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147" y="9096693"/>
              <a:ext cx="536575" cy="131763"/>
            </a:xfrm>
            <a:custGeom>
              <a:avLst/>
              <a:gdLst>
                <a:gd name="T0" fmla="*/ 43 w 85"/>
                <a:gd name="T1" fmla="*/ 19 h 21"/>
                <a:gd name="T2" fmla="*/ 1 w 85"/>
                <a:gd name="T3" fmla="*/ 2 h 21"/>
                <a:gd name="T4" fmla="*/ 0 w 85"/>
                <a:gd name="T5" fmla="*/ 4 h 21"/>
                <a:gd name="T6" fmla="*/ 43 w 85"/>
                <a:gd name="T7" fmla="*/ 21 h 21"/>
                <a:gd name="T8" fmla="*/ 85 w 85"/>
                <a:gd name="T9" fmla="*/ 2 h 21"/>
                <a:gd name="T10" fmla="*/ 84 w 85"/>
                <a:gd name="T11" fmla="*/ 1 h 21"/>
                <a:gd name="T12" fmla="*/ 43 w 85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1">
                  <a:moveTo>
                    <a:pt x="43" y="19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0"/>
                    <a:pt x="84" y="1"/>
                    <a:pt x="84" y="1"/>
                  </a:cubicBezTo>
                  <a:lnTo>
                    <a:pt x="43" y="19"/>
                  </a:lnTo>
                  <a:close/>
                </a:path>
              </a:pathLst>
            </a:custGeom>
            <a:solidFill>
              <a:srgbClr val="FF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25">
              <a:extLst>
                <a:ext uri="{FF2B5EF4-FFF2-40B4-BE49-F238E27FC236}">
                  <a16:creationId xmlns:a16="http://schemas.microsoft.com/office/drawing/2014/main" xmlns="" id="{0BED1AFF-C65E-2E4F-9697-0ED87F469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047" y="9252268"/>
              <a:ext cx="606425" cy="57150"/>
            </a:xfrm>
            <a:custGeom>
              <a:avLst/>
              <a:gdLst>
                <a:gd name="T0" fmla="*/ 103 w 382"/>
                <a:gd name="T1" fmla="*/ 0 h 36"/>
                <a:gd name="T2" fmla="*/ 0 w 382"/>
                <a:gd name="T3" fmla="*/ 12 h 36"/>
                <a:gd name="T4" fmla="*/ 83 w 382"/>
                <a:gd name="T5" fmla="*/ 36 h 36"/>
                <a:gd name="T6" fmla="*/ 382 w 382"/>
                <a:gd name="T7" fmla="*/ 36 h 36"/>
                <a:gd name="T8" fmla="*/ 378 w 382"/>
                <a:gd name="T9" fmla="*/ 24 h 36"/>
                <a:gd name="T10" fmla="*/ 103 w 382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36">
                  <a:moveTo>
                    <a:pt x="103" y="0"/>
                  </a:moveTo>
                  <a:lnTo>
                    <a:pt x="0" y="12"/>
                  </a:lnTo>
                  <a:lnTo>
                    <a:pt x="83" y="36"/>
                  </a:lnTo>
                  <a:lnTo>
                    <a:pt x="382" y="36"/>
                  </a:lnTo>
                  <a:lnTo>
                    <a:pt x="378" y="2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B6203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6">
              <a:extLst>
                <a:ext uri="{FF2B5EF4-FFF2-40B4-BE49-F238E27FC236}">
                  <a16:creationId xmlns:a16="http://schemas.microsoft.com/office/drawing/2014/main" xmlns="" id="{016E787C-C0CA-8346-AB1F-C0B56C5BF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8497" y="8158480"/>
              <a:ext cx="309563" cy="1057276"/>
            </a:xfrm>
            <a:custGeom>
              <a:avLst/>
              <a:gdLst>
                <a:gd name="T0" fmla="*/ 49 w 49"/>
                <a:gd name="T1" fmla="*/ 0 h 169"/>
                <a:gd name="T2" fmla="*/ 42 w 49"/>
                <a:gd name="T3" fmla="*/ 169 h 169"/>
                <a:gd name="T4" fmla="*/ 0 w 49"/>
                <a:gd name="T5" fmla="*/ 152 h 169"/>
                <a:gd name="T6" fmla="*/ 49 w 49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169">
                  <a:moveTo>
                    <a:pt x="49" y="0"/>
                  </a:moveTo>
                  <a:cubicBezTo>
                    <a:pt x="49" y="0"/>
                    <a:pt x="33" y="134"/>
                    <a:pt x="42" y="169"/>
                  </a:cubicBezTo>
                  <a:cubicBezTo>
                    <a:pt x="33" y="166"/>
                    <a:pt x="0" y="152"/>
                    <a:pt x="0" y="152"/>
                  </a:cubicBezTo>
                  <a:cubicBezTo>
                    <a:pt x="0" y="152"/>
                    <a:pt x="5" y="69"/>
                    <a:pt x="49" y="0"/>
                  </a:cubicBezTo>
                  <a:close/>
                </a:path>
              </a:pathLst>
            </a:custGeom>
            <a:gradFill>
              <a:gsLst>
                <a:gs pos="0">
                  <a:srgbClr val="FFB400"/>
                </a:gs>
                <a:gs pos="100000">
                  <a:srgbClr val="FFB400">
                    <a:alpha val="0"/>
                  </a:srgb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27">
              <a:extLst>
                <a:ext uri="{FF2B5EF4-FFF2-40B4-BE49-F238E27FC236}">
                  <a16:creationId xmlns:a16="http://schemas.microsoft.com/office/drawing/2014/main" xmlns="" id="{C307703E-1065-864D-8F90-E8F23605F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3610" y="8358505"/>
              <a:ext cx="258763" cy="857250"/>
            </a:xfrm>
            <a:custGeom>
              <a:avLst/>
              <a:gdLst>
                <a:gd name="T0" fmla="*/ 32 w 163"/>
                <a:gd name="T1" fmla="*/ 0 h 540"/>
                <a:gd name="T2" fmla="*/ 0 w 163"/>
                <a:gd name="T3" fmla="*/ 540 h 540"/>
                <a:gd name="T4" fmla="*/ 163 w 163"/>
                <a:gd name="T5" fmla="*/ 469 h 540"/>
                <a:gd name="T6" fmla="*/ 32 w 163"/>
                <a:gd name="T7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540">
                  <a:moveTo>
                    <a:pt x="32" y="0"/>
                  </a:moveTo>
                  <a:lnTo>
                    <a:pt x="0" y="540"/>
                  </a:lnTo>
                  <a:lnTo>
                    <a:pt x="163" y="469"/>
                  </a:lnTo>
                  <a:lnTo>
                    <a:pt x="32" y="0"/>
                  </a:lnTo>
                  <a:close/>
                </a:path>
              </a:pathLst>
            </a:custGeom>
            <a:gradFill>
              <a:gsLst>
                <a:gs pos="0">
                  <a:srgbClr val="FFB400"/>
                </a:gs>
                <a:gs pos="100000">
                  <a:srgbClr val="FFB400">
                    <a:alpha val="0"/>
                  </a:srgb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28">
              <a:extLst>
                <a:ext uri="{FF2B5EF4-FFF2-40B4-BE49-F238E27FC236}">
                  <a16:creationId xmlns:a16="http://schemas.microsoft.com/office/drawing/2014/main" xmlns="" id="{28E7FC9E-4BEE-364D-81A1-C18B7EBCE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5647" y="9209406"/>
              <a:ext cx="284163" cy="119063"/>
            </a:xfrm>
            <a:custGeom>
              <a:avLst/>
              <a:gdLst>
                <a:gd name="T0" fmla="*/ 179 w 179"/>
                <a:gd name="T1" fmla="*/ 75 h 75"/>
                <a:gd name="T2" fmla="*/ 175 w 179"/>
                <a:gd name="T3" fmla="*/ 12 h 75"/>
                <a:gd name="T4" fmla="*/ 15 w 179"/>
                <a:gd name="T5" fmla="*/ 0 h 75"/>
                <a:gd name="T6" fmla="*/ 0 w 179"/>
                <a:gd name="T7" fmla="*/ 39 h 75"/>
                <a:gd name="T8" fmla="*/ 47 w 179"/>
                <a:gd name="T9" fmla="*/ 55 h 75"/>
                <a:gd name="T10" fmla="*/ 179 w 179"/>
                <a:gd name="T1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75">
                  <a:moveTo>
                    <a:pt x="179" y="75"/>
                  </a:moveTo>
                  <a:lnTo>
                    <a:pt x="175" y="12"/>
                  </a:lnTo>
                  <a:lnTo>
                    <a:pt x="15" y="0"/>
                  </a:lnTo>
                  <a:lnTo>
                    <a:pt x="0" y="39"/>
                  </a:lnTo>
                  <a:lnTo>
                    <a:pt x="47" y="55"/>
                  </a:lnTo>
                  <a:lnTo>
                    <a:pt x="179" y="75"/>
                  </a:lnTo>
                  <a:close/>
                </a:path>
              </a:pathLst>
            </a:custGeom>
            <a:solidFill>
              <a:srgbClr val="B6203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29">
              <a:extLst>
                <a:ext uri="{FF2B5EF4-FFF2-40B4-BE49-F238E27FC236}">
                  <a16:creationId xmlns:a16="http://schemas.microsoft.com/office/drawing/2014/main" xmlns="" id="{A46A17F8-5A48-C24C-BD3B-83F0BA5CE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5647" y="9209406"/>
              <a:ext cx="284163" cy="119063"/>
            </a:xfrm>
            <a:custGeom>
              <a:avLst/>
              <a:gdLst>
                <a:gd name="T0" fmla="*/ 179 w 179"/>
                <a:gd name="T1" fmla="*/ 75 h 75"/>
                <a:gd name="T2" fmla="*/ 175 w 179"/>
                <a:gd name="T3" fmla="*/ 12 h 75"/>
                <a:gd name="T4" fmla="*/ 15 w 179"/>
                <a:gd name="T5" fmla="*/ 0 h 75"/>
                <a:gd name="T6" fmla="*/ 0 w 179"/>
                <a:gd name="T7" fmla="*/ 39 h 75"/>
                <a:gd name="T8" fmla="*/ 47 w 179"/>
                <a:gd name="T9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75">
                  <a:moveTo>
                    <a:pt x="179" y="75"/>
                  </a:moveTo>
                  <a:lnTo>
                    <a:pt x="175" y="12"/>
                  </a:lnTo>
                  <a:lnTo>
                    <a:pt x="15" y="0"/>
                  </a:lnTo>
                  <a:lnTo>
                    <a:pt x="0" y="39"/>
                  </a:lnTo>
                  <a:lnTo>
                    <a:pt x="47" y="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xmlns="" id="{BF2E6A60-E100-BD48-A64C-B3FA82AC9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9297" y="9209406"/>
              <a:ext cx="112713" cy="87313"/>
            </a:xfrm>
            <a:custGeom>
              <a:avLst/>
              <a:gdLst>
                <a:gd name="T0" fmla="*/ 19 w 71"/>
                <a:gd name="T1" fmla="*/ 0 h 55"/>
                <a:gd name="T2" fmla="*/ 0 w 71"/>
                <a:gd name="T3" fmla="*/ 51 h 55"/>
                <a:gd name="T4" fmla="*/ 51 w 71"/>
                <a:gd name="T5" fmla="*/ 55 h 55"/>
                <a:gd name="T6" fmla="*/ 55 w 71"/>
                <a:gd name="T7" fmla="*/ 55 h 55"/>
                <a:gd name="T8" fmla="*/ 71 w 71"/>
                <a:gd name="T9" fmla="*/ 4 h 55"/>
                <a:gd name="T10" fmla="*/ 19 w 71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5">
                  <a:moveTo>
                    <a:pt x="19" y="0"/>
                  </a:moveTo>
                  <a:lnTo>
                    <a:pt x="0" y="51"/>
                  </a:lnTo>
                  <a:lnTo>
                    <a:pt x="51" y="55"/>
                  </a:lnTo>
                  <a:lnTo>
                    <a:pt x="55" y="55"/>
                  </a:lnTo>
                  <a:lnTo>
                    <a:pt x="71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B4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1">
              <a:extLst>
                <a:ext uri="{FF2B5EF4-FFF2-40B4-BE49-F238E27FC236}">
                  <a16:creationId xmlns:a16="http://schemas.microsoft.com/office/drawing/2014/main" xmlns="" id="{C355D8B4-5B31-B046-B581-0F64A8E9C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047" y="9271318"/>
              <a:ext cx="606425" cy="100013"/>
            </a:xfrm>
            <a:custGeom>
              <a:avLst/>
              <a:gdLst>
                <a:gd name="T0" fmla="*/ 0 w 382"/>
                <a:gd name="T1" fmla="*/ 0 h 63"/>
                <a:gd name="T2" fmla="*/ 44 w 382"/>
                <a:gd name="T3" fmla="*/ 63 h 63"/>
                <a:gd name="T4" fmla="*/ 362 w 382"/>
                <a:gd name="T5" fmla="*/ 59 h 63"/>
                <a:gd name="T6" fmla="*/ 382 w 382"/>
                <a:gd name="T7" fmla="*/ 24 h 63"/>
                <a:gd name="T8" fmla="*/ 79 w 382"/>
                <a:gd name="T9" fmla="*/ 12 h 63"/>
                <a:gd name="T10" fmla="*/ 0 w 382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63">
                  <a:moveTo>
                    <a:pt x="0" y="0"/>
                  </a:moveTo>
                  <a:lnTo>
                    <a:pt x="44" y="63"/>
                  </a:lnTo>
                  <a:lnTo>
                    <a:pt x="362" y="59"/>
                  </a:lnTo>
                  <a:lnTo>
                    <a:pt x="382" y="24"/>
                  </a:lnTo>
                  <a:lnTo>
                    <a:pt x="79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32">
              <a:extLst>
                <a:ext uri="{FF2B5EF4-FFF2-40B4-BE49-F238E27FC236}">
                  <a16:creationId xmlns:a16="http://schemas.microsoft.com/office/drawing/2014/main" xmlns="" id="{E1363C5F-9EC8-0742-8C29-DD7F0CCB3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0410" y="9222106"/>
              <a:ext cx="88900" cy="55563"/>
            </a:xfrm>
            <a:custGeom>
              <a:avLst/>
              <a:gdLst>
                <a:gd name="T0" fmla="*/ 0 w 56"/>
                <a:gd name="T1" fmla="*/ 23 h 35"/>
                <a:gd name="T2" fmla="*/ 44 w 56"/>
                <a:gd name="T3" fmla="*/ 35 h 35"/>
                <a:gd name="T4" fmla="*/ 56 w 56"/>
                <a:gd name="T5" fmla="*/ 4 h 35"/>
                <a:gd name="T6" fmla="*/ 8 w 56"/>
                <a:gd name="T7" fmla="*/ 0 h 35"/>
                <a:gd name="T8" fmla="*/ 0 w 56"/>
                <a:gd name="T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5">
                  <a:moveTo>
                    <a:pt x="0" y="23"/>
                  </a:moveTo>
                  <a:lnTo>
                    <a:pt x="44" y="35"/>
                  </a:lnTo>
                  <a:lnTo>
                    <a:pt x="56" y="4"/>
                  </a:lnTo>
                  <a:lnTo>
                    <a:pt x="8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Oval 33">
              <a:extLst>
                <a:ext uri="{FF2B5EF4-FFF2-40B4-BE49-F238E27FC236}">
                  <a16:creationId xmlns:a16="http://schemas.microsoft.com/office/drawing/2014/main" xmlns="" id="{8C094CE9-4EE6-CE4F-ADC3-9E8624EB5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8360" y="9239568"/>
              <a:ext cx="25400" cy="38100"/>
            </a:xfrm>
            <a:prstGeom prst="ellipse">
              <a:avLst/>
            </a:pr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Oval 34">
              <a:extLst>
                <a:ext uri="{FF2B5EF4-FFF2-40B4-BE49-F238E27FC236}">
                  <a16:creationId xmlns:a16="http://schemas.microsoft.com/office/drawing/2014/main" xmlns="" id="{15B65A31-A4E9-2348-B887-3A263325A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52810" y="9239568"/>
              <a:ext cx="25400" cy="38100"/>
            </a:xfrm>
            <a:prstGeom prst="ellipse">
              <a:avLst/>
            </a:pr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Oval 35">
              <a:extLst>
                <a:ext uri="{FF2B5EF4-FFF2-40B4-BE49-F238E27FC236}">
                  <a16:creationId xmlns:a16="http://schemas.microsoft.com/office/drawing/2014/main" xmlns="" id="{774ACEB6-166B-2747-98DB-814A9819A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7260" y="9239568"/>
              <a:ext cx="25400" cy="38100"/>
            </a:xfrm>
            <a:prstGeom prst="ellipse">
              <a:avLst/>
            </a:pr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xmlns="" id="{E447786E-4FCF-814D-A6A5-F20A8A542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147" y="9334818"/>
              <a:ext cx="733425" cy="55563"/>
            </a:xfrm>
            <a:custGeom>
              <a:avLst/>
              <a:gdLst>
                <a:gd name="T0" fmla="*/ 5 w 116"/>
                <a:gd name="T1" fmla="*/ 6 h 9"/>
                <a:gd name="T2" fmla="*/ 3 w 116"/>
                <a:gd name="T3" fmla="*/ 1 h 9"/>
                <a:gd name="T4" fmla="*/ 12 w 116"/>
                <a:gd name="T5" fmla="*/ 3 h 9"/>
                <a:gd name="T6" fmla="*/ 20 w 116"/>
                <a:gd name="T7" fmla="*/ 4 h 9"/>
                <a:gd name="T8" fmla="*/ 30 w 116"/>
                <a:gd name="T9" fmla="*/ 4 h 9"/>
                <a:gd name="T10" fmla="*/ 45 w 116"/>
                <a:gd name="T11" fmla="*/ 4 h 9"/>
                <a:gd name="T12" fmla="*/ 57 w 116"/>
                <a:gd name="T13" fmla="*/ 4 h 9"/>
                <a:gd name="T14" fmla="*/ 74 w 116"/>
                <a:gd name="T15" fmla="*/ 4 h 9"/>
                <a:gd name="T16" fmla="*/ 85 w 116"/>
                <a:gd name="T17" fmla="*/ 1 h 9"/>
                <a:gd name="T18" fmla="*/ 104 w 116"/>
                <a:gd name="T19" fmla="*/ 4 h 9"/>
                <a:gd name="T20" fmla="*/ 114 w 116"/>
                <a:gd name="T21" fmla="*/ 6 h 9"/>
                <a:gd name="T22" fmla="*/ 5 w 116"/>
                <a:gd name="T2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9">
                  <a:moveTo>
                    <a:pt x="5" y="6"/>
                  </a:moveTo>
                  <a:cubicBezTo>
                    <a:pt x="1" y="6"/>
                    <a:pt x="0" y="0"/>
                    <a:pt x="3" y="1"/>
                  </a:cubicBezTo>
                  <a:cubicBezTo>
                    <a:pt x="7" y="2"/>
                    <a:pt x="10" y="4"/>
                    <a:pt x="12" y="3"/>
                  </a:cubicBezTo>
                  <a:cubicBezTo>
                    <a:pt x="14" y="2"/>
                    <a:pt x="17" y="3"/>
                    <a:pt x="20" y="4"/>
                  </a:cubicBezTo>
                  <a:cubicBezTo>
                    <a:pt x="23" y="4"/>
                    <a:pt x="26" y="6"/>
                    <a:pt x="30" y="4"/>
                  </a:cubicBezTo>
                  <a:cubicBezTo>
                    <a:pt x="34" y="3"/>
                    <a:pt x="42" y="3"/>
                    <a:pt x="45" y="4"/>
                  </a:cubicBezTo>
                  <a:cubicBezTo>
                    <a:pt x="47" y="5"/>
                    <a:pt x="53" y="5"/>
                    <a:pt x="57" y="4"/>
                  </a:cubicBezTo>
                  <a:cubicBezTo>
                    <a:pt x="61" y="3"/>
                    <a:pt x="69" y="3"/>
                    <a:pt x="74" y="4"/>
                  </a:cubicBezTo>
                  <a:cubicBezTo>
                    <a:pt x="78" y="6"/>
                    <a:pt x="83" y="0"/>
                    <a:pt x="85" y="1"/>
                  </a:cubicBezTo>
                  <a:cubicBezTo>
                    <a:pt x="86" y="2"/>
                    <a:pt x="99" y="4"/>
                    <a:pt x="104" y="4"/>
                  </a:cubicBezTo>
                  <a:cubicBezTo>
                    <a:pt x="110" y="3"/>
                    <a:pt x="116" y="6"/>
                    <a:pt x="114" y="6"/>
                  </a:cubicBezTo>
                  <a:cubicBezTo>
                    <a:pt x="111" y="5"/>
                    <a:pt x="27" y="9"/>
                    <a:pt x="5" y="6"/>
                  </a:cubicBezTo>
                  <a:close/>
                </a:path>
              </a:pathLst>
            </a:custGeom>
            <a:solidFill>
              <a:srgbClr val="B62032">
                <a:alpha val="2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413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FF81CF9-FE28-894C-B8BC-58779C755803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总体要求基本内容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FC43F20-A62A-D749-93A7-68A234F82846}"/>
              </a:ext>
            </a:extLst>
          </p:cNvPr>
          <p:cNvGrpSpPr/>
          <p:nvPr/>
        </p:nvGrpSpPr>
        <p:grpSpPr>
          <a:xfrm>
            <a:off x="874713" y="2010897"/>
            <a:ext cx="10442575" cy="1976903"/>
            <a:chOff x="874713" y="2010897"/>
            <a:chExt cx="10442575" cy="1976903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B58B2604-FADD-A043-8402-A4C8297CF826}"/>
                </a:ext>
              </a:extLst>
            </p:cNvPr>
            <p:cNvSpPr txBox="1"/>
            <p:nvPr/>
          </p:nvSpPr>
          <p:spPr>
            <a:xfrm>
              <a:off x="1161534" y="2010897"/>
              <a:ext cx="98689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" altLang="zh-CN" sz="4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《</a:t>
              </a:r>
              <a:r>
                <a:rPr kumimoji="1" lang="zh-CN" altLang="en-US" sz="4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新时代爱国主义教育实施纲要</a:t>
              </a:r>
              <a:r>
                <a:rPr kumimoji="1" lang="en-US" altLang="zh-CN" sz="4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》</a:t>
              </a:r>
              <a:endParaRPr kumimoji="1" lang="zh-CN" altLang="en-US" sz="4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1" name="文本框 4">
              <a:extLst>
                <a:ext uri="{FF2B5EF4-FFF2-40B4-BE49-F238E27FC236}">
                  <a16:creationId xmlns:a16="http://schemas.microsoft.com/office/drawing/2014/main" xmlns="" id="{92AB59BE-A91B-E54D-A313-11C766E860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4835" y="2928826"/>
              <a:ext cx="8642329" cy="78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爱国主义精神深深植根于中华民族心中，维系着中华大地上各个民族的团结统一， 激励着代又一代中华儿女为国家发展繁荣而自强不息、不懈奋斗。</a:t>
              </a:r>
              <a:endPara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3" name="直线连接符 12">
              <a:extLst>
                <a:ext uri="{FF2B5EF4-FFF2-40B4-BE49-F238E27FC236}">
                  <a16:creationId xmlns:a16="http://schemas.microsoft.com/office/drawing/2014/main" xmlns="" id="{9B36703F-796F-CE48-B4C4-9A002EB8E108}"/>
                </a:ext>
              </a:extLst>
            </p:cNvPr>
            <p:cNvCxnSpPr>
              <a:cxnSpLocks/>
            </p:cNvCxnSpPr>
            <p:nvPr/>
          </p:nvCxnSpPr>
          <p:spPr>
            <a:xfrm>
              <a:off x="874713" y="3987800"/>
              <a:ext cx="10442575" cy="0"/>
            </a:xfrm>
            <a:prstGeom prst="line">
              <a:avLst/>
            </a:prstGeom>
            <a:ln w="25400">
              <a:solidFill>
                <a:srgbClr val="FBC68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4">
              <a:extLst>
                <a:ext uri="{FF2B5EF4-FFF2-40B4-BE49-F238E27FC236}">
                  <a16:creationId xmlns:a16="http://schemas.microsoft.com/office/drawing/2014/main" xmlns="" id="{6FE0C501-C499-E544-8635-974AE09889D4}"/>
                </a:ext>
              </a:extLst>
            </p:cNvPr>
            <p:cNvCxnSpPr>
              <a:cxnSpLocks/>
            </p:cNvCxnSpPr>
            <p:nvPr/>
          </p:nvCxnSpPr>
          <p:spPr>
            <a:xfrm>
              <a:off x="874713" y="2426395"/>
              <a:ext cx="900122" cy="0"/>
            </a:xfrm>
            <a:prstGeom prst="line">
              <a:avLst/>
            </a:prstGeom>
            <a:ln w="25400">
              <a:solidFill>
                <a:srgbClr val="FBC68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>
              <a:extLst>
                <a:ext uri="{FF2B5EF4-FFF2-40B4-BE49-F238E27FC236}">
                  <a16:creationId xmlns:a16="http://schemas.microsoft.com/office/drawing/2014/main" xmlns="" id="{DFB50B7C-A2C6-4949-8CC4-2B52716F980A}"/>
                </a:ext>
              </a:extLst>
            </p:cNvPr>
            <p:cNvCxnSpPr>
              <a:cxnSpLocks/>
            </p:cNvCxnSpPr>
            <p:nvPr/>
          </p:nvCxnSpPr>
          <p:spPr>
            <a:xfrm>
              <a:off x="10417164" y="2426395"/>
              <a:ext cx="900122" cy="0"/>
            </a:xfrm>
            <a:prstGeom prst="line">
              <a:avLst/>
            </a:prstGeom>
            <a:ln w="25400">
              <a:solidFill>
                <a:srgbClr val="FBC68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8">
              <a:extLst>
                <a:ext uri="{FF2B5EF4-FFF2-40B4-BE49-F238E27FC236}">
                  <a16:creationId xmlns:a16="http://schemas.microsoft.com/office/drawing/2014/main" xmlns="" id="{ABF41EDC-4437-3947-9B6B-0AFA9F57668A}"/>
                </a:ext>
              </a:extLst>
            </p:cNvPr>
            <p:cNvCxnSpPr>
              <a:cxnSpLocks/>
            </p:cNvCxnSpPr>
            <p:nvPr/>
          </p:nvCxnSpPr>
          <p:spPr>
            <a:xfrm>
              <a:off x="877878" y="2426395"/>
              <a:ext cx="0" cy="1561405"/>
            </a:xfrm>
            <a:prstGeom prst="line">
              <a:avLst/>
            </a:prstGeom>
            <a:ln w="25400">
              <a:solidFill>
                <a:srgbClr val="FBC68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>
              <a:extLst>
                <a:ext uri="{FF2B5EF4-FFF2-40B4-BE49-F238E27FC236}">
                  <a16:creationId xmlns:a16="http://schemas.microsoft.com/office/drawing/2014/main" xmlns="" id="{90F0269B-A4C9-AE43-B1D8-B0A0EC87EA99}"/>
                </a:ext>
              </a:extLst>
            </p:cNvPr>
            <p:cNvCxnSpPr>
              <a:cxnSpLocks/>
            </p:cNvCxnSpPr>
            <p:nvPr/>
          </p:nvCxnSpPr>
          <p:spPr>
            <a:xfrm>
              <a:off x="11317286" y="2426394"/>
              <a:ext cx="0" cy="1561405"/>
            </a:xfrm>
            <a:prstGeom prst="line">
              <a:avLst/>
            </a:prstGeom>
            <a:ln w="25400">
              <a:solidFill>
                <a:srgbClr val="FBC68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4">
            <a:extLst>
              <a:ext uri="{FF2B5EF4-FFF2-40B4-BE49-F238E27FC236}">
                <a16:creationId xmlns:a16="http://schemas.microsoft.com/office/drawing/2014/main" xmlns="" id="{0D4C7E3C-367C-744F-9859-37C09DC1D5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8165" y="4440838"/>
            <a:ext cx="8242301" cy="1156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rPr>
              <a:t>中国共产党是爱国主义精神最坚定的弘扬者和实践者，</a:t>
            </a:r>
            <a:r>
              <a:rPr lang="en-US" altLang="zh-CN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rPr>
              <a:t>90</a:t>
            </a:r>
            <a:r>
              <a:rPr lang="zh-CN" altLang="en-US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rPr>
              <a:t>多年来，中国共产党团结带领全国各族人民进行的革命、建设、改革实践是爱国主义的伟大实践，写下了中华民族爱国主义精神的辉煌篇章。</a:t>
            </a:r>
            <a:endParaRPr kumimoji="0" lang="zh-CN" altLang="en-US" sz="1600" b="1" u="none" strike="noStrike" kern="1200" cap="none" spc="0" normalizeH="0" baseline="0" noProof="0" dirty="0">
              <a:ln>
                <a:noFill/>
              </a:ln>
              <a:solidFill>
                <a:srgbClr val="FBC68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15F7BD12-1328-6F4F-B45E-830EA9AE1A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534" y="4249107"/>
            <a:ext cx="1454140" cy="149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85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92ACC34-F49D-2846-8FEB-9B175039F19E}"/>
              </a:ext>
            </a:extLst>
          </p:cNvPr>
          <p:cNvGrpSpPr/>
          <p:nvPr/>
        </p:nvGrpSpPr>
        <p:grpSpPr>
          <a:xfrm>
            <a:off x="874713" y="2258438"/>
            <a:ext cx="2607041" cy="2804746"/>
            <a:chOff x="874713" y="2258438"/>
            <a:chExt cx="2607041" cy="2804746"/>
          </a:xfrm>
        </p:grpSpPr>
        <p:sp>
          <p:nvSpPr>
            <p:cNvPr id="2" name="圆角矩形 1">
              <a:extLst>
                <a:ext uri="{FF2B5EF4-FFF2-40B4-BE49-F238E27FC236}">
                  <a16:creationId xmlns:a16="http://schemas.microsoft.com/office/drawing/2014/main" xmlns="" id="{C23D517B-B179-034F-8E96-62B749763266}"/>
                </a:ext>
              </a:extLst>
            </p:cNvPr>
            <p:cNvSpPr/>
            <p:nvPr/>
          </p:nvSpPr>
          <p:spPr>
            <a:xfrm>
              <a:off x="874713" y="2258438"/>
              <a:ext cx="2607041" cy="2804746"/>
            </a:xfrm>
            <a:prstGeom prst="roundRect">
              <a:avLst>
                <a:gd name="adj" fmla="val 5875"/>
              </a:avLst>
            </a:prstGeom>
            <a:gradFill>
              <a:gsLst>
                <a:gs pos="0">
                  <a:srgbClr val="FFDEAB"/>
                </a:gs>
                <a:gs pos="100000">
                  <a:srgbClr val="F8AF5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D395959E-7AED-424E-A7F3-704E28CA3A93}"/>
                </a:ext>
              </a:extLst>
            </p:cNvPr>
            <p:cNvSpPr txBox="1"/>
            <p:nvPr/>
          </p:nvSpPr>
          <p:spPr>
            <a:xfrm>
              <a:off x="1158021" y="2875981"/>
              <a:ext cx="2040425" cy="156966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kumimoji="1" lang="zh-CN" altLang="en-US" sz="4800" b="1" dirty="0">
                  <a:solidFill>
                    <a:srgbClr val="C00000"/>
                  </a:solidFill>
                  <a:cs typeface="+mn-ea"/>
                  <a:sym typeface="+mn-lt"/>
                </a:rPr>
                <a:t>引导</a:t>
              </a:r>
              <a:endParaRPr kumimoji="1" lang="en-US" altLang="zh-CN" sz="4800" b="1" dirty="0">
                <a:solidFill>
                  <a:srgbClr val="C00000"/>
                </a:solidFill>
                <a:cs typeface="+mn-ea"/>
                <a:sym typeface="+mn-lt"/>
              </a:endParaRPr>
            </a:p>
            <a:p>
              <a:pPr algn="ctr"/>
              <a:r>
                <a:rPr kumimoji="1" lang="zh-CN" altLang="en-US" sz="4800" b="1" dirty="0">
                  <a:solidFill>
                    <a:srgbClr val="C00000"/>
                  </a:solidFill>
                  <a:cs typeface="+mn-ea"/>
                  <a:sym typeface="+mn-lt"/>
                </a:rPr>
                <a:t>人们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B885521A-392B-084F-A36D-0CEF87B04945}"/>
              </a:ext>
            </a:extLst>
          </p:cNvPr>
          <p:cNvGrpSpPr/>
          <p:nvPr/>
        </p:nvGrpSpPr>
        <p:grpSpPr>
          <a:xfrm>
            <a:off x="3624595" y="2572132"/>
            <a:ext cx="7552225" cy="2188512"/>
            <a:chOff x="3624595" y="2572132"/>
            <a:chExt cx="7552225" cy="2188512"/>
          </a:xfrm>
        </p:grpSpPr>
        <p:sp>
          <p:nvSpPr>
            <p:cNvPr id="7" name="文本框 4">
              <a:extLst>
                <a:ext uri="{FF2B5EF4-FFF2-40B4-BE49-F238E27FC236}">
                  <a16:creationId xmlns:a16="http://schemas.microsoft.com/office/drawing/2014/main" xmlns="" id="{310AFA1F-72E9-BA46-9757-201FFCCC65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4595" y="3603661"/>
              <a:ext cx="7552225" cy="1156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深刻认识历史和人民选择中国共产党、选择马克思主义、选择社会主义道路、选择改革开放的历史必然性，深刻认识我们国家和民族从哪里来、到哪里去，坚决反对历史虚无主义。</a:t>
              </a:r>
              <a:endPara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BB23863C-66E2-F648-AF3B-842FDBE75827}"/>
                </a:ext>
              </a:extLst>
            </p:cNvPr>
            <p:cNvGrpSpPr/>
            <p:nvPr/>
          </p:nvGrpSpPr>
          <p:grpSpPr>
            <a:xfrm>
              <a:off x="3776966" y="2572133"/>
              <a:ext cx="1668338" cy="711031"/>
              <a:chOff x="3848885" y="2268475"/>
              <a:chExt cx="2091769" cy="711031"/>
            </a:xfrm>
          </p:grpSpPr>
          <p:sp>
            <p:nvSpPr>
              <p:cNvPr id="9" name="圆角矩形 8">
                <a:extLst>
                  <a:ext uri="{FF2B5EF4-FFF2-40B4-BE49-F238E27FC236}">
                    <a16:creationId xmlns:a16="http://schemas.microsoft.com/office/drawing/2014/main" xmlns="" id="{C2463683-541C-834A-A6AD-F68795F564DF}"/>
                  </a:ext>
                </a:extLst>
              </p:cNvPr>
              <p:cNvSpPr/>
              <p:nvPr/>
            </p:nvSpPr>
            <p:spPr>
              <a:xfrm>
                <a:off x="3848885" y="2268475"/>
                <a:ext cx="2091769" cy="711031"/>
              </a:xfrm>
              <a:prstGeom prst="roundRect">
                <a:avLst>
                  <a:gd name="adj" fmla="val 12996"/>
                </a:avLst>
              </a:prstGeom>
              <a:noFill/>
              <a:ln>
                <a:solidFill>
                  <a:srgbClr val="FBC68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xmlns="" id="{13B1EF20-81BD-814A-9EB2-FF30E11361BB}"/>
                  </a:ext>
                </a:extLst>
              </p:cNvPr>
              <p:cNvSpPr txBox="1"/>
              <p:nvPr/>
            </p:nvSpPr>
            <p:spPr>
              <a:xfrm>
                <a:off x="4028847" y="2439324"/>
                <a:ext cx="17318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dirty="0">
                    <a:solidFill>
                      <a:srgbClr val="FBC680"/>
                    </a:solidFill>
                    <a:cs typeface="+mn-ea"/>
                    <a:sym typeface="+mn-lt"/>
                  </a:rPr>
                  <a:t>中国共产党</a:t>
                </a:r>
                <a:endParaRPr lang="zh-CN" altLang="en-US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A0D177E0-992B-4046-8DAB-A5FEECB04C9A}"/>
                </a:ext>
              </a:extLst>
            </p:cNvPr>
            <p:cNvGrpSpPr/>
            <p:nvPr/>
          </p:nvGrpSpPr>
          <p:grpSpPr>
            <a:xfrm>
              <a:off x="5588837" y="2572133"/>
              <a:ext cx="1668338" cy="711031"/>
              <a:chOff x="3848885" y="2268475"/>
              <a:chExt cx="2091769" cy="711031"/>
            </a:xfrm>
          </p:grpSpPr>
          <p:sp>
            <p:nvSpPr>
              <p:cNvPr id="16" name="圆角矩形 15">
                <a:extLst>
                  <a:ext uri="{FF2B5EF4-FFF2-40B4-BE49-F238E27FC236}">
                    <a16:creationId xmlns:a16="http://schemas.microsoft.com/office/drawing/2014/main" xmlns="" id="{0318C383-EE14-7E40-A6DD-F950CC0F51BC}"/>
                  </a:ext>
                </a:extLst>
              </p:cNvPr>
              <p:cNvSpPr/>
              <p:nvPr/>
            </p:nvSpPr>
            <p:spPr>
              <a:xfrm>
                <a:off x="3848885" y="2268475"/>
                <a:ext cx="2091769" cy="711031"/>
              </a:xfrm>
              <a:prstGeom prst="roundRect">
                <a:avLst>
                  <a:gd name="adj" fmla="val 12996"/>
                </a:avLst>
              </a:prstGeom>
              <a:noFill/>
              <a:ln>
                <a:solidFill>
                  <a:srgbClr val="FBC68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1BD9D825-7EED-6D41-BDA9-5CC73379E056}"/>
                  </a:ext>
                </a:extLst>
              </p:cNvPr>
              <p:cNvSpPr txBox="1"/>
              <p:nvPr/>
            </p:nvSpPr>
            <p:spPr>
              <a:xfrm>
                <a:off x="4028847" y="2439324"/>
                <a:ext cx="17318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dirty="0">
                    <a:solidFill>
                      <a:srgbClr val="FBC680"/>
                    </a:solidFill>
                    <a:cs typeface="+mn-ea"/>
                    <a:sym typeface="+mn-lt"/>
                  </a:rPr>
                  <a:t>马克思主义</a:t>
                </a:r>
                <a:endParaRPr lang="zh-CN" altLang="en-US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8189496A-8874-B14C-A9BB-8DE21B016155}"/>
                </a:ext>
              </a:extLst>
            </p:cNvPr>
            <p:cNvGrpSpPr/>
            <p:nvPr/>
          </p:nvGrpSpPr>
          <p:grpSpPr>
            <a:xfrm>
              <a:off x="7400708" y="2572132"/>
              <a:ext cx="1811871" cy="711031"/>
              <a:chOff x="3848884" y="2268475"/>
              <a:chExt cx="2271731" cy="711031"/>
            </a:xfrm>
          </p:grpSpPr>
          <p:sp>
            <p:nvSpPr>
              <p:cNvPr id="19" name="圆角矩形 18">
                <a:extLst>
                  <a:ext uri="{FF2B5EF4-FFF2-40B4-BE49-F238E27FC236}">
                    <a16:creationId xmlns:a16="http://schemas.microsoft.com/office/drawing/2014/main" xmlns="" id="{73D4C331-F1AE-3C47-B72D-D81F7A8CE5A5}"/>
                  </a:ext>
                </a:extLst>
              </p:cNvPr>
              <p:cNvSpPr/>
              <p:nvPr/>
            </p:nvSpPr>
            <p:spPr>
              <a:xfrm>
                <a:off x="3848884" y="2268475"/>
                <a:ext cx="2271731" cy="711031"/>
              </a:xfrm>
              <a:prstGeom prst="roundRect">
                <a:avLst>
                  <a:gd name="adj" fmla="val 12996"/>
                </a:avLst>
              </a:prstGeom>
              <a:noFill/>
              <a:ln>
                <a:solidFill>
                  <a:srgbClr val="FBC68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8D903A7A-159E-F648-852C-4A4763E5AA87}"/>
                  </a:ext>
                </a:extLst>
              </p:cNvPr>
              <p:cNvSpPr txBox="1"/>
              <p:nvPr/>
            </p:nvSpPr>
            <p:spPr>
              <a:xfrm>
                <a:off x="3938864" y="2439324"/>
                <a:ext cx="20917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dirty="0">
                    <a:solidFill>
                      <a:srgbClr val="FBC680"/>
                    </a:solidFill>
                    <a:cs typeface="+mn-ea"/>
                    <a:sym typeface="+mn-lt"/>
                  </a:rPr>
                  <a:t>社会主义道路</a:t>
                </a:r>
                <a:endParaRPr lang="zh-CN" altLang="en-US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46A64165-BD20-1C46-B150-2AAAD602F12D}"/>
                </a:ext>
              </a:extLst>
            </p:cNvPr>
            <p:cNvGrpSpPr/>
            <p:nvPr/>
          </p:nvGrpSpPr>
          <p:grpSpPr>
            <a:xfrm>
              <a:off x="9356112" y="2572132"/>
              <a:ext cx="1668338" cy="711031"/>
              <a:chOff x="3848885" y="2268475"/>
              <a:chExt cx="2091769" cy="711031"/>
            </a:xfrm>
          </p:grpSpPr>
          <p:sp>
            <p:nvSpPr>
              <p:cNvPr id="25" name="圆角矩形 24">
                <a:extLst>
                  <a:ext uri="{FF2B5EF4-FFF2-40B4-BE49-F238E27FC236}">
                    <a16:creationId xmlns:a16="http://schemas.microsoft.com/office/drawing/2014/main" xmlns="" id="{634C3D55-5F15-A846-9C3E-579B2F018584}"/>
                  </a:ext>
                </a:extLst>
              </p:cNvPr>
              <p:cNvSpPr/>
              <p:nvPr/>
            </p:nvSpPr>
            <p:spPr>
              <a:xfrm>
                <a:off x="3848885" y="2268475"/>
                <a:ext cx="2091769" cy="711031"/>
              </a:xfrm>
              <a:prstGeom prst="roundRect">
                <a:avLst>
                  <a:gd name="adj" fmla="val 12996"/>
                </a:avLst>
              </a:prstGeom>
              <a:noFill/>
              <a:ln>
                <a:solidFill>
                  <a:srgbClr val="FBC68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BDB9B1BB-3298-6D47-B2CE-E3FC5403DC82}"/>
                  </a:ext>
                </a:extLst>
              </p:cNvPr>
              <p:cNvSpPr txBox="1"/>
              <p:nvPr/>
            </p:nvSpPr>
            <p:spPr>
              <a:xfrm>
                <a:off x="4028847" y="2439324"/>
                <a:ext cx="17318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dirty="0">
                    <a:solidFill>
                      <a:srgbClr val="FBC680"/>
                    </a:solidFill>
                    <a:cs typeface="+mn-ea"/>
                    <a:sym typeface="+mn-lt"/>
                  </a:rPr>
                  <a:t>改革开放</a:t>
                </a:r>
                <a:endParaRPr lang="zh-CN" altLang="en-US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42A852B3-11AC-DF48-9E24-3516794F2C05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总体要求基本内容</a:t>
            </a:r>
          </a:p>
        </p:txBody>
      </p:sp>
    </p:spTree>
    <p:extLst>
      <p:ext uri="{BB962C8B-B14F-4D97-AF65-F5344CB8AC3E}">
        <p14:creationId xmlns:p14="http://schemas.microsoft.com/office/powerpoint/2010/main" val="143564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D9E79EE-81C5-C14C-9B88-C580864735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5878" y="1866237"/>
            <a:ext cx="4351407" cy="4000193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5427CF73-FA8C-6A4C-BA75-D7C8ED84294D}"/>
              </a:ext>
            </a:extLst>
          </p:cNvPr>
          <p:cNvGrpSpPr/>
          <p:nvPr/>
        </p:nvGrpSpPr>
        <p:grpSpPr>
          <a:xfrm>
            <a:off x="874713" y="1866238"/>
            <a:ext cx="5916504" cy="784496"/>
            <a:chOff x="874713" y="1866238"/>
            <a:chExt cx="5916504" cy="784496"/>
          </a:xfrm>
        </p:grpSpPr>
        <p:sp>
          <p:nvSpPr>
            <p:cNvPr id="6" name="圆角矩形 5">
              <a:extLst>
                <a:ext uri="{FF2B5EF4-FFF2-40B4-BE49-F238E27FC236}">
                  <a16:creationId xmlns:a16="http://schemas.microsoft.com/office/drawing/2014/main" xmlns="" id="{DEEA7BF7-BBCC-7644-BEA6-F86DAD00A8C8}"/>
                </a:ext>
              </a:extLst>
            </p:cNvPr>
            <p:cNvSpPr/>
            <p:nvPr/>
          </p:nvSpPr>
          <p:spPr>
            <a:xfrm>
              <a:off x="874713" y="1866238"/>
              <a:ext cx="5916504" cy="784496"/>
            </a:xfrm>
            <a:prstGeom prst="roundRect">
              <a:avLst>
                <a:gd name="adj" fmla="val 13423"/>
              </a:avLst>
            </a:prstGeom>
            <a:gradFill>
              <a:gsLst>
                <a:gs pos="0">
                  <a:srgbClr val="FFDEAB"/>
                </a:gs>
                <a:gs pos="100000">
                  <a:srgbClr val="F8AF5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791B1C70-ADF6-7A40-8FEA-71A6D96D849C}"/>
                </a:ext>
              </a:extLst>
            </p:cNvPr>
            <p:cNvSpPr txBox="1"/>
            <p:nvPr/>
          </p:nvSpPr>
          <p:spPr>
            <a:xfrm>
              <a:off x="2169255" y="2027654"/>
              <a:ext cx="3327420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kumimoji="1" lang="zh-CN" altLang="en-US" sz="2400" b="1" dirty="0">
                  <a:solidFill>
                    <a:srgbClr val="C00000"/>
                  </a:solidFill>
                  <a:cs typeface="+mn-ea"/>
                  <a:sym typeface="+mn-lt"/>
                </a:rPr>
                <a:t>要加强国家统一教育</a:t>
              </a:r>
            </a:p>
          </p:txBody>
        </p:sp>
        <p:cxnSp>
          <p:nvCxnSpPr>
            <p:cNvPr id="15" name="直线连接符 14">
              <a:extLst>
                <a:ext uri="{FF2B5EF4-FFF2-40B4-BE49-F238E27FC236}">
                  <a16:creationId xmlns:a16="http://schemas.microsoft.com/office/drawing/2014/main" xmlns="" id="{1AEBB41C-D03A-724B-9836-8DFF13D59C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0157" y="2258486"/>
              <a:ext cx="1171827" cy="0"/>
            </a:xfrm>
            <a:prstGeom prst="line">
              <a:avLst/>
            </a:prstGeom>
            <a:ln w="25400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>
              <a:extLst>
                <a:ext uri="{FF2B5EF4-FFF2-40B4-BE49-F238E27FC236}">
                  <a16:creationId xmlns:a16="http://schemas.microsoft.com/office/drawing/2014/main" xmlns="" id="{76471212-61F4-6245-A24C-BF46839C79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30575" y="2258486"/>
              <a:ext cx="1171827" cy="0"/>
            </a:xfrm>
            <a:prstGeom prst="line">
              <a:avLst/>
            </a:prstGeom>
            <a:ln w="25400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7943DB8-1184-E04C-8164-4C549B217560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总体要求基本内容</a:t>
            </a:r>
          </a:p>
        </p:txBody>
      </p:sp>
      <p:sp>
        <p:nvSpPr>
          <p:cNvPr id="18" name="文本框 4">
            <a:extLst>
              <a:ext uri="{FF2B5EF4-FFF2-40B4-BE49-F238E27FC236}">
                <a16:creationId xmlns:a16="http://schemas.microsoft.com/office/drawing/2014/main" xmlns="" id="{3C58DC1E-75E2-A948-B590-F3657F457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714" y="3057005"/>
            <a:ext cx="5916504" cy="1526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rPr>
              <a:t>深刻揭示维护国家主权和领土完整、实现国家完全统一是大势所趋、大义所在、心所向，增进广“大同胞心灵契合、互信认同，与分裂国家的言行开展坚决斗争，引导全体中华儿女为实现民族伟大复兴、推进匡家和平统一而共同奋斗。</a:t>
            </a:r>
            <a:endParaRPr kumimoji="0" lang="zh-CN" altLang="en-US" sz="1600" b="1" u="none" strike="noStrike" kern="1200" cap="none" spc="0" normalizeH="0" baseline="0" noProof="0" dirty="0">
              <a:ln>
                <a:noFill/>
              </a:ln>
              <a:solidFill>
                <a:srgbClr val="FBC68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文本框 4">
            <a:extLst>
              <a:ext uri="{FF2B5EF4-FFF2-40B4-BE49-F238E27FC236}">
                <a16:creationId xmlns:a16="http://schemas.microsoft.com/office/drawing/2014/main" xmlns="" id="{96213BC8-8CD9-1649-AC62-0C05F0E23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713" y="4709447"/>
            <a:ext cx="5793215" cy="1156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FBC680"/>
                </a:solidFill>
                <a:latin typeface="+mn-lt"/>
                <a:ea typeface="+mn-ea"/>
                <a:cs typeface="+mn-ea"/>
                <a:sym typeface="+mn-lt"/>
              </a:rPr>
              <a:t>铸牢中华民族共同体意识，加强各民族交往交流交融，引导各族群众牢固树立“三个高不开”思想，不断增强“五个认同”，使各民族同呼吸、共命运、心连心的光荣传统代代相传。</a:t>
            </a:r>
            <a:endParaRPr kumimoji="0" lang="zh-CN" altLang="en-US" sz="1600" b="1" u="none" strike="noStrike" kern="1200" cap="none" spc="0" normalizeH="0" baseline="0" noProof="0" dirty="0">
              <a:ln>
                <a:noFill/>
              </a:ln>
              <a:solidFill>
                <a:srgbClr val="FBC68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092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3A9798A-B937-EE47-A60B-3237386F022A}"/>
              </a:ext>
            </a:extLst>
          </p:cNvPr>
          <p:cNvGrpSpPr/>
          <p:nvPr/>
        </p:nvGrpSpPr>
        <p:grpSpPr>
          <a:xfrm>
            <a:off x="3807916" y="1756315"/>
            <a:ext cx="4410572" cy="722851"/>
            <a:chOff x="3807916" y="1756315"/>
            <a:chExt cx="4410572" cy="722851"/>
          </a:xfrm>
        </p:grpSpPr>
        <p:sp>
          <p:nvSpPr>
            <p:cNvPr id="6" name="圆角矩形 5">
              <a:extLst>
                <a:ext uri="{FF2B5EF4-FFF2-40B4-BE49-F238E27FC236}">
                  <a16:creationId xmlns:a16="http://schemas.microsoft.com/office/drawing/2014/main" xmlns="" id="{F63EE834-759F-F74E-A2BC-F99DFC03FA77}"/>
                </a:ext>
              </a:extLst>
            </p:cNvPr>
            <p:cNvSpPr/>
            <p:nvPr/>
          </p:nvSpPr>
          <p:spPr>
            <a:xfrm>
              <a:off x="3807916" y="1756315"/>
              <a:ext cx="4410572" cy="722851"/>
            </a:xfrm>
            <a:prstGeom prst="roundRect">
              <a:avLst>
                <a:gd name="adj" fmla="val 13423"/>
              </a:avLst>
            </a:prstGeom>
            <a:gradFill>
              <a:gsLst>
                <a:gs pos="0">
                  <a:srgbClr val="FFDEAB"/>
                </a:gs>
                <a:gs pos="100000">
                  <a:srgbClr val="F8AF5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7284D5AF-3416-9A47-9B0D-AC1CA0DC2C3C}"/>
                </a:ext>
              </a:extLst>
            </p:cNvPr>
            <p:cNvSpPr txBox="1"/>
            <p:nvPr/>
          </p:nvSpPr>
          <p:spPr>
            <a:xfrm>
              <a:off x="4119093" y="1886908"/>
              <a:ext cx="3755980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kumimoji="1" lang="zh-CN" altLang="en-US" sz="2400" b="1" dirty="0">
                  <a:solidFill>
                    <a:srgbClr val="C00000"/>
                  </a:solidFill>
                  <a:cs typeface="+mn-ea"/>
                  <a:sym typeface="+mn-lt"/>
                </a:rPr>
                <a:t>要深化 民族团结进步教育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DC8B9A5-96BF-0D4B-B81A-2D467C169971}"/>
              </a:ext>
            </a:extLst>
          </p:cNvPr>
          <p:cNvGrpSpPr/>
          <p:nvPr/>
        </p:nvGrpSpPr>
        <p:grpSpPr>
          <a:xfrm>
            <a:off x="773113" y="3307082"/>
            <a:ext cx="5165350" cy="2007073"/>
            <a:chOff x="773113" y="3307082"/>
            <a:chExt cx="5165350" cy="2007073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CDCED0E3-1D1E-0646-887F-49FCABA9800C}"/>
                </a:ext>
              </a:extLst>
            </p:cNvPr>
            <p:cNvGrpSpPr/>
            <p:nvPr/>
          </p:nvGrpSpPr>
          <p:grpSpPr>
            <a:xfrm>
              <a:off x="940830" y="3307082"/>
              <a:ext cx="4829916" cy="1147783"/>
              <a:chOff x="1316407" y="2800151"/>
              <a:chExt cx="4829916" cy="1147783"/>
            </a:xfrm>
          </p:grpSpPr>
          <p:sp>
            <p:nvSpPr>
              <p:cNvPr id="9" name="文本框 4">
                <a:extLst>
                  <a:ext uri="{FF2B5EF4-FFF2-40B4-BE49-F238E27FC236}">
                    <a16:creationId xmlns:a16="http://schemas.microsoft.com/office/drawing/2014/main" xmlns="" id="{60162F4E-E277-1848-B8CE-DF45205254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6407" y="2800151"/>
                <a:ext cx="482991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lvl="0"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000" b="1" dirty="0">
                    <a:solidFill>
                      <a:srgbClr val="FBC680"/>
                    </a:solidFill>
                    <a:latin typeface="+mn-lt"/>
                    <a:ea typeface="+mn-ea"/>
                    <a:cs typeface="+mn-ea"/>
                    <a:sym typeface="+mn-lt"/>
                  </a:rPr>
                  <a:t>中华民族的悠久历史和灿烂文化</a:t>
                </a:r>
                <a:endParaRPr kumimoji="0" lang="zh-CN" altLang="en-US" sz="2000" b="1" u="none" strike="noStrike" kern="1200" cap="none" spc="0" normalizeH="0" baseline="0" noProof="0" dirty="0">
                  <a:ln>
                    <a:noFill/>
                  </a:ln>
                  <a:solidFill>
                    <a:srgbClr val="FBC68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" name="文本框 4">
                <a:extLst>
                  <a:ext uri="{FF2B5EF4-FFF2-40B4-BE49-F238E27FC236}">
                    <a16:creationId xmlns:a16="http://schemas.microsoft.com/office/drawing/2014/main" xmlns="" id="{F4A13038-398B-B648-80E1-56B6F91A6A0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66731" y="3152139"/>
                <a:ext cx="4729270" cy="795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lvl="0" algn="ctr" defTabSz="91440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600" b="1" dirty="0">
                    <a:solidFill>
                      <a:srgbClr val="FBC680"/>
                    </a:solidFill>
                    <a:latin typeface="+mn-lt"/>
                    <a:ea typeface="+mn-ea"/>
                    <a:cs typeface="+mn-ea"/>
                    <a:sym typeface="+mn-lt"/>
                  </a:rPr>
                  <a:t>从历史中汲取菅并和智慧</a:t>
                </a:r>
                <a:r>
                  <a:rPr lang="en-US" altLang="zh-CN" sz="1600" b="1" dirty="0">
                    <a:solidFill>
                      <a:srgbClr val="FBC680"/>
                    </a:solidFill>
                    <a:latin typeface="+mn-lt"/>
                    <a:ea typeface="+mn-ea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FBC680"/>
                    </a:solidFill>
                    <a:latin typeface="+mn-lt"/>
                    <a:ea typeface="+mn-ea"/>
                    <a:cs typeface="+mn-ea"/>
                    <a:sym typeface="+mn-lt"/>
                  </a:rPr>
                  <a:t>自覚延績文化基因，増彊民族自尊心、自信心和自豪感。</a:t>
                </a:r>
                <a:endParaRPr kumimoji="0" lang="zh-CN" altLang="en-US" sz="1600" b="1" u="none" strike="noStrike" kern="1200" cap="none" spc="0" normalizeH="0" baseline="0" noProof="0" dirty="0">
                  <a:ln>
                    <a:noFill/>
                  </a:ln>
                  <a:solidFill>
                    <a:srgbClr val="FBC68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822F226E-178D-EA40-AA8F-E6562AAA19DF}"/>
                </a:ext>
              </a:extLst>
            </p:cNvPr>
            <p:cNvGrpSpPr/>
            <p:nvPr/>
          </p:nvGrpSpPr>
          <p:grpSpPr>
            <a:xfrm>
              <a:off x="773113" y="4503298"/>
              <a:ext cx="5165350" cy="810857"/>
              <a:chOff x="658814" y="5407934"/>
              <a:chExt cx="6214598" cy="513047"/>
            </a:xfrm>
          </p:grpSpPr>
          <p:sp>
            <p:nvSpPr>
              <p:cNvPr id="15" name="梯形 14">
                <a:extLst>
                  <a:ext uri="{FF2B5EF4-FFF2-40B4-BE49-F238E27FC236}">
                    <a16:creationId xmlns:a16="http://schemas.microsoft.com/office/drawing/2014/main" xmlns="" id="{70C22E47-F295-D643-A034-CC9CC5F332FC}"/>
                  </a:ext>
                </a:extLst>
              </p:cNvPr>
              <p:cNvSpPr/>
              <p:nvPr/>
            </p:nvSpPr>
            <p:spPr>
              <a:xfrm>
                <a:off x="658814" y="5520871"/>
                <a:ext cx="6214598" cy="400110"/>
              </a:xfrm>
              <a:prstGeom prst="trapezoid">
                <a:avLst>
                  <a:gd name="adj" fmla="val 178559"/>
                </a:avLst>
              </a:prstGeom>
              <a:gradFill>
                <a:gsLst>
                  <a:gs pos="0">
                    <a:srgbClr val="FBC680">
                      <a:alpha val="0"/>
                    </a:srgbClr>
                  </a:gs>
                  <a:gs pos="100000">
                    <a:srgbClr val="FBC680">
                      <a:alpha val="50000"/>
                    </a:srgbClr>
                  </a:gs>
                </a:gsLst>
                <a:lin ang="5400000" scaled="1"/>
              </a:gradFill>
              <a:ln w="6350">
                <a:gradFill>
                  <a:gsLst>
                    <a:gs pos="0">
                      <a:srgbClr val="FBC680">
                        <a:alpha val="0"/>
                      </a:srgbClr>
                    </a:gs>
                    <a:gs pos="100000">
                      <a:srgbClr val="FBC680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梯形 15">
                <a:extLst>
                  <a:ext uri="{FF2B5EF4-FFF2-40B4-BE49-F238E27FC236}">
                    <a16:creationId xmlns:a16="http://schemas.microsoft.com/office/drawing/2014/main" xmlns="" id="{44410321-AAD6-2149-8E6F-627C7E06A232}"/>
                  </a:ext>
                </a:extLst>
              </p:cNvPr>
              <p:cNvSpPr/>
              <p:nvPr/>
            </p:nvSpPr>
            <p:spPr>
              <a:xfrm>
                <a:off x="658814" y="5407934"/>
                <a:ext cx="6214598" cy="400110"/>
              </a:xfrm>
              <a:prstGeom prst="trapezoid">
                <a:avLst>
                  <a:gd name="adj" fmla="val 191556"/>
                </a:avLst>
              </a:prstGeom>
              <a:gradFill>
                <a:gsLst>
                  <a:gs pos="0">
                    <a:srgbClr val="FBC680">
                      <a:alpha val="0"/>
                    </a:srgbClr>
                  </a:gs>
                  <a:gs pos="100000">
                    <a:srgbClr val="FBC680">
                      <a:alpha val="50000"/>
                    </a:srgbClr>
                  </a:gs>
                </a:gsLst>
                <a:lin ang="5400000" scaled="1"/>
              </a:gradFill>
              <a:ln w="6350">
                <a:gradFill>
                  <a:gsLst>
                    <a:gs pos="0">
                      <a:srgbClr val="FBC680">
                        <a:alpha val="0"/>
                      </a:srgbClr>
                    </a:gs>
                    <a:gs pos="100000">
                      <a:srgbClr val="FBC680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0DA15AAD-007E-8140-9601-AFFEA4CBFB4F}"/>
              </a:ext>
            </a:extLst>
          </p:cNvPr>
          <p:cNvGrpSpPr/>
          <p:nvPr/>
        </p:nvGrpSpPr>
        <p:grpSpPr>
          <a:xfrm>
            <a:off x="6253539" y="3307082"/>
            <a:ext cx="5165350" cy="2007073"/>
            <a:chOff x="6253539" y="3307082"/>
            <a:chExt cx="5165350" cy="2007073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BC197AAE-9A68-3B4F-B46A-18E950796794}"/>
                </a:ext>
              </a:extLst>
            </p:cNvPr>
            <p:cNvGrpSpPr/>
            <p:nvPr/>
          </p:nvGrpSpPr>
          <p:grpSpPr>
            <a:xfrm>
              <a:off x="6253539" y="3307082"/>
              <a:ext cx="4943700" cy="1139640"/>
              <a:chOff x="1259515" y="2800151"/>
              <a:chExt cx="4943700" cy="1139640"/>
            </a:xfrm>
          </p:grpSpPr>
          <p:sp>
            <p:nvSpPr>
              <p:cNvPr id="13" name="文本框 4">
                <a:extLst>
                  <a:ext uri="{FF2B5EF4-FFF2-40B4-BE49-F238E27FC236}">
                    <a16:creationId xmlns:a16="http://schemas.microsoft.com/office/drawing/2014/main" xmlns="" id="{4AC184ED-297B-AE49-A531-2F5A2ECFE72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59515" y="2800151"/>
                <a:ext cx="494370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lvl="0"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000" b="1" dirty="0">
                    <a:solidFill>
                      <a:srgbClr val="FBC680"/>
                    </a:solidFill>
                    <a:latin typeface="+mn-lt"/>
                    <a:ea typeface="+mn-ea"/>
                    <a:cs typeface="+mn-ea"/>
                    <a:sym typeface="+mn-lt"/>
                  </a:rPr>
                  <a:t>推陈出新，不忘本来、辩证取舍</a:t>
                </a:r>
                <a:endParaRPr kumimoji="0" lang="zh-CN" altLang="en-US" sz="2000" b="1" u="none" strike="noStrike" kern="1200" cap="none" spc="0" normalizeH="0" baseline="0" noProof="0" dirty="0">
                  <a:ln>
                    <a:noFill/>
                  </a:ln>
                  <a:solidFill>
                    <a:srgbClr val="FBC68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文本框 4">
                <a:extLst>
                  <a:ext uri="{FF2B5EF4-FFF2-40B4-BE49-F238E27FC236}">
                    <a16:creationId xmlns:a16="http://schemas.microsoft.com/office/drawing/2014/main" xmlns="" id="{7118E3AF-47E8-AD4B-A8B7-FC2C48B3CA4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15913" y="3152139"/>
                <a:ext cx="4630904" cy="7876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lvl="0" algn="ctr" defTabSz="91440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600" b="1" dirty="0">
                    <a:solidFill>
                      <a:srgbClr val="FBC680"/>
                    </a:solidFill>
                    <a:latin typeface="+mn-lt"/>
                    <a:ea typeface="+mn-ea"/>
                    <a:cs typeface="+mn-ea"/>
                    <a:sym typeface="+mn-lt"/>
                  </a:rPr>
                  <a:t>深入实施中华优秀传统文化传承发展工程，推动中华文化创遣性转化、创新性发展。</a:t>
                </a:r>
                <a:endParaRPr kumimoji="0" lang="zh-CN" altLang="en-US" sz="1600" b="1" u="none" strike="noStrike" kern="1200" cap="none" spc="0" normalizeH="0" baseline="0" noProof="0" dirty="0">
                  <a:ln>
                    <a:noFill/>
                  </a:ln>
                  <a:solidFill>
                    <a:srgbClr val="FBC68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ED4E1758-CCCA-734F-9CE7-40236842F5C8}"/>
                </a:ext>
              </a:extLst>
            </p:cNvPr>
            <p:cNvGrpSpPr/>
            <p:nvPr/>
          </p:nvGrpSpPr>
          <p:grpSpPr>
            <a:xfrm>
              <a:off x="6253539" y="4503298"/>
              <a:ext cx="5165350" cy="810857"/>
              <a:chOff x="658814" y="5407934"/>
              <a:chExt cx="6214598" cy="513047"/>
            </a:xfrm>
          </p:grpSpPr>
          <p:sp>
            <p:nvSpPr>
              <p:cNvPr id="19" name="梯形 18">
                <a:extLst>
                  <a:ext uri="{FF2B5EF4-FFF2-40B4-BE49-F238E27FC236}">
                    <a16:creationId xmlns:a16="http://schemas.microsoft.com/office/drawing/2014/main" xmlns="" id="{2AD589E1-AA7A-2042-B0EC-225183B0B96E}"/>
                  </a:ext>
                </a:extLst>
              </p:cNvPr>
              <p:cNvSpPr/>
              <p:nvPr/>
            </p:nvSpPr>
            <p:spPr>
              <a:xfrm>
                <a:off x="658814" y="5520871"/>
                <a:ext cx="6214598" cy="400110"/>
              </a:xfrm>
              <a:prstGeom prst="trapezoid">
                <a:avLst>
                  <a:gd name="adj" fmla="val 178559"/>
                </a:avLst>
              </a:prstGeom>
              <a:gradFill>
                <a:gsLst>
                  <a:gs pos="0">
                    <a:srgbClr val="FBC680">
                      <a:alpha val="0"/>
                    </a:srgbClr>
                  </a:gs>
                  <a:gs pos="100000">
                    <a:srgbClr val="FBC680">
                      <a:alpha val="50000"/>
                    </a:srgbClr>
                  </a:gs>
                </a:gsLst>
                <a:lin ang="5400000" scaled="1"/>
              </a:gradFill>
              <a:ln w="6350">
                <a:gradFill>
                  <a:gsLst>
                    <a:gs pos="0">
                      <a:srgbClr val="FBC680">
                        <a:alpha val="0"/>
                      </a:srgbClr>
                    </a:gs>
                    <a:gs pos="100000">
                      <a:srgbClr val="FBC680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梯形 19">
                <a:extLst>
                  <a:ext uri="{FF2B5EF4-FFF2-40B4-BE49-F238E27FC236}">
                    <a16:creationId xmlns:a16="http://schemas.microsoft.com/office/drawing/2014/main" xmlns="" id="{3AFC2553-E42E-8949-94A5-A7B69DEE52C6}"/>
                  </a:ext>
                </a:extLst>
              </p:cNvPr>
              <p:cNvSpPr/>
              <p:nvPr/>
            </p:nvSpPr>
            <p:spPr>
              <a:xfrm>
                <a:off x="658814" y="5407934"/>
                <a:ext cx="6214598" cy="400110"/>
              </a:xfrm>
              <a:prstGeom prst="trapezoid">
                <a:avLst>
                  <a:gd name="adj" fmla="val 191556"/>
                </a:avLst>
              </a:prstGeom>
              <a:gradFill>
                <a:gsLst>
                  <a:gs pos="0">
                    <a:srgbClr val="FBC680">
                      <a:alpha val="0"/>
                    </a:srgbClr>
                  </a:gs>
                  <a:gs pos="100000">
                    <a:srgbClr val="FBC680">
                      <a:alpha val="50000"/>
                    </a:srgbClr>
                  </a:gs>
                </a:gsLst>
                <a:lin ang="5400000" scaled="1"/>
              </a:gradFill>
              <a:ln w="6350">
                <a:gradFill>
                  <a:gsLst>
                    <a:gs pos="0">
                      <a:srgbClr val="FBC680">
                        <a:alpha val="0"/>
                      </a:srgbClr>
                    </a:gs>
                    <a:gs pos="100000">
                      <a:srgbClr val="FBC680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6C9251E-AC46-5F4B-A99B-EB764FBEF408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总体要求基本内容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xmlns="" id="{BFF95457-AEB8-3FC0-E0F1-F58022E23045}"/>
              </a:ext>
            </a:extLst>
          </p:cNvPr>
          <p:cNvSpPr txBox="1"/>
          <p:nvPr/>
        </p:nvSpPr>
        <p:spPr>
          <a:xfrm>
            <a:off x="448445" y="6478997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srgbClr val="C00000"/>
                </a:solidFill>
                <a:latin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rgbClr val="C00000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rgbClr val="C00000"/>
                </a:solidFill>
                <a:latin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rgbClr val="C00000"/>
                </a:solidFill>
                <a:latin typeface="微软雅黑" panose="020B0503020204020204" pitchFamily="34" charset="-122"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419946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300C2802-0963-8746-B761-6EA8F62D42B6}"/>
              </a:ext>
            </a:extLst>
          </p:cNvPr>
          <p:cNvGrpSpPr/>
          <p:nvPr/>
        </p:nvGrpSpPr>
        <p:grpSpPr>
          <a:xfrm>
            <a:off x="1156283" y="2055575"/>
            <a:ext cx="2954652" cy="2954652"/>
            <a:chOff x="4618674" y="2004204"/>
            <a:chExt cx="2954652" cy="295465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6F8B55C3-F998-D446-AAB8-78F9EDF26303}"/>
                </a:ext>
              </a:extLst>
            </p:cNvPr>
            <p:cNvSpPr/>
            <p:nvPr/>
          </p:nvSpPr>
          <p:spPr>
            <a:xfrm>
              <a:off x="4618674" y="2004204"/>
              <a:ext cx="2954652" cy="2954652"/>
            </a:xfrm>
            <a:prstGeom prst="ellipse">
              <a:avLst/>
            </a:prstGeom>
            <a:gradFill>
              <a:gsLst>
                <a:gs pos="0">
                  <a:srgbClr val="FFDEAB"/>
                </a:gs>
                <a:gs pos="100000">
                  <a:srgbClr val="F8AF5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0B536E62-8B5E-6A47-816A-84DA03A98758}"/>
                </a:ext>
              </a:extLst>
            </p:cNvPr>
            <p:cNvSpPr/>
            <p:nvPr/>
          </p:nvSpPr>
          <p:spPr>
            <a:xfrm>
              <a:off x="5080342" y="2986686"/>
              <a:ext cx="2031325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1219170">
                <a:defRPr/>
              </a:pPr>
              <a:r>
                <a:rPr lang="zh-CN" altLang="en-US" sz="3600" b="1" dirty="0">
                  <a:solidFill>
                    <a:srgbClr val="C00000"/>
                  </a:solidFill>
                  <a:cs typeface="+mn-ea"/>
                  <a:sym typeface="+mn-lt"/>
                </a:rPr>
                <a:t>国家统一</a:t>
              </a:r>
              <a:endParaRPr lang="en-US" altLang="zh-CN" sz="3600" b="1" dirty="0">
                <a:solidFill>
                  <a:srgbClr val="C00000"/>
                </a:solidFill>
                <a:cs typeface="+mn-ea"/>
                <a:sym typeface="+mn-lt"/>
              </a:endParaRPr>
            </a:p>
            <a:p>
              <a:pPr lvl="0" algn="ctr" defTabSz="1219170">
                <a:defRPr/>
              </a:pPr>
              <a:r>
                <a:rPr lang="zh-CN" altLang="en-US" sz="3600" b="1" dirty="0">
                  <a:solidFill>
                    <a:srgbClr val="C00000"/>
                  </a:solidFill>
                  <a:cs typeface="+mn-ea"/>
                  <a:sym typeface="+mn-lt"/>
                </a:rPr>
                <a:t>教育</a:t>
              </a:r>
              <a:endParaRPr lang="en-US" altLang="zh-CN" sz="36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B23C5133-5055-8D4D-8521-C47DECF56392}"/>
                </a:ext>
              </a:extLst>
            </p:cNvPr>
            <p:cNvSpPr/>
            <p:nvPr/>
          </p:nvSpPr>
          <p:spPr>
            <a:xfrm>
              <a:off x="4688840" y="2074370"/>
              <a:ext cx="2814320" cy="2814320"/>
            </a:xfrm>
            <a:prstGeom prst="ellipse">
              <a:avLst/>
            </a:prstGeom>
            <a:noFill/>
            <a:ln w="1270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5BB34136-63B4-3444-88F0-B0576E8CA715}"/>
                </a:ext>
              </a:extLst>
            </p:cNvPr>
            <p:cNvGrpSpPr/>
            <p:nvPr/>
          </p:nvGrpSpPr>
          <p:grpSpPr>
            <a:xfrm>
              <a:off x="5761511" y="2613504"/>
              <a:ext cx="668979" cy="303016"/>
              <a:chOff x="5761511" y="2560974"/>
              <a:chExt cx="668979" cy="303016"/>
            </a:xfrm>
            <a:solidFill>
              <a:srgbClr val="C00000"/>
            </a:solidFill>
          </p:grpSpPr>
          <p:sp>
            <p:nvSpPr>
              <p:cNvPr id="10" name="星形: 五角 43">
                <a:extLst>
                  <a:ext uri="{FF2B5EF4-FFF2-40B4-BE49-F238E27FC236}">
                    <a16:creationId xmlns:a16="http://schemas.microsoft.com/office/drawing/2014/main" xmlns="" id="{8A4945D5-7C9C-9E46-B6F0-D3E5CAAEE73A}"/>
                  </a:ext>
                </a:extLst>
              </p:cNvPr>
              <p:cNvSpPr/>
              <p:nvPr/>
            </p:nvSpPr>
            <p:spPr>
              <a:xfrm>
                <a:off x="5944492" y="2560974"/>
                <a:ext cx="303016" cy="303016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xmlns="" id="{9AA14665-F36B-5F46-A1DE-D55F060AC6D4}"/>
                  </a:ext>
                </a:extLst>
              </p:cNvPr>
              <p:cNvGrpSpPr/>
              <p:nvPr/>
            </p:nvGrpSpPr>
            <p:grpSpPr>
              <a:xfrm>
                <a:off x="5761511" y="2708136"/>
                <a:ext cx="668979" cy="155854"/>
                <a:chOff x="5768512" y="2708136"/>
                <a:chExt cx="668979" cy="155854"/>
              </a:xfrm>
              <a:grpFill/>
            </p:grpSpPr>
            <p:sp>
              <p:nvSpPr>
                <p:cNvPr id="12" name="星形: 五角 44">
                  <a:extLst>
                    <a:ext uri="{FF2B5EF4-FFF2-40B4-BE49-F238E27FC236}">
                      <a16:creationId xmlns:a16="http://schemas.microsoft.com/office/drawing/2014/main" xmlns="" id="{3812ECD2-8CBE-CE40-ABE3-D2827B63AB94}"/>
                    </a:ext>
                  </a:extLst>
                </p:cNvPr>
                <p:cNvSpPr/>
                <p:nvPr/>
              </p:nvSpPr>
              <p:spPr>
                <a:xfrm>
                  <a:off x="5768512" y="2708136"/>
                  <a:ext cx="155854" cy="155854"/>
                </a:xfrm>
                <a:prstGeom prst="star5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星形: 五角 45">
                  <a:extLst>
                    <a:ext uri="{FF2B5EF4-FFF2-40B4-BE49-F238E27FC236}">
                      <a16:creationId xmlns:a16="http://schemas.microsoft.com/office/drawing/2014/main" xmlns="" id="{64599C22-1298-4445-A7C5-FBBF5C950BA6}"/>
                    </a:ext>
                  </a:extLst>
                </p:cNvPr>
                <p:cNvSpPr/>
                <p:nvPr/>
              </p:nvSpPr>
              <p:spPr>
                <a:xfrm>
                  <a:off x="6281637" y="2708136"/>
                  <a:ext cx="155854" cy="155854"/>
                </a:xfrm>
                <a:prstGeom prst="star5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7A039A3F-7CD2-134D-A002-3131D1B5125E}"/>
              </a:ext>
            </a:extLst>
          </p:cNvPr>
          <p:cNvGrpSpPr/>
          <p:nvPr/>
        </p:nvGrpSpPr>
        <p:grpSpPr>
          <a:xfrm>
            <a:off x="4502437" y="2182401"/>
            <a:ext cx="6616862" cy="1249317"/>
            <a:chOff x="1316407" y="2800151"/>
            <a:chExt cx="6616862" cy="1249317"/>
          </a:xfrm>
        </p:grpSpPr>
        <p:sp>
          <p:nvSpPr>
            <p:cNvPr id="16" name="文本框 4">
              <a:extLst>
                <a:ext uri="{FF2B5EF4-FFF2-40B4-BE49-F238E27FC236}">
                  <a16:creationId xmlns:a16="http://schemas.microsoft.com/office/drawing/2014/main" xmlns="" id="{CBB79CCD-A6E7-D84E-8262-766AF2B43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6407" y="2800151"/>
              <a:ext cx="48299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marL="342900" lvl="0" indent="-342900" defTabSz="914400" fontAlgn="base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n"/>
                <a:defRPr/>
              </a:pPr>
              <a:r>
                <a:rPr lang="zh-CN" altLang="en-US" sz="24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弘扬大道</a:t>
              </a:r>
              <a:endPara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文本框 4">
              <a:extLst>
                <a:ext uri="{FF2B5EF4-FFF2-40B4-BE49-F238E27FC236}">
                  <a16:creationId xmlns:a16="http://schemas.microsoft.com/office/drawing/2014/main" xmlns="" id="{A2041D95-7D52-1248-871C-59AEDCACAC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6407" y="3261816"/>
              <a:ext cx="6616862" cy="78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反对文化虚无主义，引导人们树立和坚持正确的历史观、民族观、国家观、文化观，不断增强中华民族的归属感、认同感、荨严感、荣誉感。</a:t>
              </a:r>
              <a:endPara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2208FA4D-9AA1-1C4D-BE67-8118827C905E}"/>
              </a:ext>
            </a:extLst>
          </p:cNvPr>
          <p:cNvGrpSpPr/>
          <p:nvPr/>
        </p:nvGrpSpPr>
        <p:grpSpPr>
          <a:xfrm>
            <a:off x="4502437" y="4060076"/>
            <a:ext cx="6616862" cy="886268"/>
            <a:chOff x="1316407" y="2800151"/>
            <a:chExt cx="6616862" cy="886268"/>
          </a:xfrm>
        </p:grpSpPr>
        <p:sp>
          <p:nvSpPr>
            <p:cNvPr id="20" name="文本框 4">
              <a:extLst>
                <a:ext uri="{FF2B5EF4-FFF2-40B4-BE49-F238E27FC236}">
                  <a16:creationId xmlns:a16="http://schemas.microsoft.com/office/drawing/2014/main" xmlns="" id="{3BCBB679-ECB4-0049-8FCC-04DEADDFF6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6407" y="2800151"/>
              <a:ext cx="48299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marL="342900" lvl="0" indent="-342900" defTabSz="914400" fontAlgn="base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n"/>
                <a:defRPr/>
              </a:pPr>
              <a:r>
                <a:rPr lang="zh-CN" altLang="en-US" sz="24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深厚文化</a:t>
              </a:r>
              <a:endPara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文本框 4">
              <a:extLst>
                <a:ext uri="{FF2B5EF4-FFF2-40B4-BE49-F238E27FC236}">
                  <a16:creationId xmlns:a16="http://schemas.microsoft.com/office/drawing/2014/main" xmlns="" id="{D569148B-E958-FE46-AFFD-D4A51143FD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6407" y="3261816"/>
              <a:ext cx="6616862" cy="424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lvl="0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FBC680"/>
                  </a:solidFill>
                  <a:latin typeface="+mn-lt"/>
                  <a:ea typeface="+mn-ea"/>
                  <a:cs typeface="+mn-ea"/>
                  <a:sym typeface="+mn-lt"/>
                </a:rPr>
                <a:t>的理解和接受，是爱国主义情感培育和发展的重要条件</a:t>
              </a:r>
              <a:endPara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rgbClr val="FBC68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78D2FDB0-32F7-E54C-B603-637F4C21CBDE}"/>
              </a:ext>
            </a:extLst>
          </p:cNvPr>
          <p:cNvSpPr txBox="1"/>
          <p:nvPr/>
        </p:nvSpPr>
        <p:spPr>
          <a:xfrm>
            <a:off x="1888604" y="736959"/>
            <a:ext cx="641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gradFill>
                  <a:gsLst>
                    <a:gs pos="0">
                      <a:srgbClr val="FFDEAB"/>
                    </a:gs>
                    <a:gs pos="100000">
                      <a:srgbClr val="F8AF59"/>
                    </a:gs>
                  </a:gsLst>
                  <a:lin ang="5400000" scaled="1"/>
                </a:gradFill>
                <a:cs typeface="+mn-ea"/>
                <a:sym typeface="+mn-lt"/>
              </a:rPr>
              <a:t>总体要求基本内容</a:t>
            </a:r>
          </a:p>
        </p:txBody>
      </p:sp>
    </p:spTree>
    <p:extLst>
      <p:ext uri="{BB962C8B-B14F-4D97-AF65-F5344CB8AC3E}">
        <p14:creationId xmlns:p14="http://schemas.microsoft.com/office/powerpoint/2010/main" val="239827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3E8390B-53C9-4F4E-BA18-6603662A66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713" y="2724361"/>
            <a:ext cx="3802357" cy="204427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618288F5-1B81-7F4E-A981-B85DEFA8967C}"/>
              </a:ext>
            </a:extLst>
          </p:cNvPr>
          <p:cNvGrpSpPr/>
          <p:nvPr/>
        </p:nvGrpSpPr>
        <p:grpSpPr>
          <a:xfrm>
            <a:off x="4902200" y="2925041"/>
            <a:ext cx="6415088" cy="1653183"/>
            <a:chOff x="4902200" y="2925041"/>
            <a:chExt cx="6415088" cy="1653183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7506E6BF-518D-A04C-B61D-3408752D4CF2}"/>
                </a:ext>
              </a:extLst>
            </p:cNvPr>
            <p:cNvSpPr txBox="1"/>
            <p:nvPr/>
          </p:nvSpPr>
          <p:spPr>
            <a:xfrm>
              <a:off x="4902200" y="3562561"/>
              <a:ext cx="64150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丰富爱国主义教育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36E86B08-B79B-4B48-80B9-794135DB5D02}"/>
                </a:ext>
              </a:extLst>
            </p:cNvPr>
            <p:cNvSpPr txBox="1"/>
            <p:nvPr/>
          </p:nvSpPr>
          <p:spPr>
            <a:xfrm>
              <a:off x="4902200" y="2925041"/>
              <a:ext cx="34538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不忘初心</a:t>
              </a:r>
              <a:r>
                <a:rPr kumimoji="1" lang="en-US" altLang="zh-CN" sz="2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·</a:t>
              </a:r>
              <a:r>
                <a:rPr kumimoji="1" lang="zh-CN" altLang="en-US" sz="2800" b="1" dirty="0">
                  <a:gradFill>
                    <a:gsLst>
                      <a:gs pos="0">
                        <a:srgbClr val="FFDEAB"/>
                      </a:gs>
                      <a:gs pos="100000">
                        <a:srgbClr val="F8AF59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牢记使命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61067E6-7C60-DA4F-B8D1-3364E7E9BB89}"/>
              </a:ext>
            </a:extLst>
          </p:cNvPr>
          <p:cNvGrpSpPr/>
          <p:nvPr/>
        </p:nvGrpSpPr>
        <p:grpSpPr>
          <a:xfrm flipH="1">
            <a:off x="4229737" y="1178860"/>
            <a:ext cx="1119796" cy="2269401"/>
            <a:chOff x="10194047" y="8101330"/>
            <a:chExt cx="954088" cy="1933576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845CEFE8-DCD9-184A-9324-99E1E86616D1}"/>
                </a:ext>
              </a:extLst>
            </p:cNvPr>
            <p:cNvGrpSpPr/>
            <p:nvPr/>
          </p:nvGrpSpPr>
          <p:grpSpPr>
            <a:xfrm>
              <a:off x="10194047" y="9384031"/>
              <a:ext cx="606425" cy="650875"/>
              <a:chOff x="10194047" y="9384031"/>
              <a:chExt cx="606425" cy="650875"/>
            </a:xfrm>
            <a:gradFill>
              <a:gsLst>
                <a:gs pos="0">
                  <a:schemeClr val="bg1">
                    <a:alpha val="23000"/>
                  </a:schemeClr>
                </a:gs>
                <a:gs pos="88000">
                  <a:schemeClr val="bg1">
                    <a:alpha val="0"/>
                  </a:schemeClr>
                </a:gs>
              </a:gsLst>
              <a:lin ang="5400000" scaled="0"/>
            </a:gradFill>
          </p:grpSpPr>
          <p:sp>
            <p:nvSpPr>
              <p:cNvPr id="24" name="Freeform 5">
                <a:extLst>
                  <a:ext uri="{FF2B5EF4-FFF2-40B4-BE49-F238E27FC236}">
                    <a16:creationId xmlns:a16="http://schemas.microsoft.com/office/drawing/2014/main" xmlns="" id="{4753D8A0-27A4-8543-A39D-A7D70E6908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0910" y="9471343"/>
                <a:ext cx="69850" cy="563563"/>
              </a:xfrm>
              <a:custGeom>
                <a:avLst/>
                <a:gdLst>
                  <a:gd name="T0" fmla="*/ 2 w 11"/>
                  <a:gd name="T1" fmla="*/ 0 h 90"/>
                  <a:gd name="T2" fmla="*/ 2 w 11"/>
                  <a:gd name="T3" fmla="*/ 0 h 90"/>
                  <a:gd name="T4" fmla="*/ 0 w 11"/>
                  <a:gd name="T5" fmla="*/ 8 h 90"/>
                  <a:gd name="T6" fmla="*/ 10 w 11"/>
                  <a:gd name="T7" fmla="*/ 89 h 90"/>
                  <a:gd name="T8" fmla="*/ 11 w 11"/>
                  <a:gd name="T9" fmla="*/ 90 h 90"/>
                  <a:gd name="T10" fmla="*/ 2 w 11"/>
                  <a:gd name="T1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90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5"/>
                      <a:pt x="0" y="8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11" y="90"/>
                      <a:pt x="11" y="90"/>
                      <a:pt x="11" y="9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6">
                <a:extLst>
                  <a:ext uri="{FF2B5EF4-FFF2-40B4-BE49-F238E27FC236}">
                    <a16:creationId xmlns:a16="http://schemas.microsoft.com/office/drawing/2014/main" xmlns="" id="{29D66F1C-5F8E-6241-9882-62D250667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2147" y="9464993"/>
                <a:ext cx="536575" cy="63500"/>
              </a:xfrm>
              <a:custGeom>
                <a:avLst/>
                <a:gdLst>
                  <a:gd name="T0" fmla="*/ 44 w 85"/>
                  <a:gd name="T1" fmla="*/ 0 h 10"/>
                  <a:gd name="T2" fmla="*/ 40 w 85"/>
                  <a:gd name="T3" fmla="*/ 0 h 10"/>
                  <a:gd name="T4" fmla="*/ 0 w 85"/>
                  <a:gd name="T5" fmla="*/ 8 h 10"/>
                  <a:gd name="T6" fmla="*/ 1 w 85"/>
                  <a:gd name="T7" fmla="*/ 9 h 10"/>
                  <a:gd name="T8" fmla="*/ 1 w 85"/>
                  <a:gd name="T9" fmla="*/ 9 h 10"/>
                  <a:gd name="T10" fmla="*/ 43 w 85"/>
                  <a:gd name="T11" fmla="*/ 1 h 10"/>
                  <a:gd name="T12" fmla="*/ 43 w 85"/>
                  <a:gd name="T13" fmla="*/ 1 h 10"/>
                  <a:gd name="T14" fmla="*/ 43 w 85"/>
                  <a:gd name="T15" fmla="*/ 1 h 10"/>
                  <a:gd name="T16" fmla="*/ 43 w 85"/>
                  <a:gd name="T17" fmla="*/ 1 h 10"/>
                  <a:gd name="T18" fmla="*/ 84 w 85"/>
                  <a:gd name="T19" fmla="*/ 9 h 10"/>
                  <a:gd name="T20" fmla="*/ 84 w 85"/>
                  <a:gd name="T21" fmla="*/ 10 h 10"/>
                  <a:gd name="T22" fmla="*/ 85 w 85"/>
                  <a:gd name="T23" fmla="*/ 9 h 10"/>
                  <a:gd name="T24" fmla="*/ 44 w 85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10">
                    <a:moveTo>
                      <a:pt x="44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34" y="2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84" y="9"/>
                      <a:pt x="84" y="10"/>
                      <a:pt x="84" y="10"/>
                    </a:cubicBezTo>
                    <a:cubicBezTo>
                      <a:pt x="85" y="10"/>
                      <a:pt x="85" y="9"/>
                      <a:pt x="85" y="9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7">
                <a:extLst>
                  <a:ext uri="{FF2B5EF4-FFF2-40B4-BE49-F238E27FC236}">
                    <a16:creationId xmlns:a16="http://schemas.microsoft.com/office/drawing/2014/main" xmlns="" id="{B49C0E19-75EC-A248-B3FA-367C302B71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94047" y="9428481"/>
                <a:ext cx="606425" cy="17463"/>
              </a:xfrm>
              <a:custGeom>
                <a:avLst/>
                <a:gdLst>
                  <a:gd name="T0" fmla="*/ 60 w 382"/>
                  <a:gd name="T1" fmla="*/ 4 h 11"/>
                  <a:gd name="T2" fmla="*/ 0 w 382"/>
                  <a:gd name="T3" fmla="*/ 11 h 11"/>
                  <a:gd name="T4" fmla="*/ 67 w 382"/>
                  <a:gd name="T5" fmla="*/ 11 h 11"/>
                  <a:gd name="T6" fmla="*/ 64 w 382"/>
                  <a:gd name="T7" fmla="*/ 8 h 11"/>
                  <a:gd name="T8" fmla="*/ 64 w 382"/>
                  <a:gd name="T9" fmla="*/ 8 h 11"/>
                  <a:gd name="T10" fmla="*/ 60 w 382"/>
                  <a:gd name="T11" fmla="*/ 4 h 11"/>
                  <a:gd name="T12" fmla="*/ 382 w 382"/>
                  <a:gd name="T13" fmla="*/ 0 h 11"/>
                  <a:gd name="T14" fmla="*/ 382 w 382"/>
                  <a:gd name="T15" fmla="*/ 0 h 11"/>
                  <a:gd name="T16" fmla="*/ 243 w 382"/>
                  <a:gd name="T17" fmla="*/ 0 h 11"/>
                  <a:gd name="T18" fmla="*/ 243 w 382"/>
                  <a:gd name="T19" fmla="*/ 8 h 11"/>
                  <a:gd name="T20" fmla="*/ 378 w 382"/>
                  <a:gd name="T21" fmla="*/ 4 h 11"/>
                  <a:gd name="T22" fmla="*/ 382 w 382"/>
                  <a:gd name="T2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2" h="11">
                    <a:moveTo>
                      <a:pt x="60" y="4"/>
                    </a:moveTo>
                    <a:lnTo>
                      <a:pt x="0" y="11"/>
                    </a:lnTo>
                    <a:lnTo>
                      <a:pt x="67" y="11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0" y="4"/>
                    </a:lnTo>
                    <a:close/>
                    <a:moveTo>
                      <a:pt x="382" y="0"/>
                    </a:moveTo>
                    <a:lnTo>
                      <a:pt x="382" y="0"/>
                    </a:lnTo>
                    <a:lnTo>
                      <a:pt x="243" y="0"/>
                    </a:lnTo>
                    <a:lnTo>
                      <a:pt x="243" y="8"/>
                    </a:lnTo>
                    <a:lnTo>
                      <a:pt x="378" y="4"/>
                    </a:lnTo>
                    <a:lnTo>
                      <a:pt x="38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8">
                <a:extLst>
                  <a:ext uri="{FF2B5EF4-FFF2-40B4-BE49-F238E27FC236}">
                    <a16:creationId xmlns:a16="http://schemas.microsoft.com/office/drawing/2014/main" xmlns="" id="{8F3D5F7B-A3A0-FF44-822D-65D1A28677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94047" y="9428481"/>
                <a:ext cx="606425" cy="17463"/>
              </a:xfrm>
              <a:custGeom>
                <a:avLst/>
                <a:gdLst>
                  <a:gd name="T0" fmla="*/ 60 w 382"/>
                  <a:gd name="T1" fmla="*/ 4 h 11"/>
                  <a:gd name="T2" fmla="*/ 0 w 382"/>
                  <a:gd name="T3" fmla="*/ 11 h 11"/>
                  <a:gd name="T4" fmla="*/ 67 w 382"/>
                  <a:gd name="T5" fmla="*/ 11 h 11"/>
                  <a:gd name="T6" fmla="*/ 64 w 382"/>
                  <a:gd name="T7" fmla="*/ 8 h 11"/>
                  <a:gd name="T8" fmla="*/ 64 w 382"/>
                  <a:gd name="T9" fmla="*/ 8 h 11"/>
                  <a:gd name="T10" fmla="*/ 60 w 382"/>
                  <a:gd name="T11" fmla="*/ 4 h 11"/>
                  <a:gd name="T12" fmla="*/ 382 w 382"/>
                  <a:gd name="T13" fmla="*/ 0 h 11"/>
                  <a:gd name="T14" fmla="*/ 382 w 382"/>
                  <a:gd name="T15" fmla="*/ 0 h 11"/>
                  <a:gd name="T16" fmla="*/ 243 w 382"/>
                  <a:gd name="T17" fmla="*/ 0 h 11"/>
                  <a:gd name="T18" fmla="*/ 243 w 382"/>
                  <a:gd name="T19" fmla="*/ 8 h 11"/>
                  <a:gd name="T20" fmla="*/ 378 w 382"/>
                  <a:gd name="T21" fmla="*/ 4 h 11"/>
                  <a:gd name="T22" fmla="*/ 382 w 382"/>
                  <a:gd name="T2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2" h="11">
                    <a:moveTo>
                      <a:pt x="60" y="4"/>
                    </a:moveTo>
                    <a:lnTo>
                      <a:pt x="0" y="11"/>
                    </a:lnTo>
                    <a:lnTo>
                      <a:pt x="67" y="11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0" y="4"/>
                    </a:lnTo>
                    <a:moveTo>
                      <a:pt x="382" y="0"/>
                    </a:moveTo>
                    <a:lnTo>
                      <a:pt x="382" y="0"/>
                    </a:lnTo>
                    <a:lnTo>
                      <a:pt x="243" y="0"/>
                    </a:lnTo>
                    <a:lnTo>
                      <a:pt x="243" y="8"/>
                    </a:lnTo>
                    <a:lnTo>
                      <a:pt x="378" y="4"/>
                    </a:lnTo>
                    <a:lnTo>
                      <a:pt x="382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9">
                <a:extLst>
                  <a:ext uri="{FF2B5EF4-FFF2-40B4-BE49-F238E27FC236}">
                    <a16:creationId xmlns:a16="http://schemas.microsoft.com/office/drawing/2014/main" xmlns="" id="{056500E0-79E1-2B48-BD26-BE5092A51C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8497" y="9471343"/>
                <a:ext cx="309563" cy="531813"/>
              </a:xfrm>
              <a:custGeom>
                <a:avLst/>
                <a:gdLst>
                  <a:gd name="T0" fmla="*/ 42 w 49"/>
                  <a:gd name="T1" fmla="*/ 0 h 85"/>
                  <a:gd name="T2" fmla="*/ 0 w 49"/>
                  <a:gd name="T3" fmla="*/ 8 h 85"/>
                  <a:gd name="T4" fmla="*/ 0 w 49"/>
                  <a:gd name="T5" fmla="*/ 8 h 85"/>
                  <a:gd name="T6" fmla="*/ 49 w 49"/>
                  <a:gd name="T7" fmla="*/ 85 h 85"/>
                  <a:gd name="T8" fmla="*/ 40 w 49"/>
                  <a:gd name="T9" fmla="*/ 8 h 85"/>
                  <a:gd name="T10" fmla="*/ 42 w 49"/>
                  <a:gd name="T11" fmla="*/ 0 h 85"/>
                  <a:gd name="T12" fmla="*/ 42 w 49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5">
                    <a:moveTo>
                      <a:pt x="42" y="0"/>
                    </a:moveTo>
                    <a:cubicBezTo>
                      <a:pt x="33" y="1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5" y="53"/>
                      <a:pt x="49" y="85"/>
                    </a:cubicBezTo>
                    <a:cubicBezTo>
                      <a:pt x="49" y="85"/>
                      <a:pt x="37" y="33"/>
                      <a:pt x="40" y="8"/>
                    </a:cubicBezTo>
                    <a:cubicBezTo>
                      <a:pt x="41" y="5"/>
                      <a:pt x="41" y="2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xmlns="" id="{BB4A988F-EAE8-1145-8727-61A061686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610" y="9471343"/>
                <a:ext cx="258763" cy="406400"/>
              </a:xfrm>
              <a:custGeom>
                <a:avLst/>
                <a:gdLst>
                  <a:gd name="T0" fmla="*/ 0 w 163"/>
                  <a:gd name="T1" fmla="*/ 0 h 256"/>
                  <a:gd name="T2" fmla="*/ 0 w 163"/>
                  <a:gd name="T3" fmla="*/ 0 h 256"/>
                  <a:gd name="T4" fmla="*/ 32 w 163"/>
                  <a:gd name="T5" fmla="*/ 256 h 256"/>
                  <a:gd name="T6" fmla="*/ 163 w 163"/>
                  <a:gd name="T7" fmla="*/ 32 h 256"/>
                  <a:gd name="T8" fmla="*/ 0 w 163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256">
                    <a:moveTo>
                      <a:pt x="0" y="0"/>
                    </a:moveTo>
                    <a:lnTo>
                      <a:pt x="0" y="0"/>
                    </a:lnTo>
                    <a:lnTo>
                      <a:pt x="32" y="256"/>
                    </a:lnTo>
                    <a:lnTo>
                      <a:pt x="163" y="3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11">
                <a:extLst>
                  <a:ext uri="{FF2B5EF4-FFF2-40B4-BE49-F238E27FC236}">
                    <a16:creationId xmlns:a16="http://schemas.microsoft.com/office/drawing/2014/main" xmlns="" id="{057E1812-9044-E04C-B1D6-419A799F5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610" y="9471343"/>
                <a:ext cx="258763" cy="406400"/>
              </a:xfrm>
              <a:custGeom>
                <a:avLst/>
                <a:gdLst>
                  <a:gd name="T0" fmla="*/ 0 w 163"/>
                  <a:gd name="T1" fmla="*/ 0 h 256"/>
                  <a:gd name="T2" fmla="*/ 0 w 163"/>
                  <a:gd name="T3" fmla="*/ 0 h 256"/>
                  <a:gd name="T4" fmla="*/ 32 w 163"/>
                  <a:gd name="T5" fmla="*/ 256 h 256"/>
                  <a:gd name="T6" fmla="*/ 163 w 163"/>
                  <a:gd name="T7" fmla="*/ 32 h 256"/>
                  <a:gd name="T8" fmla="*/ 0 w 163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256">
                    <a:moveTo>
                      <a:pt x="0" y="0"/>
                    </a:moveTo>
                    <a:lnTo>
                      <a:pt x="0" y="0"/>
                    </a:lnTo>
                    <a:lnTo>
                      <a:pt x="32" y="256"/>
                    </a:lnTo>
                    <a:lnTo>
                      <a:pt x="163" y="32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12">
                <a:extLst>
                  <a:ext uri="{FF2B5EF4-FFF2-40B4-BE49-F238E27FC236}">
                    <a16:creationId xmlns:a16="http://schemas.microsoft.com/office/drawing/2014/main" xmlns="" id="{30F71D7A-EB95-7B4E-AD50-DAD9F6270B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95647" y="9428481"/>
                <a:ext cx="284163" cy="42863"/>
              </a:xfrm>
              <a:custGeom>
                <a:avLst/>
                <a:gdLst>
                  <a:gd name="T0" fmla="*/ 3 w 45"/>
                  <a:gd name="T1" fmla="*/ 6 h 7"/>
                  <a:gd name="T2" fmla="*/ 3 w 45"/>
                  <a:gd name="T3" fmla="*/ 6 h 7"/>
                  <a:gd name="T4" fmla="*/ 4 w 45"/>
                  <a:gd name="T5" fmla="*/ 7 h 7"/>
                  <a:gd name="T6" fmla="*/ 3 w 45"/>
                  <a:gd name="T7" fmla="*/ 6 h 7"/>
                  <a:gd name="T8" fmla="*/ 0 w 45"/>
                  <a:gd name="T9" fmla="*/ 2 h 7"/>
                  <a:gd name="T10" fmla="*/ 0 w 45"/>
                  <a:gd name="T11" fmla="*/ 2 h 7"/>
                  <a:gd name="T12" fmla="*/ 1 w 45"/>
                  <a:gd name="T13" fmla="*/ 3 h 7"/>
                  <a:gd name="T14" fmla="*/ 2 w 45"/>
                  <a:gd name="T15" fmla="*/ 4 h 7"/>
                  <a:gd name="T16" fmla="*/ 1 w 45"/>
                  <a:gd name="T17" fmla="*/ 3 h 7"/>
                  <a:gd name="T18" fmla="*/ 1 w 45"/>
                  <a:gd name="T19" fmla="*/ 3 h 7"/>
                  <a:gd name="T20" fmla="*/ 0 w 45"/>
                  <a:gd name="T21" fmla="*/ 2 h 7"/>
                  <a:gd name="T22" fmla="*/ 20 w 45"/>
                  <a:gd name="T23" fmla="*/ 5 h 7"/>
                  <a:gd name="T24" fmla="*/ 18 w 45"/>
                  <a:gd name="T25" fmla="*/ 3 h 7"/>
                  <a:gd name="T26" fmla="*/ 20 w 45"/>
                  <a:gd name="T27" fmla="*/ 2 h 7"/>
                  <a:gd name="T28" fmla="*/ 22 w 45"/>
                  <a:gd name="T29" fmla="*/ 3 h 7"/>
                  <a:gd name="T30" fmla="*/ 20 w 45"/>
                  <a:gd name="T31" fmla="*/ 5 h 7"/>
                  <a:gd name="T32" fmla="*/ 27 w 45"/>
                  <a:gd name="T33" fmla="*/ 5 h 7"/>
                  <a:gd name="T34" fmla="*/ 25 w 45"/>
                  <a:gd name="T35" fmla="*/ 3 h 7"/>
                  <a:gd name="T36" fmla="*/ 27 w 45"/>
                  <a:gd name="T37" fmla="*/ 2 h 7"/>
                  <a:gd name="T38" fmla="*/ 29 w 45"/>
                  <a:gd name="T39" fmla="*/ 3 h 7"/>
                  <a:gd name="T40" fmla="*/ 27 w 45"/>
                  <a:gd name="T41" fmla="*/ 5 h 7"/>
                  <a:gd name="T42" fmla="*/ 34 w 45"/>
                  <a:gd name="T43" fmla="*/ 5 h 7"/>
                  <a:gd name="T44" fmla="*/ 32 w 45"/>
                  <a:gd name="T45" fmla="*/ 3 h 7"/>
                  <a:gd name="T46" fmla="*/ 34 w 45"/>
                  <a:gd name="T47" fmla="*/ 2 h 7"/>
                  <a:gd name="T48" fmla="*/ 36 w 45"/>
                  <a:gd name="T49" fmla="*/ 3 h 7"/>
                  <a:gd name="T50" fmla="*/ 34 w 45"/>
                  <a:gd name="T51" fmla="*/ 5 h 7"/>
                  <a:gd name="T52" fmla="*/ 45 w 45"/>
                  <a:gd name="T53" fmla="*/ 0 h 7"/>
                  <a:gd name="T54" fmla="*/ 13 w 45"/>
                  <a:gd name="T55" fmla="*/ 1 h 7"/>
                  <a:gd name="T56" fmla="*/ 17 w 45"/>
                  <a:gd name="T57" fmla="*/ 7 h 7"/>
                  <a:gd name="T58" fmla="*/ 30 w 45"/>
                  <a:gd name="T59" fmla="*/ 6 h 7"/>
                  <a:gd name="T60" fmla="*/ 34 w 45"/>
                  <a:gd name="T61" fmla="*/ 6 h 7"/>
                  <a:gd name="T62" fmla="*/ 44 w 45"/>
                  <a:gd name="T63" fmla="*/ 6 h 7"/>
                  <a:gd name="T64" fmla="*/ 45 w 45"/>
                  <a:gd name="T65" fmla="*/ 2 h 7"/>
                  <a:gd name="T66" fmla="*/ 45 w 45"/>
                  <a:gd name="T6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5" h="7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20" y="5"/>
                    </a:moveTo>
                    <a:cubicBezTo>
                      <a:pt x="19" y="5"/>
                      <a:pt x="18" y="4"/>
                      <a:pt x="18" y="3"/>
                    </a:cubicBezTo>
                    <a:cubicBezTo>
                      <a:pt x="18" y="3"/>
                      <a:pt x="19" y="2"/>
                      <a:pt x="20" y="2"/>
                    </a:cubicBezTo>
                    <a:cubicBezTo>
                      <a:pt x="21" y="2"/>
                      <a:pt x="22" y="3"/>
                      <a:pt x="22" y="3"/>
                    </a:cubicBezTo>
                    <a:cubicBezTo>
                      <a:pt x="22" y="4"/>
                      <a:pt x="21" y="5"/>
                      <a:pt x="20" y="5"/>
                    </a:cubicBezTo>
                    <a:moveTo>
                      <a:pt x="27" y="5"/>
                    </a:moveTo>
                    <a:cubicBezTo>
                      <a:pt x="26" y="5"/>
                      <a:pt x="25" y="4"/>
                      <a:pt x="25" y="3"/>
                    </a:cubicBezTo>
                    <a:cubicBezTo>
                      <a:pt x="25" y="3"/>
                      <a:pt x="26" y="2"/>
                      <a:pt x="27" y="2"/>
                    </a:cubicBezTo>
                    <a:cubicBezTo>
                      <a:pt x="28" y="2"/>
                      <a:pt x="29" y="3"/>
                      <a:pt x="29" y="3"/>
                    </a:cubicBezTo>
                    <a:cubicBezTo>
                      <a:pt x="29" y="4"/>
                      <a:pt x="28" y="5"/>
                      <a:pt x="27" y="5"/>
                    </a:cubicBezTo>
                    <a:moveTo>
                      <a:pt x="34" y="5"/>
                    </a:moveTo>
                    <a:cubicBezTo>
                      <a:pt x="32" y="5"/>
                      <a:pt x="32" y="4"/>
                      <a:pt x="32" y="3"/>
                    </a:cubicBezTo>
                    <a:cubicBezTo>
                      <a:pt x="32" y="3"/>
                      <a:pt x="32" y="2"/>
                      <a:pt x="34" y="2"/>
                    </a:cubicBezTo>
                    <a:cubicBezTo>
                      <a:pt x="35" y="2"/>
                      <a:pt x="36" y="3"/>
                      <a:pt x="36" y="3"/>
                    </a:cubicBezTo>
                    <a:cubicBezTo>
                      <a:pt x="36" y="4"/>
                      <a:pt x="35" y="5"/>
                      <a:pt x="34" y="5"/>
                    </a:cubicBezTo>
                    <a:moveTo>
                      <a:pt x="45" y="0"/>
                    </a:moveTo>
                    <a:cubicBezTo>
                      <a:pt x="13" y="1"/>
                      <a:pt x="13" y="1"/>
                      <a:pt x="13" y="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xmlns="" id="{71CCD72D-48AC-CD4C-AE8E-FB7841705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9297" y="9434831"/>
                <a:ext cx="112713" cy="36513"/>
              </a:xfrm>
              <a:custGeom>
                <a:avLst/>
                <a:gdLst>
                  <a:gd name="T0" fmla="*/ 55 w 71"/>
                  <a:gd name="T1" fmla="*/ 0 h 23"/>
                  <a:gd name="T2" fmla="*/ 19 w 71"/>
                  <a:gd name="T3" fmla="*/ 0 h 23"/>
                  <a:gd name="T4" fmla="*/ 0 w 71"/>
                  <a:gd name="T5" fmla="*/ 0 h 23"/>
                  <a:gd name="T6" fmla="*/ 4 w 71"/>
                  <a:gd name="T7" fmla="*/ 4 h 23"/>
                  <a:gd name="T8" fmla="*/ 7 w 71"/>
                  <a:gd name="T9" fmla="*/ 7 h 23"/>
                  <a:gd name="T10" fmla="*/ 51 w 71"/>
                  <a:gd name="T11" fmla="*/ 4 h 23"/>
                  <a:gd name="T12" fmla="*/ 63 w 71"/>
                  <a:gd name="T13" fmla="*/ 19 h 23"/>
                  <a:gd name="T14" fmla="*/ 15 w 71"/>
                  <a:gd name="T15" fmla="*/ 19 h 23"/>
                  <a:gd name="T16" fmla="*/ 19 w 71"/>
                  <a:gd name="T17" fmla="*/ 23 h 23"/>
                  <a:gd name="T18" fmla="*/ 71 w 71"/>
                  <a:gd name="T19" fmla="*/ 23 h 23"/>
                  <a:gd name="T20" fmla="*/ 71 w 71"/>
                  <a:gd name="T21" fmla="*/ 23 h 23"/>
                  <a:gd name="T22" fmla="*/ 55 w 71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3">
                    <a:moveTo>
                      <a:pt x="55" y="0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7" y="7"/>
                    </a:lnTo>
                    <a:lnTo>
                      <a:pt x="51" y="4"/>
                    </a:lnTo>
                    <a:lnTo>
                      <a:pt x="63" y="19"/>
                    </a:lnTo>
                    <a:lnTo>
                      <a:pt x="15" y="19"/>
                    </a:lnTo>
                    <a:lnTo>
                      <a:pt x="19" y="23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xmlns="" id="{EC164B48-6C0C-2C4A-A329-399B3F25A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9297" y="9434831"/>
                <a:ext cx="112713" cy="36513"/>
              </a:xfrm>
              <a:custGeom>
                <a:avLst/>
                <a:gdLst>
                  <a:gd name="T0" fmla="*/ 55 w 71"/>
                  <a:gd name="T1" fmla="*/ 0 h 23"/>
                  <a:gd name="T2" fmla="*/ 19 w 71"/>
                  <a:gd name="T3" fmla="*/ 0 h 23"/>
                  <a:gd name="T4" fmla="*/ 0 w 71"/>
                  <a:gd name="T5" fmla="*/ 0 h 23"/>
                  <a:gd name="T6" fmla="*/ 4 w 71"/>
                  <a:gd name="T7" fmla="*/ 4 h 23"/>
                  <a:gd name="T8" fmla="*/ 7 w 71"/>
                  <a:gd name="T9" fmla="*/ 7 h 23"/>
                  <a:gd name="T10" fmla="*/ 51 w 71"/>
                  <a:gd name="T11" fmla="*/ 4 h 23"/>
                  <a:gd name="T12" fmla="*/ 63 w 71"/>
                  <a:gd name="T13" fmla="*/ 19 h 23"/>
                  <a:gd name="T14" fmla="*/ 15 w 71"/>
                  <a:gd name="T15" fmla="*/ 19 h 23"/>
                  <a:gd name="T16" fmla="*/ 19 w 71"/>
                  <a:gd name="T17" fmla="*/ 23 h 23"/>
                  <a:gd name="T18" fmla="*/ 71 w 71"/>
                  <a:gd name="T19" fmla="*/ 23 h 23"/>
                  <a:gd name="T20" fmla="*/ 71 w 71"/>
                  <a:gd name="T21" fmla="*/ 23 h 23"/>
                  <a:gd name="T22" fmla="*/ 55 w 71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3">
                    <a:moveTo>
                      <a:pt x="55" y="0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7" y="7"/>
                    </a:lnTo>
                    <a:lnTo>
                      <a:pt x="51" y="4"/>
                    </a:lnTo>
                    <a:lnTo>
                      <a:pt x="63" y="19"/>
                    </a:lnTo>
                    <a:lnTo>
                      <a:pt x="15" y="19"/>
                    </a:lnTo>
                    <a:lnTo>
                      <a:pt x="19" y="23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55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15">
                <a:extLst>
                  <a:ext uri="{FF2B5EF4-FFF2-40B4-BE49-F238E27FC236}">
                    <a16:creationId xmlns:a16="http://schemas.microsoft.com/office/drawing/2014/main" xmlns="" id="{422C5226-D0AF-5343-ABB9-63D50CCFD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0410" y="9441181"/>
                <a:ext cx="88900" cy="23813"/>
              </a:xfrm>
              <a:custGeom>
                <a:avLst/>
                <a:gdLst>
                  <a:gd name="T0" fmla="*/ 44 w 56"/>
                  <a:gd name="T1" fmla="*/ 0 h 15"/>
                  <a:gd name="T2" fmla="*/ 0 w 56"/>
                  <a:gd name="T3" fmla="*/ 3 h 15"/>
                  <a:gd name="T4" fmla="*/ 0 w 56"/>
                  <a:gd name="T5" fmla="*/ 3 h 15"/>
                  <a:gd name="T6" fmla="*/ 4 w 56"/>
                  <a:gd name="T7" fmla="*/ 7 h 15"/>
                  <a:gd name="T8" fmla="*/ 8 w 56"/>
                  <a:gd name="T9" fmla="*/ 15 h 15"/>
                  <a:gd name="T10" fmla="*/ 8 w 56"/>
                  <a:gd name="T11" fmla="*/ 15 h 15"/>
                  <a:gd name="T12" fmla="*/ 8 w 56"/>
                  <a:gd name="T13" fmla="*/ 15 h 15"/>
                  <a:gd name="T14" fmla="*/ 56 w 56"/>
                  <a:gd name="T15" fmla="*/ 15 h 15"/>
                  <a:gd name="T16" fmla="*/ 44 w 56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15">
                    <a:moveTo>
                      <a:pt x="44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4" y="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6" y="15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16">
                <a:extLst>
                  <a:ext uri="{FF2B5EF4-FFF2-40B4-BE49-F238E27FC236}">
                    <a16:creationId xmlns:a16="http://schemas.microsoft.com/office/drawing/2014/main" xmlns="" id="{B9698BAB-BFE4-394B-98E0-B983E1A77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0410" y="9441181"/>
                <a:ext cx="88900" cy="23813"/>
              </a:xfrm>
              <a:custGeom>
                <a:avLst/>
                <a:gdLst>
                  <a:gd name="T0" fmla="*/ 44 w 56"/>
                  <a:gd name="T1" fmla="*/ 0 h 15"/>
                  <a:gd name="T2" fmla="*/ 0 w 56"/>
                  <a:gd name="T3" fmla="*/ 3 h 15"/>
                  <a:gd name="T4" fmla="*/ 0 w 56"/>
                  <a:gd name="T5" fmla="*/ 3 h 15"/>
                  <a:gd name="T6" fmla="*/ 4 w 56"/>
                  <a:gd name="T7" fmla="*/ 7 h 15"/>
                  <a:gd name="T8" fmla="*/ 8 w 56"/>
                  <a:gd name="T9" fmla="*/ 15 h 15"/>
                  <a:gd name="T10" fmla="*/ 8 w 56"/>
                  <a:gd name="T11" fmla="*/ 15 h 15"/>
                  <a:gd name="T12" fmla="*/ 8 w 56"/>
                  <a:gd name="T13" fmla="*/ 15 h 15"/>
                  <a:gd name="T14" fmla="*/ 56 w 56"/>
                  <a:gd name="T15" fmla="*/ 15 h 15"/>
                  <a:gd name="T16" fmla="*/ 44 w 56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15">
                    <a:moveTo>
                      <a:pt x="44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4" y="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6" y="15"/>
                    </a:lnTo>
                    <a:lnTo>
                      <a:pt x="44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17">
                <a:extLst>
                  <a:ext uri="{FF2B5EF4-FFF2-40B4-BE49-F238E27FC236}">
                    <a16:creationId xmlns:a16="http://schemas.microsoft.com/office/drawing/2014/main" xmlns="" id="{FD3F06DC-2305-FA48-A948-AECA7C851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4047" y="9384031"/>
                <a:ext cx="606425" cy="61913"/>
              </a:xfrm>
              <a:custGeom>
                <a:avLst/>
                <a:gdLst>
                  <a:gd name="T0" fmla="*/ 11 w 96"/>
                  <a:gd name="T1" fmla="*/ 0 h 10"/>
                  <a:gd name="T2" fmla="*/ 0 w 96"/>
                  <a:gd name="T3" fmla="*/ 10 h 10"/>
                  <a:gd name="T4" fmla="*/ 15 w 96"/>
                  <a:gd name="T5" fmla="*/ 8 h 10"/>
                  <a:gd name="T6" fmla="*/ 20 w 96"/>
                  <a:gd name="T7" fmla="*/ 8 h 10"/>
                  <a:gd name="T8" fmla="*/ 29 w 96"/>
                  <a:gd name="T9" fmla="*/ 8 h 10"/>
                  <a:gd name="T10" fmla="*/ 61 w 96"/>
                  <a:gd name="T11" fmla="*/ 7 h 10"/>
                  <a:gd name="T12" fmla="*/ 96 w 96"/>
                  <a:gd name="T13" fmla="*/ 7 h 10"/>
                  <a:gd name="T14" fmla="*/ 93 w 96"/>
                  <a:gd name="T15" fmla="*/ 3 h 10"/>
                  <a:gd name="T16" fmla="*/ 78 w 96"/>
                  <a:gd name="T17" fmla="*/ 3 h 10"/>
                  <a:gd name="T18" fmla="*/ 11 w 96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10">
                    <a:moveTo>
                      <a:pt x="11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61" y="7"/>
                      <a:pt x="61" y="7"/>
                      <a:pt x="61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88" y="3"/>
                      <a:pt x="83" y="3"/>
                      <a:pt x="78" y="3"/>
                    </a:cubicBezTo>
                    <a:cubicBezTo>
                      <a:pt x="48" y="3"/>
                      <a:pt x="22" y="2"/>
                      <a:pt x="1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Oval 18">
                <a:extLst>
                  <a:ext uri="{FF2B5EF4-FFF2-40B4-BE49-F238E27FC236}">
                    <a16:creationId xmlns:a16="http://schemas.microsoft.com/office/drawing/2014/main" xmlns="" id="{77AA6550-D924-4E40-98A7-A3D766120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60" y="9441181"/>
                <a:ext cx="25400" cy="174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Oval 19">
                <a:extLst>
                  <a:ext uri="{FF2B5EF4-FFF2-40B4-BE49-F238E27FC236}">
                    <a16:creationId xmlns:a16="http://schemas.microsoft.com/office/drawing/2014/main" xmlns="" id="{19F1613D-C060-1642-A6F1-8280976AD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2810" y="9441181"/>
                <a:ext cx="25400" cy="174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Oval 20">
                <a:extLst>
                  <a:ext uri="{FF2B5EF4-FFF2-40B4-BE49-F238E27FC236}">
                    <a16:creationId xmlns:a16="http://schemas.microsoft.com/office/drawing/2014/main" xmlns="" id="{7D39BC70-C2F3-6442-A7A3-0587C5589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7260" y="9441181"/>
                <a:ext cx="25400" cy="174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Freeform 21">
              <a:extLst>
                <a:ext uri="{FF2B5EF4-FFF2-40B4-BE49-F238E27FC236}">
                  <a16:creationId xmlns:a16="http://schemas.microsoft.com/office/drawing/2014/main" xmlns="" id="{E9445BFB-D003-FC4A-AA4A-420893C84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147" y="9334818"/>
              <a:ext cx="915988" cy="68263"/>
            </a:xfrm>
            <a:custGeom>
              <a:avLst/>
              <a:gdLst>
                <a:gd name="T0" fmla="*/ 72 w 145"/>
                <a:gd name="T1" fmla="*/ 0 h 11"/>
                <a:gd name="T2" fmla="*/ 0 w 145"/>
                <a:gd name="T3" fmla="*/ 5 h 11"/>
                <a:gd name="T4" fmla="*/ 5 w 145"/>
                <a:gd name="T5" fmla="*/ 8 h 11"/>
                <a:gd name="T6" fmla="*/ 5 w 145"/>
                <a:gd name="T7" fmla="*/ 7 h 11"/>
                <a:gd name="T8" fmla="*/ 85 w 145"/>
                <a:gd name="T9" fmla="*/ 8 h 11"/>
                <a:gd name="T10" fmla="*/ 87 w 145"/>
                <a:gd name="T11" fmla="*/ 11 h 11"/>
                <a:gd name="T12" fmla="*/ 145 w 145"/>
                <a:gd name="T13" fmla="*/ 5 h 11"/>
                <a:gd name="T14" fmla="*/ 72 w 145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11">
                  <a:moveTo>
                    <a:pt x="72" y="0"/>
                  </a:moveTo>
                  <a:cubicBezTo>
                    <a:pt x="32" y="0"/>
                    <a:pt x="0" y="2"/>
                    <a:pt x="0" y="5"/>
                  </a:cubicBezTo>
                  <a:cubicBezTo>
                    <a:pt x="0" y="6"/>
                    <a:pt x="2" y="7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120" y="10"/>
                    <a:pt x="145" y="8"/>
                    <a:pt x="145" y="5"/>
                  </a:cubicBezTo>
                  <a:cubicBezTo>
                    <a:pt x="145" y="2"/>
                    <a:pt x="113" y="0"/>
                    <a:pt x="72" y="0"/>
                  </a:cubicBezTo>
                </a:path>
              </a:pathLst>
            </a:custGeom>
            <a:solidFill>
              <a:srgbClr val="B62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22">
              <a:extLst>
                <a:ext uri="{FF2B5EF4-FFF2-40B4-BE49-F238E27FC236}">
                  <a16:creationId xmlns:a16="http://schemas.microsoft.com/office/drawing/2014/main" xmlns="" id="{703B0472-FAD3-B44D-9393-B892ED0DC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3897" y="9377681"/>
              <a:ext cx="517525" cy="25400"/>
            </a:xfrm>
            <a:custGeom>
              <a:avLst/>
              <a:gdLst>
                <a:gd name="T0" fmla="*/ 0 w 82"/>
                <a:gd name="T1" fmla="*/ 0 h 4"/>
                <a:gd name="T2" fmla="*/ 0 w 82"/>
                <a:gd name="T3" fmla="*/ 1 h 4"/>
                <a:gd name="T4" fmla="*/ 67 w 82"/>
                <a:gd name="T5" fmla="*/ 4 h 4"/>
                <a:gd name="T6" fmla="*/ 82 w 82"/>
                <a:gd name="T7" fmla="*/ 4 h 4"/>
                <a:gd name="T8" fmla="*/ 80 w 82"/>
                <a:gd name="T9" fmla="*/ 1 h 4"/>
                <a:gd name="T10" fmla="*/ 0 w 8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1" y="3"/>
                    <a:pt x="37" y="4"/>
                    <a:pt x="67" y="4"/>
                  </a:cubicBezTo>
                  <a:cubicBezTo>
                    <a:pt x="72" y="4"/>
                    <a:pt x="77" y="4"/>
                    <a:pt x="82" y="4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3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23">
              <a:extLst>
                <a:ext uri="{FF2B5EF4-FFF2-40B4-BE49-F238E27FC236}">
                  <a16:creationId xmlns:a16="http://schemas.microsoft.com/office/drawing/2014/main" xmlns="" id="{781415F7-55CB-774F-84E9-8AD5409B9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4560" y="8101330"/>
              <a:ext cx="76200" cy="1120776"/>
            </a:xfrm>
            <a:custGeom>
              <a:avLst/>
              <a:gdLst>
                <a:gd name="T0" fmla="*/ 48 w 48"/>
                <a:gd name="T1" fmla="*/ 0 h 706"/>
                <a:gd name="T2" fmla="*/ 12 w 48"/>
                <a:gd name="T3" fmla="*/ 702 h 706"/>
                <a:gd name="T4" fmla="*/ 0 w 48"/>
                <a:gd name="T5" fmla="*/ 706 h 706"/>
                <a:gd name="T6" fmla="*/ 44 w 48"/>
                <a:gd name="T7" fmla="*/ 4 h 706"/>
                <a:gd name="T8" fmla="*/ 48 w 4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706">
                  <a:moveTo>
                    <a:pt x="48" y="0"/>
                  </a:moveTo>
                  <a:lnTo>
                    <a:pt x="12" y="702"/>
                  </a:lnTo>
                  <a:lnTo>
                    <a:pt x="0" y="706"/>
                  </a:lnTo>
                  <a:lnTo>
                    <a:pt x="44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24">
              <a:extLst>
                <a:ext uri="{FF2B5EF4-FFF2-40B4-BE49-F238E27FC236}">
                  <a16:creationId xmlns:a16="http://schemas.microsoft.com/office/drawing/2014/main" xmlns="" id="{786D29CF-F969-8E4B-B53C-9D8ADE0B4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147" y="9096693"/>
              <a:ext cx="536575" cy="131763"/>
            </a:xfrm>
            <a:custGeom>
              <a:avLst/>
              <a:gdLst>
                <a:gd name="T0" fmla="*/ 43 w 85"/>
                <a:gd name="T1" fmla="*/ 19 h 21"/>
                <a:gd name="T2" fmla="*/ 1 w 85"/>
                <a:gd name="T3" fmla="*/ 2 h 21"/>
                <a:gd name="T4" fmla="*/ 0 w 85"/>
                <a:gd name="T5" fmla="*/ 4 h 21"/>
                <a:gd name="T6" fmla="*/ 43 w 85"/>
                <a:gd name="T7" fmla="*/ 21 h 21"/>
                <a:gd name="T8" fmla="*/ 85 w 85"/>
                <a:gd name="T9" fmla="*/ 2 h 21"/>
                <a:gd name="T10" fmla="*/ 84 w 85"/>
                <a:gd name="T11" fmla="*/ 1 h 21"/>
                <a:gd name="T12" fmla="*/ 43 w 85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1">
                  <a:moveTo>
                    <a:pt x="43" y="19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0"/>
                    <a:pt x="84" y="1"/>
                    <a:pt x="84" y="1"/>
                  </a:cubicBezTo>
                  <a:lnTo>
                    <a:pt x="43" y="19"/>
                  </a:lnTo>
                  <a:close/>
                </a:path>
              </a:pathLst>
            </a:custGeom>
            <a:solidFill>
              <a:srgbClr val="FF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xmlns="" id="{62BCDFBE-778C-B44E-B7EC-93DD2E193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047" y="9252268"/>
              <a:ext cx="606425" cy="57150"/>
            </a:xfrm>
            <a:custGeom>
              <a:avLst/>
              <a:gdLst>
                <a:gd name="T0" fmla="*/ 103 w 382"/>
                <a:gd name="T1" fmla="*/ 0 h 36"/>
                <a:gd name="T2" fmla="*/ 0 w 382"/>
                <a:gd name="T3" fmla="*/ 12 h 36"/>
                <a:gd name="T4" fmla="*/ 83 w 382"/>
                <a:gd name="T5" fmla="*/ 36 h 36"/>
                <a:gd name="T6" fmla="*/ 382 w 382"/>
                <a:gd name="T7" fmla="*/ 36 h 36"/>
                <a:gd name="T8" fmla="*/ 378 w 382"/>
                <a:gd name="T9" fmla="*/ 24 h 36"/>
                <a:gd name="T10" fmla="*/ 103 w 382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36">
                  <a:moveTo>
                    <a:pt x="103" y="0"/>
                  </a:moveTo>
                  <a:lnTo>
                    <a:pt x="0" y="12"/>
                  </a:lnTo>
                  <a:lnTo>
                    <a:pt x="83" y="36"/>
                  </a:lnTo>
                  <a:lnTo>
                    <a:pt x="382" y="36"/>
                  </a:lnTo>
                  <a:lnTo>
                    <a:pt x="378" y="2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B6203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xmlns="" id="{89A54B34-233C-144C-9FEF-DEC2D859E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8497" y="8158480"/>
              <a:ext cx="309563" cy="1057276"/>
            </a:xfrm>
            <a:custGeom>
              <a:avLst/>
              <a:gdLst>
                <a:gd name="T0" fmla="*/ 49 w 49"/>
                <a:gd name="T1" fmla="*/ 0 h 169"/>
                <a:gd name="T2" fmla="*/ 42 w 49"/>
                <a:gd name="T3" fmla="*/ 169 h 169"/>
                <a:gd name="T4" fmla="*/ 0 w 49"/>
                <a:gd name="T5" fmla="*/ 152 h 169"/>
                <a:gd name="T6" fmla="*/ 49 w 49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169">
                  <a:moveTo>
                    <a:pt x="49" y="0"/>
                  </a:moveTo>
                  <a:cubicBezTo>
                    <a:pt x="49" y="0"/>
                    <a:pt x="33" y="134"/>
                    <a:pt x="42" y="169"/>
                  </a:cubicBezTo>
                  <a:cubicBezTo>
                    <a:pt x="33" y="166"/>
                    <a:pt x="0" y="152"/>
                    <a:pt x="0" y="152"/>
                  </a:cubicBezTo>
                  <a:cubicBezTo>
                    <a:pt x="0" y="152"/>
                    <a:pt x="5" y="69"/>
                    <a:pt x="49" y="0"/>
                  </a:cubicBezTo>
                  <a:close/>
                </a:path>
              </a:pathLst>
            </a:custGeom>
            <a:gradFill>
              <a:gsLst>
                <a:gs pos="0">
                  <a:srgbClr val="FFB400"/>
                </a:gs>
                <a:gs pos="100000">
                  <a:srgbClr val="FFB400">
                    <a:alpha val="0"/>
                  </a:srgb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xmlns="" id="{4AE9B343-722C-E144-9906-199B378CA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3610" y="8358505"/>
              <a:ext cx="258763" cy="857250"/>
            </a:xfrm>
            <a:custGeom>
              <a:avLst/>
              <a:gdLst>
                <a:gd name="T0" fmla="*/ 32 w 163"/>
                <a:gd name="T1" fmla="*/ 0 h 540"/>
                <a:gd name="T2" fmla="*/ 0 w 163"/>
                <a:gd name="T3" fmla="*/ 540 h 540"/>
                <a:gd name="T4" fmla="*/ 163 w 163"/>
                <a:gd name="T5" fmla="*/ 469 h 540"/>
                <a:gd name="T6" fmla="*/ 32 w 163"/>
                <a:gd name="T7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540">
                  <a:moveTo>
                    <a:pt x="32" y="0"/>
                  </a:moveTo>
                  <a:lnTo>
                    <a:pt x="0" y="540"/>
                  </a:lnTo>
                  <a:lnTo>
                    <a:pt x="163" y="469"/>
                  </a:lnTo>
                  <a:lnTo>
                    <a:pt x="32" y="0"/>
                  </a:lnTo>
                  <a:close/>
                </a:path>
              </a:pathLst>
            </a:custGeom>
            <a:gradFill>
              <a:gsLst>
                <a:gs pos="0">
                  <a:srgbClr val="FFB400"/>
                </a:gs>
                <a:gs pos="100000">
                  <a:srgbClr val="FFB400">
                    <a:alpha val="0"/>
                  </a:srgb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8">
              <a:extLst>
                <a:ext uri="{FF2B5EF4-FFF2-40B4-BE49-F238E27FC236}">
                  <a16:creationId xmlns:a16="http://schemas.microsoft.com/office/drawing/2014/main" xmlns="" id="{1E97E1A4-7D8F-914A-9DFF-87A9E515F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5647" y="9209406"/>
              <a:ext cx="284163" cy="119063"/>
            </a:xfrm>
            <a:custGeom>
              <a:avLst/>
              <a:gdLst>
                <a:gd name="T0" fmla="*/ 179 w 179"/>
                <a:gd name="T1" fmla="*/ 75 h 75"/>
                <a:gd name="T2" fmla="*/ 175 w 179"/>
                <a:gd name="T3" fmla="*/ 12 h 75"/>
                <a:gd name="T4" fmla="*/ 15 w 179"/>
                <a:gd name="T5" fmla="*/ 0 h 75"/>
                <a:gd name="T6" fmla="*/ 0 w 179"/>
                <a:gd name="T7" fmla="*/ 39 h 75"/>
                <a:gd name="T8" fmla="*/ 47 w 179"/>
                <a:gd name="T9" fmla="*/ 55 h 75"/>
                <a:gd name="T10" fmla="*/ 179 w 179"/>
                <a:gd name="T1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75">
                  <a:moveTo>
                    <a:pt x="179" y="75"/>
                  </a:moveTo>
                  <a:lnTo>
                    <a:pt x="175" y="12"/>
                  </a:lnTo>
                  <a:lnTo>
                    <a:pt x="15" y="0"/>
                  </a:lnTo>
                  <a:lnTo>
                    <a:pt x="0" y="39"/>
                  </a:lnTo>
                  <a:lnTo>
                    <a:pt x="47" y="55"/>
                  </a:lnTo>
                  <a:lnTo>
                    <a:pt x="179" y="75"/>
                  </a:lnTo>
                  <a:close/>
                </a:path>
              </a:pathLst>
            </a:custGeom>
            <a:solidFill>
              <a:srgbClr val="B6203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29">
              <a:extLst>
                <a:ext uri="{FF2B5EF4-FFF2-40B4-BE49-F238E27FC236}">
                  <a16:creationId xmlns:a16="http://schemas.microsoft.com/office/drawing/2014/main" xmlns="" id="{95CA7393-A817-A244-B5FB-BAE3F0372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5647" y="9209406"/>
              <a:ext cx="284163" cy="119063"/>
            </a:xfrm>
            <a:custGeom>
              <a:avLst/>
              <a:gdLst>
                <a:gd name="T0" fmla="*/ 179 w 179"/>
                <a:gd name="T1" fmla="*/ 75 h 75"/>
                <a:gd name="T2" fmla="*/ 175 w 179"/>
                <a:gd name="T3" fmla="*/ 12 h 75"/>
                <a:gd name="T4" fmla="*/ 15 w 179"/>
                <a:gd name="T5" fmla="*/ 0 h 75"/>
                <a:gd name="T6" fmla="*/ 0 w 179"/>
                <a:gd name="T7" fmla="*/ 39 h 75"/>
                <a:gd name="T8" fmla="*/ 47 w 179"/>
                <a:gd name="T9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75">
                  <a:moveTo>
                    <a:pt x="179" y="75"/>
                  </a:moveTo>
                  <a:lnTo>
                    <a:pt x="175" y="12"/>
                  </a:lnTo>
                  <a:lnTo>
                    <a:pt x="15" y="0"/>
                  </a:lnTo>
                  <a:lnTo>
                    <a:pt x="0" y="39"/>
                  </a:lnTo>
                  <a:lnTo>
                    <a:pt x="47" y="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30">
              <a:extLst>
                <a:ext uri="{FF2B5EF4-FFF2-40B4-BE49-F238E27FC236}">
                  <a16:creationId xmlns:a16="http://schemas.microsoft.com/office/drawing/2014/main" xmlns="" id="{DD3E303F-1EAB-CB44-8767-928567426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9297" y="9209406"/>
              <a:ext cx="112713" cy="87313"/>
            </a:xfrm>
            <a:custGeom>
              <a:avLst/>
              <a:gdLst>
                <a:gd name="T0" fmla="*/ 19 w 71"/>
                <a:gd name="T1" fmla="*/ 0 h 55"/>
                <a:gd name="T2" fmla="*/ 0 w 71"/>
                <a:gd name="T3" fmla="*/ 51 h 55"/>
                <a:gd name="T4" fmla="*/ 51 w 71"/>
                <a:gd name="T5" fmla="*/ 55 h 55"/>
                <a:gd name="T6" fmla="*/ 55 w 71"/>
                <a:gd name="T7" fmla="*/ 55 h 55"/>
                <a:gd name="T8" fmla="*/ 71 w 71"/>
                <a:gd name="T9" fmla="*/ 4 h 55"/>
                <a:gd name="T10" fmla="*/ 19 w 71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5">
                  <a:moveTo>
                    <a:pt x="19" y="0"/>
                  </a:moveTo>
                  <a:lnTo>
                    <a:pt x="0" y="51"/>
                  </a:lnTo>
                  <a:lnTo>
                    <a:pt x="51" y="55"/>
                  </a:lnTo>
                  <a:lnTo>
                    <a:pt x="55" y="55"/>
                  </a:lnTo>
                  <a:lnTo>
                    <a:pt x="71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B4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31">
              <a:extLst>
                <a:ext uri="{FF2B5EF4-FFF2-40B4-BE49-F238E27FC236}">
                  <a16:creationId xmlns:a16="http://schemas.microsoft.com/office/drawing/2014/main" xmlns="" id="{57778162-FB1E-0643-BBF8-8ED002C3E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047" y="9271318"/>
              <a:ext cx="606425" cy="100013"/>
            </a:xfrm>
            <a:custGeom>
              <a:avLst/>
              <a:gdLst>
                <a:gd name="T0" fmla="*/ 0 w 382"/>
                <a:gd name="T1" fmla="*/ 0 h 63"/>
                <a:gd name="T2" fmla="*/ 44 w 382"/>
                <a:gd name="T3" fmla="*/ 63 h 63"/>
                <a:gd name="T4" fmla="*/ 362 w 382"/>
                <a:gd name="T5" fmla="*/ 59 h 63"/>
                <a:gd name="T6" fmla="*/ 382 w 382"/>
                <a:gd name="T7" fmla="*/ 24 h 63"/>
                <a:gd name="T8" fmla="*/ 79 w 382"/>
                <a:gd name="T9" fmla="*/ 12 h 63"/>
                <a:gd name="T10" fmla="*/ 0 w 382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63">
                  <a:moveTo>
                    <a:pt x="0" y="0"/>
                  </a:moveTo>
                  <a:lnTo>
                    <a:pt x="44" y="63"/>
                  </a:lnTo>
                  <a:lnTo>
                    <a:pt x="362" y="59"/>
                  </a:lnTo>
                  <a:lnTo>
                    <a:pt x="382" y="24"/>
                  </a:lnTo>
                  <a:lnTo>
                    <a:pt x="79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32">
              <a:extLst>
                <a:ext uri="{FF2B5EF4-FFF2-40B4-BE49-F238E27FC236}">
                  <a16:creationId xmlns:a16="http://schemas.microsoft.com/office/drawing/2014/main" xmlns="" id="{B549EEAC-591C-6B43-AEAC-5E146FF5E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0410" y="9222106"/>
              <a:ext cx="88900" cy="55563"/>
            </a:xfrm>
            <a:custGeom>
              <a:avLst/>
              <a:gdLst>
                <a:gd name="T0" fmla="*/ 0 w 56"/>
                <a:gd name="T1" fmla="*/ 23 h 35"/>
                <a:gd name="T2" fmla="*/ 44 w 56"/>
                <a:gd name="T3" fmla="*/ 35 h 35"/>
                <a:gd name="T4" fmla="*/ 56 w 56"/>
                <a:gd name="T5" fmla="*/ 4 h 35"/>
                <a:gd name="T6" fmla="*/ 8 w 56"/>
                <a:gd name="T7" fmla="*/ 0 h 35"/>
                <a:gd name="T8" fmla="*/ 0 w 56"/>
                <a:gd name="T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5">
                  <a:moveTo>
                    <a:pt x="0" y="23"/>
                  </a:moveTo>
                  <a:lnTo>
                    <a:pt x="44" y="35"/>
                  </a:lnTo>
                  <a:lnTo>
                    <a:pt x="56" y="4"/>
                  </a:lnTo>
                  <a:lnTo>
                    <a:pt x="8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Oval 33">
              <a:extLst>
                <a:ext uri="{FF2B5EF4-FFF2-40B4-BE49-F238E27FC236}">
                  <a16:creationId xmlns:a16="http://schemas.microsoft.com/office/drawing/2014/main" xmlns="" id="{FB1258DB-4262-1448-9132-F7378E937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8360" y="9239568"/>
              <a:ext cx="25400" cy="38100"/>
            </a:xfrm>
            <a:prstGeom prst="ellipse">
              <a:avLst/>
            </a:pr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Oval 34">
              <a:extLst>
                <a:ext uri="{FF2B5EF4-FFF2-40B4-BE49-F238E27FC236}">
                  <a16:creationId xmlns:a16="http://schemas.microsoft.com/office/drawing/2014/main" xmlns="" id="{8884A270-5788-0841-A7D3-85E7C6886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52810" y="9239568"/>
              <a:ext cx="25400" cy="38100"/>
            </a:xfrm>
            <a:prstGeom prst="ellipse">
              <a:avLst/>
            </a:pr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Oval 35">
              <a:extLst>
                <a:ext uri="{FF2B5EF4-FFF2-40B4-BE49-F238E27FC236}">
                  <a16:creationId xmlns:a16="http://schemas.microsoft.com/office/drawing/2014/main" xmlns="" id="{FDF2B923-067F-2544-A277-953EAE8E1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7260" y="9239568"/>
              <a:ext cx="25400" cy="38100"/>
            </a:xfrm>
            <a:prstGeom prst="ellipse">
              <a:avLst/>
            </a:prstGeom>
            <a:solidFill>
              <a:srgbClr val="FFD4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36">
              <a:extLst>
                <a:ext uri="{FF2B5EF4-FFF2-40B4-BE49-F238E27FC236}">
                  <a16:creationId xmlns:a16="http://schemas.microsoft.com/office/drawing/2014/main" xmlns="" id="{41066242-AD2B-7D4E-81E6-ACA015AA4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147" y="9334818"/>
              <a:ext cx="733425" cy="55563"/>
            </a:xfrm>
            <a:custGeom>
              <a:avLst/>
              <a:gdLst>
                <a:gd name="T0" fmla="*/ 5 w 116"/>
                <a:gd name="T1" fmla="*/ 6 h 9"/>
                <a:gd name="T2" fmla="*/ 3 w 116"/>
                <a:gd name="T3" fmla="*/ 1 h 9"/>
                <a:gd name="T4" fmla="*/ 12 w 116"/>
                <a:gd name="T5" fmla="*/ 3 h 9"/>
                <a:gd name="T6" fmla="*/ 20 w 116"/>
                <a:gd name="T7" fmla="*/ 4 h 9"/>
                <a:gd name="T8" fmla="*/ 30 w 116"/>
                <a:gd name="T9" fmla="*/ 4 h 9"/>
                <a:gd name="T10" fmla="*/ 45 w 116"/>
                <a:gd name="T11" fmla="*/ 4 h 9"/>
                <a:gd name="T12" fmla="*/ 57 w 116"/>
                <a:gd name="T13" fmla="*/ 4 h 9"/>
                <a:gd name="T14" fmla="*/ 74 w 116"/>
                <a:gd name="T15" fmla="*/ 4 h 9"/>
                <a:gd name="T16" fmla="*/ 85 w 116"/>
                <a:gd name="T17" fmla="*/ 1 h 9"/>
                <a:gd name="T18" fmla="*/ 104 w 116"/>
                <a:gd name="T19" fmla="*/ 4 h 9"/>
                <a:gd name="T20" fmla="*/ 114 w 116"/>
                <a:gd name="T21" fmla="*/ 6 h 9"/>
                <a:gd name="T22" fmla="*/ 5 w 116"/>
                <a:gd name="T2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9">
                  <a:moveTo>
                    <a:pt x="5" y="6"/>
                  </a:moveTo>
                  <a:cubicBezTo>
                    <a:pt x="1" y="6"/>
                    <a:pt x="0" y="0"/>
                    <a:pt x="3" y="1"/>
                  </a:cubicBezTo>
                  <a:cubicBezTo>
                    <a:pt x="7" y="2"/>
                    <a:pt x="10" y="4"/>
                    <a:pt x="12" y="3"/>
                  </a:cubicBezTo>
                  <a:cubicBezTo>
                    <a:pt x="14" y="2"/>
                    <a:pt x="17" y="3"/>
                    <a:pt x="20" y="4"/>
                  </a:cubicBezTo>
                  <a:cubicBezTo>
                    <a:pt x="23" y="4"/>
                    <a:pt x="26" y="6"/>
                    <a:pt x="30" y="4"/>
                  </a:cubicBezTo>
                  <a:cubicBezTo>
                    <a:pt x="34" y="3"/>
                    <a:pt x="42" y="3"/>
                    <a:pt x="45" y="4"/>
                  </a:cubicBezTo>
                  <a:cubicBezTo>
                    <a:pt x="47" y="5"/>
                    <a:pt x="53" y="5"/>
                    <a:pt x="57" y="4"/>
                  </a:cubicBezTo>
                  <a:cubicBezTo>
                    <a:pt x="61" y="3"/>
                    <a:pt x="69" y="3"/>
                    <a:pt x="74" y="4"/>
                  </a:cubicBezTo>
                  <a:cubicBezTo>
                    <a:pt x="78" y="6"/>
                    <a:pt x="83" y="0"/>
                    <a:pt x="85" y="1"/>
                  </a:cubicBezTo>
                  <a:cubicBezTo>
                    <a:pt x="86" y="2"/>
                    <a:pt x="99" y="4"/>
                    <a:pt x="104" y="4"/>
                  </a:cubicBezTo>
                  <a:cubicBezTo>
                    <a:pt x="110" y="3"/>
                    <a:pt x="116" y="6"/>
                    <a:pt x="114" y="6"/>
                  </a:cubicBezTo>
                  <a:cubicBezTo>
                    <a:pt x="111" y="5"/>
                    <a:pt x="27" y="9"/>
                    <a:pt x="5" y="6"/>
                  </a:cubicBezTo>
                  <a:close/>
                </a:path>
              </a:pathLst>
            </a:custGeom>
            <a:solidFill>
              <a:srgbClr val="B62032">
                <a:alpha val="2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949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FIRST_PUBLISH" val="1"/>
  <p:tag name="ISPRING_PRESENTATION_TITLE" val="8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whzk1ik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3071</TotalTime>
  <Words>1628</Words>
  <Application>Microsoft Office PowerPoint</Application>
  <PresentationFormat>宽屏</PresentationFormat>
  <Paragraphs>146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汉仪中宋简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360</cp:revision>
  <dcterms:created xsi:type="dcterms:W3CDTF">2017-08-18T03:02:00Z</dcterms:created>
  <dcterms:modified xsi:type="dcterms:W3CDTF">2022-10-21T01:25:50Z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