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9"/>
  </p:notesMasterIdLst>
  <p:sldIdLst>
    <p:sldId id="283" r:id="rId4"/>
    <p:sldId id="299" r:id="rId5"/>
    <p:sldId id="261" r:id="rId6"/>
    <p:sldId id="284" r:id="rId7"/>
    <p:sldId id="286" r:id="rId8"/>
    <p:sldId id="337" r:id="rId9"/>
    <p:sldId id="287" r:id="rId10"/>
    <p:sldId id="338" r:id="rId11"/>
    <p:sldId id="339" r:id="rId12"/>
    <p:sldId id="340" r:id="rId13"/>
    <p:sldId id="341" r:id="rId14"/>
    <p:sldId id="342" r:id="rId15"/>
    <p:sldId id="343" r:id="rId16"/>
    <p:sldId id="346" r:id="rId17"/>
    <p:sldId id="344" r:id="rId18"/>
    <p:sldId id="347" r:id="rId19"/>
    <p:sldId id="351" r:id="rId20"/>
    <p:sldId id="348" r:id="rId21"/>
    <p:sldId id="349" r:id="rId22"/>
    <p:sldId id="352" r:id="rId23"/>
    <p:sldId id="350" r:id="rId24"/>
    <p:sldId id="329" r:id="rId25"/>
    <p:sldId id="301" r:id="rId26"/>
    <p:sldId id="328" r:id="rId27"/>
    <p:sldId id="353"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D171E"/>
    <a:srgbClr val="775D5D"/>
    <a:srgbClr val="ECECEC"/>
    <a:srgbClr val="E9CF87"/>
    <a:srgbClr val="3C3E80"/>
    <a:srgbClr val="8B5922"/>
    <a:srgbClr val="3D3E80"/>
    <a:srgbClr val="F3C720"/>
    <a:srgbClr val="095CBB"/>
    <a:srgbClr val="0A93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93" autoAdjust="0"/>
    <p:restoredTop sz="96314" autoAdjust="0"/>
  </p:normalViewPr>
  <p:slideViewPr>
    <p:cSldViewPr snapToGrid="0">
      <p:cViewPr varScale="1">
        <p:scale>
          <a:sx n="108" d="100"/>
          <a:sy n="108" d="100"/>
        </p:scale>
        <p:origin x="654" y="114"/>
      </p:cViewPr>
      <p:guideLst/>
    </p:cSldViewPr>
  </p:slideViewPr>
  <p:notesTextViewPr>
    <p:cViewPr>
      <p:scale>
        <a:sx n="1" d="1"/>
        <a:sy n="1" d="1"/>
      </p:scale>
      <p:origin x="0" y="0"/>
    </p:cViewPr>
  </p:notesTextViewPr>
  <p:sorterViewPr>
    <p:cViewPr varScale="1">
      <p:scale>
        <a:sx n="100" d="100"/>
        <a:sy n="100" d="100"/>
      </p:scale>
      <p:origin x="0" y="-180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6D67DF-CF82-44E4-9FB6-564B8C4C207B}" type="datetimeFigureOut">
              <a:rPr lang="zh-CN" altLang="en-US" smtClean="0"/>
              <a:t>2022/10/21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3751E1-17AB-487A-80A7-25A0F24E0602}" type="slidenum">
              <a:rPr lang="zh-CN" altLang="en-US" smtClean="0"/>
              <a:t>‹#›</a:t>
            </a:fld>
            <a:endParaRPr lang="zh-CN" altLang="en-US"/>
          </a:p>
        </p:txBody>
      </p:sp>
    </p:spTree>
    <p:extLst>
      <p:ext uri="{BB962C8B-B14F-4D97-AF65-F5344CB8AC3E}">
        <p14:creationId xmlns:p14="http://schemas.microsoft.com/office/powerpoint/2010/main" val="2754773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a:t>
            </a:fld>
            <a:endParaRPr lang="zh-CN" altLang="en-US"/>
          </a:p>
        </p:txBody>
      </p:sp>
    </p:spTree>
    <p:extLst>
      <p:ext uri="{BB962C8B-B14F-4D97-AF65-F5344CB8AC3E}">
        <p14:creationId xmlns:p14="http://schemas.microsoft.com/office/powerpoint/2010/main" val="23711621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10</a:t>
            </a:fld>
            <a:endParaRPr lang="zh-CN" altLang="en-US"/>
          </a:p>
        </p:txBody>
      </p:sp>
    </p:spTree>
    <p:extLst>
      <p:ext uri="{BB962C8B-B14F-4D97-AF65-F5344CB8AC3E}">
        <p14:creationId xmlns:p14="http://schemas.microsoft.com/office/powerpoint/2010/main" val="29512463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11</a:t>
            </a:fld>
            <a:endParaRPr lang="zh-CN" altLang="en-US"/>
          </a:p>
        </p:txBody>
      </p:sp>
    </p:spTree>
    <p:extLst>
      <p:ext uri="{BB962C8B-B14F-4D97-AF65-F5344CB8AC3E}">
        <p14:creationId xmlns:p14="http://schemas.microsoft.com/office/powerpoint/2010/main" val="39774838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fld id="{2D3751E1-17AB-487A-80A7-25A0F24E0602}" type="slidenum">
              <a:rPr lang="zh-CN" altLang="en-US" smtClean="0"/>
              <a:t>12</a:t>
            </a:fld>
            <a:endParaRPr lang="zh-CN" altLang="en-US"/>
          </a:p>
        </p:txBody>
      </p:sp>
    </p:spTree>
    <p:extLst>
      <p:ext uri="{BB962C8B-B14F-4D97-AF65-F5344CB8AC3E}">
        <p14:creationId xmlns:p14="http://schemas.microsoft.com/office/powerpoint/2010/main" val="6209000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13</a:t>
            </a:fld>
            <a:endParaRPr lang="zh-CN" altLang="en-US"/>
          </a:p>
        </p:txBody>
      </p:sp>
    </p:spTree>
    <p:extLst>
      <p:ext uri="{BB962C8B-B14F-4D97-AF65-F5344CB8AC3E}">
        <p14:creationId xmlns:p14="http://schemas.microsoft.com/office/powerpoint/2010/main" val="3601873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14</a:t>
            </a:fld>
            <a:endParaRPr lang="zh-CN" altLang="en-US"/>
          </a:p>
        </p:txBody>
      </p:sp>
    </p:spTree>
    <p:extLst>
      <p:ext uri="{BB962C8B-B14F-4D97-AF65-F5344CB8AC3E}">
        <p14:creationId xmlns:p14="http://schemas.microsoft.com/office/powerpoint/2010/main" val="3137922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15</a:t>
            </a:fld>
            <a:endParaRPr lang="zh-CN" altLang="en-US"/>
          </a:p>
        </p:txBody>
      </p:sp>
    </p:spTree>
    <p:extLst>
      <p:ext uri="{BB962C8B-B14F-4D97-AF65-F5344CB8AC3E}">
        <p14:creationId xmlns:p14="http://schemas.microsoft.com/office/powerpoint/2010/main" val="26581649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16</a:t>
            </a:fld>
            <a:endParaRPr lang="zh-CN" altLang="en-US"/>
          </a:p>
        </p:txBody>
      </p:sp>
    </p:spTree>
    <p:extLst>
      <p:ext uri="{BB962C8B-B14F-4D97-AF65-F5344CB8AC3E}">
        <p14:creationId xmlns:p14="http://schemas.microsoft.com/office/powerpoint/2010/main" val="410242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17</a:t>
            </a:fld>
            <a:endParaRPr lang="zh-CN" altLang="en-US"/>
          </a:p>
        </p:txBody>
      </p:sp>
    </p:spTree>
    <p:extLst>
      <p:ext uri="{BB962C8B-B14F-4D97-AF65-F5344CB8AC3E}">
        <p14:creationId xmlns:p14="http://schemas.microsoft.com/office/powerpoint/2010/main" val="958986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18</a:t>
            </a:fld>
            <a:endParaRPr lang="zh-CN" altLang="en-US"/>
          </a:p>
        </p:txBody>
      </p:sp>
    </p:spTree>
    <p:extLst>
      <p:ext uri="{BB962C8B-B14F-4D97-AF65-F5344CB8AC3E}">
        <p14:creationId xmlns:p14="http://schemas.microsoft.com/office/powerpoint/2010/main" val="784593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19</a:t>
            </a:fld>
            <a:endParaRPr lang="zh-CN" altLang="en-US"/>
          </a:p>
        </p:txBody>
      </p:sp>
    </p:spTree>
    <p:extLst>
      <p:ext uri="{BB962C8B-B14F-4D97-AF65-F5344CB8AC3E}">
        <p14:creationId xmlns:p14="http://schemas.microsoft.com/office/powerpoint/2010/main" val="804685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a:t>
            </a:fld>
            <a:endParaRPr lang="zh-CN" altLang="en-US"/>
          </a:p>
        </p:txBody>
      </p:sp>
    </p:spTree>
    <p:extLst>
      <p:ext uri="{BB962C8B-B14F-4D97-AF65-F5344CB8AC3E}">
        <p14:creationId xmlns:p14="http://schemas.microsoft.com/office/powerpoint/2010/main" val="3324731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20</a:t>
            </a:fld>
            <a:endParaRPr lang="zh-CN" altLang="en-US"/>
          </a:p>
        </p:txBody>
      </p:sp>
    </p:spTree>
    <p:extLst>
      <p:ext uri="{BB962C8B-B14F-4D97-AF65-F5344CB8AC3E}">
        <p14:creationId xmlns:p14="http://schemas.microsoft.com/office/powerpoint/2010/main" val="2723787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21</a:t>
            </a:fld>
            <a:endParaRPr lang="zh-CN" altLang="en-US"/>
          </a:p>
        </p:txBody>
      </p:sp>
    </p:spTree>
    <p:extLst>
      <p:ext uri="{BB962C8B-B14F-4D97-AF65-F5344CB8AC3E}">
        <p14:creationId xmlns:p14="http://schemas.microsoft.com/office/powerpoint/2010/main" val="30800373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22</a:t>
            </a:fld>
            <a:endParaRPr lang="zh-CN" altLang="en-US"/>
          </a:p>
        </p:txBody>
      </p:sp>
    </p:spTree>
    <p:extLst>
      <p:ext uri="{BB962C8B-B14F-4D97-AF65-F5344CB8AC3E}">
        <p14:creationId xmlns:p14="http://schemas.microsoft.com/office/powerpoint/2010/main" val="388518280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23</a:t>
            </a:fld>
            <a:endParaRPr lang="zh-CN" altLang="en-US"/>
          </a:p>
        </p:txBody>
      </p:sp>
    </p:spTree>
    <p:extLst>
      <p:ext uri="{BB962C8B-B14F-4D97-AF65-F5344CB8AC3E}">
        <p14:creationId xmlns:p14="http://schemas.microsoft.com/office/powerpoint/2010/main" val="311978142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24</a:t>
            </a:fld>
            <a:endParaRPr lang="zh-CN" altLang="en-US"/>
          </a:p>
        </p:txBody>
      </p:sp>
    </p:spTree>
    <p:extLst>
      <p:ext uri="{BB962C8B-B14F-4D97-AF65-F5344CB8AC3E}">
        <p14:creationId xmlns:p14="http://schemas.microsoft.com/office/powerpoint/2010/main" val="4124560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7838921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3</a:t>
            </a:fld>
            <a:endParaRPr lang="zh-CN" altLang="en-US"/>
          </a:p>
        </p:txBody>
      </p:sp>
    </p:spTree>
    <p:extLst>
      <p:ext uri="{BB962C8B-B14F-4D97-AF65-F5344CB8AC3E}">
        <p14:creationId xmlns:p14="http://schemas.microsoft.com/office/powerpoint/2010/main" val="16601412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4</a:t>
            </a:fld>
            <a:endParaRPr lang="zh-CN" altLang="en-US"/>
          </a:p>
        </p:txBody>
      </p:sp>
    </p:spTree>
    <p:extLst>
      <p:ext uri="{BB962C8B-B14F-4D97-AF65-F5344CB8AC3E}">
        <p14:creationId xmlns:p14="http://schemas.microsoft.com/office/powerpoint/2010/main" val="4003475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5</a:t>
            </a:fld>
            <a:endParaRPr lang="zh-CN" altLang="en-US"/>
          </a:p>
        </p:txBody>
      </p:sp>
    </p:spTree>
    <p:extLst>
      <p:ext uri="{BB962C8B-B14F-4D97-AF65-F5344CB8AC3E}">
        <p14:creationId xmlns:p14="http://schemas.microsoft.com/office/powerpoint/2010/main" val="8109106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6</a:t>
            </a:fld>
            <a:endParaRPr lang="zh-CN" altLang="en-US"/>
          </a:p>
        </p:txBody>
      </p:sp>
    </p:spTree>
    <p:extLst>
      <p:ext uri="{BB962C8B-B14F-4D97-AF65-F5344CB8AC3E}">
        <p14:creationId xmlns:p14="http://schemas.microsoft.com/office/powerpoint/2010/main" val="21866749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7</a:t>
            </a:fld>
            <a:endParaRPr lang="zh-CN" altLang="en-US"/>
          </a:p>
        </p:txBody>
      </p:sp>
    </p:spTree>
    <p:extLst>
      <p:ext uri="{BB962C8B-B14F-4D97-AF65-F5344CB8AC3E}">
        <p14:creationId xmlns:p14="http://schemas.microsoft.com/office/powerpoint/2010/main" val="2284091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8</a:t>
            </a:fld>
            <a:endParaRPr lang="zh-CN" altLang="en-US"/>
          </a:p>
        </p:txBody>
      </p:sp>
    </p:spTree>
    <p:extLst>
      <p:ext uri="{BB962C8B-B14F-4D97-AF65-F5344CB8AC3E}">
        <p14:creationId xmlns:p14="http://schemas.microsoft.com/office/powerpoint/2010/main" val="2948265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2D3751E1-17AB-487A-80A7-25A0F24E0602}" type="slidenum">
              <a:rPr lang="zh-CN" altLang="en-US" smtClean="0"/>
              <a:t>9</a:t>
            </a:fld>
            <a:endParaRPr lang="zh-CN" altLang="en-US"/>
          </a:p>
        </p:txBody>
      </p:sp>
    </p:spTree>
    <p:extLst>
      <p:ext uri="{BB962C8B-B14F-4D97-AF65-F5344CB8AC3E}">
        <p14:creationId xmlns:p14="http://schemas.microsoft.com/office/powerpoint/2010/main" val="7805339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8EEDD68-07F7-4DF9-9092-8BDA6BAC0205}"/>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93CBFB3E-282B-4C48-976A-93AF8708B64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A6E13EBF-A9BA-4FEA-9D8F-5A8994305388}"/>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2F26C676-7FC5-4742-A542-ED7067DBE31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6750099-AEC4-48DB-AF90-ACDE2FBD9CF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70570212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F0BF0460-120D-4F4A-BF1A-B67F5E5FC693}"/>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5EDA56C3-8C9F-4550-A4C7-8A97A3070E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48DBC31E-EF24-48B8-9663-2D8BF3B62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C220DC01-E688-41BA-8E40-564E13EF7BAE}"/>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6" name="页脚占位符 5">
            <a:extLst>
              <a:ext uri="{FF2B5EF4-FFF2-40B4-BE49-F238E27FC236}">
                <a16:creationId xmlns:a16="http://schemas.microsoft.com/office/drawing/2014/main" xmlns="" id="{5798B482-5017-4C8E-8E6F-1CF5A648CD7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7EE877E-E4EC-4149-8EE6-EA0359F61EF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69153596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9B5F260-BE9E-48E3-9E69-4B1799A6D22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804C221E-E24F-4DCD-9BF5-94AE6FED6E6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AEE35C0-14A1-4134-BDF6-AA97B11D7487}"/>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461BD5CD-ABD5-4676-96F9-57B9DFE09EF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B627E9B0-ADA5-4EDC-8202-4ED818C11BA4}"/>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53948607"/>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72FEF2C6-03B6-41C6-8216-A908FBBB2AB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A661D26B-6070-4859-9F39-0680F3FAA106}"/>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7F35ECDC-C0AA-4E5F-986D-719B036715C2}"/>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009BEF82-D1F5-4A30-90BC-B42CAC9A1B3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C79F1D0B-C1D2-4DFF-B024-01FA11AA8CB3}"/>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70846711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3745767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5534186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803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0024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48983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7480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016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06404AB-EB70-4D13-8543-257C72A8EDA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E431061-56DA-4D91-B288-7BCAB2426A0B}"/>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6ED2263-2E40-4EB8-AF93-8F24F42AEB7F}"/>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0586CDE7-657A-43AD-BA3D-2C2941B9CB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F57D3BFE-1E72-4A5F-BA19-B70A25971E2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1966664895"/>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73426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8494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87255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33197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0876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8431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83608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ED6BB29-6D9F-4259-9649-FD3336E49B9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F8BC16FC-2FC1-462A-B144-CA732FEF224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7C0C07F0-A32D-494D-A3AE-D0605D7C7D10}"/>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9DF77B98-86AE-492B-A723-ED6F97CC65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D7C16FDF-A5ED-4423-9924-40C5AB6820FD}"/>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12767392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019BE4E6-010D-422D-8A43-916D826705E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059182A-909B-4127-A8AB-1C0B09681921}"/>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05462126-8A2D-4CE6-8772-BEC4F66BCDC3}"/>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CFE7C791-DF5A-40CC-829F-3B2A4FB81552}"/>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6" name="页脚占位符 5">
            <a:extLst>
              <a:ext uri="{FF2B5EF4-FFF2-40B4-BE49-F238E27FC236}">
                <a16:creationId xmlns:a16="http://schemas.microsoft.com/office/drawing/2014/main" xmlns="" id="{B3BB5747-D3E0-45B9-8F9D-A1EE14568D1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10F2DA91-784B-435F-ADC6-5CA8B166F1BD}"/>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15802817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E7E1AF-DD10-486A-B8A4-40304F44245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BE9F8B6-E58F-4B6E-8BED-FED86AB1CE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86B3E2BD-FC52-4AF8-ADD0-9B9D44663C3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0907ECA-A84A-4D01-AC10-CE3DB6D524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38A45A1-F0DB-4BB2-8C9F-9CBD1511B70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261AF358-CEB3-4716-86C2-53A70E064E4D}"/>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8" name="页脚占位符 7">
            <a:extLst>
              <a:ext uri="{FF2B5EF4-FFF2-40B4-BE49-F238E27FC236}">
                <a16:creationId xmlns:a16="http://schemas.microsoft.com/office/drawing/2014/main" xmlns="" id="{289FBC55-9F97-4E49-BC44-81553472033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0C797DB-DED4-4BF4-9ABA-95C3461090D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333043706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CE7E1AF-DD10-486A-B8A4-40304F44245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7BE9F8B6-E58F-4B6E-8BED-FED86AB1CED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86B3E2BD-FC52-4AF8-ADD0-9B9D44663C3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B0907ECA-A84A-4D01-AC10-CE3DB6D5241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238A45A1-F0DB-4BB2-8C9F-9CBD1511B703}"/>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261AF358-CEB3-4716-86C2-53A70E064E4D}"/>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8" name="页脚占位符 7">
            <a:extLst>
              <a:ext uri="{FF2B5EF4-FFF2-40B4-BE49-F238E27FC236}">
                <a16:creationId xmlns:a16="http://schemas.microsoft.com/office/drawing/2014/main" xmlns="" id="{289FBC55-9F97-4E49-BC44-815534720330}"/>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A0C797DB-DED4-4BF4-9ABA-95C3461090D2}"/>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
        <p:nvSpPr>
          <p:cNvPr id="11" name="TextBox 4">
            <a:extLst>
              <a:ext uri="{FF2B5EF4-FFF2-40B4-BE49-F238E27FC236}">
                <a16:creationId xmlns:a16="http://schemas.microsoft.com/office/drawing/2014/main" xmlns="" id="{BCF756B1-80E3-9C97-B138-B1D00D6B613F}"/>
              </a:ext>
            </a:extLst>
          </p:cNvPr>
          <p:cNvSpPr txBox="1"/>
          <p:nvPr userDrawn="1"/>
        </p:nvSpPr>
        <p:spPr>
          <a:xfrm>
            <a:off x="1489720" y="6662260"/>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hlinkClick r:id="rId2"/>
              </a:rPr>
              <a:t>行业</a:t>
            </a:r>
            <a:r>
              <a:rPr lang="en-US" altLang="zh-CN" sz="100" dirty="0">
                <a:solidFill>
                  <a:prstClr val="black"/>
                </a:solidFill>
                <a:latin typeface="微软雅黑" panose="020B0503020204020204" pitchFamily="34" charset="-122"/>
                <a:hlinkClick r:id="rId2"/>
              </a:rPr>
              <a:t>PPT</a:t>
            </a:r>
            <a:r>
              <a:rPr lang="zh-CN" altLang="en-US" sz="100" dirty="0">
                <a:solidFill>
                  <a:prstClr val="black"/>
                </a:solidFill>
                <a:latin typeface="微软雅黑" panose="020B0503020204020204" pitchFamily="34" charset="-122"/>
                <a:hlinkClick r:id="rId2"/>
              </a:rPr>
              <a:t>模板</a:t>
            </a:r>
            <a:r>
              <a:rPr lang="en-US" altLang="zh-CN" sz="100" dirty="0">
                <a:solidFill>
                  <a:prstClr val="black"/>
                </a:solidFill>
                <a:latin typeface="微软雅黑" panose="020B0503020204020204" pitchFamily="34" charset="-122"/>
              </a:rPr>
              <a:t>http://www.1ppt.com/hangye/</a:t>
            </a:r>
          </a:p>
        </p:txBody>
      </p:sp>
    </p:spTree>
    <p:extLst>
      <p:ext uri="{BB962C8B-B14F-4D97-AF65-F5344CB8AC3E}">
        <p14:creationId xmlns:p14="http://schemas.microsoft.com/office/powerpoint/2010/main" val="1530747237"/>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E9739BD-42B0-46CE-BE51-FB35FD58776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A3D2C71D-9539-47FF-872C-7D475D8AFB3D}"/>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4" name="页脚占位符 3">
            <a:extLst>
              <a:ext uri="{FF2B5EF4-FFF2-40B4-BE49-F238E27FC236}">
                <a16:creationId xmlns:a16="http://schemas.microsoft.com/office/drawing/2014/main" xmlns="" id="{0801F44D-3A15-40AB-A325-1EBA00B2CB89}"/>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60D7FAE0-DC81-4DDA-AC3A-91AF5F748CD5}"/>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96144316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589F7AC-15E6-481E-9A12-82C564F9F9E8}"/>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3" name="页脚占位符 2">
            <a:extLst>
              <a:ext uri="{FF2B5EF4-FFF2-40B4-BE49-F238E27FC236}">
                <a16:creationId xmlns:a16="http://schemas.microsoft.com/office/drawing/2014/main" xmlns="" id="{712AF03D-F21F-4BF4-A349-88C80A30C17D}"/>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C8C89124-1FEE-4371-A02A-0E9F2247F477}"/>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389929677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213115B7-60FC-4E6D-8527-2405D425353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77D02859-4FDF-4497-9F8A-5A2E1346A22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FBAAC726-4093-45B6-91D9-5FEE6C9DD5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DEB2A62C-93E5-45FE-980C-C681D1DCC261}"/>
              </a:ext>
            </a:extLst>
          </p:cNvPr>
          <p:cNvSpPr>
            <a:spLocks noGrp="1"/>
          </p:cNvSpPr>
          <p:nvPr>
            <p:ph type="dt" sz="half" idx="10"/>
          </p:nvPr>
        </p:nvSpPr>
        <p:spPr/>
        <p:txBody>
          <a:bodyPr/>
          <a:lstStyle/>
          <a:p>
            <a:fld id="{C18EDF5E-578C-4F7F-BA8F-EE7896D35C60}" type="datetimeFigureOut">
              <a:rPr lang="zh-CN" altLang="en-US" smtClean="0"/>
              <a:t>2022/10/21</a:t>
            </a:fld>
            <a:endParaRPr lang="zh-CN" altLang="en-US"/>
          </a:p>
        </p:txBody>
      </p:sp>
      <p:sp>
        <p:nvSpPr>
          <p:cNvPr id="6" name="页脚占位符 5">
            <a:extLst>
              <a:ext uri="{FF2B5EF4-FFF2-40B4-BE49-F238E27FC236}">
                <a16:creationId xmlns:a16="http://schemas.microsoft.com/office/drawing/2014/main" xmlns="" id="{C87B0584-DD24-433D-99DB-A507B73F0CE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E97DE6C6-CFDE-48C2-A188-1837C92622BB}"/>
              </a:ext>
            </a:extLst>
          </p:cNvPr>
          <p:cNvSpPr>
            <a:spLocks noGrp="1"/>
          </p:cNvSpPr>
          <p:nvPr>
            <p:ph type="sldNum" sz="quarter" idx="12"/>
          </p:nvPr>
        </p:nvSpPr>
        <p:spPr/>
        <p:txBody>
          <a:body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297714962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829A06E-1D14-41AA-B975-9335333AC6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B25C32E2-FDAE-4EAE-A736-999A3CE6CC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A572E24-B8CA-4530-9959-B49186C034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8EDF5E-578C-4F7F-BA8F-EE7896D35C60}" type="datetimeFigureOut">
              <a:rPr lang="zh-CN" altLang="en-US" smtClean="0"/>
              <a:t>2022/10/21</a:t>
            </a:fld>
            <a:endParaRPr lang="zh-CN" altLang="en-US"/>
          </a:p>
        </p:txBody>
      </p:sp>
      <p:sp>
        <p:nvSpPr>
          <p:cNvPr id="5" name="页脚占位符 4">
            <a:extLst>
              <a:ext uri="{FF2B5EF4-FFF2-40B4-BE49-F238E27FC236}">
                <a16:creationId xmlns:a16="http://schemas.microsoft.com/office/drawing/2014/main" xmlns="" id="{A32E7A62-6A96-45B6-91D6-FD591571401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92CFB206-6B25-467D-A8A9-A98D6E7250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A964AD-4DC7-4E6B-9B49-09BCF06D9FE3}" type="slidenum">
              <a:rPr lang="zh-CN" altLang="en-US" smtClean="0"/>
              <a:t>‹#›</a:t>
            </a:fld>
            <a:endParaRPr lang="zh-CN" altLang="en-US"/>
          </a:p>
        </p:txBody>
      </p:sp>
    </p:spTree>
    <p:extLst>
      <p:ext uri="{BB962C8B-B14F-4D97-AF65-F5344CB8AC3E}">
        <p14:creationId xmlns:p14="http://schemas.microsoft.com/office/powerpoint/2010/main" val="533929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604413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249373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3.svg"/><Relationship Id="rId5" Type="http://schemas.openxmlformats.org/officeDocument/2006/relationships/image" Target="../media/image19.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7.sv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5.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31.sv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9.sv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sv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8.sv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2.sv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4.svg"/><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29.svg"/></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6.sv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8.png"/><Relationship Id="rId7"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98C1B081-8BC0-47E0-AAD4-224B6E72EA9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12096058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法的渊源</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0" name="图片 9">
            <a:extLst>
              <a:ext uri="{FF2B5EF4-FFF2-40B4-BE49-F238E27FC236}">
                <a16:creationId xmlns:a16="http://schemas.microsoft.com/office/drawing/2014/main" xmlns="" id="{47BD069B-D290-4D31-B7AB-96A2AB94A58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46078" y="3315730"/>
            <a:ext cx="2110678" cy="1404920"/>
          </a:xfrm>
          <a:prstGeom prst="rect">
            <a:avLst/>
          </a:prstGeom>
        </p:spPr>
      </p:pic>
      <p:sp>
        <p:nvSpPr>
          <p:cNvPr id="11" name="文本框 10">
            <a:extLst>
              <a:ext uri="{FF2B5EF4-FFF2-40B4-BE49-F238E27FC236}">
                <a16:creationId xmlns:a16="http://schemas.microsoft.com/office/drawing/2014/main" xmlns="" id="{C8DDEE79-990E-4F12-B14B-6964F4F1AED4}"/>
              </a:ext>
            </a:extLst>
          </p:cNvPr>
          <p:cNvSpPr txBox="1"/>
          <p:nvPr/>
        </p:nvSpPr>
        <p:spPr>
          <a:xfrm>
            <a:off x="4099237" y="4761663"/>
            <a:ext cx="1414061" cy="400110"/>
          </a:xfrm>
          <a:prstGeom prst="rect">
            <a:avLst/>
          </a:prstGeom>
          <a:noFill/>
        </p:spPr>
        <p:txBody>
          <a:bodyPr wrap="square" rtlCol="0">
            <a:spAutoFit/>
          </a:bodyPr>
          <a:lstStyle/>
          <a:p>
            <a:r>
              <a:rPr lang="zh-CN" altLang="en-US" sz="2000" dirty="0">
                <a:solidFill>
                  <a:srgbClr val="775D5D"/>
                </a:solidFill>
                <a:cs typeface="+mn-ea"/>
                <a:sym typeface="+mn-lt"/>
              </a:rPr>
              <a:t>填写标题</a:t>
            </a:r>
          </a:p>
        </p:txBody>
      </p:sp>
      <p:sp>
        <p:nvSpPr>
          <p:cNvPr id="17" name="文本框 16">
            <a:extLst>
              <a:ext uri="{FF2B5EF4-FFF2-40B4-BE49-F238E27FC236}">
                <a16:creationId xmlns:a16="http://schemas.microsoft.com/office/drawing/2014/main" xmlns="" id="{0CA13467-D590-4E5A-A817-C5BD6D998FDD}"/>
              </a:ext>
            </a:extLst>
          </p:cNvPr>
          <p:cNvSpPr txBox="1"/>
          <p:nvPr/>
        </p:nvSpPr>
        <p:spPr>
          <a:xfrm>
            <a:off x="4102991" y="5139773"/>
            <a:ext cx="2294169" cy="600164"/>
          </a:xfrm>
          <a:prstGeom prst="rect">
            <a:avLst/>
          </a:prstGeom>
          <a:noFill/>
        </p:spPr>
        <p:txBody>
          <a:bodyPr wrap="square" rtlCol="0">
            <a:spAutoFit/>
          </a:bodyPr>
          <a:lstStyle/>
          <a:p>
            <a:r>
              <a:rPr lang="zh-CN" altLang="en-US" sz="1100" dirty="0">
                <a:solidFill>
                  <a:srgbClr val="775D5D"/>
                </a:solidFill>
                <a:cs typeface="+mn-ea"/>
                <a:sym typeface="+mn-lt"/>
              </a:rPr>
              <a:t>此处输入文字此处输入文字此</a:t>
            </a:r>
            <a:endParaRPr lang="en-US" altLang="zh-CN" sz="1100" dirty="0">
              <a:solidFill>
                <a:srgbClr val="775D5D"/>
              </a:solidFill>
              <a:cs typeface="+mn-ea"/>
              <a:sym typeface="+mn-lt"/>
            </a:endParaRPr>
          </a:p>
          <a:p>
            <a:r>
              <a:rPr lang="zh-CN" altLang="en-US" sz="1100" dirty="0">
                <a:solidFill>
                  <a:srgbClr val="775D5D"/>
                </a:solidFill>
                <a:cs typeface="+mn-ea"/>
                <a:sym typeface="+mn-lt"/>
              </a:rPr>
              <a:t>处输入文字此处输入文字此处输入文字此处输入文字此</a:t>
            </a:r>
          </a:p>
        </p:txBody>
      </p:sp>
      <p:sp>
        <p:nvSpPr>
          <p:cNvPr id="19" name="文本框 18">
            <a:extLst>
              <a:ext uri="{FF2B5EF4-FFF2-40B4-BE49-F238E27FC236}">
                <a16:creationId xmlns:a16="http://schemas.microsoft.com/office/drawing/2014/main" xmlns="" id="{00856BB3-C10D-4219-83A9-9F304096AE2A}"/>
              </a:ext>
            </a:extLst>
          </p:cNvPr>
          <p:cNvSpPr txBox="1"/>
          <p:nvPr/>
        </p:nvSpPr>
        <p:spPr>
          <a:xfrm>
            <a:off x="6487863" y="4768106"/>
            <a:ext cx="1414061" cy="400110"/>
          </a:xfrm>
          <a:prstGeom prst="rect">
            <a:avLst/>
          </a:prstGeom>
          <a:noFill/>
        </p:spPr>
        <p:txBody>
          <a:bodyPr wrap="square" rtlCol="0">
            <a:spAutoFit/>
          </a:bodyPr>
          <a:lstStyle/>
          <a:p>
            <a:r>
              <a:rPr lang="zh-CN" altLang="en-US" sz="2000" dirty="0">
                <a:solidFill>
                  <a:srgbClr val="775D5D"/>
                </a:solidFill>
                <a:cs typeface="+mn-ea"/>
                <a:sym typeface="+mn-lt"/>
              </a:rPr>
              <a:t>填写标题</a:t>
            </a:r>
          </a:p>
        </p:txBody>
      </p:sp>
      <p:sp>
        <p:nvSpPr>
          <p:cNvPr id="20" name="文本框 19">
            <a:extLst>
              <a:ext uri="{FF2B5EF4-FFF2-40B4-BE49-F238E27FC236}">
                <a16:creationId xmlns:a16="http://schemas.microsoft.com/office/drawing/2014/main" xmlns="" id="{CEAFF8F6-5B56-4C8A-9DC4-A7B097BEC870}"/>
              </a:ext>
            </a:extLst>
          </p:cNvPr>
          <p:cNvSpPr txBox="1"/>
          <p:nvPr/>
        </p:nvSpPr>
        <p:spPr>
          <a:xfrm>
            <a:off x="6491617" y="5146216"/>
            <a:ext cx="2294169" cy="600164"/>
          </a:xfrm>
          <a:prstGeom prst="rect">
            <a:avLst/>
          </a:prstGeom>
          <a:noFill/>
        </p:spPr>
        <p:txBody>
          <a:bodyPr wrap="square" rtlCol="0">
            <a:spAutoFit/>
          </a:bodyPr>
          <a:lstStyle/>
          <a:p>
            <a:r>
              <a:rPr lang="zh-CN" altLang="en-US" sz="1100" dirty="0">
                <a:solidFill>
                  <a:srgbClr val="775D5D"/>
                </a:solidFill>
                <a:cs typeface="+mn-ea"/>
                <a:sym typeface="+mn-lt"/>
              </a:rPr>
              <a:t>此处输入文字此处输入文字此</a:t>
            </a:r>
            <a:endParaRPr lang="en-US" altLang="zh-CN" sz="1100" dirty="0">
              <a:solidFill>
                <a:srgbClr val="775D5D"/>
              </a:solidFill>
              <a:cs typeface="+mn-ea"/>
              <a:sym typeface="+mn-lt"/>
            </a:endParaRPr>
          </a:p>
          <a:p>
            <a:r>
              <a:rPr lang="zh-CN" altLang="en-US" sz="1100" dirty="0">
                <a:solidFill>
                  <a:srgbClr val="775D5D"/>
                </a:solidFill>
                <a:cs typeface="+mn-ea"/>
                <a:sym typeface="+mn-lt"/>
              </a:rPr>
              <a:t>处输入文字此处输入文字此处输入文字此处输入文字此</a:t>
            </a:r>
          </a:p>
        </p:txBody>
      </p:sp>
      <p:sp>
        <p:nvSpPr>
          <p:cNvPr id="24" name="文本框 23">
            <a:extLst>
              <a:ext uri="{FF2B5EF4-FFF2-40B4-BE49-F238E27FC236}">
                <a16:creationId xmlns:a16="http://schemas.microsoft.com/office/drawing/2014/main" xmlns="" id="{97D6B353-B3D3-44F7-9E4E-46ACFC9E1F82}"/>
              </a:ext>
            </a:extLst>
          </p:cNvPr>
          <p:cNvSpPr txBox="1"/>
          <p:nvPr/>
        </p:nvSpPr>
        <p:spPr>
          <a:xfrm>
            <a:off x="8873359" y="4761663"/>
            <a:ext cx="1414061" cy="400110"/>
          </a:xfrm>
          <a:prstGeom prst="rect">
            <a:avLst/>
          </a:prstGeom>
          <a:noFill/>
        </p:spPr>
        <p:txBody>
          <a:bodyPr wrap="square" rtlCol="0">
            <a:spAutoFit/>
          </a:bodyPr>
          <a:lstStyle/>
          <a:p>
            <a:r>
              <a:rPr lang="zh-CN" altLang="en-US" sz="2000" dirty="0">
                <a:solidFill>
                  <a:srgbClr val="775D5D"/>
                </a:solidFill>
                <a:cs typeface="+mn-ea"/>
                <a:sym typeface="+mn-lt"/>
              </a:rPr>
              <a:t>填写标题</a:t>
            </a:r>
          </a:p>
        </p:txBody>
      </p:sp>
      <p:sp>
        <p:nvSpPr>
          <p:cNvPr id="25" name="文本框 24">
            <a:extLst>
              <a:ext uri="{FF2B5EF4-FFF2-40B4-BE49-F238E27FC236}">
                <a16:creationId xmlns:a16="http://schemas.microsoft.com/office/drawing/2014/main" xmlns="" id="{2B01A101-73E7-473D-A3ED-0FCEA3D5D256}"/>
              </a:ext>
            </a:extLst>
          </p:cNvPr>
          <p:cNvSpPr txBox="1"/>
          <p:nvPr/>
        </p:nvSpPr>
        <p:spPr>
          <a:xfrm>
            <a:off x="8877113" y="5139773"/>
            <a:ext cx="2294169" cy="600164"/>
          </a:xfrm>
          <a:prstGeom prst="rect">
            <a:avLst/>
          </a:prstGeom>
          <a:noFill/>
        </p:spPr>
        <p:txBody>
          <a:bodyPr wrap="square" rtlCol="0">
            <a:spAutoFit/>
          </a:bodyPr>
          <a:lstStyle/>
          <a:p>
            <a:r>
              <a:rPr lang="zh-CN" altLang="en-US" sz="1100" dirty="0">
                <a:solidFill>
                  <a:srgbClr val="775D5D"/>
                </a:solidFill>
                <a:cs typeface="+mn-ea"/>
                <a:sym typeface="+mn-lt"/>
              </a:rPr>
              <a:t>此处输入文字此处输入文字此</a:t>
            </a:r>
            <a:endParaRPr lang="en-US" altLang="zh-CN" sz="1100" dirty="0">
              <a:solidFill>
                <a:srgbClr val="775D5D"/>
              </a:solidFill>
              <a:cs typeface="+mn-ea"/>
              <a:sym typeface="+mn-lt"/>
            </a:endParaRPr>
          </a:p>
          <a:p>
            <a:r>
              <a:rPr lang="zh-CN" altLang="en-US" sz="1100" dirty="0">
                <a:solidFill>
                  <a:srgbClr val="775D5D"/>
                </a:solidFill>
                <a:cs typeface="+mn-ea"/>
                <a:sym typeface="+mn-lt"/>
              </a:rPr>
              <a:t>处输入文字此处输入文字此处输入文字此处输入文字此</a:t>
            </a:r>
          </a:p>
        </p:txBody>
      </p:sp>
      <p:pic>
        <p:nvPicPr>
          <p:cNvPr id="26" name="图形 25" descr="钥匙">
            <a:extLst>
              <a:ext uri="{FF2B5EF4-FFF2-40B4-BE49-F238E27FC236}">
                <a16:creationId xmlns:a16="http://schemas.microsoft.com/office/drawing/2014/main" xmlns="" id="{E585843B-7222-40E7-900E-FD111FC0EC62}"/>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xmlns="" r:embed="rId6"/>
              </a:ext>
            </a:extLst>
          </a:blip>
          <a:stretch>
            <a:fillRect/>
          </a:stretch>
        </p:blipFill>
        <p:spPr>
          <a:xfrm>
            <a:off x="670133" y="2692235"/>
            <a:ext cx="2648509" cy="2648509"/>
          </a:xfrm>
          <a:prstGeom prst="rect">
            <a:avLst/>
          </a:prstGeom>
        </p:spPr>
      </p:pic>
      <p:sp>
        <p:nvSpPr>
          <p:cNvPr id="27" name="文本框 26">
            <a:extLst>
              <a:ext uri="{FF2B5EF4-FFF2-40B4-BE49-F238E27FC236}">
                <a16:creationId xmlns:a16="http://schemas.microsoft.com/office/drawing/2014/main" xmlns="" id="{885D155A-0AC0-4393-A33F-3727A5743335}"/>
              </a:ext>
            </a:extLst>
          </p:cNvPr>
          <p:cNvSpPr txBox="1"/>
          <p:nvPr/>
        </p:nvSpPr>
        <p:spPr>
          <a:xfrm>
            <a:off x="4168681" y="2162879"/>
            <a:ext cx="6940039" cy="1015663"/>
          </a:xfrm>
          <a:prstGeom prst="rect">
            <a:avLst/>
          </a:prstGeom>
          <a:noFill/>
        </p:spPr>
        <p:txBody>
          <a:bodyPr wrap="square" rtlCol="0">
            <a:spAutoFit/>
          </a:bodyPr>
          <a:lstStyle/>
          <a:p>
            <a:r>
              <a:rPr lang="zh-CN" altLang="en-US" sz="1200" dirty="0">
                <a:solidFill>
                  <a:srgbClr val="775D5D"/>
                </a:solidFill>
                <a:cs typeface="+mn-ea"/>
                <a:sym typeface="+mn-lt"/>
              </a:rPr>
              <a:t>此处输入文字此处输入文字此处此处输入文字此处输入文字此此处输入文字此处输入文字此处此处此处输入文字此处输入文字此处此处输入文字此处输入文字此此处输入文字此处输入文字此处此处此处输入文字此处输入文字此处此处输入文字此处输入文字此此处输入文字此处输入文字此处此处</a:t>
            </a:r>
          </a:p>
          <a:p>
            <a:r>
              <a:rPr lang="zh-CN" altLang="en-US" sz="1200" dirty="0">
                <a:solidFill>
                  <a:srgbClr val="775D5D"/>
                </a:solidFill>
                <a:cs typeface="+mn-ea"/>
                <a:sym typeface="+mn-lt"/>
              </a:rPr>
              <a:t>此处输入文字此处输入文字此处此处输入文字此处输入文字此此处输入文字此处输入文字此处此处</a:t>
            </a:r>
          </a:p>
          <a:p>
            <a:endParaRPr lang="zh-CN" altLang="en-US" sz="1200" dirty="0">
              <a:solidFill>
                <a:srgbClr val="775D5D"/>
              </a:solidFill>
              <a:cs typeface="+mn-ea"/>
              <a:sym typeface="+mn-lt"/>
            </a:endParaRPr>
          </a:p>
        </p:txBody>
      </p:sp>
      <p:pic>
        <p:nvPicPr>
          <p:cNvPr id="28" name="图片 27">
            <a:extLst>
              <a:ext uri="{FF2B5EF4-FFF2-40B4-BE49-F238E27FC236}">
                <a16:creationId xmlns:a16="http://schemas.microsoft.com/office/drawing/2014/main" xmlns="" id="{0B3012C9-CE7F-4E2A-ABB5-8726B683BBD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3361" y="3349918"/>
            <a:ext cx="2110678" cy="1404920"/>
          </a:xfrm>
          <a:prstGeom prst="rect">
            <a:avLst/>
          </a:prstGeom>
        </p:spPr>
      </p:pic>
      <p:pic>
        <p:nvPicPr>
          <p:cNvPr id="29" name="图片 28">
            <a:extLst>
              <a:ext uri="{FF2B5EF4-FFF2-40B4-BE49-F238E27FC236}">
                <a16:creationId xmlns:a16="http://schemas.microsoft.com/office/drawing/2014/main" xmlns="" id="{2D622042-5B43-4B69-B89C-F582985D631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68858" y="3356743"/>
            <a:ext cx="2110678" cy="1404920"/>
          </a:xfrm>
          <a:prstGeom prst="rect">
            <a:avLst/>
          </a:prstGeom>
        </p:spPr>
      </p:pic>
    </p:spTree>
    <p:extLst>
      <p:ext uri="{BB962C8B-B14F-4D97-AF65-F5344CB8AC3E}">
        <p14:creationId xmlns:p14="http://schemas.microsoft.com/office/powerpoint/2010/main" val="92264565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randombar(horizontal)">
                                      <p:cBhvr>
                                        <p:cTn id="18" dur="500"/>
                                        <p:tgtEl>
                                          <p:spTgt spid="17"/>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randombar(horizontal)">
                                      <p:cBhvr>
                                        <p:cTn id="21" dur="500"/>
                                        <p:tgtEl>
                                          <p:spTgt spid="19"/>
                                        </p:tgtEl>
                                      </p:cBhvr>
                                    </p:animEffect>
                                  </p:childTnLst>
                                </p:cTn>
                              </p:par>
                              <p:par>
                                <p:cTn id="22" presetID="14" presetClass="entr" presetSubtype="1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randombar(horizontal)">
                                      <p:cBhvr>
                                        <p:cTn id="24" dur="500"/>
                                        <p:tgtEl>
                                          <p:spTgt spid="20"/>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randombar(horizontal)">
                                      <p:cBhvr>
                                        <p:cTn id="27" dur="500"/>
                                        <p:tgtEl>
                                          <p:spTgt spid="24"/>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randombar(horizontal)">
                                      <p:cBhvr>
                                        <p:cTn id="30" dur="500"/>
                                        <p:tgtEl>
                                          <p:spTgt spid="25"/>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randombar(horizontal)">
                                      <p:cBhvr>
                                        <p:cTn id="35" dur="500"/>
                                        <p:tgtEl>
                                          <p:spTgt spid="28"/>
                                        </p:tgtEl>
                                      </p:cBhvr>
                                    </p:animEffect>
                                  </p:childTnLst>
                                </p:cTn>
                              </p:par>
                            </p:childTnLst>
                          </p:cTn>
                        </p:par>
                      </p:childTnLst>
                    </p:cTn>
                  </p:par>
                  <p:par>
                    <p:cTn id="36" fill="hold">
                      <p:stCondLst>
                        <p:cond delay="indefinite"/>
                      </p:stCondLst>
                      <p:childTnLst>
                        <p:par>
                          <p:cTn id="37" fill="hold">
                            <p:stCondLst>
                              <p:cond delay="0"/>
                            </p:stCondLst>
                            <p:childTnLst>
                              <p:par>
                                <p:cTn id="38" presetID="14" presetClass="entr" presetSubtype="10" fill="hold" nodeType="clickEffect">
                                  <p:stCondLst>
                                    <p:cond delay="0"/>
                                  </p:stCondLst>
                                  <p:childTnLst>
                                    <p:set>
                                      <p:cBhvr>
                                        <p:cTn id="39" dur="1" fill="hold">
                                          <p:stCondLst>
                                            <p:cond delay="0"/>
                                          </p:stCondLst>
                                        </p:cTn>
                                        <p:tgtEl>
                                          <p:spTgt spid="29"/>
                                        </p:tgtEl>
                                        <p:attrNameLst>
                                          <p:attrName>style.visibility</p:attrName>
                                        </p:attrNameLst>
                                      </p:cBhvr>
                                      <p:to>
                                        <p:strVal val="visible"/>
                                      </p:to>
                                    </p:set>
                                    <p:animEffect transition="in" filter="randombar(horizontal)">
                                      <p:cBhvr>
                                        <p:cTn id="4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1" grpId="0"/>
      <p:bldP spid="17" grpId="0"/>
      <p:bldP spid="19" grpId="0"/>
      <p:bldP spid="20" grpId="0"/>
      <p:bldP spid="24" grpId="0"/>
      <p:bldP spid="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法的分类</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文本框 9">
            <a:extLst>
              <a:ext uri="{FF2B5EF4-FFF2-40B4-BE49-F238E27FC236}">
                <a16:creationId xmlns:a16="http://schemas.microsoft.com/office/drawing/2014/main" xmlns="" id="{4B12AC51-E8CA-4407-A394-C460168DCE7B}"/>
              </a:ext>
            </a:extLst>
          </p:cNvPr>
          <p:cNvSpPr txBox="1"/>
          <p:nvPr/>
        </p:nvSpPr>
        <p:spPr>
          <a:xfrm>
            <a:off x="778173" y="3170335"/>
            <a:ext cx="1928386" cy="646331"/>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a:t>
            </a:r>
          </a:p>
          <a:p>
            <a:endParaRPr lang="zh-CN" altLang="en-US" sz="1200" dirty="0">
              <a:solidFill>
                <a:schemeClr val="tx1">
                  <a:lumMod val="75000"/>
                  <a:lumOff val="25000"/>
                </a:schemeClr>
              </a:solidFill>
              <a:cs typeface="+mn-ea"/>
              <a:sym typeface="+mn-lt"/>
            </a:endParaRPr>
          </a:p>
        </p:txBody>
      </p:sp>
      <p:sp>
        <p:nvSpPr>
          <p:cNvPr id="11" name="文本框 10">
            <a:extLst>
              <a:ext uri="{FF2B5EF4-FFF2-40B4-BE49-F238E27FC236}">
                <a16:creationId xmlns:a16="http://schemas.microsoft.com/office/drawing/2014/main" xmlns="" id="{7983D2BD-FAA4-42F1-BF37-80D3D724C285}"/>
              </a:ext>
            </a:extLst>
          </p:cNvPr>
          <p:cNvSpPr txBox="1"/>
          <p:nvPr/>
        </p:nvSpPr>
        <p:spPr>
          <a:xfrm>
            <a:off x="778173" y="2831781"/>
            <a:ext cx="1860574" cy="338554"/>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17" name="图形 16" descr="书架上的书籍">
            <a:extLst>
              <a:ext uri="{FF2B5EF4-FFF2-40B4-BE49-F238E27FC236}">
                <a16:creationId xmlns:a16="http://schemas.microsoft.com/office/drawing/2014/main" xmlns="" id="{C19C9BBD-3B05-4C42-B523-1AB4906477C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218215" y="1716029"/>
            <a:ext cx="1052557" cy="1052557"/>
          </a:xfrm>
          <a:prstGeom prst="rect">
            <a:avLst/>
          </a:prstGeom>
        </p:spPr>
      </p:pic>
      <p:sp>
        <p:nvSpPr>
          <p:cNvPr id="20" name="文本框 19">
            <a:extLst>
              <a:ext uri="{FF2B5EF4-FFF2-40B4-BE49-F238E27FC236}">
                <a16:creationId xmlns:a16="http://schemas.microsoft.com/office/drawing/2014/main" xmlns="" id="{3F0B7AD8-FA6E-4141-A37C-01AD45CDAD8A}"/>
              </a:ext>
            </a:extLst>
          </p:cNvPr>
          <p:cNvSpPr txBox="1"/>
          <p:nvPr/>
        </p:nvSpPr>
        <p:spPr>
          <a:xfrm>
            <a:off x="565519" y="5838230"/>
            <a:ext cx="8078792" cy="461665"/>
          </a:xfrm>
          <a:prstGeom prst="rect">
            <a:avLst/>
          </a:prstGeom>
          <a:noFill/>
        </p:spPr>
        <p:txBody>
          <a:bodyPr wrap="square" rtlCol="0">
            <a:spAutoFit/>
          </a:bodyPr>
          <a:lstStyle/>
          <a:p>
            <a:pPr algn="ctr"/>
            <a:r>
              <a:rPr lang="zh-CN" altLang="en-US" sz="1200" dirty="0">
                <a:solidFill>
                  <a:srgbClr val="C00000"/>
                </a:solidFill>
                <a:cs typeface="+mn-ea"/>
                <a:sym typeface="+mn-lt"/>
              </a:rPr>
              <a:t>此处输入文字此处输入文字此处输入文字此处输入文字此处输入文字文字此处输入文字此处输入文字此处输入文字</a:t>
            </a:r>
            <a:endParaRPr lang="en-US" altLang="zh-CN" sz="1200" dirty="0">
              <a:solidFill>
                <a:srgbClr val="C00000"/>
              </a:solidFill>
              <a:cs typeface="+mn-ea"/>
              <a:sym typeface="+mn-lt"/>
            </a:endParaRPr>
          </a:p>
          <a:p>
            <a:pPr algn="ctr"/>
            <a:r>
              <a:rPr lang="zh-CN" altLang="en-US" sz="1200" dirty="0">
                <a:solidFill>
                  <a:srgbClr val="C00000"/>
                </a:solidFill>
                <a:cs typeface="+mn-ea"/>
                <a:sym typeface="+mn-lt"/>
              </a:rPr>
              <a:t>此处输入文字此处此处输入文字</a:t>
            </a:r>
          </a:p>
        </p:txBody>
      </p:sp>
      <p:sp>
        <p:nvSpPr>
          <p:cNvPr id="23" name="文本框 22">
            <a:extLst>
              <a:ext uri="{FF2B5EF4-FFF2-40B4-BE49-F238E27FC236}">
                <a16:creationId xmlns:a16="http://schemas.microsoft.com/office/drawing/2014/main" xmlns="" id="{52A82414-818A-44DB-81F9-A3B858F84597}"/>
              </a:ext>
            </a:extLst>
          </p:cNvPr>
          <p:cNvSpPr txBox="1"/>
          <p:nvPr/>
        </p:nvSpPr>
        <p:spPr>
          <a:xfrm>
            <a:off x="3640722" y="3137770"/>
            <a:ext cx="1928386" cy="646331"/>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a:t>
            </a:r>
          </a:p>
          <a:p>
            <a:endParaRPr lang="zh-CN" altLang="en-US" sz="1200" dirty="0">
              <a:solidFill>
                <a:schemeClr val="tx1">
                  <a:lumMod val="75000"/>
                  <a:lumOff val="25000"/>
                </a:schemeClr>
              </a:solidFill>
              <a:cs typeface="+mn-ea"/>
              <a:sym typeface="+mn-lt"/>
            </a:endParaRPr>
          </a:p>
        </p:txBody>
      </p:sp>
      <p:sp>
        <p:nvSpPr>
          <p:cNvPr id="24" name="文本框 23">
            <a:extLst>
              <a:ext uri="{FF2B5EF4-FFF2-40B4-BE49-F238E27FC236}">
                <a16:creationId xmlns:a16="http://schemas.microsoft.com/office/drawing/2014/main" xmlns="" id="{E4D8A0F4-70E6-4B13-B81D-A382B95AF0E0}"/>
              </a:ext>
            </a:extLst>
          </p:cNvPr>
          <p:cNvSpPr txBox="1"/>
          <p:nvPr/>
        </p:nvSpPr>
        <p:spPr>
          <a:xfrm>
            <a:off x="3640722" y="2799216"/>
            <a:ext cx="1860574" cy="338554"/>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sp>
        <p:nvSpPr>
          <p:cNvPr id="25" name="文本框 24">
            <a:extLst>
              <a:ext uri="{FF2B5EF4-FFF2-40B4-BE49-F238E27FC236}">
                <a16:creationId xmlns:a16="http://schemas.microsoft.com/office/drawing/2014/main" xmlns="" id="{C9352AE9-D1F5-43C8-B8DA-C7F2EEA6BE7A}"/>
              </a:ext>
            </a:extLst>
          </p:cNvPr>
          <p:cNvSpPr txBox="1"/>
          <p:nvPr/>
        </p:nvSpPr>
        <p:spPr>
          <a:xfrm>
            <a:off x="6372905" y="3173612"/>
            <a:ext cx="1928386" cy="646331"/>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a:t>
            </a:r>
          </a:p>
          <a:p>
            <a:endParaRPr lang="zh-CN" altLang="en-US" sz="1200" dirty="0">
              <a:solidFill>
                <a:schemeClr val="tx1">
                  <a:lumMod val="75000"/>
                  <a:lumOff val="25000"/>
                </a:schemeClr>
              </a:solidFill>
              <a:cs typeface="+mn-ea"/>
              <a:sym typeface="+mn-lt"/>
            </a:endParaRPr>
          </a:p>
        </p:txBody>
      </p:sp>
      <p:sp>
        <p:nvSpPr>
          <p:cNvPr id="26" name="文本框 25">
            <a:extLst>
              <a:ext uri="{FF2B5EF4-FFF2-40B4-BE49-F238E27FC236}">
                <a16:creationId xmlns:a16="http://schemas.microsoft.com/office/drawing/2014/main" xmlns="" id="{BCC47F2B-7BF7-43C8-B12C-DA05DF2C50D8}"/>
              </a:ext>
            </a:extLst>
          </p:cNvPr>
          <p:cNvSpPr txBox="1"/>
          <p:nvPr/>
        </p:nvSpPr>
        <p:spPr>
          <a:xfrm>
            <a:off x="6372905" y="2835058"/>
            <a:ext cx="1860574" cy="338554"/>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27" name="图形 26" descr="列表">
            <a:extLst>
              <a:ext uri="{FF2B5EF4-FFF2-40B4-BE49-F238E27FC236}">
                <a16:creationId xmlns:a16="http://schemas.microsoft.com/office/drawing/2014/main" xmlns="" id="{A67B8A0A-09F0-4203-B99D-6E4824EAC0FD}"/>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8751739" y="2513229"/>
            <a:ext cx="3215898" cy="3215898"/>
          </a:xfrm>
          <a:prstGeom prst="rect">
            <a:avLst/>
          </a:prstGeom>
        </p:spPr>
      </p:pic>
      <p:sp>
        <p:nvSpPr>
          <p:cNvPr id="28" name="文本框 27">
            <a:extLst>
              <a:ext uri="{FF2B5EF4-FFF2-40B4-BE49-F238E27FC236}">
                <a16:creationId xmlns:a16="http://schemas.microsoft.com/office/drawing/2014/main" xmlns="" id="{AAA69598-25CD-4E64-BB25-0DD2940290FE}"/>
              </a:ext>
            </a:extLst>
          </p:cNvPr>
          <p:cNvSpPr txBox="1"/>
          <p:nvPr/>
        </p:nvSpPr>
        <p:spPr>
          <a:xfrm>
            <a:off x="778173" y="5244486"/>
            <a:ext cx="1928386" cy="646331"/>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a:t>
            </a:r>
          </a:p>
          <a:p>
            <a:endParaRPr lang="zh-CN" altLang="en-US" sz="1200" dirty="0">
              <a:solidFill>
                <a:schemeClr val="tx1">
                  <a:lumMod val="75000"/>
                  <a:lumOff val="25000"/>
                </a:schemeClr>
              </a:solidFill>
              <a:cs typeface="+mn-ea"/>
              <a:sym typeface="+mn-lt"/>
            </a:endParaRPr>
          </a:p>
        </p:txBody>
      </p:sp>
      <p:sp>
        <p:nvSpPr>
          <p:cNvPr id="29" name="文本框 28">
            <a:extLst>
              <a:ext uri="{FF2B5EF4-FFF2-40B4-BE49-F238E27FC236}">
                <a16:creationId xmlns:a16="http://schemas.microsoft.com/office/drawing/2014/main" xmlns="" id="{84174141-6121-43E4-B429-6B0E9B288191}"/>
              </a:ext>
            </a:extLst>
          </p:cNvPr>
          <p:cNvSpPr txBox="1"/>
          <p:nvPr/>
        </p:nvSpPr>
        <p:spPr>
          <a:xfrm>
            <a:off x="778173" y="4905932"/>
            <a:ext cx="1860574" cy="338554"/>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sp>
        <p:nvSpPr>
          <p:cNvPr id="33" name="文本框 32">
            <a:extLst>
              <a:ext uri="{FF2B5EF4-FFF2-40B4-BE49-F238E27FC236}">
                <a16:creationId xmlns:a16="http://schemas.microsoft.com/office/drawing/2014/main" xmlns="" id="{B1479D76-3998-40F1-82FC-28579EE58466}"/>
              </a:ext>
            </a:extLst>
          </p:cNvPr>
          <p:cNvSpPr txBox="1"/>
          <p:nvPr/>
        </p:nvSpPr>
        <p:spPr>
          <a:xfrm>
            <a:off x="3640722" y="5211921"/>
            <a:ext cx="1928386" cy="646331"/>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a:t>
            </a:r>
          </a:p>
          <a:p>
            <a:endParaRPr lang="zh-CN" altLang="en-US" sz="1200" dirty="0">
              <a:solidFill>
                <a:schemeClr val="tx1">
                  <a:lumMod val="75000"/>
                  <a:lumOff val="25000"/>
                </a:schemeClr>
              </a:solidFill>
              <a:cs typeface="+mn-ea"/>
              <a:sym typeface="+mn-lt"/>
            </a:endParaRPr>
          </a:p>
        </p:txBody>
      </p:sp>
      <p:sp>
        <p:nvSpPr>
          <p:cNvPr id="34" name="文本框 33">
            <a:extLst>
              <a:ext uri="{FF2B5EF4-FFF2-40B4-BE49-F238E27FC236}">
                <a16:creationId xmlns:a16="http://schemas.microsoft.com/office/drawing/2014/main" xmlns="" id="{420A2C56-6566-410F-9DBB-4E17438CEA8E}"/>
              </a:ext>
            </a:extLst>
          </p:cNvPr>
          <p:cNvSpPr txBox="1"/>
          <p:nvPr/>
        </p:nvSpPr>
        <p:spPr>
          <a:xfrm>
            <a:off x="3640722" y="4873367"/>
            <a:ext cx="1860574" cy="338554"/>
          </a:xfrm>
          <a:prstGeom prst="rect">
            <a:avLst/>
          </a:prstGeom>
          <a:noFill/>
        </p:spPr>
        <p:txBody>
          <a:bodyPr wrap="square" rtlCol="0">
            <a:spAutoFit/>
          </a:bodyPr>
          <a:lstStyle/>
          <a:p>
            <a:pPr algn="ctr"/>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38" name="图形 37" descr="书架上的书籍">
            <a:extLst>
              <a:ext uri="{FF2B5EF4-FFF2-40B4-BE49-F238E27FC236}">
                <a16:creationId xmlns:a16="http://schemas.microsoft.com/office/drawing/2014/main" xmlns="" id="{823021BF-4AAD-474C-A7F3-FFC27598A99B}"/>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4034513" y="1655996"/>
            <a:ext cx="1052557" cy="1052557"/>
          </a:xfrm>
          <a:prstGeom prst="rect">
            <a:avLst/>
          </a:prstGeom>
        </p:spPr>
      </p:pic>
      <p:pic>
        <p:nvPicPr>
          <p:cNvPr id="39" name="图形 38" descr="书架上的书籍">
            <a:extLst>
              <a:ext uri="{FF2B5EF4-FFF2-40B4-BE49-F238E27FC236}">
                <a16:creationId xmlns:a16="http://schemas.microsoft.com/office/drawing/2014/main" xmlns="" id="{3E717182-0AB5-46FA-AE74-11DC048B6BB9}"/>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6776913" y="1632349"/>
            <a:ext cx="1052557" cy="1052557"/>
          </a:xfrm>
          <a:prstGeom prst="rect">
            <a:avLst/>
          </a:prstGeom>
        </p:spPr>
      </p:pic>
      <p:pic>
        <p:nvPicPr>
          <p:cNvPr id="40" name="图形 39" descr="书架上的书籍">
            <a:extLst>
              <a:ext uri="{FF2B5EF4-FFF2-40B4-BE49-F238E27FC236}">
                <a16:creationId xmlns:a16="http://schemas.microsoft.com/office/drawing/2014/main" xmlns="" id="{4F0EEBF5-26DB-4896-8518-2AE75C8BA89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218215" y="3859454"/>
            <a:ext cx="1052557" cy="1052557"/>
          </a:xfrm>
          <a:prstGeom prst="rect">
            <a:avLst/>
          </a:prstGeom>
        </p:spPr>
      </p:pic>
      <p:pic>
        <p:nvPicPr>
          <p:cNvPr id="41" name="图形 40" descr="书架上的书籍">
            <a:extLst>
              <a:ext uri="{FF2B5EF4-FFF2-40B4-BE49-F238E27FC236}">
                <a16:creationId xmlns:a16="http://schemas.microsoft.com/office/drawing/2014/main" xmlns="" id="{70359710-6565-4935-8D52-9AA0AA4CA87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4044730" y="3853375"/>
            <a:ext cx="1052557" cy="1052557"/>
          </a:xfrm>
          <a:prstGeom prst="rect">
            <a:avLst/>
          </a:prstGeom>
        </p:spPr>
      </p:pic>
    </p:spTree>
    <p:extLst>
      <p:ext uri="{BB962C8B-B14F-4D97-AF65-F5344CB8AC3E}">
        <p14:creationId xmlns:p14="http://schemas.microsoft.com/office/powerpoint/2010/main" val="427130148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randombar(horizontal)">
                                      <p:cBhvr>
                                        <p:cTn id="10" dur="500"/>
                                        <p:tgtEl>
                                          <p:spTgt spid="10"/>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par>
                                <p:cTn id="14" presetID="14" presetClass="entr" presetSubtype="1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randombar(horizontal)">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randombar(horizontal)">
                                      <p:cBhvr>
                                        <p:cTn id="25" dur="500"/>
                                        <p:tgtEl>
                                          <p:spTgt spid="24"/>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randombar(horizontal)">
                                      <p:cBhvr>
                                        <p:cTn id="28" dur="500"/>
                                        <p:tgtEl>
                                          <p:spTgt spid="25"/>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randombar(horizontal)">
                                      <p:cBhvr>
                                        <p:cTn id="31" dur="500"/>
                                        <p:tgtEl>
                                          <p:spTgt spid="26"/>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randombar(horizontal)">
                                      <p:cBhvr>
                                        <p:cTn id="34" dur="500"/>
                                        <p:tgtEl>
                                          <p:spTgt spid="28"/>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randombar(horizontal)">
                                      <p:cBhvr>
                                        <p:cTn id="37" dur="500"/>
                                        <p:tgtEl>
                                          <p:spTgt spid="2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randombar(horizontal)">
                                      <p:cBhvr>
                                        <p:cTn id="40" dur="500"/>
                                        <p:tgtEl>
                                          <p:spTgt spid="33"/>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randombar(horizontal)">
                                      <p:cBhvr>
                                        <p:cTn id="43" dur="500"/>
                                        <p:tgtEl>
                                          <p:spTgt spid="34"/>
                                        </p:tgtEl>
                                      </p:cBhvr>
                                    </p:animEffect>
                                  </p:childTnLst>
                                </p:cTn>
                              </p:par>
                              <p:par>
                                <p:cTn id="44" presetID="14" presetClass="entr" presetSubtype="10"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Effect transition="in" filter="randombar(horizontal)">
                                      <p:cBhvr>
                                        <p:cTn id="46" dur="500"/>
                                        <p:tgtEl>
                                          <p:spTgt spid="38"/>
                                        </p:tgtEl>
                                      </p:cBhvr>
                                    </p:animEffect>
                                  </p:childTnLst>
                                </p:cTn>
                              </p:par>
                              <p:par>
                                <p:cTn id="47" presetID="14" presetClass="entr" presetSubtype="10"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randombar(horizontal)">
                                      <p:cBhvr>
                                        <p:cTn id="49" dur="500"/>
                                        <p:tgtEl>
                                          <p:spTgt spid="39"/>
                                        </p:tgtEl>
                                      </p:cBhvr>
                                    </p:animEffect>
                                  </p:childTnLst>
                                </p:cTn>
                              </p:par>
                              <p:par>
                                <p:cTn id="50" presetID="14" presetClass="entr" presetSubtype="10"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randombar(horizontal)">
                                      <p:cBhvr>
                                        <p:cTn id="52" dur="500"/>
                                        <p:tgtEl>
                                          <p:spTgt spid="40"/>
                                        </p:tgtEl>
                                      </p:cBhvr>
                                    </p:animEffect>
                                  </p:childTnLst>
                                </p:cTn>
                              </p:par>
                              <p:par>
                                <p:cTn id="53" presetID="14" presetClass="entr" presetSubtype="10" fill="hold"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randombar(horizontal)">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0" grpId="0"/>
      <p:bldP spid="11" grpId="0"/>
      <p:bldP spid="20" grpId="0"/>
      <p:bldP spid="23" grpId="0"/>
      <p:bldP spid="24" grpId="0"/>
      <p:bldP spid="25" grpId="0"/>
      <p:bldP spid="26" grpId="0"/>
      <p:bldP spid="28" grpId="0"/>
      <p:bldP spid="29" grpId="0"/>
      <p:bldP spid="33" grpId="0"/>
      <p:bldP spid="3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法的效力</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文本框 9">
            <a:extLst>
              <a:ext uri="{FF2B5EF4-FFF2-40B4-BE49-F238E27FC236}">
                <a16:creationId xmlns:a16="http://schemas.microsoft.com/office/drawing/2014/main" xmlns="" id="{312A7C6E-1D92-4D6F-B8DC-69B255C50AC4}"/>
              </a:ext>
            </a:extLst>
          </p:cNvPr>
          <p:cNvSpPr txBox="1"/>
          <p:nvPr/>
        </p:nvSpPr>
        <p:spPr>
          <a:xfrm>
            <a:off x="2370450" y="3956571"/>
            <a:ext cx="2751761" cy="646331"/>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p:txBody>
      </p:sp>
      <p:sp>
        <p:nvSpPr>
          <p:cNvPr id="11" name="文本框 10">
            <a:extLst>
              <a:ext uri="{FF2B5EF4-FFF2-40B4-BE49-F238E27FC236}">
                <a16:creationId xmlns:a16="http://schemas.microsoft.com/office/drawing/2014/main" xmlns="" id="{2622CCA1-FD79-48F6-994E-AC1082967615}"/>
              </a:ext>
            </a:extLst>
          </p:cNvPr>
          <p:cNvSpPr txBox="1"/>
          <p:nvPr/>
        </p:nvSpPr>
        <p:spPr>
          <a:xfrm>
            <a:off x="2370450" y="3650790"/>
            <a:ext cx="1954039" cy="338554"/>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17" name="图形 16" descr="讲师">
            <a:extLst>
              <a:ext uri="{FF2B5EF4-FFF2-40B4-BE49-F238E27FC236}">
                <a16:creationId xmlns:a16="http://schemas.microsoft.com/office/drawing/2014/main" xmlns="" id="{B1F134ED-C216-467A-93D9-354D313ACD3C}"/>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849725" y="3672086"/>
            <a:ext cx="417359" cy="417359"/>
          </a:xfrm>
          <a:prstGeom prst="rect">
            <a:avLst/>
          </a:prstGeom>
        </p:spPr>
      </p:pic>
      <p:pic>
        <p:nvPicPr>
          <p:cNvPr id="23" name="图形 22" descr="警笛">
            <a:extLst>
              <a:ext uri="{FF2B5EF4-FFF2-40B4-BE49-F238E27FC236}">
                <a16:creationId xmlns:a16="http://schemas.microsoft.com/office/drawing/2014/main" xmlns="" id="{EB1CAD12-8D14-4DC4-965F-1E27C65DC019}"/>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xmlns="" r:embed="rId7"/>
              </a:ext>
            </a:extLst>
          </a:blip>
          <a:stretch>
            <a:fillRect/>
          </a:stretch>
        </p:blipFill>
        <p:spPr>
          <a:xfrm>
            <a:off x="5826217" y="1243361"/>
            <a:ext cx="5343353" cy="5343353"/>
          </a:xfrm>
          <a:prstGeom prst="rect">
            <a:avLst/>
          </a:prstGeom>
        </p:spPr>
      </p:pic>
      <p:sp>
        <p:nvSpPr>
          <p:cNvPr id="24" name="文本框 23">
            <a:extLst>
              <a:ext uri="{FF2B5EF4-FFF2-40B4-BE49-F238E27FC236}">
                <a16:creationId xmlns:a16="http://schemas.microsoft.com/office/drawing/2014/main" xmlns="" id="{DFBF2081-E456-4ED2-AC1C-984D72D4420B}"/>
              </a:ext>
            </a:extLst>
          </p:cNvPr>
          <p:cNvSpPr txBox="1"/>
          <p:nvPr/>
        </p:nvSpPr>
        <p:spPr>
          <a:xfrm>
            <a:off x="2370450" y="2173317"/>
            <a:ext cx="2751761" cy="646331"/>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p:txBody>
      </p:sp>
      <p:sp>
        <p:nvSpPr>
          <p:cNvPr id="25" name="文本框 24">
            <a:extLst>
              <a:ext uri="{FF2B5EF4-FFF2-40B4-BE49-F238E27FC236}">
                <a16:creationId xmlns:a16="http://schemas.microsoft.com/office/drawing/2014/main" xmlns="" id="{0BABDEE5-BF80-4BAF-AC6D-6B02FC4F8CC8}"/>
              </a:ext>
            </a:extLst>
          </p:cNvPr>
          <p:cNvSpPr txBox="1"/>
          <p:nvPr/>
        </p:nvSpPr>
        <p:spPr>
          <a:xfrm>
            <a:off x="2370450" y="1867536"/>
            <a:ext cx="1954039" cy="338554"/>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26" name="图形 25" descr="讲师">
            <a:extLst>
              <a:ext uri="{FF2B5EF4-FFF2-40B4-BE49-F238E27FC236}">
                <a16:creationId xmlns:a16="http://schemas.microsoft.com/office/drawing/2014/main" xmlns="" id="{65965D8F-E934-4F9E-AB6C-80F4F3E39EA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849725" y="1888832"/>
            <a:ext cx="417359" cy="417359"/>
          </a:xfrm>
          <a:prstGeom prst="rect">
            <a:avLst/>
          </a:prstGeom>
        </p:spPr>
      </p:pic>
      <p:sp>
        <p:nvSpPr>
          <p:cNvPr id="30" name="文本框 29">
            <a:extLst>
              <a:ext uri="{FF2B5EF4-FFF2-40B4-BE49-F238E27FC236}">
                <a16:creationId xmlns:a16="http://schemas.microsoft.com/office/drawing/2014/main" xmlns="" id="{87FA5084-83DD-45E9-AD57-9DB327BF9AC6}"/>
              </a:ext>
            </a:extLst>
          </p:cNvPr>
          <p:cNvSpPr txBox="1"/>
          <p:nvPr/>
        </p:nvSpPr>
        <p:spPr>
          <a:xfrm>
            <a:off x="2286866" y="5739825"/>
            <a:ext cx="2751761" cy="646331"/>
          </a:xfrm>
          <a:prstGeom prst="rect">
            <a:avLst/>
          </a:prstGeom>
          <a:noFill/>
        </p:spPr>
        <p:txBody>
          <a:bodyPr wrap="square" rtlCol="0">
            <a:spAutoFit/>
          </a:bodyPr>
          <a:lstStyle/>
          <a:p>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p:txBody>
      </p:sp>
      <p:sp>
        <p:nvSpPr>
          <p:cNvPr id="31" name="文本框 30">
            <a:extLst>
              <a:ext uri="{FF2B5EF4-FFF2-40B4-BE49-F238E27FC236}">
                <a16:creationId xmlns:a16="http://schemas.microsoft.com/office/drawing/2014/main" xmlns="" id="{67230D63-C5EA-4157-93F4-D56C38E7EC48}"/>
              </a:ext>
            </a:extLst>
          </p:cNvPr>
          <p:cNvSpPr txBox="1"/>
          <p:nvPr/>
        </p:nvSpPr>
        <p:spPr>
          <a:xfrm>
            <a:off x="2286866" y="5434044"/>
            <a:ext cx="1954039" cy="338554"/>
          </a:xfrm>
          <a:prstGeom prst="rect">
            <a:avLst/>
          </a:prstGeom>
          <a:noFill/>
        </p:spPr>
        <p:txBody>
          <a:bodyPr wrap="square" rtlCol="0">
            <a:spAutoFit/>
          </a:bodyPr>
          <a:lstStyle/>
          <a:p>
            <a:r>
              <a:rPr lang="zh-CN" altLang="en-US" sz="1600" dirty="0">
                <a:solidFill>
                  <a:schemeClr val="tx1">
                    <a:lumMod val="75000"/>
                    <a:lumOff val="25000"/>
                  </a:schemeClr>
                </a:solidFill>
                <a:cs typeface="+mn-ea"/>
                <a:sym typeface="+mn-lt"/>
              </a:rPr>
              <a:t>此处输入标题</a:t>
            </a:r>
            <a:endParaRPr lang="en-US" altLang="zh-CN" sz="1600" dirty="0">
              <a:solidFill>
                <a:schemeClr val="tx1">
                  <a:lumMod val="75000"/>
                  <a:lumOff val="25000"/>
                </a:schemeClr>
              </a:solidFill>
              <a:cs typeface="+mn-ea"/>
              <a:sym typeface="+mn-lt"/>
            </a:endParaRPr>
          </a:p>
        </p:txBody>
      </p:sp>
      <p:pic>
        <p:nvPicPr>
          <p:cNvPr id="32" name="图形 31" descr="讲师">
            <a:extLst>
              <a:ext uri="{FF2B5EF4-FFF2-40B4-BE49-F238E27FC236}">
                <a16:creationId xmlns:a16="http://schemas.microsoft.com/office/drawing/2014/main" xmlns="" id="{025309C8-688B-4680-A5F3-AA6D37043649}"/>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766141" y="5455340"/>
            <a:ext cx="417359" cy="417359"/>
          </a:xfrm>
          <a:prstGeom prst="rect">
            <a:avLst/>
          </a:prstGeom>
        </p:spPr>
      </p:pic>
    </p:spTree>
    <p:extLst>
      <p:ext uri="{BB962C8B-B14F-4D97-AF65-F5344CB8AC3E}">
        <p14:creationId xmlns:p14="http://schemas.microsoft.com/office/powerpoint/2010/main" val="363809406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法律责任</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矩形: 圆角 9">
            <a:extLst>
              <a:ext uri="{FF2B5EF4-FFF2-40B4-BE49-F238E27FC236}">
                <a16:creationId xmlns:a16="http://schemas.microsoft.com/office/drawing/2014/main" xmlns="" id="{5779A2A3-E41A-4768-AD13-63C599F69E3C}"/>
              </a:ext>
            </a:extLst>
          </p:cNvPr>
          <p:cNvSpPr/>
          <p:nvPr/>
        </p:nvSpPr>
        <p:spPr>
          <a:xfrm>
            <a:off x="2857744" y="4385395"/>
            <a:ext cx="7001774" cy="641160"/>
          </a:xfrm>
          <a:prstGeom prst="roundRect">
            <a:avLst>
              <a:gd name="adj" fmla="val 50000"/>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cs typeface="+mn-ea"/>
              <a:sym typeface="+mn-lt"/>
            </a:endParaRPr>
          </a:p>
        </p:txBody>
      </p:sp>
      <p:sp>
        <p:nvSpPr>
          <p:cNvPr id="11" name="文本框 10">
            <a:extLst>
              <a:ext uri="{FF2B5EF4-FFF2-40B4-BE49-F238E27FC236}">
                <a16:creationId xmlns:a16="http://schemas.microsoft.com/office/drawing/2014/main" xmlns="" id="{CD0545E3-E23B-441F-9705-E231378869A9}"/>
              </a:ext>
            </a:extLst>
          </p:cNvPr>
          <p:cNvSpPr txBox="1"/>
          <p:nvPr/>
        </p:nvSpPr>
        <p:spPr>
          <a:xfrm>
            <a:off x="3241959" y="4475142"/>
            <a:ext cx="6010921" cy="461665"/>
          </a:xfrm>
          <a:prstGeom prst="rect">
            <a:avLst/>
          </a:prstGeom>
          <a:noFill/>
        </p:spPr>
        <p:txBody>
          <a:bodyPr wrap="square" rtlCol="0">
            <a:spAutoFit/>
          </a:bodyPr>
          <a:lstStyle/>
          <a:p>
            <a:r>
              <a:rPr lang="zh-CN" altLang="en-US" sz="1200" dirty="0">
                <a:solidFill>
                  <a:srgbClr val="775D5D"/>
                </a:solidFill>
                <a:cs typeface="+mn-ea"/>
                <a:sym typeface="+mn-lt"/>
              </a:rPr>
              <a:t>此处输入文字此处输入文字此处输入文字此处输入文字此处输入文字文字此处输入文字此处输入文字此处输入文字</a:t>
            </a:r>
          </a:p>
        </p:txBody>
      </p:sp>
      <p:sp>
        <p:nvSpPr>
          <p:cNvPr id="17" name="矩形: 圆角 16">
            <a:extLst>
              <a:ext uri="{FF2B5EF4-FFF2-40B4-BE49-F238E27FC236}">
                <a16:creationId xmlns:a16="http://schemas.microsoft.com/office/drawing/2014/main" xmlns="" id="{21AAAA50-0F18-4608-84B6-CE25863249A7}"/>
              </a:ext>
            </a:extLst>
          </p:cNvPr>
          <p:cNvSpPr/>
          <p:nvPr/>
        </p:nvSpPr>
        <p:spPr>
          <a:xfrm>
            <a:off x="2857744" y="5296920"/>
            <a:ext cx="7001774" cy="641160"/>
          </a:xfrm>
          <a:prstGeom prst="roundRect">
            <a:avLst>
              <a:gd name="adj" fmla="val 50000"/>
            </a:avLst>
          </a:prstGeom>
          <a:solidFill>
            <a:schemeClr val="bg1">
              <a:lumMod val="8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95000"/>
                </a:schemeClr>
              </a:solidFill>
              <a:cs typeface="+mn-ea"/>
              <a:sym typeface="+mn-lt"/>
            </a:endParaRPr>
          </a:p>
        </p:txBody>
      </p:sp>
      <p:sp>
        <p:nvSpPr>
          <p:cNvPr id="18" name="文本框 17">
            <a:extLst>
              <a:ext uri="{FF2B5EF4-FFF2-40B4-BE49-F238E27FC236}">
                <a16:creationId xmlns:a16="http://schemas.microsoft.com/office/drawing/2014/main" xmlns="" id="{146FD7B8-2ACF-40A8-8C55-512ADD1160FA}"/>
              </a:ext>
            </a:extLst>
          </p:cNvPr>
          <p:cNvSpPr txBox="1"/>
          <p:nvPr/>
        </p:nvSpPr>
        <p:spPr>
          <a:xfrm>
            <a:off x="3241959" y="5386667"/>
            <a:ext cx="6010921" cy="461665"/>
          </a:xfrm>
          <a:prstGeom prst="rect">
            <a:avLst/>
          </a:prstGeom>
          <a:noFill/>
        </p:spPr>
        <p:txBody>
          <a:bodyPr wrap="square" rtlCol="0">
            <a:spAutoFit/>
          </a:bodyPr>
          <a:lstStyle/>
          <a:p>
            <a:r>
              <a:rPr lang="zh-CN" altLang="en-US" sz="1200" dirty="0">
                <a:solidFill>
                  <a:srgbClr val="775D5D"/>
                </a:solidFill>
                <a:cs typeface="+mn-ea"/>
                <a:sym typeface="+mn-lt"/>
              </a:rPr>
              <a:t>此处输入文字此处输入文字此处输入文字此处输入文字此处输入文字文字此处输入文字此处输入文字此处输入文字</a:t>
            </a:r>
          </a:p>
        </p:txBody>
      </p:sp>
      <p:pic>
        <p:nvPicPr>
          <p:cNvPr id="19" name="图形 18" descr="手铐">
            <a:extLst>
              <a:ext uri="{FF2B5EF4-FFF2-40B4-BE49-F238E27FC236}">
                <a16:creationId xmlns:a16="http://schemas.microsoft.com/office/drawing/2014/main" xmlns="" id="{4608CB99-086A-4114-B404-28D2D3663FF2}"/>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4862484" y="1254748"/>
            <a:ext cx="3130647" cy="3130647"/>
          </a:xfrm>
          <a:prstGeom prst="rect">
            <a:avLst/>
          </a:prstGeom>
        </p:spPr>
      </p:pic>
    </p:spTree>
    <p:extLst>
      <p:ext uri="{BB962C8B-B14F-4D97-AF65-F5344CB8AC3E}">
        <p14:creationId xmlns:p14="http://schemas.microsoft.com/office/powerpoint/2010/main" val="2687781679"/>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1"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E9BB0729-6A5D-4910-B418-2631CDAFAB9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a16="http://schemas.microsoft.com/office/drawing/2014/main" xmlns="" id="{66DB4B6C-D5CE-4B50-919A-5AEEAD5CC235}"/>
              </a:ext>
            </a:extLst>
          </p:cNvPr>
          <p:cNvSpPr/>
          <p:nvPr/>
        </p:nvSpPr>
        <p:spPr>
          <a:xfrm>
            <a:off x="235024" y="239617"/>
            <a:ext cx="11721947" cy="6378766"/>
          </a:xfrm>
          <a:prstGeom prst="rect">
            <a:avLst/>
          </a:prstGeom>
          <a:noFill/>
          <a:ln w="46990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6BF49C6F-F2BC-4E5F-BEF1-18BD1F551050}"/>
              </a:ext>
            </a:extLst>
          </p:cNvPr>
          <p:cNvSpPr txBox="1"/>
          <p:nvPr/>
        </p:nvSpPr>
        <p:spPr>
          <a:xfrm>
            <a:off x="2740628" y="3826240"/>
            <a:ext cx="6710741" cy="1015663"/>
          </a:xfrm>
          <a:prstGeom prst="rect">
            <a:avLst/>
          </a:prstGeom>
          <a:noFill/>
        </p:spPr>
        <p:txBody>
          <a:bodyPr wrap="square" rtlCol="0">
            <a:spAutoFit/>
          </a:bodyPr>
          <a:lstStyle/>
          <a:p>
            <a:pPr algn="ctr"/>
            <a:r>
              <a:rPr lang="zh-CN" altLang="en-US" sz="6000" dirty="0">
                <a:solidFill>
                  <a:schemeClr val="tx1">
                    <a:lumMod val="75000"/>
                    <a:lumOff val="25000"/>
                  </a:schemeClr>
                </a:solidFill>
                <a:cs typeface="+mn-ea"/>
                <a:sym typeface="+mn-lt"/>
              </a:rPr>
              <a:t>主要法律简介</a:t>
            </a:r>
          </a:p>
        </p:txBody>
      </p:sp>
      <p:grpSp>
        <p:nvGrpSpPr>
          <p:cNvPr id="2" name="组合 1">
            <a:extLst>
              <a:ext uri="{FF2B5EF4-FFF2-40B4-BE49-F238E27FC236}">
                <a16:creationId xmlns:a16="http://schemas.microsoft.com/office/drawing/2014/main" xmlns="" id="{48379896-0DAE-456B-B2E9-475BB8D4F9DE}"/>
              </a:ext>
            </a:extLst>
          </p:cNvPr>
          <p:cNvGrpSpPr/>
          <p:nvPr/>
        </p:nvGrpSpPr>
        <p:grpSpPr>
          <a:xfrm>
            <a:off x="3552811" y="2379752"/>
            <a:ext cx="5086372" cy="598255"/>
            <a:chOff x="1097770" y="2049760"/>
            <a:chExt cx="9914420" cy="1166126"/>
          </a:xfrm>
        </p:grpSpPr>
        <p:sp>
          <p:nvSpPr>
            <p:cNvPr id="12" name="文本框 11">
              <a:extLst>
                <a:ext uri="{FF2B5EF4-FFF2-40B4-BE49-F238E27FC236}">
                  <a16:creationId xmlns:a16="http://schemas.microsoft.com/office/drawing/2014/main" xmlns="" id="{ACFC3709-70E0-4B54-9C8D-96AA75A3DBFE}"/>
                </a:ext>
              </a:extLst>
            </p:cNvPr>
            <p:cNvSpPr txBox="1"/>
            <p:nvPr/>
          </p:nvSpPr>
          <p:spPr>
            <a:xfrm>
              <a:off x="5889437" y="2049760"/>
              <a:ext cx="5122753" cy="1139851"/>
            </a:xfrm>
            <a:prstGeom prst="rect">
              <a:avLst/>
            </a:prstGeom>
            <a:noFill/>
          </p:spPr>
          <p:txBody>
            <a:bodyPr wrap="square" rtlCol="0">
              <a:spAutoFit/>
            </a:bodyPr>
            <a:lstStyle/>
            <a:p>
              <a:r>
                <a:rPr lang="zh-CN" altLang="en-US" sz="3200" dirty="0">
                  <a:solidFill>
                    <a:srgbClr val="775D5D"/>
                  </a:solidFill>
                  <a:cs typeface="+mn-ea"/>
                  <a:sym typeface="+mn-lt"/>
                </a:rPr>
                <a:t>法律知识讲座</a:t>
              </a:r>
            </a:p>
          </p:txBody>
        </p:sp>
        <p:pic>
          <p:nvPicPr>
            <p:cNvPr id="14" name="图片 13">
              <a:extLst>
                <a:ext uri="{FF2B5EF4-FFF2-40B4-BE49-F238E27FC236}">
                  <a16:creationId xmlns:a16="http://schemas.microsoft.com/office/drawing/2014/main" xmlns="" id="{66E14D47-2351-4D2C-8AD0-BEC3C308CD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0" y="2136521"/>
              <a:ext cx="4161164" cy="1026806"/>
            </a:xfrm>
            <a:prstGeom prst="rect">
              <a:avLst/>
            </a:prstGeom>
          </p:spPr>
        </p:pic>
        <p:cxnSp>
          <p:nvCxnSpPr>
            <p:cNvPr id="15" name="直接连接符 14">
              <a:extLst>
                <a:ext uri="{FF2B5EF4-FFF2-40B4-BE49-F238E27FC236}">
                  <a16:creationId xmlns:a16="http://schemas.microsoft.com/office/drawing/2014/main" xmlns="" id="{D446EED3-1B0F-4148-8A4B-911A54461C6C}"/>
                </a:ext>
              </a:extLst>
            </p:cNvPr>
            <p:cNvCxnSpPr>
              <a:cxnSpLocks/>
            </p:cNvCxnSpPr>
            <p:nvPr/>
          </p:nvCxnSpPr>
          <p:spPr>
            <a:xfrm>
              <a:off x="5702476" y="2083962"/>
              <a:ext cx="0" cy="1131924"/>
            </a:xfrm>
            <a:prstGeom prst="line">
              <a:avLst/>
            </a:prstGeom>
            <a:ln w="38100">
              <a:solidFill>
                <a:srgbClr val="775D5D"/>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2004391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E9BB0729-6A5D-4910-B418-2631CDAFAB9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6BF49C6F-F2BC-4E5F-BEF1-18BD1F551050}"/>
              </a:ext>
            </a:extLst>
          </p:cNvPr>
          <p:cNvSpPr txBox="1"/>
          <p:nvPr/>
        </p:nvSpPr>
        <p:spPr>
          <a:xfrm>
            <a:off x="2740632" y="1207698"/>
            <a:ext cx="6710741" cy="1015663"/>
          </a:xfrm>
          <a:prstGeom prst="rect">
            <a:avLst/>
          </a:prstGeom>
          <a:noFill/>
        </p:spPr>
        <p:txBody>
          <a:bodyPr wrap="square" rtlCol="0">
            <a:spAutoFit/>
          </a:bodyPr>
          <a:lstStyle/>
          <a:p>
            <a:pPr algn="ctr"/>
            <a:r>
              <a:rPr lang="zh-CN" altLang="en-US" sz="6000" dirty="0">
                <a:solidFill>
                  <a:schemeClr val="tx1">
                    <a:lumMod val="75000"/>
                    <a:lumOff val="25000"/>
                  </a:schemeClr>
                </a:solidFill>
                <a:cs typeface="+mn-ea"/>
                <a:sym typeface="+mn-lt"/>
              </a:rPr>
              <a:t>主要法律简介</a:t>
            </a:r>
          </a:p>
        </p:txBody>
      </p:sp>
      <p:grpSp>
        <p:nvGrpSpPr>
          <p:cNvPr id="2" name="组合 1">
            <a:extLst>
              <a:ext uri="{FF2B5EF4-FFF2-40B4-BE49-F238E27FC236}">
                <a16:creationId xmlns:a16="http://schemas.microsoft.com/office/drawing/2014/main" xmlns="" id="{48379896-0DAE-456B-B2E9-475BB8D4F9DE}"/>
              </a:ext>
            </a:extLst>
          </p:cNvPr>
          <p:cNvGrpSpPr/>
          <p:nvPr/>
        </p:nvGrpSpPr>
        <p:grpSpPr>
          <a:xfrm>
            <a:off x="3552814" y="568204"/>
            <a:ext cx="5086372" cy="598255"/>
            <a:chOff x="1097770" y="2049760"/>
            <a:chExt cx="9914420" cy="1166126"/>
          </a:xfrm>
        </p:grpSpPr>
        <p:sp>
          <p:nvSpPr>
            <p:cNvPr id="12" name="文本框 11">
              <a:extLst>
                <a:ext uri="{FF2B5EF4-FFF2-40B4-BE49-F238E27FC236}">
                  <a16:creationId xmlns:a16="http://schemas.microsoft.com/office/drawing/2014/main" xmlns="" id="{ACFC3709-70E0-4B54-9C8D-96AA75A3DBFE}"/>
                </a:ext>
              </a:extLst>
            </p:cNvPr>
            <p:cNvSpPr txBox="1"/>
            <p:nvPr/>
          </p:nvSpPr>
          <p:spPr>
            <a:xfrm>
              <a:off x="5889437" y="2049760"/>
              <a:ext cx="5122753" cy="1139851"/>
            </a:xfrm>
            <a:prstGeom prst="rect">
              <a:avLst/>
            </a:prstGeom>
            <a:noFill/>
          </p:spPr>
          <p:txBody>
            <a:bodyPr wrap="square" rtlCol="0">
              <a:spAutoFit/>
            </a:bodyPr>
            <a:lstStyle/>
            <a:p>
              <a:r>
                <a:rPr lang="zh-CN" altLang="en-US" sz="3200" dirty="0">
                  <a:solidFill>
                    <a:srgbClr val="775D5D"/>
                  </a:solidFill>
                  <a:cs typeface="+mn-ea"/>
                  <a:sym typeface="+mn-lt"/>
                </a:rPr>
                <a:t>法律知识讲座</a:t>
              </a:r>
            </a:p>
          </p:txBody>
        </p:sp>
        <p:pic>
          <p:nvPicPr>
            <p:cNvPr id="14" name="图片 13">
              <a:extLst>
                <a:ext uri="{FF2B5EF4-FFF2-40B4-BE49-F238E27FC236}">
                  <a16:creationId xmlns:a16="http://schemas.microsoft.com/office/drawing/2014/main" xmlns="" id="{66E14D47-2351-4D2C-8AD0-BEC3C308CD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0" y="2136521"/>
              <a:ext cx="4161164" cy="1026806"/>
            </a:xfrm>
            <a:prstGeom prst="rect">
              <a:avLst/>
            </a:prstGeom>
          </p:spPr>
        </p:pic>
        <p:cxnSp>
          <p:nvCxnSpPr>
            <p:cNvPr id="15" name="直接连接符 14">
              <a:extLst>
                <a:ext uri="{FF2B5EF4-FFF2-40B4-BE49-F238E27FC236}">
                  <a16:creationId xmlns:a16="http://schemas.microsoft.com/office/drawing/2014/main" xmlns="" id="{D446EED3-1B0F-4148-8A4B-911A54461C6C}"/>
                </a:ext>
              </a:extLst>
            </p:cNvPr>
            <p:cNvCxnSpPr>
              <a:cxnSpLocks/>
            </p:cNvCxnSpPr>
            <p:nvPr/>
          </p:nvCxnSpPr>
          <p:spPr>
            <a:xfrm>
              <a:off x="5702476" y="2083962"/>
              <a:ext cx="0" cy="1131924"/>
            </a:xfrm>
            <a:prstGeom prst="line">
              <a:avLst/>
            </a:prstGeom>
            <a:ln w="38100">
              <a:solidFill>
                <a:srgbClr val="775D5D"/>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F5D97245-AA68-46C0-9BC7-286C08514C6F}"/>
              </a:ext>
            </a:extLst>
          </p:cNvPr>
          <p:cNvSpPr/>
          <p:nvPr/>
        </p:nvSpPr>
        <p:spPr>
          <a:xfrm>
            <a:off x="2194293" y="3838165"/>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宪法</a:t>
            </a:r>
          </a:p>
        </p:txBody>
      </p:sp>
      <p:sp>
        <p:nvSpPr>
          <p:cNvPr id="11" name="矩形 10">
            <a:extLst>
              <a:ext uri="{FF2B5EF4-FFF2-40B4-BE49-F238E27FC236}">
                <a16:creationId xmlns:a16="http://schemas.microsoft.com/office/drawing/2014/main" xmlns="" id="{A2B716CE-69DB-45C5-97DB-82D986DDC069}"/>
              </a:ext>
            </a:extLst>
          </p:cNvPr>
          <p:cNvSpPr/>
          <p:nvPr/>
        </p:nvSpPr>
        <p:spPr>
          <a:xfrm>
            <a:off x="4209999" y="3838164"/>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劳动法</a:t>
            </a:r>
          </a:p>
        </p:txBody>
      </p:sp>
      <p:sp>
        <p:nvSpPr>
          <p:cNvPr id="16" name="矩形 15">
            <a:extLst>
              <a:ext uri="{FF2B5EF4-FFF2-40B4-BE49-F238E27FC236}">
                <a16:creationId xmlns:a16="http://schemas.microsoft.com/office/drawing/2014/main" xmlns="" id="{74F6AAE5-001D-45EB-9D79-96B8BDD1A28E}"/>
              </a:ext>
            </a:extLst>
          </p:cNvPr>
          <p:cNvSpPr/>
          <p:nvPr/>
        </p:nvSpPr>
        <p:spPr>
          <a:xfrm>
            <a:off x="6230783" y="3838165"/>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刑法</a:t>
            </a:r>
          </a:p>
        </p:txBody>
      </p:sp>
      <p:sp>
        <p:nvSpPr>
          <p:cNvPr id="17" name="矩形 16">
            <a:extLst>
              <a:ext uri="{FF2B5EF4-FFF2-40B4-BE49-F238E27FC236}">
                <a16:creationId xmlns:a16="http://schemas.microsoft.com/office/drawing/2014/main" xmlns="" id="{8379FCA7-CAB0-4B78-A7B0-65C460522A48}"/>
              </a:ext>
            </a:extLst>
          </p:cNvPr>
          <p:cNvSpPr/>
          <p:nvPr/>
        </p:nvSpPr>
        <p:spPr>
          <a:xfrm>
            <a:off x="8246489" y="3838164"/>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民法</a:t>
            </a:r>
          </a:p>
        </p:txBody>
      </p:sp>
    </p:spTree>
    <p:extLst>
      <p:ext uri="{BB962C8B-B14F-4D97-AF65-F5344CB8AC3E}">
        <p14:creationId xmlns:p14="http://schemas.microsoft.com/office/powerpoint/2010/main" val="408135891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宪法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1" name="TextBox 15">
            <a:extLst>
              <a:ext uri="{FF2B5EF4-FFF2-40B4-BE49-F238E27FC236}">
                <a16:creationId xmlns:a16="http://schemas.microsoft.com/office/drawing/2014/main" xmlns="" id="{DCC09127-1B8B-4692-9FA4-703E13586283}"/>
              </a:ext>
            </a:extLst>
          </p:cNvPr>
          <p:cNvSpPr txBox="1"/>
          <p:nvPr/>
        </p:nvSpPr>
        <p:spPr>
          <a:xfrm>
            <a:off x="1105501" y="2007579"/>
            <a:ext cx="2175010" cy="901401"/>
          </a:xfrm>
          <a:prstGeom prst="rect">
            <a:avLst/>
          </a:prstGeom>
          <a:noFill/>
        </p:spPr>
        <p:txBody>
          <a:bodyPr wrap="square" lIns="0" tIns="0" rIns="0" bIns="0" rtlCol="0">
            <a:spAutoFit/>
          </a:bodyPr>
          <a:lstStyle/>
          <a:p>
            <a:pPr algn="just">
              <a:lnSpc>
                <a:spcPct val="150000"/>
              </a:lnSpc>
            </a:pPr>
            <a:r>
              <a:rPr lang="zh-CN" altLang="en-US" sz="800" dirty="0">
                <a:solidFill>
                  <a:schemeClr val="tx1">
                    <a:lumMod val="95000"/>
                    <a:lumOff val="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7" name="TextBox 16">
            <a:extLst>
              <a:ext uri="{FF2B5EF4-FFF2-40B4-BE49-F238E27FC236}">
                <a16:creationId xmlns:a16="http://schemas.microsoft.com/office/drawing/2014/main" xmlns="" id="{0084EA06-C2E7-480B-804A-2FB9E378F090}"/>
              </a:ext>
            </a:extLst>
          </p:cNvPr>
          <p:cNvSpPr txBox="1"/>
          <p:nvPr/>
        </p:nvSpPr>
        <p:spPr>
          <a:xfrm>
            <a:off x="1112312" y="1731744"/>
            <a:ext cx="1767439" cy="215444"/>
          </a:xfrm>
          <a:prstGeom prst="rect">
            <a:avLst/>
          </a:prstGeom>
          <a:noFill/>
        </p:spPr>
        <p:txBody>
          <a:bodyPr wrap="square" lIns="0" tIns="0" rIns="0" bIns="0" rtlCol="0">
            <a:spAutoFit/>
          </a:bodyPr>
          <a:lstStyle/>
          <a:p>
            <a:r>
              <a:rPr lang="zh-CN" altLang="en-US" sz="1400" dirty="0">
                <a:solidFill>
                  <a:schemeClr val="tx1">
                    <a:lumMod val="95000"/>
                    <a:lumOff val="5000"/>
                  </a:schemeClr>
                </a:solidFill>
                <a:cs typeface="+mn-ea"/>
                <a:sym typeface="+mn-lt"/>
              </a:rPr>
              <a:t>点击请替换文字内容</a:t>
            </a:r>
          </a:p>
        </p:txBody>
      </p:sp>
      <p:sp>
        <p:nvSpPr>
          <p:cNvPr id="18" name="TextBox 15">
            <a:extLst>
              <a:ext uri="{FF2B5EF4-FFF2-40B4-BE49-F238E27FC236}">
                <a16:creationId xmlns:a16="http://schemas.microsoft.com/office/drawing/2014/main" xmlns="" id="{70CE7C8C-68A8-4E91-9F10-B7A86B1D6DE1}"/>
              </a:ext>
            </a:extLst>
          </p:cNvPr>
          <p:cNvSpPr txBox="1"/>
          <p:nvPr/>
        </p:nvSpPr>
        <p:spPr>
          <a:xfrm>
            <a:off x="5960658" y="2007579"/>
            <a:ext cx="2175010" cy="901401"/>
          </a:xfrm>
          <a:prstGeom prst="rect">
            <a:avLst/>
          </a:prstGeom>
          <a:noFill/>
        </p:spPr>
        <p:txBody>
          <a:bodyPr wrap="square" lIns="0" tIns="0" rIns="0" bIns="0" rtlCol="0">
            <a:spAutoFit/>
          </a:bodyPr>
          <a:lstStyle/>
          <a:p>
            <a:pPr algn="just">
              <a:lnSpc>
                <a:spcPct val="150000"/>
              </a:lnSpc>
            </a:pPr>
            <a:r>
              <a:rPr lang="zh-CN" altLang="en-US" sz="800" dirty="0">
                <a:solidFill>
                  <a:schemeClr val="tx1">
                    <a:lumMod val="95000"/>
                    <a:lumOff val="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19" name="TextBox 16">
            <a:extLst>
              <a:ext uri="{FF2B5EF4-FFF2-40B4-BE49-F238E27FC236}">
                <a16:creationId xmlns:a16="http://schemas.microsoft.com/office/drawing/2014/main" xmlns="" id="{7835BBAA-4790-4A5A-8420-BB5D10881E95}"/>
              </a:ext>
            </a:extLst>
          </p:cNvPr>
          <p:cNvSpPr txBox="1"/>
          <p:nvPr/>
        </p:nvSpPr>
        <p:spPr>
          <a:xfrm>
            <a:off x="5967469" y="1731744"/>
            <a:ext cx="1846232" cy="215444"/>
          </a:xfrm>
          <a:prstGeom prst="rect">
            <a:avLst/>
          </a:prstGeom>
          <a:noFill/>
        </p:spPr>
        <p:txBody>
          <a:bodyPr wrap="square" lIns="0" tIns="0" rIns="0" bIns="0" rtlCol="0">
            <a:spAutoFit/>
          </a:bodyPr>
          <a:lstStyle/>
          <a:p>
            <a:r>
              <a:rPr lang="zh-CN" altLang="en-US" sz="1400" dirty="0">
                <a:solidFill>
                  <a:schemeClr val="tx1">
                    <a:lumMod val="95000"/>
                    <a:lumOff val="5000"/>
                  </a:schemeClr>
                </a:solidFill>
                <a:cs typeface="+mn-ea"/>
                <a:sym typeface="+mn-lt"/>
              </a:rPr>
              <a:t>点击请替换文字内容</a:t>
            </a:r>
          </a:p>
        </p:txBody>
      </p:sp>
      <p:sp>
        <p:nvSpPr>
          <p:cNvPr id="20" name="矩形 19">
            <a:extLst>
              <a:ext uri="{FF2B5EF4-FFF2-40B4-BE49-F238E27FC236}">
                <a16:creationId xmlns:a16="http://schemas.microsoft.com/office/drawing/2014/main" xmlns="" id="{DF86592B-905C-4244-96AF-18A526E32317}"/>
              </a:ext>
            </a:extLst>
          </p:cNvPr>
          <p:cNvSpPr/>
          <p:nvPr/>
        </p:nvSpPr>
        <p:spPr>
          <a:xfrm>
            <a:off x="1057753" y="2783152"/>
            <a:ext cx="2408355" cy="121767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2" name="矩形 21">
            <a:extLst>
              <a:ext uri="{FF2B5EF4-FFF2-40B4-BE49-F238E27FC236}">
                <a16:creationId xmlns:a16="http://schemas.microsoft.com/office/drawing/2014/main" xmlns="" id="{86E6B27E-C02A-4FD9-A357-B8A22C123DCC}"/>
              </a:ext>
            </a:extLst>
          </p:cNvPr>
          <p:cNvSpPr/>
          <p:nvPr/>
        </p:nvSpPr>
        <p:spPr>
          <a:xfrm>
            <a:off x="3498370" y="2783152"/>
            <a:ext cx="2408355" cy="1217677"/>
          </a:xfrm>
          <a:prstGeom prst="rect">
            <a:avLst/>
          </a:prstGeom>
          <a:solidFill>
            <a:srgbClr val="BD17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3" name="矩形 22">
            <a:extLst>
              <a:ext uri="{FF2B5EF4-FFF2-40B4-BE49-F238E27FC236}">
                <a16:creationId xmlns:a16="http://schemas.microsoft.com/office/drawing/2014/main" xmlns="" id="{581B1D17-FE8F-4932-BFD0-ABCC83A7DACC}"/>
              </a:ext>
            </a:extLst>
          </p:cNvPr>
          <p:cNvSpPr/>
          <p:nvPr/>
        </p:nvSpPr>
        <p:spPr>
          <a:xfrm>
            <a:off x="5938986" y="2783152"/>
            <a:ext cx="2408355" cy="1217677"/>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4" name="矩形 23">
            <a:extLst>
              <a:ext uri="{FF2B5EF4-FFF2-40B4-BE49-F238E27FC236}">
                <a16:creationId xmlns:a16="http://schemas.microsoft.com/office/drawing/2014/main" xmlns="" id="{789824EC-C8D3-4467-BB8D-07275DFD3D7F}"/>
              </a:ext>
            </a:extLst>
          </p:cNvPr>
          <p:cNvSpPr/>
          <p:nvPr/>
        </p:nvSpPr>
        <p:spPr>
          <a:xfrm>
            <a:off x="8379603" y="2783152"/>
            <a:ext cx="2408355" cy="1217677"/>
          </a:xfrm>
          <a:prstGeom prst="rect">
            <a:avLst/>
          </a:prstGeom>
          <a:solidFill>
            <a:srgbClr val="BD17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5" name="矩形 24">
            <a:extLst>
              <a:ext uri="{FF2B5EF4-FFF2-40B4-BE49-F238E27FC236}">
                <a16:creationId xmlns:a16="http://schemas.microsoft.com/office/drawing/2014/main" xmlns="" id="{1E4F3996-A397-4F2B-8A29-760A78F21DAE}"/>
              </a:ext>
            </a:extLst>
          </p:cNvPr>
          <p:cNvSpPr/>
          <p:nvPr/>
        </p:nvSpPr>
        <p:spPr>
          <a:xfrm>
            <a:off x="1057753" y="4056047"/>
            <a:ext cx="2408355" cy="1217677"/>
          </a:xfrm>
          <a:prstGeom prst="rect">
            <a:avLst/>
          </a:prstGeom>
          <a:solidFill>
            <a:srgbClr val="BD17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6" name="矩形 25">
            <a:extLst>
              <a:ext uri="{FF2B5EF4-FFF2-40B4-BE49-F238E27FC236}">
                <a16:creationId xmlns:a16="http://schemas.microsoft.com/office/drawing/2014/main" xmlns="" id="{F9566D70-2465-4A81-85BD-98DF1B5BB968}"/>
              </a:ext>
            </a:extLst>
          </p:cNvPr>
          <p:cNvSpPr/>
          <p:nvPr/>
        </p:nvSpPr>
        <p:spPr>
          <a:xfrm>
            <a:off x="3498370" y="4056047"/>
            <a:ext cx="2408355" cy="121767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7" name="矩形 26">
            <a:extLst>
              <a:ext uri="{FF2B5EF4-FFF2-40B4-BE49-F238E27FC236}">
                <a16:creationId xmlns:a16="http://schemas.microsoft.com/office/drawing/2014/main" xmlns="" id="{F452EB0D-ED62-44B6-8ED8-74F99F84A087}"/>
              </a:ext>
            </a:extLst>
          </p:cNvPr>
          <p:cNvSpPr/>
          <p:nvPr/>
        </p:nvSpPr>
        <p:spPr>
          <a:xfrm>
            <a:off x="5938986" y="4056047"/>
            <a:ext cx="2408355" cy="1217677"/>
          </a:xfrm>
          <a:prstGeom prst="rect">
            <a:avLst/>
          </a:prstGeom>
          <a:solidFill>
            <a:srgbClr val="BD17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8" name="矩形 27">
            <a:extLst>
              <a:ext uri="{FF2B5EF4-FFF2-40B4-BE49-F238E27FC236}">
                <a16:creationId xmlns:a16="http://schemas.microsoft.com/office/drawing/2014/main" xmlns="" id="{97446607-67D8-4F9B-8095-EE1518A07ADE}"/>
              </a:ext>
            </a:extLst>
          </p:cNvPr>
          <p:cNvSpPr/>
          <p:nvPr/>
        </p:nvSpPr>
        <p:spPr>
          <a:xfrm>
            <a:off x="8379603" y="4056047"/>
            <a:ext cx="2408355" cy="1217677"/>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lnSpc>
                <a:spcPct val="150000"/>
              </a:lnSpc>
            </a:pPr>
            <a:endParaRPr kumimoji="1" lang="zh-CN" altLang="en-US" sz="2670">
              <a:solidFill>
                <a:schemeClr val="tx1">
                  <a:lumMod val="95000"/>
                  <a:lumOff val="5000"/>
                </a:schemeClr>
              </a:solidFill>
              <a:cs typeface="+mn-ea"/>
              <a:sym typeface="+mn-lt"/>
            </a:endParaRPr>
          </a:p>
        </p:txBody>
      </p:sp>
      <p:sp>
        <p:nvSpPr>
          <p:cNvPr id="29" name="TextBox 15">
            <a:extLst>
              <a:ext uri="{FF2B5EF4-FFF2-40B4-BE49-F238E27FC236}">
                <a16:creationId xmlns:a16="http://schemas.microsoft.com/office/drawing/2014/main" xmlns="" id="{EA470988-807C-4434-8109-CE520D7D9D3F}"/>
              </a:ext>
            </a:extLst>
          </p:cNvPr>
          <p:cNvSpPr txBox="1"/>
          <p:nvPr/>
        </p:nvSpPr>
        <p:spPr>
          <a:xfrm>
            <a:off x="1390221" y="4621479"/>
            <a:ext cx="1776059" cy="532069"/>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cs typeface="+mn-ea"/>
                <a:sym typeface="+mn-lt"/>
              </a:rPr>
              <a:t>请替换文字内容，添加相关标题，修改文字内容，也可以直接复制你的内容到此。</a:t>
            </a:r>
          </a:p>
        </p:txBody>
      </p:sp>
      <p:sp>
        <p:nvSpPr>
          <p:cNvPr id="30" name="TextBox 16">
            <a:extLst>
              <a:ext uri="{FF2B5EF4-FFF2-40B4-BE49-F238E27FC236}">
                <a16:creationId xmlns:a16="http://schemas.microsoft.com/office/drawing/2014/main" xmlns="" id="{A25C6679-9DE4-42CA-BF10-6AA89C8557E6}"/>
              </a:ext>
            </a:extLst>
          </p:cNvPr>
          <p:cNvSpPr txBox="1"/>
          <p:nvPr/>
        </p:nvSpPr>
        <p:spPr>
          <a:xfrm>
            <a:off x="1385031" y="4375409"/>
            <a:ext cx="1813510" cy="215444"/>
          </a:xfrm>
          <a:prstGeom prst="rect">
            <a:avLst/>
          </a:prstGeom>
          <a:noFill/>
        </p:spPr>
        <p:txBody>
          <a:bodyPr wrap="square" lIns="0" tIns="0" rIns="0" bIns="0" rtlCol="0">
            <a:spAutoFit/>
          </a:bodyPr>
          <a:lstStyle/>
          <a:p>
            <a:r>
              <a:rPr lang="zh-CN" altLang="en-US" sz="1400" dirty="0">
                <a:solidFill>
                  <a:schemeClr val="bg1"/>
                </a:solidFill>
                <a:cs typeface="+mn-ea"/>
                <a:sym typeface="+mn-lt"/>
              </a:rPr>
              <a:t>点击请替换文字内容</a:t>
            </a:r>
          </a:p>
        </p:txBody>
      </p:sp>
      <p:sp>
        <p:nvSpPr>
          <p:cNvPr id="31" name="TextBox 15">
            <a:extLst>
              <a:ext uri="{FF2B5EF4-FFF2-40B4-BE49-F238E27FC236}">
                <a16:creationId xmlns:a16="http://schemas.microsoft.com/office/drawing/2014/main" xmlns="" id="{A48047EB-C69B-447D-ADFA-B162E5AA4C22}"/>
              </a:ext>
            </a:extLst>
          </p:cNvPr>
          <p:cNvSpPr txBox="1"/>
          <p:nvPr/>
        </p:nvSpPr>
        <p:spPr>
          <a:xfrm>
            <a:off x="3884054" y="3421616"/>
            <a:ext cx="1776059" cy="532069"/>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cs typeface="+mn-ea"/>
                <a:sym typeface="+mn-lt"/>
              </a:rPr>
              <a:t>请替换文字内容，添加相关标题，修改文字内容，也可以直接复制你的内容到此。</a:t>
            </a:r>
          </a:p>
        </p:txBody>
      </p:sp>
      <p:sp>
        <p:nvSpPr>
          <p:cNvPr id="32" name="TextBox 16">
            <a:extLst>
              <a:ext uri="{FF2B5EF4-FFF2-40B4-BE49-F238E27FC236}">
                <a16:creationId xmlns:a16="http://schemas.microsoft.com/office/drawing/2014/main" xmlns="" id="{A03CAFE5-9E97-47FB-80BB-20FAF49F4B62}"/>
              </a:ext>
            </a:extLst>
          </p:cNvPr>
          <p:cNvSpPr txBox="1"/>
          <p:nvPr/>
        </p:nvSpPr>
        <p:spPr>
          <a:xfrm>
            <a:off x="3878864" y="3134390"/>
            <a:ext cx="1639734" cy="215444"/>
          </a:xfrm>
          <a:prstGeom prst="rect">
            <a:avLst/>
          </a:prstGeom>
          <a:noFill/>
        </p:spPr>
        <p:txBody>
          <a:bodyPr wrap="square" lIns="0" tIns="0" rIns="0" bIns="0" rtlCol="0">
            <a:spAutoFit/>
          </a:bodyPr>
          <a:lstStyle/>
          <a:p>
            <a:r>
              <a:rPr lang="zh-CN" altLang="en-US" sz="1400" dirty="0">
                <a:solidFill>
                  <a:schemeClr val="bg1"/>
                </a:solidFill>
                <a:cs typeface="+mn-ea"/>
                <a:sym typeface="+mn-lt"/>
              </a:rPr>
              <a:t>点击请替换文字内容</a:t>
            </a:r>
          </a:p>
        </p:txBody>
      </p:sp>
      <p:sp>
        <p:nvSpPr>
          <p:cNvPr id="33" name="TextBox 15">
            <a:extLst>
              <a:ext uri="{FF2B5EF4-FFF2-40B4-BE49-F238E27FC236}">
                <a16:creationId xmlns:a16="http://schemas.microsoft.com/office/drawing/2014/main" xmlns="" id="{A5C04F7B-4A77-40B8-B924-079093CAB9E5}"/>
              </a:ext>
            </a:extLst>
          </p:cNvPr>
          <p:cNvSpPr txBox="1"/>
          <p:nvPr/>
        </p:nvSpPr>
        <p:spPr>
          <a:xfrm>
            <a:off x="6322993" y="4645006"/>
            <a:ext cx="1776059" cy="532069"/>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cs typeface="+mn-ea"/>
                <a:sym typeface="+mn-lt"/>
              </a:rPr>
              <a:t>请替换文字内容，添加相关标题，修改文字内容，也可以直接复制你的内容到此。</a:t>
            </a:r>
          </a:p>
        </p:txBody>
      </p:sp>
      <p:sp>
        <p:nvSpPr>
          <p:cNvPr id="34" name="TextBox 16">
            <a:extLst>
              <a:ext uri="{FF2B5EF4-FFF2-40B4-BE49-F238E27FC236}">
                <a16:creationId xmlns:a16="http://schemas.microsoft.com/office/drawing/2014/main" xmlns="" id="{3EE47597-A3DE-4C5B-8E62-CC3C428F1BEC}"/>
              </a:ext>
            </a:extLst>
          </p:cNvPr>
          <p:cNvSpPr txBox="1"/>
          <p:nvPr/>
        </p:nvSpPr>
        <p:spPr>
          <a:xfrm>
            <a:off x="6317803" y="4375409"/>
            <a:ext cx="1667348" cy="215444"/>
          </a:xfrm>
          <a:prstGeom prst="rect">
            <a:avLst/>
          </a:prstGeom>
          <a:noFill/>
        </p:spPr>
        <p:txBody>
          <a:bodyPr wrap="square" lIns="0" tIns="0" rIns="0" bIns="0" rtlCol="0">
            <a:spAutoFit/>
          </a:bodyPr>
          <a:lstStyle/>
          <a:p>
            <a:r>
              <a:rPr lang="zh-CN" altLang="en-US" sz="1400" dirty="0">
                <a:solidFill>
                  <a:schemeClr val="bg1"/>
                </a:solidFill>
                <a:cs typeface="+mn-ea"/>
                <a:sym typeface="+mn-lt"/>
              </a:rPr>
              <a:t>点击请替换文字内容</a:t>
            </a:r>
          </a:p>
        </p:txBody>
      </p:sp>
      <p:sp>
        <p:nvSpPr>
          <p:cNvPr id="35" name="TextBox 15">
            <a:extLst>
              <a:ext uri="{FF2B5EF4-FFF2-40B4-BE49-F238E27FC236}">
                <a16:creationId xmlns:a16="http://schemas.microsoft.com/office/drawing/2014/main" xmlns="" id="{4C3798A4-EBFA-414F-BA1F-04876358DC24}"/>
              </a:ext>
            </a:extLst>
          </p:cNvPr>
          <p:cNvSpPr txBox="1"/>
          <p:nvPr/>
        </p:nvSpPr>
        <p:spPr>
          <a:xfrm>
            <a:off x="8754089" y="3366720"/>
            <a:ext cx="1776059" cy="532069"/>
          </a:xfrm>
          <a:prstGeom prst="rect">
            <a:avLst/>
          </a:prstGeom>
          <a:noFill/>
        </p:spPr>
        <p:txBody>
          <a:bodyPr wrap="square" lIns="0" tIns="0" rIns="0" bIns="0" rtlCol="0">
            <a:spAutoFit/>
          </a:bodyPr>
          <a:lstStyle/>
          <a:p>
            <a:pPr algn="just">
              <a:lnSpc>
                <a:spcPct val="150000"/>
              </a:lnSpc>
            </a:pPr>
            <a:r>
              <a:rPr lang="zh-CN" altLang="en-US" sz="800" dirty="0">
                <a:solidFill>
                  <a:schemeClr val="bg1"/>
                </a:solidFill>
                <a:cs typeface="+mn-ea"/>
                <a:sym typeface="+mn-lt"/>
              </a:rPr>
              <a:t>请替换文字内容，添加相关标题，修改文字内容，也可以直接复制你的内容到此。</a:t>
            </a:r>
          </a:p>
        </p:txBody>
      </p:sp>
      <p:sp>
        <p:nvSpPr>
          <p:cNvPr id="36" name="TextBox 16">
            <a:extLst>
              <a:ext uri="{FF2B5EF4-FFF2-40B4-BE49-F238E27FC236}">
                <a16:creationId xmlns:a16="http://schemas.microsoft.com/office/drawing/2014/main" xmlns="" id="{62208E5D-893C-45DE-81EE-37FAD40736D0}"/>
              </a:ext>
            </a:extLst>
          </p:cNvPr>
          <p:cNvSpPr txBox="1"/>
          <p:nvPr/>
        </p:nvSpPr>
        <p:spPr>
          <a:xfrm>
            <a:off x="8748899" y="3024598"/>
            <a:ext cx="1693702" cy="215444"/>
          </a:xfrm>
          <a:prstGeom prst="rect">
            <a:avLst/>
          </a:prstGeom>
          <a:noFill/>
        </p:spPr>
        <p:txBody>
          <a:bodyPr wrap="square" lIns="0" tIns="0" rIns="0" bIns="0" rtlCol="0">
            <a:spAutoFit/>
          </a:bodyPr>
          <a:lstStyle/>
          <a:p>
            <a:r>
              <a:rPr lang="zh-CN" altLang="en-US" sz="1400" dirty="0">
                <a:solidFill>
                  <a:schemeClr val="bg1"/>
                </a:solidFill>
                <a:cs typeface="+mn-ea"/>
                <a:sym typeface="+mn-lt"/>
              </a:rPr>
              <a:t>点击请替换文字内容</a:t>
            </a:r>
          </a:p>
        </p:txBody>
      </p:sp>
      <p:sp>
        <p:nvSpPr>
          <p:cNvPr id="37" name="TextBox 15">
            <a:extLst>
              <a:ext uri="{FF2B5EF4-FFF2-40B4-BE49-F238E27FC236}">
                <a16:creationId xmlns:a16="http://schemas.microsoft.com/office/drawing/2014/main" xmlns="" id="{50C0D0AB-125F-49C5-AE6C-88E60764DA94}"/>
              </a:ext>
            </a:extLst>
          </p:cNvPr>
          <p:cNvSpPr txBox="1"/>
          <p:nvPr/>
        </p:nvSpPr>
        <p:spPr>
          <a:xfrm>
            <a:off x="3523200" y="5610110"/>
            <a:ext cx="2175010" cy="901401"/>
          </a:xfrm>
          <a:prstGeom prst="rect">
            <a:avLst/>
          </a:prstGeom>
          <a:noFill/>
        </p:spPr>
        <p:txBody>
          <a:bodyPr wrap="square" lIns="0" tIns="0" rIns="0" bIns="0" rtlCol="0">
            <a:spAutoFit/>
          </a:bodyPr>
          <a:lstStyle/>
          <a:p>
            <a:pPr algn="just">
              <a:lnSpc>
                <a:spcPct val="150000"/>
              </a:lnSpc>
            </a:pPr>
            <a:r>
              <a:rPr lang="zh-CN" altLang="en-US" sz="800" dirty="0">
                <a:solidFill>
                  <a:schemeClr val="tx1">
                    <a:lumMod val="95000"/>
                    <a:lumOff val="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38" name="TextBox 16">
            <a:extLst>
              <a:ext uri="{FF2B5EF4-FFF2-40B4-BE49-F238E27FC236}">
                <a16:creationId xmlns:a16="http://schemas.microsoft.com/office/drawing/2014/main" xmlns="" id="{86BFAE73-1F3C-453B-8C71-6D9B7D46E790}"/>
              </a:ext>
            </a:extLst>
          </p:cNvPr>
          <p:cNvSpPr txBox="1"/>
          <p:nvPr/>
        </p:nvSpPr>
        <p:spPr>
          <a:xfrm>
            <a:off x="3530011" y="5328942"/>
            <a:ext cx="1873865" cy="215444"/>
          </a:xfrm>
          <a:prstGeom prst="rect">
            <a:avLst/>
          </a:prstGeom>
          <a:noFill/>
        </p:spPr>
        <p:txBody>
          <a:bodyPr wrap="square" lIns="0" tIns="0" rIns="0" bIns="0" rtlCol="0">
            <a:spAutoFit/>
          </a:bodyPr>
          <a:lstStyle/>
          <a:p>
            <a:r>
              <a:rPr lang="zh-CN" altLang="en-US" sz="1400" dirty="0">
                <a:solidFill>
                  <a:schemeClr val="tx1">
                    <a:lumMod val="95000"/>
                    <a:lumOff val="5000"/>
                  </a:schemeClr>
                </a:solidFill>
                <a:cs typeface="+mn-ea"/>
                <a:sym typeface="+mn-lt"/>
              </a:rPr>
              <a:t>点击请替换文字内容</a:t>
            </a:r>
          </a:p>
        </p:txBody>
      </p:sp>
      <p:sp>
        <p:nvSpPr>
          <p:cNvPr id="39" name="TextBox 15">
            <a:extLst>
              <a:ext uri="{FF2B5EF4-FFF2-40B4-BE49-F238E27FC236}">
                <a16:creationId xmlns:a16="http://schemas.microsoft.com/office/drawing/2014/main" xmlns="" id="{0B4E24A9-2377-4F13-B316-459A6CB1CC14}"/>
              </a:ext>
            </a:extLst>
          </p:cNvPr>
          <p:cNvSpPr txBox="1"/>
          <p:nvPr/>
        </p:nvSpPr>
        <p:spPr>
          <a:xfrm>
            <a:off x="8378357" y="5610110"/>
            <a:ext cx="2175010" cy="901401"/>
          </a:xfrm>
          <a:prstGeom prst="rect">
            <a:avLst/>
          </a:prstGeom>
          <a:noFill/>
        </p:spPr>
        <p:txBody>
          <a:bodyPr wrap="square" lIns="0" tIns="0" rIns="0" bIns="0" rtlCol="0">
            <a:spAutoFit/>
          </a:bodyPr>
          <a:lstStyle/>
          <a:p>
            <a:pPr algn="just">
              <a:lnSpc>
                <a:spcPct val="150000"/>
              </a:lnSpc>
            </a:pPr>
            <a:r>
              <a:rPr lang="zh-CN" altLang="en-US" sz="800" dirty="0">
                <a:solidFill>
                  <a:schemeClr val="tx1">
                    <a:lumMod val="95000"/>
                    <a:lumOff val="5000"/>
                  </a:schemeClr>
                </a:solidFill>
                <a:cs typeface="+mn-ea"/>
                <a:sym typeface="+mn-lt"/>
              </a:rPr>
              <a:t>请替换文字内容，添加相关标题，修改文字内容，也可以直接复制你的内容到此。请替换文字内容，添加相关标题，修改文字内容，也可以直接复制你的内容到此。请替换文字内容，添加相关标题，修改文字内容，也可以直接复制你的内容到此。</a:t>
            </a:r>
          </a:p>
        </p:txBody>
      </p:sp>
      <p:sp>
        <p:nvSpPr>
          <p:cNvPr id="40" name="TextBox 16">
            <a:extLst>
              <a:ext uri="{FF2B5EF4-FFF2-40B4-BE49-F238E27FC236}">
                <a16:creationId xmlns:a16="http://schemas.microsoft.com/office/drawing/2014/main" xmlns="" id="{E5044734-C184-414B-88C0-51714DBBCB77}"/>
              </a:ext>
            </a:extLst>
          </p:cNvPr>
          <p:cNvSpPr txBox="1"/>
          <p:nvPr/>
        </p:nvSpPr>
        <p:spPr>
          <a:xfrm>
            <a:off x="8385168" y="5328942"/>
            <a:ext cx="1873865" cy="215444"/>
          </a:xfrm>
          <a:prstGeom prst="rect">
            <a:avLst/>
          </a:prstGeom>
          <a:noFill/>
        </p:spPr>
        <p:txBody>
          <a:bodyPr wrap="square" lIns="0" tIns="0" rIns="0" bIns="0" rtlCol="0">
            <a:spAutoFit/>
          </a:bodyPr>
          <a:lstStyle/>
          <a:p>
            <a:r>
              <a:rPr lang="zh-CN" altLang="en-US" sz="1400" dirty="0">
                <a:solidFill>
                  <a:schemeClr val="tx1">
                    <a:lumMod val="95000"/>
                    <a:lumOff val="5000"/>
                  </a:schemeClr>
                </a:solidFill>
                <a:cs typeface="+mn-ea"/>
                <a:sym typeface="+mn-lt"/>
              </a:rPr>
              <a:t>点击请替换文字内容</a:t>
            </a:r>
          </a:p>
        </p:txBody>
      </p:sp>
    </p:spTree>
    <p:extLst>
      <p:ext uri="{BB962C8B-B14F-4D97-AF65-F5344CB8AC3E}">
        <p14:creationId xmlns:p14="http://schemas.microsoft.com/office/powerpoint/2010/main" val="54333797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宪法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 name="图形 3" descr="打开的书">
            <a:extLst>
              <a:ext uri="{FF2B5EF4-FFF2-40B4-BE49-F238E27FC236}">
                <a16:creationId xmlns:a16="http://schemas.microsoft.com/office/drawing/2014/main" xmlns="" id="{FDF4942D-5B9E-4A69-A35D-DAE05C47066F}"/>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882770" y="2290312"/>
            <a:ext cx="2648509" cy="2648509"/>
          </a:xfrm>
          <a:prstGeom prst="rect">
            <a:avLst/>
          </a:prstGeom>
        </p:spPr>
      </p:pic>
      <p:sp>
        <p:nvSpPr>
          <p:cNvPr id="10" name="文本框 9">
            <a:extLst>
              <a:ext uri="{FF2B5EF4-FFF2-40B4-BE49-F238E27FC236}">
                <a16:creationId xmlns:a16="http://schemas.microsoft.com/office/drawing/2014/main" xmlns="" id="{3EB815A9-B623-4CC1-B886-59C72A905A19}"/>
              </a:ext>
            </a:extLst>
          </p:cNvPr>
          <p:cNvSpPr txBox="1"/>
          <p:nvPr/>
        </p:nvSpPr>
        <p:spPr>
          <a:xfrm>
            <a:off x="4641397" y="2192562"/>
            <a:ext cx="6033421" cy="830997"/>
          </a:xfrm>
          <a:prstGeom prst="rect">
            <a:avLst/>
          </a:prstGeom>
          <a:noFill/>
        </p:spPr>
        <p:txBody>
          <a:bodyPr wrap="square" rtlCol="0">
            <a:spAutoFit/>
          </a:bodyPr>
          <a:lstStyle/>
          <a:p>
            <a:r>
              <a:rPr lang="en-US" altLang="zh-CN" sz="1200" dirty="0">
                <a:solidFill>
                  <a:srgbClr val="775D5D"/>
                </a:solidFill>
                <a:cs typeface="+mn-ea"/>
                <a:sym typeface="+mn-lt"/>
              </a:rPr>
              <a:t>1</a:t>
            </a:r>
            <a:r>
              <a:rPr lang="zh-CN" altLang="en-US" sz="1200" dirty="0">
                <a:solidFill>
                  <a:srgbClr val="775D5D"/>
                </a:solidFill>
                <a:cs typeface="+mn-ea"/>
                <a:sym typeface="+mn-lt"/>
              </a:rPr>
              <a:t>、此处输入文字此处输入文字此处此处输入文字此处输入文字此此处输入文字此处输入文字此处此处此处输入文字此处输入文字此处此处输入文字此处输入文字此此处输入文字此处输入文字此处此处此处输入文字此处输入文字此处此处输入文字此处输入文字此此处输入文字此处输入文字此处此处</a:t>
            </a:r>
          </a:p>
        </p:txBody>
      </p:sp>
      <p:sp>
        <p:nvSpPr>
          <p:cNvPr id="11" name="文本框 10">
            <a:extLst>
              <a:ext uri="{FF2B5EF4-FFF2-40B4-BE49-F238E27FC236}">
                <a16:creationId xmlns:a16="http://schemas.microsoft.com/office/drawing/2014/main" xmlns="" id="{5E74D24A-50E5-4DCC-A86D-D8049D89F11D}"/>
              </a:ext>
            </a:extLst>
          </p:cNvPr>
          <p:cNvSpPr txBox="1"/>
          <p:nvPr/>
        </p:nvSpPr>
        <p:spPr>
          <a:xfrm>
            <a:off x="4641396" y="3418943"/>
            <a:ext cx="6033421" cy="830997"/>
          </a:xfrm>
          <a:prstGeom prst="rect">
            <a:avLst/>
          </a:prstGeom>
          <a:noFill/>
        </p:spPr>
        <p:txBody>
          <a:bodyPr wrap="square" rtlCol="0">
            <a:spAutoFit/>
          </a:bodyPr>
          <a:lstStyle/>
          <a:p>
            <a:r>
              <a:rPr lang="en-US" altLang="zh-CN" sz="1200" dirty="0">
                <a:solidFill>
                  <a:srgbClr val="775D5D"/>
                </a:solidFill>
                <a:cs typeface="+mn-ea"/>
                <a:sym typeface="+mn-lt"/>
              </a:rPr>
              <a:t>2</a:t>
            </a:r>
            <a:r>
              <a:rPr lang="zh-CN" altLang="en-US" sz="1200" dirty="0">
                <a:solidFill>
                  <a:srgbClr val="775D5D"/>
                </a:solidFill>
                <a:cs typeface="+mn-ea"/>
                <a:sym typeface="+mn-lt"/>
              </a:rPr>
              <a:t>、此处输入文字此处输入文字此处此处输入文字此处输入文字此此处输入文字此处输入文字此处此处此处输入文字此处输入文字此处此处输入文字此处输入文字此此处输入文字此处输入文字此处此处此处输入文字此处输入文字此处此处输入文字此处输入文字此此处输入文字此处输入文字此处此处</a:t>
            </a:r>
          </a:p>
        </p:txBody>
      </p:sp>
      <p:sp>
        <p:nvSpPr>
          <p:cNvPr id="17" name="文本框 16">
            <a:extLst>
              <a:ext uri="{FF2B5EF4-FFF2-40B4-BE49-F238E27FC236}">
                <a16:creationId xmlns:a16="http://schemas.microsoft.com/office/drawing/2014/main" xmlns="" id="{D32119F4-EFA2-493A-BB0B-51168EFBAA4A}"/>
              </a:ext>
            </a:extLst>
          </p:cNvPr>
          <p:cNvSpPr txBox="1"/>
          <p:nvPr/>
        </p:nvSpPr>
        <p:spPr>
          <a:xfrm>
            <a:off x="4641395" y="4645324"/>
            <a:ext cx="6033421" cy="830997"/>
          </a:xfrm>
          <a:prstGeom prst="rect">
            <a:avLst/>
          </a:prstGeom>
          <a:noFill/>
        </p:spPr>
        <p:txBody>
          <a:bodyPr wrap="square" rtlCol="0">
            <a:spAutoFit/>
          </a:bodyPr>
          <a:lstStyle/>
          <a:p>
            <a:r>
              <a:rPr lang="en-US" altLang="zh-CN" sz="1200" dirty="0">
                <a:solidFill>
                  <a:srgbClr val="775D5D"/>
                </a:solidFill>
                <a:cs typeface="+mn-ea"/>
                <a:sym typeface="+mn-lt"/>
              </a:rPr>
              <a:t>3</a:t>
            </a:r>
            <a:r>
              <a:rPr lang="zh-CN" altLang="en-US" sz="1200" dirty="0">
                <a:solidFill>
                  <a:srgbClr val="775D5D"/>
                </a:solidFill>
                <a:cs typeface="+mn-ea"/>
                <a:sym typeface="+mn-lt"/>
              </a:rPr>
              <a:t>、此处输入文字此处输入文字此处此处输入文字此处输入文字此此处输入文字此处输入文字此处此处此处输入文字此处输入文字此处此处输入文字此处输入文字此此处输入文字此处输入文字此处此处此处输入文字此处输入文字此处此处输入文字此处输入文字此此处输入文字此处输入文字此处此处</a:t>
            </a:r>
          </a:p>
        </p:txBody>
      </p:sp>
    </p:spTree>
    <p:extLst>
      <p:ext uri="{BB962C8B-B14F-4D97-AF65-F5344CB8AC3E}">
        <p14:creationId xmlns:p14="http://schemas.microsoft.com/office/powerpoint/2010/main" val="112588190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劳动法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8" name="Rectangle 9">
            <a:extLst>
              <a:ext uri="{FF2B5EF4-FFF2-40B4-BE49-F238E27FC236}">
                <a16:creationId xmlns:a16="http://schemas.microsoft.com/office/drawing/2014/main" xmlns="" id="{7471C9AA-9E52-4F79-8D1E-CE7B1F5EF509}"/>
              </a:ext>
            </a:extLst>
          </p:cNvPr>
          <p:cNvSpPr/>
          <p:nvPr/>
        </p:nvSpPr>
        <p:spPr>
          <a:xfrm>
            <a:off x="641663" y="5271776"/>
            <a:ext cx="724534" cy="724534"/>
          </a:xfrm>
          <a:prstGeom prst="rect">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solidFill>
                <a:schemeClr val="bg2">
                  <a:lumMod val="10000"/>
                </a:schemeClr>
              </a:solidFill>
              <a:cs typeface="+mn-ea"/>
              <a:sym typeface="+mn-lt"/>
            </a:endParaRPr>
          </a:p>
        </p:txBody>
      </p:sp>
      <p:sp>
        <p:nvSpPr>
          <p:cNvPr id="19" name="Freeform 11">
            <a:extLst>
              <a:ext uri="{FF2B5EF4-FFF2-40B4-BE49-F238E27FC236}">
                <a16:creationId xmlns:a16="http://schemas.microsoft.com/office/drawing/2014/main" xmlns="" id="{E9163B6D-555D-4346-BF8E-A00BE30B9722}"/>
              </a:ext>
            </a:extLst>
          </p:cNvPr>
          <p:cNvSpPr>
            <a:spLocks noEditPoints="1"/>
          </p:cNvSpPr>
          <p:nvPr/>
        </p:nvSpPr>
        <p:spPr bwMode="auto">
          <a:xfrm>
            <a:off x="793617" y="5449894"/>
            <a:ext cx="410559" cy="368297"/>
          </a:xfrm>
          <a:custGeom>
            <a:avLst/>
            <a:gdLst>
              <a:gd name="T0" fmla="*/ 10 w 95"/>
              <a:gd name="T1" fmla="*/ 0 h 85"/>
              <a:gd name="T2" fmla="*/ 85 w 95"/>
              <a:gd name="T3" fmla="*/ 0 h 85"/>
              <a:gd name="T4" fmla="*/ 95 w 95"/>
              <a:gd name="T5" fmla="*/ 10 h 85"/>
              <a:gd name="T6" fmla="*/ 95 w 95"/>
              <a:gd name="T7" fmla="*/ 76 h 85"/>
              <a:gd name="T8" fmla="*/ 85 w 95"/>
              <a:gd name="T9" fmla="*/ 85 h 85"/>
              <a:gd name="T10" fmla="*/ 10 w 95"/>
              <a:gd name="T11" fmla="*/ 85 h 85"/>
              <a:gd name="T12" fmla="*/ 0 w 95"/>
              <a:gd name="T13" fmla="*/ 76 h 85"/>
              <a:gd name="T14" fmla="*/ 0 w 95"/>
              <a:gd name="T15" fmla="*/ 10 h 85"/>
              <a:gd name="T16" fmla="*/ 10 w 95"/>
              <a:gd name="T17" fmla="*/ 0 h 85"/>
              <a:gd name="T18" fmla="*/ 48 w 95"/>
              <a:gd name="T19" fmla="*/ 38 h 85"/>
              <a:gd name="T20" fmla="*/ 43 w 95"/>
              <a:gd name="T21" fmla="*/ 44 h 85"/>
              <a:gd name="T22" fmla="*/ 48 w 95"/>
              <a:gd name="T23" fmla="*/ 50 h 85"/>
              <a:gd name="T24" fmla="*/ 54 w 95"/>
              <a:gd name="T25" fmla="*/ 44 h 85"/>
              <a:gd name="T26" fmla="*/ 48 w 95"/>
              <a:gd name="T27" fmla="*/ 38 h 85"/>
              <a:gd name="T28" fmla="*/ 42 w 95"/>
              <a:gd name="T29" fmla="*/ 36 h 85"/>
              <a:gd name="T30" fmla="*/ 48 w 95"/>
              <a:gd name="T31" fmla="*/ 34 h 85"/>
              <a:gd name="T32" fmla="*/ 54 w 95"/>
              <a:gd name="T33" fmla="*/ 36 h 85"/>
              <a:gd name="T34" fmla="*/ 57 w 95"/>
              <a:gd name="T35" fmla="*/ 30 h 85"/>
              <a:gd name="T36" fmla="*/ 64 w 95"/>
              <a:gd name="T37" fmla="*/ 19 h 85"/>
              <a:gd name="T38" fmla="*/ 48 w 95"/>
              <a:gd name="T39" fmla="*/ 14 h 85"/>
              <a:gd name="T40" fmla="*/ 33 w 95"/>
              <a:gd name="T41" fmla="*/ 19 h 85"/>
              <a:gd name="T42" fmla="*/ 39 w 95"/>
              <a:gd name="T43" fmla="*/ 30 h 85"/>
              <a:gd name="T44" fmla="*/ 42 w 95"/>
              <a:gd name="T45" fmla="*/ 36 h 85"/>
              <a:gd name="T46" fmla="*/ 58 w 95"/>
              <a:gd name="T47" fmla="*/ 43 h 85"/>
              <a:gd name="T48" fmla="*/ 57 w 95"/>
              <a:gd name="T49" fmla="*/ 49 h 85"/>
              <a:gd name="T50" fmla="*/ 53 w 95"/>
              <a:gd name="T51" fmla="*/ 53 h 85"/>
              <a:gd name="T52" fmla="*/ 56 w 95"/>
              <a:gd name="T53" fmla="*/ 59 h 85"/>
              <a:gd name="T54" fmla="*/ 62 w 95"/>
              <a:gd name="T55" fmla="*/ 70 h 85"/>
              <a:gd name="T56" fmla="*/ 74 w 95"/>
              <a:gd name="T57" fmla="*/ 59 h 85"/>
              <a:gd name="T58" fmla="*/ 78 w 95"/>
              <a:gd name="T59" fmla="*/ 43 h 85"/>
              <a:gd name="T60" fmla="*/ 65 w 95"/>
              <a:gd name="T61" fmla="*/ 43 h 85"/>
              <a:gd name="T62" fmla="*/ 58 w 95"/>
              <a:gd name="T63" fmla="*/ 43 h 85"/>
              <a:gd name="T64" fmla="*/ 44 w 95"/>
              <a:gd name="T65" fmla="*/ 53 h 85"/>
              <a:gd name="T66" fmla="*/ 40 w 95"/>
              <a:gd name="T67" fmla="*/ 49 h 85"/>
              <a:gd name="T68" fmla="*/ 38 w 95"/>
              <a:gd name="T69" fmla="*/ 43 h 85"/>
              <a:gd name="T70" fmla="*/ 31 w 95"/>
              <a:gd name="T71" fmla="*/ 43 h 85"/>
              <a:gd name="T72" fmla="*/ 19 w 95"/>
              <a:gd name="T73" fmla="*/ 43 h 85"/>
              <a:gd name="T74" fmla="*/ 23 w 95"/>
              <a:gd name="T75" fmla="*/ 59 h 85"/>
              <a:gd name="T76" fmla="*/ 34 w 95"/>
              <a:gd name="T77" fmla="*/ 70 h 85"/>
              <a:gd name="T78" fmla="*/ 41 w 95"/>
              <a:gd name="T79" fmla="*/ 59 h 85"/>
              <a:gd name="T80" fmla="*/ 44 w 95"/>
              <a:gd name="T81" fmla="*/ 53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85">
                <a:moveTo>
                  <a:pt x="10" y="0"/>
                </a:moveTo>
                <a:cubicBezTo>
                  <a:pt x="85" y="0"/>
                  <a:pt x="85" y="0"/>
                  <a:pt x="85" y="0"/>
                </a:cubicBezTo>
                <a:cubicBezTo>
                  <a:pt x="90" y="0"/>
                  <a:pt x="95" y="4"/>
                  <a:pt x="95" y="10"/>
                </a:cubicBezTo>
                <a:cubicBezTo>
                  <a:pt x="95" y="76"/>
                  <a:pt x="95" y="76"/>
                  <a:pt x="95" y="76"/>
                </a:cubicBezTo>
                <a:cubicBezTo>
                  <a:pt x="95" y="81"/>
                  <a:pt x="90" y="85"/>
                  <a:pt x="85" y="85"/>
                </a:cubicBezTo>
                <a:cubicBezTo>
                  <a:pt x="10" y="85"/>
                  <a:pt x="10" y="85"/>
                  <a:pt x="10" y="85"/>
                </a:cubicBezTo>
                <a:cubicBezTo>
                  <a:pt x="5" y="85"/>
                  <a:pt x="0" y="81"/>
                  <a:pt x="0" y="76"/>
                </a:cubicBezTo>
                <a:cubicBezTo>
                  <a:pt x="0" y="10"/>
                  <a:pt x="0" y="10"/>
                  <a:pt x="0" y="10"/>
                </a:cubicBezTo>
                <a:cubicBezTo>
                  <a:pt x="0" y="4"/>
                  <a:pt x="5" y="0"/>
                  <a:pt x="10" y="0"/>
                </a:cubicBezTo>
                <a:close/>
                <a:moveTo>
                  <a:pt x="48" y="38"/>
                </a:moveTo>
                <a:cubicBezTo>
                  <a:pt x="45" y="38"/>
                  <a:pt x="43" y="41"/>
                  <a:pt x="43" y="44"/>
                </a:cubicBezTo>
                <a:cubicBezTo>
                  <a:pt x="43" y="47"/>
                  <a:pt x="45" y="50"/>
                  <a:pt x="48" y="50"/>
                </a:cubicBezTo>
                <a:cubicBezTo>
                  <a:pt x="51" y="50"/>
                  <a:pt x="54" y="47"/>
                  <a:pt x="54" y="44"/>
                </a:cubicBezTo>
                <a:cubicBezTo>
                  <a:pt x="54" y="41"/>
                  <a:pt x="51" y="38"/>
                  <a:pt x="48" y="38"/>
                </a:cubicBezTo>
                <a:close/>
                <a:moveTo>
                  <a:pt x="42" y="36"/>
                </a:moveTo>
                <a:cubicBezTo>
                  <a:pt x="44" y="35"/>
                  <a:pt x="46" y="34"/>
                  <a:pt x="48" y="34"/>
                </a:cubicBezTo>
                <a:cubicBezTo>
                  <a:pt x="50" y="34"/>
                  <a:pt x="52" y="35"/>
                  <a:pt x="54" y="36"/>
                </a:cubicBezTo>
                <a:cubicBezTo>
                  <a:pt x="57" y="30"/>
                  <a:pt x="57" y="30"/>
                  <a:pt x="57" y="30"/>
                </a:cubicBezTo>
                <a:cubicBezTo>
                  <a:pt x="64" y="19"/>
                  <a:pt x="64" y="19"/>
                  <a:pt x="64" y="19"/>
                </a:cubicBezTo>
                <a:cubicBezTo>
                  <a:pt x="59" y="16"/>
                  <a:pt x="54" y="14"/>
                  <a:pt x="48" y="14"/>
                </a:cubicBezTo>
                <a:cubicBezTo>
                  <a:pt x="43" y="14"/>
                  <a:pt x="37" y="16"/>
                  <a:pt x="33" y="19"/>
                </a:cubicBezTo>
                <a:cubicBezTo>
                  <a:pt x="39" y="30"/>
                  <a:pt x="39" y="30"/>
                  <a:pt x="39" y="30"/>
                </a:cubicBezTo>
                <a:cubicBezTo>
                  <a:pt x="42" y="36"/>
                  <a:pt x="42" y="36"/>
                  <a:pt x="42" y="36"/>
                </a:cubicBezTo>
                <a:close/>
                <a:moveTo>
                  <a:pt x="58" y="43"/>
                </a:moveTo>
                <a:cubicBezTo>
                  <a:pt x="58" y="45"/>
                  <a:pt x="58" y="47"/>
                  <a:pt x="57" y="49"/>
                </a:cubicBezTo>
                <a:cubicBezTo>
                  <a:pt x="56" y="51"/>
                  <a:pt x="54" y="52"/>
                  <a:pt x="53" y="53"/>
                </a:cubicBezTo>
                <a:cubicBezTo>
                  <a:pt x="56" y="59"/>
                  <a:pt x="56" y="59"/>
                  <a:pt x="56" y="59"/>
                </a:cubicBezTo>
                <a:cubicBezTo>
                  <a:pt x="62" y="70"/>
                  <a:pt x="62" y="70"/>
                  <a:pt x="62" y="70"/>
                </a:cubicBezTo>
                <a:cubicBezTo>
                  <a:pt x="67" y="67"/>
                  <a:pt x="71" y="64"/>
                  <a:pt x="74" y="59"/>
                </a:cubicBezTo>
                <a:cubicBezTo>
                  <a:pt x="77" y="54"/>
                  <a:pt x="78" y="48"/>
                  <a:pt x="78" y="43"/>
                </a:cubicBezTo>
                <a:cubicBezTo>
                  <a:pt x="65" y="43"/>
                  <a:pt x="65" y="43"/>
                  <a:pt x="65" y="43"/>
                </a:cubicBezTo>
                <a:cubicBezTo>
                  <a:pt x="58" y="43"/>
                  <a:pt x="58" y="43"/>
                  <a:pt x="58" y="43"/>
                </a:cubicBezTo>
                <a:close/>
                <a:moveTo>
                  <a:pt x="44" y="53"/>
                </a:moveTo>
                <a:cubicBezTo>
                  <a:pt x="42" y="52"/>
                  <a:pt x="41" y="51"/>
                  <a:pt x="40" y="49"/>
                </a:cubicBezTo>
                <a:cubicBezTo>
                  <a:pt x="39" y="47"/>
                  <a:pt x="38" y="45"/>
                  <a:pt x="38" y="43"/>
                </a:cubicBezTo>
                <a:cubicBezTo>
                  <a:pt x="31" y="43"/>
                  <a:pt x="31" y="43"/>
                  <a:pt x="31" y="43"/>
                </a:cubicBezTo>
                <a:cubicBezTo>
                  <a:pt x="19" y="43"/>
                  <a:pt x="19" y="43"/>
                  <a:pt x="19" y="43"/>
                </a:cubicBezTo>
                <a:cubicBezTo>
                  <a:pt x="19" y="49"/>
                  <a:pt x="20" y="54"/>
                  <a:pt x="23" y="59"/>
                </a:cubicBezTo>
                <a:cubicBezTo>
                  <a:pt x="26" y="64"/>
                  <a:pt x="30" y="68"/>
                  <a:pt x="34" y="70"/>
                </a:cubicBezTo>
                <a:cubicBezTo>
                  <a:pt x="41" y="59"/>
                  <a:pt x="41" y="59"/>
                  <a:pt x="41" y="59"/>
                </a:cubicBezTo>
                <a:lnTo>
                  <a:pt x="44" y="53"/>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schemeClr val="bg2">
                  <a:lumMod val="10000"/>
                </a:schemeClr>
              </a:solidFill>
              <a:cs typeface="+mn-ea"/>
              <a:sym typeface="+mn-lt"/>
            </a:endParaRPr>
          </a:p>
        </p:txBody>
      </p:sp>
      <p:sp>
        <p:nvSpPr>
          <p:cNvPr id="22" name="Rectangle 6">
            <a:extLst>
              <a:ext uri="{FF2B5EF4-FFF2-40B4-BE49-F238E27FC236}">
                <a16:creationId xmlns:a16="http://schemas.microsoft.com/office/drawing/2014/main" xmlns="" id="{5BED3EB3-B2DE-4E71-A5E0-B07BC356E418}"/>
              </a:ext>
            </a:extLst>
          </p:cNvPr>
          <p:cNvSpPr/>
          <p:nvPr/>
        </p:nvSpPr>
        <p:spPr>
          <a:xfrm>
            <a:off x="641663" y="2172792"/>
            <a:ext cx="724534" cy="724534"/>
          </a:xfrm>
          <a:prstGeom prst="rect">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solidFill>
                <a:schemeClr val="bg2">
                  <a:lumMod val="10000"/>
                </a:schemeClr>
              </a:solidFill>
              <a:cs typeface="+mn-ea"/>
              <a:sym typeface="+mn-lt"/>
            </a:endParaRPr>
          </a:p>
        </p:txBody>
      </p:sp>
      <p:sp>
        <p:nvSpPr>
          <p:cNvPr id="23" name="Freeform 12">
            <a:extLst>
              <a:ext uri="{FF2B5EF4-FFF2-40B4-BE49-F238E27FC236}">
                <a16:creationId xmlns:a16="http://schemas.microsoft.com/office/drawing/2014/main" xmlns="" id="{FB476FF2-1D2E-4BF2-BC7B-FFFFCA7A022E}"/>
              </a:ext>
            </a:extLst>
          </p:cNvPr>
          <p:cNvSpPr>
            <a:spLocks noEditPoints="1"/>
          </p:cNvSpPr>
          <p:nvPr/>
        </p:nvSpPr>
        <p:spPr bwMode="auto">
          <a:xfrm>
            <a:off x="821794" y="2376067"/>
            <a:ext cx="364270" cy="317983"/>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schemeClr val="bg2">
                  <a:lumMod val="10000"/>
                </a:schemeClr>
              </a:solidFill>
              <a:cs typeface="+mn-ea"/>
              <a:sym typeface="+mn-lt"/>
            </a:endParaRPr>
          </a:p>
        </p:txBody>
      </p:sp>
      <p:sp>
        <p:nvSpPr>
          <p:cNvPr id="25" name="Rectangle 7">
            <a:extLst>
              <a:ext uri="{FF2B5EF4-FFF2-40B4-BE49-F238E27FC236}">
                <a16:creationId xmlns:a16="http://schemas.microsoft.com/office/drawing/2014/main" xmlns="" id="{E3D766B8-F53A-414F-84D6-499700069568}"/>
              </a:ext>
            </a:extLst>
          </p:cNvPr>
          <p:cNvSpPr/>
          <p:nvPr/>
        </p:nvSpPr>
        <p:spPr>
          <a:xfrm>
            <a:off x="641663" y="3205787"/>
            <a:ext cx="724534" cy="724534"/>
          </a:xfrm>
          <a:prstGeom prst="rect">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solidFill>
                <a:schemeClr val="bg2">
                  <a:lumMod val="10000"/>
                </a:schemeClr>
              </a:solidFill>
              <a:cs typeface="+mn-ea"/>
              <a:sym typeface="+mn-lt"/>
            </a:endParaRPr>
          </a:p>
        </p:txBody>
      </p:sp>
      <p:sp>
        <p:nvSpPr>
          <p:cNvPr id="26" name="Freeform 13">
            <a:extLst>
              <a:ext uri="{FF2B5EF4-FFF2-40B4-BE49-F238E27FC236}">
                <a16:creationId xmlns:a16="http://schemas.microsoft.com/office/drawing/2014/main" xmlns="" id="{D2A0BD66-912C-425B-88F7-55322B4E9210}"/>
              </a:ext>
            </a:extLst>
          </p:cNvPr>
          <p:cNvSpPr>
            <a:spLocks noEditPoints="1"/>
          </p:cNvSpPr>
          <p:nvPr/>
        </p:nvSpPr>
        <p:spPr bwMode="auto">
          <a:xfrm>
            <a:off x="821794" y="3359755"/>
            <a:ext cx="356220" cy="416598"/>
          </a:xfrm>
          <a:custGeom>
            <a:avLst/>
            <a:gdLst>
              <a:gd name="T0" fmla="*/ 42 w 82"/>
              <a:gd name="T1" fmla="*/ 0 h 96"/>
              <a:gd name="T2" fmla="*/ 62 w 82"/>
              <a:gd name="T3" fmla="*/ 20 h 96"/>
              <a:gd name="T4" fmla="*/ 67 w 82"/>
              <a:gd name="T5" fmla="*/ 28 h 96"/>
              <a:gd name="T6" fmla="*/ 77 w 82"/>
              <a:gd name="T7" fmla="*/ 20 h 96"/>
              <a:gd name="T8" fmla="*/ 82 w 82"/>
              <a:gd name="T9" fmla="*/ 28 h 96"/>
              <a:gd name="T10" fmla="*/ 77 w 82"/>
              <a:gd name="T11" fmla="*/ 35 h 96"/>
              <a:gd name="T12" fmla="*/ 67 w 82"/>
              <a:gd name="T13" fmla="*/ 67 h 96"/>
              <a:gd name="T14" fmla="*/ 47 w 82"/>
              <a:gd name="T15" fmla="*/ 85 h 96"/>
              <a:gd name="T16" fmla="*/ 67 w 82"/>
              <a:gd name="T17" fmla="*/ 96 h 96"/>
              <a:gd name="T18" fmla="*/ 17 w 82"/>
              <a:gd name="T19" fmla="*/ 85 h 96"/>
              <a:gd name="T20" fmla="*/ 35 w 82"/>
              <a:gd name="T21" fmla="*/ 77 h 96"/>
              <a:gd name="T22" fmla="*/ 6 w 82"/>
              <a:gd name="T23" fmla="*/ 42 h 96"/>
              <a:gd name="T24" fmla="*/ 0 w 82"/>
              <a:gd name="T25" fmla="*/ 35 h 96"/>
              <a:gd name="T26" fmla="*/ 6 w 82"/>
              <a:gd name="T27" fmla="*/ 28 h 96"/>
              <a:gd name="T28" fmla="*/ 16 w 82"/>
              <a:gd name="T29" fmla="*/ 20 h 96"/>
              <a:gd name="T30" fmla="*/ 21 w 82"/>
              <a:gd name="T31" fmla="*/ 28 h 96"/>
              <a:gd name="T32" fmla="*/ 27 w 82"/>
              <a:gd name="T33" fmla="*/ 6 h 96"/>
              <a:gd name="T34" fmla="*/ 50 w 82"/>
              <a:gd name="T35" fmla="*/ 12 h 96"/>
              <a:gd name="T36" fmla="*/ 45 w 82"/>
              <a:gd name="T37" fmla="*/ 12 h 96"/>
              <a:gd name="T38" fmla="*/ 42 w 82"/>
              <a:gd name="T39" fmla="*/ 9 h 96"/>
              <a:gd name="T40" fmla="*/ 36 w 82"/>
              <a:gd name="T41" fmla="*/ 10 h 96"/>
              <a:gd name="T42" fmla="*/ 34 w 82"/>
              <a:gd name="T43" fmla="*/ 15 h 96"/>
              <a:gd name="T44" fmla="*/ 31 w 82"/>
              <a:gd name="T45" fmla="*/ 16 h 96"/>
              <a:gd name="T46" fmla="*/ 34 w 82"/>
              <a:gd name="T47" fmla="*/ 18 h 96"/>
              <a:gd name="T48" fmla="*/ 30 w 82"/>
              <a:gd name="T49" fmla="*/ 21 h 96"/>
              <a:gd name="T50" fmla="*/ 53 w 82"/>
              <a:gd name="T51" fmla="*/ 28 h 96"/>
              <a:gd name="T52" fmla="*/ 51 w 82"/>
              <a:gd name="T53" fmla="*/ 21 h 96"/>
              <a:gd name="T54" fmla="*/ 51 w 82"/>
              <a:gd name="T55" fmla="*/ 16 h 96"/>
              <a:gd name="T56" fmla="*/ 50 w 82"/>
              <a:gd name="T57" fmla="*/ 12 h 96"/>
              <a:gd name="T58" fmla="*/ 38 w 82"/>
              <a:gd name="T59" fmla="*/ 12 h 96"/>
              <a:gd name="T60" fmla="*/ 43 w 82"/>
              <a:gd name="T61" fmla="*/ 12 h 96"/>
              <a:gd name="T62" fmla="*/ 44 w 82"/>
              <a:gd name="T63" fmla="*/ 16 h 96"/>
              <a:gd name="T64" fmla="*/ 44 w 82"/>
              <a:gd name="T65" fmla="*/ 21 h 96"/>
              <a:gd name="T66" fmla="*/ 44 w 82"/>
              <a:gd name="T67" fmla="*/ 16 h 96"/>
              <a:gd name="T68" fmla="*/ 35 w 82"/>
              <a:gd name="T69" fmla="*/ 18 h 96"/>
              <a:gd name="T70" fmla="*/ 40 w 82"/>
              <a:gd name="T71" fmla="*/ 18 h 96"/>
              <a:gd name="T72" fmla="*/ 48 w 82"/>
              <a:gd name="T73" fmla="*/ 22 h 96"/>
              <a:gd name="T74" fmla="*/ 48 w 82"/>
              <a:gd name="T75" fmla="*/ 27 h 96"/>
              <a:gd name="T76" fmla="*/ 48 w 82"/>
              <a:gd name="T77" fmla="*/ 22 h 96"/>
              <a:gd name="T78" fmla="*/ 39 w 82"/>
              <a:gd name="T79" fmla="*/ 24 h 96"/>
              <a:gd name="T80" fmla="*/ 44 w 82"/>
              <a:gd name="T81" fmla="*/ 24 h 96"/>
              <a:gd name="T82" fmla="*/ 34 w 82"/>
              <a:gd name="T83" fmla="*/ 22 h 96"/>
              <a:gd name="T84" fmla="*/ 34 w 82"/>
              <a:gd name="T85" fmla="*/ 27 h 96"/>
              <a:gd name="T86" fmla="*/ 34 w 82"/>
              <a:gd name="T87" fmla="*/ 22 h 96"/>
              <a:gd name="T88" fmla="*/ 62 w 82"/>
              <a:gd name="T89" fmla="*/ 40 h 96"/>
              <a:gd name="T90" fmla="*/ 42 w 82"/>
              <a:gd name="T91" fmla="*/ 61 h 96"/>
              <a:gd name="T92" fmla="*/ 27 w 82"/>
              <a:gd name="T93" fmla="*/ 55 h 96"/>
              <a:gd name="T94" fmla="*/ 21 w 82"/>
              <a:gd name="T95" fmla="*/ 35 h 96"/>
              <a:gd name="T96" fmla="*/ 16 w 82"/>
              <a:gd name="T97" fmla="*/ 42 h 96"/>
              <a:gd name="T98" fmla="*/ 42 w 82"/>
              <a:gd name="T99" fmla="*/ 68 h 96"/>
              <a:gd name="T100" fmla="*/ 60 w 82"/>
              <a:gd name="T101" fmla="*/ 60 h 96"/>
              <a:gd name="T102" fmla="*/ 67 w 82"/>
              <a:gd name="T103" fmla="*/ 35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2" h="96">
                <a:moveTo>
                  <a:pt x="42" y="0"/>
                </a:moveTo>
                <a:cubicBezTo>
                  <a:pt x="42" y="0"/>
                  <a:pt x="42" y="0"/>
                  <a:pt x="42" y="0"/>
                </a:cubicBezTo>
                <a:cubicBezTo>
                  <a:pt x="47" y="0"/>
                  <a:pt x="52" y="2"/>
                  <a:pt x="56" y="6"/>
                </a:cubicBezTo>
                <a:cubicBezTo>
                  <a:pt x="59" y="9"/>
                  <a:pt x="62" y="14"/>
                  <a:pt x="62" y="20"/>
                </a:cubicBezTo>
                <a:cubicBezTo>
                  <a:pt x="62" y="28"/>
                  <a:pt x="62" y="28"/>
                  <a:pt x="62" y="28"/>
                </a:cubicBezTo>
                <a:cubicBezTo>
                  <a:pt x="67" y="28"/>
                  <a:pt x="67" y="28"/>
                  <a:pt x="67" y="28"/>
                </a:cubicBezTo>
                <a:cubicBezTo>
                  <a:pt x="67" y="20"/>
                  <a:pt x="67" y="20"/>
                  <a:pt x="67" y="20"/>
                </a:cubicBezTo>
                <a:cubicBezTo>
                  <a:pt x="77" y="20"/>
                  <a:pt x="77" y="20"/>
                  <a:pt x="77" y="20"/>
                </a:cubicBezTo>
                <a:cubicBezTo>
                  <a:pt x="77" y="28"/>
                  <a:pt x="77" y="28"/>
                  <a:pt x="77" y="28"/>
                </a:cubicBezTo>
                <a:cubicBezTo>
                  <a:pt x="82" y="28"/>
                  <a:pt x="82" y="28"/>
                  <a:pt x="82" y="28"/>
                </a:cubicBezTo>
                <a:cubicBezTo>
                  <a:pt x="82" y="35"/>
                  <a:pt x="82" y="35"/>
                  <a:pt x="82" y="35"/>
                </a:cubicBezTo>
                <a:cubicBezTo>
                  <a:pt x="77" y="35"/>
                  <a:pt x="77" y="35"/>
                  <a:pt x="77" y="35"/>
                </a:cubicBezTo>
                <a:cubicBezTo>
                  <a:pt x="77" y="42"/>
                  <a:pt x="77" y="42"/>
                  <a:pt x="77" y="42"/>
                </a:cubicBezTo>
                <a:cubicBezTo>
                  <a:pt x="77" y="52"/>
                  <a:pt x="73" y="61"/>
                  <a:pt x="67" y="67"/>
                </a:cubicBezTo>
                <a:cubicBezTo>
                  <a:pt x="61" y="72"/>
                  <a:pt x="54" y="76"/>
                  <a:pt x="47" y="77"/>
                </a:cubicBezTo>
                <a:cubicBezTo>
                  <a:pt x="47" y="85"/>
                  <a:pt x="47" y="85"/>
                  <a:pt x="47" y="85"/>
                </a:cubicBezTo>
                <a:cubicBezTo>
                  <a:pt x="67" y="85"/>
                  <a:pt x="67" y="85"/>
                  <a:pt x="67" y="85"/>
                </a:cubicBezTo>
                <a:cubicBezTo>
                  <a:pt x="67" y="96"/>
                  <a:pt x="67" y="96"/>
                  <a:pt x="67" y="96"/>
                </a:cubicBezTo>
                <a:cubicBezTo>
                  <a:pt x="17" y="96"/>
                  <a:pt x="17" y="96"/>
                  <a:pt x="17" y="96"/>
                </a:cubicBezTo>
                <a:cubicBezTo>
                  <a:pt x="17" y="85"/>
                  <a:pt x="17" y="85"/>
                  <a:pt x="17" y="85"/>
                </a:cubicBezTo>
                <a:cubicBezTo>
                  <a:pt x="35" y="85"/>
                  <a:pt x="35" y="85"/>
                  <a:pt x="35" y="85"/>
                </a:cubicBezTo>
                <a:cubicBezTo>
                  <a:pt x="35" y="77"/>
                  <a:pt x="35" y="77"/>
                  <a:pt x="35" y="77"/>
                </a:cubicBezTo>
                <a:cubicBezTo>
                  <a:pt x="28" y="76"/>
                  <a:pt x="21" y="72"/>
                  <a:pt x="16" y="67"/>
                </a:cubicBezTo>
                <a:cubicBezTo>
                  <a:pt x="10" y="61"/>
                  <a:pt x="6" y="52"/>
                  <a:pt x="6" y="42"/>
                </a:cubicBezTo>
                <a:cubicBezTo>
                  <a:pt x="6" y="35"/>
                  <a:pt x="6" y="35"/>
                  <a:pt x="6" y="35"/>
                </a:cubicBezTo>
                <a:cubicBezTo>
                  <a:pt x="0" y="35"/>
                  <a:pt x="0" y="35"/>
                  <a:pt x="0" y="35"/>
                </a:cubicBezTo>
                <a:cubicBezTo>
                  <a:pt x="0" y="28"/>
                  <a:pt x="0" y="28"/>
                  <a:pt x="0" y="28"/>
                </a:cubicBezTo>
                <a:cubicBezTo>
                  <a:pt x="6" y="28"/>
                  <a:pt x="6" y="28"/>
                  <a:pt x="6" y="28"/>
                </a:cubicBezTo>
                <a:cubicBezTo>
                  <a:pt x="6" y="20"/>
                  <a:pt x="6" y="20"/>
                  <a:pt x="6" y="20"/>
                </a:cubicBezTo>
                <a:cubicBezTo>
                  <a:pt x="16" y="20"/>
                  <a:pt x="16" y="20"/>
                  <a:pt x="16" y="20"/>
                </a:cubicBezTo>
                <a:cubicBezTo>
                  <a:pt x="16" y="28"/>
                  <a:pt x="16" y="28"/>
                  <a:pt x="16" y="28"/>
                </a:cubicBezTo>
                <a:cubicBezTo>
                  <a:pt x="21" y="28"/>
                  <a:pt x="21" y="28"/>
                  <a:pt x="21" y="28"/>
                </a:cubicBezTo>
                <a:cubicBezTo>
                  <a:pt x="21" y="20"/>
                  <a:pt x="21" y="20"/>
                  <a:pt x="21" y="20"/>
                </a:cubicBezTo>
                <a:cubicBezTo>
                  <a:pt x="21" y="14"/>
                  <a:pt x="24" y="9"/>
                  <a:pt x="27" y="6"/>
                </a:cubicBezTo>
                <a:cubicBezTo>
                  <a:pt x="31" y="2"/>
                  <a:pt x="36" y="0"/>
                  <a:pt x="42" y="0"/>
                </a:cubicBezTo>
                <a:close/>
                <a:moveTo>
                  <a:pt x="50" y="12"/>
                </a:moveTo>
                <a:cubicBezTo>
                  <a:pt x="50" y="14"/>
                  <a:pt x="49" y="15"/>
                  <a:pt x="47" y="15"/>
                </a:cubicBezTo>
                <a:cubicBezTo>
                  <a:pt x="46" y="15"/>
                  <a:pt x="45" y="14"/>
                  <a:pt x="45" y="12"/>
                </a:cubicBezTo>
                <a:cubicBezTo>
                  <a:pt x="45" y="11"/>
                  <a:pt x="46" y="10"/>
                  <a:pt x="46" y="10"/>
                </a:cubicBezTo>
                <a:cubicBezTo>
                  <a:pt x="45" y="9"/>
                  <a:pt x="43" y="9"/>
                  <a:pt x="42" y="9"/>
                </a:cubicBezTo>
                <a:cubicBezTo>
                  <a:pt x="42" y="9"/>
                  <a:pt x="42" y="9"/>
                  <a:pt x="42" y="9"/>
                </a:cubicBezTo>
                <a:cubicBezTo>
                  <a:pt x="39" y="9"/>
                  <a:pt x="37" y="9"/>
                  <a:pt x="36" y="10"/>
                </a:cubicBezTo>
                <a:cubicBezTo>
                  <a:pt x="36" y="11"/>
                  <a:pt x="36" y="11"/>
                  <a:pt x="36" y="12"/>
                </a:cubicBezTo>
                <a:cubicBezTo>
                  <a:pt x="36" y="14"/>
                  <a:pt x="35" y="15"/>
                  <a:pt x="34" y="15"/>
                </a:cubicBezTo>
                <a:cubicBezTo>
                  <a:pt x="33" y="15"/>
                  <a:pt x="32" y="14"/>
                  <a:pt x="32" y="14"/>
                </a:cubicBezTo>
                <a:cubicBezTo>
                  <a:pt x="32" y="15"/>
                  <a:pt x="31" y="15"/>
                  <a:pt x="31" y="16"/>
                </a:cubicBezTo>
                <a:cubicBezTo>
                  <a:pt x="31" y="16"/>
                  <a:pt x="31" y="16"/>
                  <a:pt x="31" y="16"/>
                </a:cubicBezTo>
                <a:cubicBezTo>
                  <a:pt x="33" y="16"/>
                  <a:pt x="34" y="17"/>
                  <a:pt x="34" y="18"/>
                </a:cubicBezTo>
                <a:cubicBezTo>
                  <a:pt x="34" y="20"/>
                  <a:pt x="33" y="21"/>
                  <a:pt x="31" y="21"/>
                </a:cubicBezTo>
                <a:cubicBezTo>
                  <a:pt x="31" y="21"/>
                  <a:pt x="31" y="21"/>
                  <a:pt x="30" y="21"/>
                </a:cubicBezTo>
                <a:cubicBezTo>
                  <a:pt x="30" y="28"/>
                  <a:pt x="30" y="28"/>
                  <a:pt x="30" y="28"/>
                </a:cubicBezTo>
                <a:cubicBezTo>
                  <a:pt x="53" y="28"/>
                  <a:pt x="53" y="28"/>
                  <a:pt x="53" y="28"/>
                </a:cubicBezTo>
                <a:cubicBezTo>
                  <a:pt x="53" y="20"/>
                  <a:pt x="53" y="20"/>
                  <a:pt x="53" y="20"/>
                </a:cubicBezTo>
                <a:cubicBezTo>
                  <a:pt x="52" y="21"/>
                  <a:pt x="52" y="21"/>
                  <a:pt x="51" y="21"/>
                </a:cubicBezTo>
                <a:cubicBezTo>
                  <a:pt x="50" y="21"/>
                  <a:pt x="49" y="20"/>
                  <a:pt x="49" y="18"/>
                </a:cubicBezTo>
                <a:cubicBezTo>
                  <a:pt x="49" y="17"/>
                  <a:pt x="50" y="16"/>
                  <a:pt x="51" y="16"/>
                </a:cubicBezTo>
                <a:cubicBezTo>
                  <a:pt x="51" y="16"/>
                  <a:pt x="52" y="16"/>
                  <a:pt x="52" y="16"/>
                </a:cubicBezTo>
                <a:cubicBezTo>
                  <a:pt x="52" y="15"/>
                  <a:pt x="51" y="13"/>
                  <a:pt x="50" y="12"/>
                </a:cubicBezTo>
                <a:close/>
                <a:moveTo>
                  <a:pt x="41" y="10"/>
                </a:moveTo>
                <a:cubicBezTo>
                  <a:pt x="39" y="10"/>
                  <a:pt x="38" y="11"/>
                  <a:pt x="38" y="12"/>
                </a:cubicBezTo>
                <a:cubicBezTo>
                  <a:pt x="38" y="14"/>
                  <a:pt x="39" y="15"/>
                  <a:pt x="41" y="15"/>
                </a:cubicBezTo>
                <a:cubicBezTo>
                  <a:pt x="42" y="15"/>
                  <a:pt x="43" y="14"/>
                  <a:pt x="43" y="12"/>
                </a:cubicBezTo>
                <a:cubicBezTo>
                  <a:pt x="43" y="11"/>
                  <a:pt x="42" y="10"/>
                  <a:pt x="41" y="10"/>
                </a:cubicBezTo>
                <a:close/>
                <a:moveTo>
                  <a:pt x="44" y="16"/>
                </a:moveTo>
                <a:cubicBezTo>
                  <a:pt x="43" y="16"/>
                  <a:pt x="42" y="17"/>
                  <a:pt x="42" y="18"/>
                </a:cubicBezTo>
                <a:cubicBezTo>
                  <a:pt x="42" y="20"/>
                  <a:pt x="43" y="21"/>
                  <a:pt x="44" y="21"/>
                </a:cubicBezTo>
                <a:cubicBezTo>
                  <a:pt x="46" y="21"/>
                  <a:pt x="47" y="20"/>
                  <a:pt x="47" y="18"/>
                </a:cubicBezTo>
                <a:cubicBezTo>
                  <a:pt x="47" y="17"/>
                  <a:pt x="46" y="16"/>
                  <a:pt x="44" y="16"/>
                </a:cubicBezTo>
                <a:close/>
                <a:moveTo>
                  <a:pt x="37" y="16"/>
                </a:moveTo>
                <a:cubicBezTo>
                  <a:pt x="36" y="16"/>
                  <a:pt x="35" y="17"/>
                  <a:pt x="35" y="18"/>
                </a:cubicBezTo>
                <a:cubicBezTo>
                  <a:pt x="35" y="20"/>
                  <a:pt x="36" y="21"/>
                  <a:pt x="37" y="21"/>
                </a:cubicBezTo>
                <a:cubicBezTo>
                  <a:pt x="39" y="21"/>
                  <a:pt x="40" y="20"/>
                  <a:pt x="40" y="18"/>
                </a:cubicBezTo>
                <a:cubicBezTo>
                  <a:pt x="40" y="17"/>
                  <a:pt x="39" y="16"/>
                  <a:pt x="37" y="16"/>
                </a:cubicBezTo>
                <a:close/>
                <a:moveTo>
                  <a:pt x="48" y="22"/>
                </a:moveTo>
                <a:cubicBezTo>
                  <a:pt x="47" y="22"/>
                  <a:pt x="46" y="23"/>
                  <a:pt x="46" y="24"/>
                </a:cubicBezTo>
                <a:cubicBezTo>
                  <a:pt x="46" y="26"/>
                  <a:pt x="47" y="27"/>
                  <a:pt x="48" y="27"/>
                </a:cubicBezTo>
                <a:cubicBezTo>
                  <a:pt x="50" y="27"/>
                  <a:pt x="51" y="26"/>
                  <a:pt x="51" y="24"/>
                </a:cubicBezTo>
                <a:cubicBezTo>
                  <a:pt x="51" y="23"/>
                  <a:pt x="50" y="22"/>
                  <a:pt x="48" y="22"/>
                </a:cubicBezTo>
                <a:close/>
                <a:moveTo>
                  <a:pt x="41" y="22"/>
                </a:moveTo>
                <a:cubicBezTo>
                  <a:pt x="40" y="22"/>
                  <a:pt x="39" y="23"/>
                  <a:pt x="39" y="24"/>
                </a:cubicBezTo>
                <a:cubicBezTo>
                  <a:pt x="39" y="26"/>
                  <a:pt x="40" y="27"/>
                  <a:pt x="41" y="27"/>
                </a:cubicBezTo>
                <a:cubicBezTo>
                  <a:pt x="43" y="27"/>
                  <a:pt x="44" y="26"/>
                  <a:pt x="44" y="24"/>
                </a:cubicBezTo>
                <a:cubicBezTo>
                  <a:pt x="44" y="23"/>
                  <a:pt x="43" y="22"/>
                  <a:pt x="41" y="22"/>
                </a:cubicBezTo>
                <a:close/>
                <a:moveTo>
                  <a:pt x="34" y="22"/>
                </a:moveTo>
                <a:cubicBezTo>
                  <a:pt x="33" y="22"/>
                  <a:pt x="32" y="23"/>
                  <a:pt x="32" y="24"/>
                </a:cubicBezTo>
                <a:cubicBezTo>
                  <a:pt x="32" y="26"/>
                  <a:pt x="33" y="27"/>
                  <a:pt x="34" y="27"/>
                </a:cubicBezTo>
                <a:cubicBezTo>
                  <a:pt x="36" y="27"/>
                  <a:pt x="37" y="26"/>
                  <a:pt x="37" y="24"/>
                </a:cubicBezTo>
                <a:cubicBezTo>
                  <a:pt x="37" y="23"/>
                  <a:pt x="36" y="22"/>
                  <a:pt x="34" y="22"/>
                </a:cubicBezTo>
                <a:close/>
                <a:moveTo>
                  <a:pt x="62" y="35"/>
                </a:moveTo>
                <a:cubicBezTo>
                  <a:pt x="62" y="40"/>
                  <a:pt x="62" y="40"/>
                  <a:pt x="62" y="40"/>
                </a:cubicBezTo>
                <a:cubicBezTo>
                  <a:pt x="62" y="46"/>
                  <a:pt x="59" y="51"/>
                  <a:pt x="56" y="55"/>
                </a:cubicBezTo>
                <a:cubicBezTo>
                  <a:pt x="52" y="58"/>
                  <a:pt x="47" y="61"/>
                  <a:pt x="42" y="61"/>
                </a:cubicBezTo>
                <a:cubicBezTo>
                  <a:pt x="42" y="61"/>
                  <a:pt x="42" y="61"/>
                  <a:pt x="42" y="61"/>
                </a:cubicBezTo>
                <a:cubicBezTo>
                  <a:pt x="36" y="61"/>
                  <a:pt x="31" y="58"/>
                  <a:pt x="27" y="55"/>
                </a:cubicBezTo>
                <a:cubicBezTo>
                  <a:pt x="24" y="51"/>
                  <a:pt x="21" y="46"/>
                  <a:pt x="21" y="40"/>
                </a:cubicBezTo>
                <a:cubicBezTo>
                  <a:pt x="21" y="35"/>
                  <a:pt x="21" y="35"/>
                  <a:pt x="21" y="35"/>
                </a:cubicBezTo>
                <a:cubicBezTo>
                  <a:pt x="16" y="35"/>
                  <a:pt x="16" y="35"/>
                  <a:pt x="16" y="35"/>
                </a:cubicBezTo>
                <a:cubicBezTo>
                  <a:pt x="16" y="42"/>
                  <a:pt x="16" y="42"/>
                  <a:pt x="16" y="42"/>
                </a:cubicBezTo>
                <a:cubicBezTo>
                  <a:pt x="16" y="49"/>
                  <a:pt x="18" y="56"/>
                  <a:pt x="23" y="60"/>
                </a:cubicBezTo>
                <a:cubicBezTo>
                  <a:pt x="28" y="65"/>
                  <a:pt x="34" y="68"/>
                  <a:pt x="42" y="68"/>
                </a:cubicBezTo>
                <a:cubicBezTo>
                  <a:pt x="42" y="68"/>
                  <a:pt x="42" y="68"/>
                  <a:pt x="42" y="68"/>
                </a:cubicBezTo>
                <a:cubicBezTo>
                  <a:pt x="49" y="68"/>
                  <a:pt x="55" y="65"/>
                  <a:pt x="60" y="60"/>
                </a:cubicBezTo>
                <a:cubicBezTo>
                  <a:pt x="65" y="56"/>
                  <a:pt x="67" y="49"/>
                  <a:pt x="67" y="42"/>
                </a:cubicBezTo>
                <a:cubicBezTo>
                  <a:pt x="67" y="35"/>
                  <a:pt x="67" y="35"/>
                  <a:pt x="67" y="35"/>
                </a:cubicBezTo>
                <a:lnTo>
                  <a:pt x="62" y="35"/>
                </a:ln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schemeClr val="bg2">
                  <a:lumMod val="10000"/>
                </a:schemeClr>
              </a:solidFill>
              <a:cs typeface="+mn-ea"/>
              <a:sym typeface="+mn-lt"/>
            </a:endParaRPr>
          </a:p>
        </p:txBody>
      </p:sp>
      <p:sp>
        <p:nvSpPr>
          <p:cNvPr id="28" name="Rectangle 8">
            <a:extLst>
              <a:ext uri="{FF2B5EF4-FFF2-40B4-BE49-F238E27FC236}">
                <a16:creationId xmlns:a16="http://schemas.microsoft.com/office/drawing/2014/main" xmlns="" id="{DE41BE0F-874B-4EE8-9FE2-70E9CB667606}"/>
              </a:ext>
            </a:extLst>
          </p:cNvPr>
          <p:cNvSpPr/>
          <p:nvPr/>
        </p:nvSpPr>
        <p:spPr>
          <a:xfrm>
            <a:off x="641663" y="4238782"/>
            <a:ext cx="724534" cy="724534"/>
          </a:xfrm>
          <a:prstGeom prst="rect">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solidFill>
                <a:schemeClr val="bg2">
                  <a:lumMod val="10000"/>
                </a:schemeClr>
              </a:solidFill>
              <a:cs typeface="+mn-ea"/>
              <a:sym typeface="+mn-lt"/>
            </a:endParaRPr>
          </a:p>
        </p:txBody>
      </p:sp>
      <p:sp>
        <p:nvSpPr>
          <p:cNvPr id="29" name="Freeform 14">
            <a:extLst>
              <a:ext uri="{FF2B5EF4-FFF2-40B4-BE49-F238E27FC236}">
                <a16:creationId xmlns:a16="http://schemas.microsoft.com/office/drawing/2014/main" xmlns="" id="{B38298E4-04B1-4E95-941D-6F7A7E465C2E}"/>
              </a:ext>
            </a:extLst>
          </p:cNvPr>
          <p:cNvSpPr>
            <a:spLocks noEditPoints="1"/>
          </p:cNvSpPr>
          <p:nvPr/>
        </p:nvSpPr>
        <p:spPr bwMode="auto">
          <a:xfrm>
            <a:off x="795631" y="4397781"/>
            <a:ext cx="408546" cy="406535"/>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5" tIns="48218" rIns="96435" bIns="48218"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endParaRPr lang="zh-CN" altLang="en-US" sz="1900">
              <a:solidFill>
                <a:schemeClr val="bg2">
                  <a:lumMod val="10000"/>
                </a:schemeClr>
              </a:solidFill>
              <a:cs typeface="+mn-ea"/>
              <a:sym typeface="+mn-lt"/>
            </a:endParaRPr>
          </a:p>
        </p:txBody>
      </p:sp>
      <p:grpSp>
        <p:nvGrpSpPr>
          <p:cNvPr id="30" name="Group 15">
            <a:extLst>
              <a:ext uri="{FF2B5EF4-FFF2-40B4-BE49-F238E27FC236}">
                <a16:creationId xmlns:a16="http://schemas.microsoft.com/office/drawing/2014/main" xmlns="" id="{1A53226B-1F36-47D4-9765-E70BDFC7FEA2}"/>
              </a:ext>
            </a:extLst>
          </p:cNvPr>
          <p:cNvGrpSpPr/>
          <p:nvPr/>
        </p:nvGrpSpPr>
        <p:grpSpPr>
          <a:xfrm>
            <a:off x="1546327" y="2131401"/>
            <a:ext cx="4411347" cy="843376"/>
            <a:chOff x="7855640" y="3619632"/>
            <a:chExt cx="4182840" cy="799688"/>
          </a:xfrm>
        </p:grpSpPr>
        <p:sp>
          <p:nvSpPr>
            <p:cNvPr id="31" name="TextBox 16">
              <a:extLst>
                <a:ext uri="{FF2B5EF4-FFF2-40B4-BE49-F238E27FC236}">
                  <a16:creationId xmlns:a16="http://schemas.microsoft.com/office/drawing/2014/main" xmlns="" id="{AB415D38-C0A5-42E9-BB38-423E37EE4BCC}"/>
                </a:ext>
              </a:extLst>
            </p:cNvPr>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2">
                      <a:lumMod val="10000"/>
                    </a:schemeClr>
                  </a:solidFill>
                  <a:cs typeface="+mn-ea"/>
                  <a:sym typeface="+mn-lt"/>
                </a:rPr>
                <a:t>请替换文字内容</a:t>
              </a:r>
              <a:endParaRPr lang="en-GB" sz="1400" dirty="0">
                <a:solidFill>
                  <a:schemeClr val="bg2">
                    <a:lumMod val="10000"/>
                  </a:schemeClr>
                </a:solidFill>
                <a:cs typeface="+mn-ea"/>
                <a:sym typeface="+mn-lt"/>
              </a:endParaRPr>
            </a:p>
          </p:txBody>
        </p:sp>
        <p:sp>
          <p:nvSpPr>
            <p:cNvPr id="32" name="Rectangle 17">
              <a:extLst>
                <a:ext uri="{FF2B5EF4-FFF2-40B4-BE49-F238E27FC236}">
                  <a16:creationId xmlns:a16="http://schemas.microsoft.com/office/drawing/2014/main" xmlns="" id="{042220F1-E9F6-47FE-A761-D1B7BFAC2C6B}"/>
                </a:ext>
              </a:extLst>
            </p:cNvPr>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2">
                      <a:lumMod val="10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2">
                    <a:lumMod val="10000"/>
                  </a:schemeClr>
                </a:solidFill>
                <a:cs typeface="+mn-ea"/>
                <a:sym typeface="+mn-lt"/>
              </a:endParaRPr>
            </a:p>
          </p:txBody>
        </p:sp>
      </p:grpSp>
      <p:grpSp>
        <p:nvGrpSpPr>
          <p:cNvPr id="33" name="Group 18">
            <a:extLst>
              <a:ext uri="{FF2B5EF4-FFF2-40B4-BE49-F238E27FC236}">
                <a16:creationId xmlns:a16="http://schemas.microsoft.com/office/drawing/2014/main" xmlns="" id="{5AF574A3-3990-4EE7-B0C3-9BEA35F5223B}"/>
              </a:ext>
            </a:extLst>
          </p:cNvPr>
          <p:cNvGrpSpPr/>
          <p:nvPr/>
        </p:nvGrpSpPr>
        <p:grpSpPr>
          <a:xfrm>
            <a:off x="1546327" y="3155099"/>
            <a:ext cx="4411347" cy="843376"/>
            <a:chOff x="7855640" y="3619632"/>
            <a:chExt cx="4182840" cy="799688"/>
          </a:xfrm>
        </p:grpSpPr>
        <p:sp>
          <p:nvSpPr>
            <p:cNvPr id="34" name="TextBox 19">
              <a:extLst>
                <a:ext uri="{FF2B5EF4-FFF2-40B4-BE49-F238E27FC236}">
                  <a16:creationId xmlns:a16="http://schemas.microsoft.com/office/drawing/2014/main" xmlns="" id="{A79A7A7F-B926-4496-A9DD-4DA4CD3BF3E2}"/>
                </a:ext>
              </a:extLst>
            </p:cNvPr>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2">
                      <a:lumMod val="10000"/>
                    </a:schemeClr>
                  </a:solidFill>
                  <a:cs typeface="+mn-ea"/>
                  <a:sym typeface="+mn-lt"/>
                </a:rPr>
                <a:t>请替换文字内容</a:t>
              </a:r>
              <a:endParaRPr lang="en-GB" sz="1400" dirty="0">
                <a:solidFill>
                  <a:schemeClr val="bg2">
                    <a:lumMod val="10000"/>
                  </a:schemeClr>
                </a:solidFill>
                <a:cs typeface="+mn-ea"/>
                <a:sym typeface="+mn-lt"/>
              </a:endParaRPr>
            </a:p>
          </p:txBody>
        </p:sp>
        <p:sp>
          <p:nvSpPr>
            <p:cNvPr id="35" name="Rectangle 20">
              <a:extLst>
                <a:ext uri="{FF2B5EF4-FFF2-40B4-BE49-F238E27FC236}">
                  <a16:creationId xmlns:a16="http://schemas.microsoft.com/office/drawing/2014/main" xmlns="" id="{CB2FD5A4-08A9-46AF-97C3-C2D6BB45F7D1}"/>
                </a:ext>
              </a:extLst>
            </p:cNvPr>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2">
                      <a:lumMod val="10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2">
                    <a:lumMod val="10000"/>
                  </a:schemeClr>
                </a:solidFill>
                <a:cs typeface="+mn-ea"/>
                <a:sym typeface="+mn-lt"/>
              </a:endParaRPr>
            </a:p>
          </p:txBody>
        </p:sp>
      </p:grpSp>
      <p:grpSp>
        <p:nvGrpSpPr>
          <p:cNvPr id="36" name="Group 21">
            <a:extLst>
              <a:ext uri="{FF2B5EF4-FFF2-40B4-BE49-F238E27FC236}">
                <a16:creationId xmlns:a16="http://schemas.microsoft.com/office/drawing/2014/main" xmlns="" id="{28E6BCDF-8965-41CF-9B2D-7D4B44A1BE91}"/>
              </a:ext>
            </a:extLst>
          </p:cNvPr>
          <p:cNvGrpSpPr/>
          <p:nvPr/>
        </p:nvGrpSpPr>
        <p:grpSpPr>
          <a:xfrm>
            <a:off x="1546327" y="4178796"/>
            <a:ext cx="4411347" cy="843376"/>
            <a:chOff x="7855640" y="3619632"/>
            <a:chExt cx="4182840" cy="799688"/>
          </a:xfrm>
        </p:grpSpPr>
        <p:sp>
          <p:nvSpPr>
            <p:cNvPr id="37" name="TextBox 22">
              <a:extLst>
                <a:ext uri="{FF2B5EF4-FFF2-40B4-BE49-F238E27FC236}">
                  <a16:creationId xmlns:a16="http://schemas.microsoft.com/office/drawing/2014/main" xmlns="" id="{F7C44FC9-7E37-4459-9AB9-80A99987840E}"/>
                </a:ext>
              </a:extLst>
            </p:cNvPr>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2">
                      <a:lumMod val="10000"/>
                    </a:schemeClr>
                  </a:solidFill>
                  <a:cs typeface="+mn-ea"/>
                  <a:sym typeface="+mn-lt"/>
                </a:rPr>
                <a:t>请替换文字内容</a:t>
              </a:r>
              <a:endParaRPr lang="en-GB" sz="1400" dirty="0">
                <a:solidFill>
                  <a:schemeClr val="bg2">
                    <a:lumMod val="10000"/>
                  </a:schemeClr>
                </a:solidFill>
                <a:cs typeface="+mn-ea"/>
                <a:sym typeface="+mn-lt"/>
              </a:endParaRPr>
            </a:p>
          </p:txBody>
        </p:sp>
        <p:sp>
          <p:nvSpPr>
            <p:cNvPr id="38" name="Rectangle 23">
              <a:extLst>
                <a:ext uri="{FF2B5EF4-FFF2-40B4-BE49-F238E27FC236}">
                  <a16:creationId xmlns:a16="http://schemas.microsoft.com/office/drawing/2014/main" xmlns="" id="{51F390F4-08BD-4D16-842D-D06D4E525EAD}"/>
                </a:ext>
              </a:extLst>
            </p:cNvPr>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2">
                      <a:lumMod val="10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2">
                    <a:lumMod val="10000"/>
                  </a:schemeClr>
                </a:solidFill>
                <a:cs typeface="+mn-ea"/>
                <a:sym typeface="+mn-lt"/>
              </a:endParaRPr>
            </a:p>
          </p:txBody>
        </p:sp>
      </p:grpSp>
      <p:grpSp>
        <p:nvGrpSpPr>
          <p:cNvPr id="39" name="Group 24">
            <a:extLst>
              <a:ext uri="{FF2B5EF4-FFF2-40B4-BE49-F238E27FC236}">
                <a16:creationId xmlns:a16="http://schemas.microsoft.com/office/drawing/2014/main" xmlns="" id="{9EF3503B-867B-4DAD-BFB7-95F823C8C956}"/>
              </a:ext>
            </a:extLst>
          </p:cNvPr>
          <p:cNvGrpSpPr/>
          <p:nvPr/>
        </p:nvGrpSpPr>
        <p:grpSpPr>
          <a:xfrm>
            <a:off x="1546327" y="5202492"/>
            <a:ext cx="4411347" cy="843376"/>
            <a:chOff x="7855640" y="3619632"/>
            <a:chExt cx="4182840" cy="799688"/>
          </a:xfrm>
        </p:grpSpPr>
        <p:sp>
          <p:nvSpPr>
            <p:cNvPr id="40" name="TextBox 25">
              <a:extLst>
                <a:ext uri="{FF2B5EF4-FFF2-40B4-BE49-F238E27FC236}">
                  <a16:creationId xmlns:a16="http://schemas.microsoft.com/office/drawing/2014/main" xmlns="" id="{3F715B4D-F6C9-454A-ACE3-A1924D362409}"/>
                </a:ext>
              </a:extLst>
            </p:cNvPr>
            <p:cNvSpPr txBox="1"/>
            <p:nvPr/>
          </p:nvSpPr>
          <p:spPr>
            <a:xfrm>
              <a:off x="7855640" y="3619632"/>
              <a:ext cx="1191654" cy="204284"/>
            </a:xfrm>
            <a:prstGeom prst="rect">
              <a:avLst/>
            </a:prstGeom>
            <a:noFill/>
          </p:spPr>
          <p:txBody>
            <a:bodyPr wrap="none" lIns="0" tIns="0" rIns="0" bIns="0" rtlCol="0">
              <a:spAutoFit/>
            </a:bodyPr>
            <a:lstStyle/>
            <a:p>
              <a:r>
                <a:rPr lang="zh-CN" altLang="en-US" sz="1400" dirty="0">
                  <a:solidFill>
                    <a:schemeClr val="bg2">
                      <a:lumMod val="10000"/>
                    </a:schemeClr>
                  </a:solidFill>
                  <a:cs typeface="+mn-ea"/>
                  <a:sym typeface="+mn-lt"/>
                </a:rPr>
                <a:t>请替换文字内容</a:t>
              </a:r>
              <a:endParaRPr lang="en-GB" sz="1400" dirty="0">
                <a:solidFill>
                  <a:schemeClr val="bg2">
                    <a:lumMod val="10000"/>
                  </a:schemeClr>
                </a:solidFill>
                <a:cs typeface="+mn-ea"/>
                <a:sym typeface="+mn-lt"/>
              </a:endParaRPr>
            </a:p>
          </p:txBody>
        </p:sp>
        <p:sp>
          <p:nvSpPr>
            <p:cNvPr id="41" name="Rectangle 26">
              <a:extLst>
                <a:ext uri="{FF2B5EF4-FFF2-40B4-BE49-F238E27FC236}">
                  <a16:creationId xmlns:a16="http://schemas.microsoft.com/office/drawing/2014/main" xmlns="" id="{4B2E0145-7BE5-4315-8AED-647ECB129F46}"/>
                </a:ext>
              </a:extLst>
            </p:cNvPr>
            <p:cNvSpPr/>
            <p:nvPr/>
          </p:nvSpPr>
          <p:spPr>
            <a:xfrm>
              <a:off x="7855640" y="3914813"/>
              <a:ext cx="4182840" cy="504507"/>
            </a:xfrm>
            <a:prstGeom prst="rect">
              <a:avLst/>
            </a:prstGeom>
          </p:spPr>
          <p:txBody>
            <a:bodyPr wrap="square" lIns="0" tIns="0" rIns="0" bIns="0">
              <a:spAutoFit/>
            </a:bodyPr>
            <a:lstStyle/>
            <a:p>
              <a:pPr>
                <a:lnSpc>
                  <a:spcPct val="150000"/>
                </a:lnSpc>
              </a:pPr>
              <a:r>
                <a:rPr lang="zh-CN" altLang="en-US" sz="800" dirty="0">
                  <a:solidFill>
                    <a:schemeClr val="bg2">
                      <a:lumMod val="10000"/>
                    </a:schemeClr>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800" dirty="0">
                <a:solidFill>
                  <a:schemeClr val="bg2">
                    <a:lumMod val="10000"/>
                  </a:schemeClr>
                </a:solidFill>
                <a:cs typeface="+mn-ea"/>
                <a:sym typeface="+mn-lt"/>
              </a:endParaRPr>
            </a:p>
          </p:txBody>
        </p:sp>
      </p:grpSp>
      <p:sp>
        <p:nvSpPr>
          <p:cNvPr id="42" name="Rectangle 33">
            <a:extLst>
              <a:ext uri="{FF2B5EF4-FFF2-40B4-BE49-F238E27FC236}">
                <a16:creationId xmlns:a16="http://schemas.microsoft.com/office/drawing/2014/main" xmlns="" id="{4F9B5EB5-6BE7-440A-90BC-A616A551DA11}"/>
              </a:ext>
            </a:extLst>
          </p:cNvPr>
          <p:cNvSpPr/>
          <p:nvPr/>
        </p:nvSpPr>
        <p:spPr>
          <a:xfrm>
            <a:off x="6469570" y="2172792"/>
            <a:ext cx="5736096" cy="387307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a:cs typeface="+mn-ea"/>
              <a:sym typeface="+mn-lt"/>
            </a:endParaRPr>
          </a:p>
        </p:txBody>
      </p:sp>
    </p:spTree>
    <p:extLst>
      <p:ext uri="{BB962C8B-B14F-4D97-AF65-F5344CB8AC3E}">
        <p14:creationId xmlns:p14="http://schemas.microsoft.com/office/powerpoint/2010/main" val="77877869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blinds(horizontal)">
                                      <p:cBhvr>
                                        <p:cTn id="11" dur="500"/>
                                        <p:tgtEl>
                                          <p:spTgt spid="30"/>
                                        </p:tgtEl>
                                      </p:cBhvr>
                                    </p:animEffect>
                                  </p:childTnLst>
                                </p:cTn>
                              </p:par>
                            </p:childTnLst>
                          </p:cTn>
                        </p:par>
                        <p:par>
                          <p:cTn id="12" fill="hold">
                            <p:stCondLst>
                              <p:cond delay="1000"/>
                            </p:stCondLst>
                            <p:childTnLst>
                              <p:par>
                                <p:cTn id="13" presetID="3" presetClass="entr" presetSubtype="1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blinds(horizontal)">
                                      <p:cBhvr>
                                        <p:cTn id="15" dur="500"/>
                                        <p:tgtEl>
                                          <p:spTgt spid="33"/>
                                        </p:tgtEl>
                                      </p:cBhvr>
                                    </p:animEffect>
                                  </p:childTnLst>
                                </p:cTn>
                              </p:par>
                            </p:childTnLst>
                          </p:cTn>
                        </p:par>
                        <p:par>
                          <p:cTn id="16" fill="hold">
                            <p:stCondLst>
                              <p:cond delay="1500"/>
                            </p:stCondLst>
                            <p:childTnLst>
                              <p:par>
                                <p:cTn id="17" presetID="3" presetClass="entr" presetSubtype="1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linds(horizontal)">
                                      <p:cBhvr>
                                        <p:cTn id="19" dur="500"/>
                                        <p:tgtEl>
                                          <p:spTgt spid="36"/>
                                        </p:tgtEl>
                                      </p:cBhvr>
                                    </p:animEffect>
                                  </p:childTnLst>
                                </p:cTn>
                              </p:par>
                            </p:childTnLst>
                          </p:cTn>
                        </p:par>
                        <p:par>
                          <p:cTn id="20" fill="hold">
                            <p:stCondLst>
                              <p:cond delay="2000"/>
                            </p:stCondLst>
                            <p:childTnLst>
                              <p:par>
                                <p:cTn id="21" presetID="3" presetClass="entr" presetSubtype="1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blinds(horizontal)">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刑法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7" name="Rectangle 6">
            <a:extLst>
              <a:ext uri="{FF2B5EF4-FFF2-40B4-BE49-F238E27FC236}">
                <a16:creationId xmlns:a16="http://schemas.microsoft.com/office/drawing/2014/main" xmlns="" id="{B06314BB-B13A-4B8F-8A8E-2D85FD406ED7}"/>
              </a:ext>
            </a:extLst>
          </p:cNvPr>
          <p:cNvSpPr/>
          <p:nvPr/>
        </p:nvSpPr>
        <p:spPr>
          <a:xfrm>
            <a:off x="419819" y="1883499"/>
            <a:ext cx="11352362" cy="389481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cs typeface="+mn-ea"/>
              <a:sym typeface="+mn-lt"/>
            </a:endParaRPr>
          </a:p>
        </p:txBody>
      </p:sp>
      <p:sp>
        <p:nvSpPr>
          <p:cNvPr id="18" name="Rectangle 18">
            <a:extLst>
              <a:ext uri="{FF2B5EF4-FFF2-40B4-BE49-F238E27FC236}">
                <a16:creationId xmlns:a16="http://schemas.microsoft.com/office/drawing/2014/main" xmlns="" id="{1EF7256D-5F9F-4EA0-AC46-E0272C8C04C4}"/>
              </a:ext>
            </a:extLst>
          </p:cNvPr>
          <p:cNvSpPr/>
          <p:nvPr/>
        </p:nvSpPr>
        <p:spPr>
          <a:xfrm>
            <a:off x="7178351" y="1886139"/>
            <a:ext cx="4165421" cy="3892178"/>
          </a:xfrm>
          <a:prstGeom prst="rect">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GB">
              <a:cs typeface="+mn-ea"/>
              <a:sym typeface="+mn-lt"/>
            </a:endParaRPr>
          </a:p>
        </p:txBody>
      </p:sp>
      <p:sp>
        <p:nvSpPr>
          <p:cNvPr id="19" name="TextBox 19">
            <a:extLst>
              <a:ext uri="{FF2B5EF4-FFF2-40B4-BE49-F238E27FC236}">
                <a16:creationId xmlns:a16="http://schemas.microsoft.com/office/drawing/2014/main" xmlns="" id="{69536E13-7D07-463E-A26C-E30E7C0EEDF0}"/>
              </a:ext>
            </a:extLst>
          </p:cNvPr>
          <p:cNvSpPr txBox="1"/>
          <p:nvPr/>
        </p:nvSpPr>
        <p:spPr>
          <a:xfrm>
            <a:off x="7384623" y="2137220"/>
            <a:ext cx="2781164" cy="307777"/>
          </a:xfrm>
          <a:prstGeom prst="rect">
            <a:avLst/>
          </a:prstGeom>
          <a:noFill/>
        </p:spPr>
        <p:txBody>
          <a:bodyPr wrap="square" lIns="0" tIns="0" rIns="0" bIns="0" rtlCol="0">
            <a:spAutoFit/>
          </a:bodyPr>
          <a:lstStyle/>
          <a:p>
            <a:r>
              <a:rPr lang="zh-CN" altLang="en-US" sz="2000" dirty="0">
                <a:solidFill>
                  <a:schemeClr val="bg1"/>
                </a:solidFill>
                <a:cs typeface="+mn-ea"/>
                <a:sym typeface="+mn-lt"/>
              </a:rPr>
              <a:t>直接复制你的内容到此</a:t>
            </a:r>
            <a:endParaRPr lang="en-GB" sz="2000" dirty="0">
              <a:solidFill>
                <a:schemeClr val="bg1"/>
              </a:solidFill>
              <a:cs typeface="+mn-ea"/>
              <a:sym typeface="+mn-lt"/>
            </a:endParaRPr>
          </a:p>
        </p:txBody>
      </p:sp>
      <p:sp>
        <p:nvSpPr>
          <p:cNvPr id="20" name="Rectangle 21">
            <a:extLst>
              <a:ext uri="{FF2B5EF4-FFF2-40B4-BE49-F238E27FC236}">
                <a16:creationId xmlns:a16="http://schemas.microsoft.com/office/drawing/2014/main" xmlns="" id="{F2129748-6936-4DC1-A130-9ED21DD3AB65}"/>
              </a:ext>
            </a:extLst>
          </p:cNvPr>
          <p:cNvSpPr/>
          <p:nvPr/>
        </p:nvSpPr>
        <p:spPr>
          <a:xfrm>
            <a:off x="7384623" y="2603471"/>
            <a:ext cx="3774257" cy="2748060"/>
          </a:xfrm>
          <a:prstGeom prst="rect">
            <a:avLst/>
          </a:prstGeom>
        </p:spPr>
        <p:txBody>
          <a:bodyPr wrap="square" lIns="0" tIns="0" rIns="0" bIns="0">
            <a:spAutoFit/>
          </a:bodyPr>
          <a:lstStyle/>
          <a:p>
            <a:pPr>
              <a:lnSpc>
                <a:spcPct val="150000"/>
              </a:lnSpc>
            </a:pPr>
            <a:r>
              <a:rPr lang="zh-CN" altLang="en-US" sz="800" dirty="0">
                <a:solidFill>
                  <a:schemeClr val="bg1"/>
                </a:solidFill>
                <a:cs typeface="+mn-ea"/>
                <a:sym typeface="+mn-lt"/>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GB" altLang="zh-CN" sz="800" dirty="0">
              <a:solidFill>
                <a:schemeClr val="bg1"/>
              </a:solidFill>
              <a:cs typeface="+mn-ea"/>
              <a:sym typeface="+mn-lt"/>
            </a:endParaRPr>
          </a:p>
        </p:txBody>
      </p:sp>
    </p:spTree>
    <p:extLst>
      <p:ext uri="{BB962C8B-B14F-4D97-AF65-F5344CB8AC3E}">
        <p14:creationId xmlns:p14="http://schemas.microsoft.com/office/powerpoint/2010/main" val="2696086138"/>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040BF376-58D8-48F6-BCE7-5D2CD2018D11}"/>
              </a:ext>
            </a:extLst>
          </p:cNvPr>
          <p:cNvSpPr/>
          <p:nvPr/>
        </p:nvSpPr>
        <p:spPr>
          <a:xfrm>
            <a:off x="0" y="-1"/>
            <a:ext cx="12192000" cy="6858000"/>
          </a:xfrm>
          <a:prstGeom prst="rect">
            <a:avLst/>
          </a:prstGeom>
          <a:noFill/>
          <a:ln w="7620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文本框 27">
            <a:extLst>
              <a:ext uri="{FF2B5EF4-FFF2-40B4-BE49-F238E27FC236}">
                <a16:creationId xmlns:a16="http://schemas.microsoft.com/office/drawing/2014/main" xmlns="" id="{620031DD-3EED-4E39-A9D1-84F1A9F1B8AA}"/>
              </a:ext>
            </a:extLst>
          </p:cNvPr>
          <p:cNvSpPr txBox="1"/>
          <p:nvPr/>
        </p:nvSpPr>
        <p:spPr>
          <a:xfrm>
            <a:off x="5794548" y="2828835"/>
            <a:ext cx="5912382" cy="1200329"/>
          </a:xfrm>
          <a:prstGeom prst="rect">
            <a:avLst/>
          </a:prstGeom>
          <a:noFill/>
        </p:spPr>
        <p:txBody>
          <a:bodyPr wrap="square" rtlCol="0">
            <a:spAutoFit/>
          </a:bodyPr>
          <a:lstStyle/>
          <a:p>
            <a:r>
              <a:rPr lang="zh-CN" altLang="en-US" sz="7200" dirty="0">
                <a:solidFill>
                  <a:srgbClr val="775D5D"/>
                </a:solidFill>
                <a:cs typeface="+mn-ea"/>
                <a:sym typeface="+mn-lt"/>
              </a:rPr>
              <a:t>法律知识讲座</a:t>
            </a:r>
            <a:endParaRPr lang="zh-CN" altLang="en-US" sz="1400" dirty="0">
              <a:solidFill>
                <a:srgbClr val="775D5D"/>
              </a:solidFill>
              <a:cs typeface="+mn-ea"/>
              <a:sym typeface="+mn-lt"/>
            </a:endParaRPr>
          </a:p>
        </p:txBody>
      </p:sp>
      <p:pic>
        <p:nvPicPr>
          <p:cNvPr id="4" name="图片 3">
            <a:extLst>
              <a:ext uri="{FF2B5EF4-FFF2-40B4-BE49-F238E27FC236}">
                <a16:creationId xmlns:a16="http://schemas.microsoft.com/office/drawing/2014/main" xmlns="" id="{07D1D251-BDE1-4696-BE5B-D68122CB337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2880" y="2915596"/>
            <a:ext cx="4161164" cy="1026806"/>
          </a:xfrm>
          <a:prstGeom prst="rect">
            <a:avLst/>
          </a:prstGeom>
        </p:spPr>
      </p:pic>
      <p:cxnSp>
        <p:nvCxnSpPr>
          <p:cNvPr id="7" name="直接连接符 6">
            <a:extLst>
              <a:ext uri="{FF2B5EF4-FFF2-40B4-BE49-F238E27FC236}">
                <a16:creationId xmlns:a16="http://schemas.microsoft.com/office/drawing/2014/main" xmlns="" id="{73D979E6-E83E-4BD6-A3FF-822A529A1B7E}"/>
              </a:ext>
            </a:extLst>
          </p:cNvPr>
          <p:cNvCxnSpPr>
            <a:cxnSpLocks/>
          </p:cNvCxnSpPr>
          <p:nvPr/>
        </p:nvCxnSpPr>
        <p:spPr>
          <a:xfrm>
            <a:off x="5607586" y="2863037"/>
            <a:ext cx="0" cy="1131924"/>
          </a:xfrm>
          <a:prstGeom prst="line">
            <a:avLst/>
          </a:prstGeom>
          <a:ln w="38100">
            <a:solidFill>
              <a:srgbClr val="775D5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950923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randombar(horizontal)">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刑法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0" name="图形 9" descr="监狱">
            <a:extLst>
              <a:ext uri="{FF2B5EF4-FFF2-40B4-BE49-F238E27FC236}">
                <a16:creationId xmlns:a16="http://schemas.microsoft.com/office/drawing/2014/main" xmlns="" id="{4C457E55-5DE8-4100-BFC8-8620E70D968C}"/>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725869" y="2825775"/>
            <a:ext cx="2648509" cy="2648509"/>
          </a:xfrm>
          <a:prstGeom prst="rect">
            <a:avLst/>
          </a:prstGeom>
        </p:spPr>
      </p:pic>
      <p:sp>
        <p:nvSpPr>
          <p:cNvPr id="20" name="Donut 44">
            <a:extLst>
              <a:ext uri="{FF2B5EF4-FFF2-40B4-BE49-F238E27FC236}">
                <a16:creationId xmlns:a16="http://schemas.microsoft.com/office/drawing/2014/main" xmlns="" id="{3CE8CAFD-0972-40BB-8FD9-C53144E6B4EF}"/>
              </a:ext>
            </a:extLst>
          </p:cNvPr>
          <p:cNvSpPr/>
          <p:nvPr/>
        </p:nvSpPr>
        <p:spPr>
          <a:xfrm>
            <a:off x="5700845" y="2825775"/>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22" name="Freeform 45">
            <a:extLst>
              <a:ext uri="{FF2B5EF4-FFF2-40B4-BE49-F238E27FC236}">
                <a16:creationId xmlns:a16="http://schemas.microsoft.com/office/drawing/2014/main" xmlns="" id="{EDC93269-9FF4-4F04-BEA3-680AEDF3B17E}"/>
              </a:ext>
            </a:extLst>
          </p:cNvPr>
          <p:cNvSpPr>
            <a:spLocks noEditPoints="1"/>
          </p:cNvSpPr>
          <p:nvPr/>
        </p:nvSpPr>
        <p:spPr bwMode="auto">
          <a:xfrm>
            <a:off x="5906602" y="3023216"/>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
        <p:nvSpPr>
          <p:cNvPr id="23" name="Freeform 46">
            <a:extLst>
              <a:ext uri="{FF2B5EF4-FFF2-40B4-BE49-F238E27FC236}">
                <a16:creationId xmlns:a16="http://schemas.microsoft.com/office/drawing/2014/main" xmlns="" id="{E7B81A92-E192-447E-A61F-33A75ADBA942}"/>
              </a:ext>
            </a:extLst>
          </p:cNvPr>
          <p:cNvSpPr>
            <a:spLocks noEditPoints="1"/>
          </p:cNvSpPr>
          <p:nvPr/>
        </p:nvSpPr>
        <p:spPr bwMode="auto">
          <a:xfrm>
            <a:off x="5878250" y="4548358"/>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
        <p:nvSpPr>
          <p:cNvPr id="24" name="Freeform 47">
            <a:extLst>
              <a:ext uri="{FF2B5EF4-FFF2-40B4-BE49-F238E27FC236}">
                <a16:creationId xmlns:a16="http://schemas.microsoft.com/office/drawing/2014/main" xmlns="" id="{D9753C12-C826-48AA-91F8-84BCAFC4E31A}"/>
              </a:ext>
            </a:extLst>
          </p:cNvPr>
          <p:cNvSpPr>
            <a:spLocks noEditPoints="1"/>
          </p:cNvSpPr>
          <p:nvPr/>
        </p:nvSpPr>
        <p:spPr bwMode="auto">
          <a:xfrm>
            <a:off x="8617804" y="4545838"/>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
        <p:nvSpPr>
          <p:cNvPr id="25" name="Freeform 48">
            <a:extLst>
              <a:ext uri="{FF2B5EF4-FFF2-40B4-BE49-F238E27FC236}">
                <a16:creationId xmlns:a16="http://schemas.microsoft.com/office/drawing/2014/main" xmlns="" id="{0ED8A1B2-CFC0-4DA6-803D-AE472C4A351C}"/>
              </a:ext>
            </a:extLst>
          </p:cNvPr>
          <p:cNvSpPr>
            <a:spLocks noEditPoints="1"/>
          </p:cNvSpPr>
          <p:nvPr/>
        </p:nvSpPr>
        <p:spPr bwMode="auto">
          <a:xfrm>
            <a:off x="8607672" y="3036069"/>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
        <p:nvSpPr>
          <p:cNvPr id="26" name="Donut 49">
            <a:extLst>
              <a:ext uri="{FF2B5EF4-FFF2-40B4-BE49-F238E27FC236}">
                <a16:creationId xmlns:a16="http://schemas.microsoft.com/office/drawing/2014/main" xmlns="" id="{415BB2D6-6082-4191-A7FE-A824CC770486}"/>
              </a:ext>
            </a:extLst>
          </p:cNvPr>
          <p:cNvSpPr/>
          <p:nvPr/>
        </p:nvSpPr>
        <p:spPr>
          <a:xfrm>
            <a:off x="8374248" y="4342813"/>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27" name="Donut 50">
            <a:extLst>
              <a:ext uri="{FF2B5EF4-FFF2-40B4-BE49-F238E27FC236}">
                <a16:creationId xmlns:a16="http://schemas.microsoft.com/office/drawing/2014/main" xmlns="" id="{366CC819-A5E0-4200-83CD-A6E47000D2F2}"/>
              </a:ext>
            </a:extLst>
          </p:cNvPr>
          <p:cNvSpPr/>
          <p:nvPr/>
        </p:nvSpPr>
        <p:spPr>
          <a:xfrm>
            <a:off x="5695425" y="4342966"/>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28" name="Donut 51">
            <a:extLst>
              <a:ext uri="{FF2B5EF4-FFF2-40B4-BE49-F238E27FC236}">
                <a16:creationId xmlns:a16="http://schemas.microsoft.com/office/drawing/2014/main" xmlns="" id="{DD16EF20-67B1-4227-8829-147F48FAADD0}"/>
              </a:ext>
            </a:extLst>
          </p:cNvPr>
          <p:cNvSpPr/>
          <p:nvPr/>
        </p:nvSpPr>
        <p:spPr>
          <a:xfrm>
            <a:off x="8368543" y="2825775"/>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29" name="TextBox 52">
            <a:extLst>
              <a:ext uri="{FF2B5EF4-FFF2-40B4-BE49-F238E27FC236}">
                <a16:creationId xmlns:a16="http://schemas.microsoft.com/office/drawing/2014/main" xmlns="" id="{C79BB45D-C1F2-485C-AD11-CA83104800D9}"/>
              </a:ext>
            </a:extLst>
          </p:cNvPr>
          <p:cNvSpPr txBox="1"/>
          <p:nvPr/>
        </p:nvSpPr>
        <p:spPr>
          <a:xfrm>
            <a:off x="6418097" y="3133778"/>
            <a:ext cx="1441420" cy="335028"/>
          </a:xfrm>
          <a:prstGeom prst="rect">
            <a:avLst/>
          </a:prstGeom>
          <a:noFill/>
        </p:spPr>
        <p:txBody>
          <a:bodyPr wrap="none" rtlCol="0">
            <a:spAutoFit/>
          </a:bodyPr>
          <a:lstStyle/>
          <a:p>
            <a:pPr>
              <a:lnSpc>
                <a:spcPct val="120000"/>
              </a:lnSpc>
            </a:pPr>
            <a:r>
              <a:rPr lang="zh-CN" altLang="en-US" sz="1400">
                <a:solidFill>
                  <a:schemeClr val="tx1">
                    <a:lumMod val="95000"/>
                    <a:lumOff val="5000"/>
                  </a:schemeClr>
                </a:solidFill>
                <a:cs typeface="+mn-ea"/>
                <a:sym typeface="+mn-lt"/>
              </a:rPr>
              <a:t>请替换文字内容</a:t>
            </a:r>
            <a:endParaRPr lang="en-GB" altLang="zh-CN" sz="1400" dirty="0">
              <a:solidFill>
                <a:schemeClr val="tx1">
                  <a:lumMod val="95000"/>
                  <a:lumOff val="5000"/>
                </a:schemeClr>
              </a:solidFill>
              <a:cs typeface="+mn-ea"/>
              <a:sym typeface="+mn-lt"/>
            </a:endParaRPr>
          </a:p>
        </p:txBody>
      </p:sp>
      <p:sp>
        <p:nvSpPr>
          <p:cNvPr id="30" name="TextBox 53">
            <a:extLst>
              <a:ext uri="{FF2B5EF4-FFF2-40B4-BE49-F238E27FC236}">
                <a16:creationId xmlns:a16="http://schemas.microsoft.com/office/drawing/2014/main" xmlns="" id="{676E4361-F760-4C83-8A85-CE82FF1D208B}"/>
              </a:ext>
            </a:extLst>
          </p:cNvPr>
          <p:cNvSpPr txBox="1"/>
          <p:nvPr/>
        </p:nvSpPr>
        <p:spPr>
          <a:xfrm>
            <a:off x="6360389" y="2864554"/>
            <a:ext cx="543739" cy="327077"/>
          </a:xfrm>
          <a:prstGeom prst="rect">
            <a:avLst/>
          </a:prstGeom>
          <a:noFill/>
        </p:spPr>
        <p:txBody>
          <a:bodyPr wrap="none" rtlCol="0">
            <a:spAutoFit/>
          </a:bodyPr>
          <a:lstStyle/>
          <a:p>
            <a:pPr algn="just">
              <a:lnSpc>
                <a:spcPct val="120000"/>
              </a:lnSpc>
            </a:pPr>
            <a:r>
              <a:rPr lang="en-US" sz="1400" b="1" dirty="0">
                <a:solidFill>
                  <a:schemeClr val="tx1">
                    <a:lumMod val="95000"/>
                    <a:lumOff val="5000"/>
                  </a:schemeClr>
                </a:solidFill>
                <a:cs typeface="+mn-ea"/>
                <a:sym typeface="+mn-lt"/>
              </a:rPr>
              <a:t>80%</a:t>
            </a:r>
            <a:endParaRPr lang="en-GB" sz="1400" b="1" dirty="0">
              <a:solidFill>
                <a:schemeClr val="tx1">
                  <a:lumMod val="95000"/>
                  <a:lumOff val="5000"/>
                </a:schemeClr>
              </a:solidFill>
              <a:cs typeface="+mn-ea"/>
              <a:sym typeface="+mn-lt"/>
            </a:endParaRPr>
          </a:p>
        </p:txBody>
      </p:sp>
      <p:sp>
        <p:nvSpPr>
          <p:cNvPr id="31" name="TextBox 54">
            <a:extLst>
              <a:ext uri="{FF2B5EF4-FFF2-40B4-BE49-F238E27FC236}">
                <a16:creationId xmlns:a16="http://schemas.microsoft.com/office/drawing/2014/main" xmlns="" id="{61CC5EDE-21B4-421B-9A56-68EE30A7B8B0}"/>
              </a:ext>
            </a:extLst>
          </p:cNvPr>
          <p:cNvSpPr txBox="1"/>
          <p:nvPr/>
        </p:nvSpPr>
        <p:spPr>
          <a:xfrm>
            <a:off x="9047051" y="3133778"/>
            <a:ext cx="1441420" cy="335028"/>
          </a:xfrm>
          <a:prstGeom prst="rect">
            <a:avLst/>
          </a:prstGeom>
          <a:noFill/>
        </p:spPr>
        <p:txBody>
          <a:bodyPr wrap="none" rtlCol="0">
            <a:spAutoFit/>
          </a:bodyPr>
          <a:lstStyle/>
          <a:p>
            <a:pPr>
              <a:lnSpc>
                <a:spcPct val="120000"/>
              </a:lnSpc>
            </a:pPr>
            <a:r>
              <a:rPr lang="zh-CN" altLang="en-US" sz="1400">
                <a:solidFill>
                  <a:schemeClr val="tx1">
                    <a:lumMod val="95000"/>
                    <a:lumOff val="5000"/>
                  </a:schemeClr>
                </a:solidFill>
                <a:cs typeface="+mn-ea"/>
                <a:sym typeface="+mn-lt"/>
              </a:rPr>
              <a:t>请替换文字内容</a:t>
            </a:r>
            <a:endParaRPr lang="en-GB" sz="1400" dirty="0">
              <a:solidFill>
                <a:schemeClr val="tx1">
                  <a:lumMod val="95000"/>
                  <a:lumOff val="5000"/>
                </a:schemeClr>
              </a:solidFill>
              <a:cs typeface="+mn-ea"/>
              <a:sym typeface="+mn-lt"/>
            </a:endParaRPr>
          </a:p>
        </p:txBody>
      </p:sp>
      <p:sp>
        <p:nvSpPr>
          <p:cNvPr id="32" name="TextBox 55">
            <a:extLst>
              <a:ext uri="{FF2B5EF4-FFF2-40B4-BE49-F238E27FC236}">
                <a16:creationId xmlns:a16="http://schemas.microsoft.com/office/drawing/2014/main" xmlns="" id="{8C296E3C-A003-44F6-94CD-F9EEF53DD042}"/>
              </a:ext>
            </a:extLst>
          </p:cNvPr>
          <p:cNvSpPr txBox="1"/>
          <p:nvPr/>
        </p:nvSpPr>
        <p:spPr>
          <a:xfrm>
            <a:off x="9045694" y="2864554"/>
            <a:ext cx="543739" cy="327077"/>
          </a:xfrm>
          <a:prstGeom prst="rect">
            <a:avLst/>
          </a:prstGeom>
          <a:noFill/>
        </p:spPr>
        <p:txBody>
          <a:bodyPr wrap="none" rtlCol="0">
            <a:spAutoFit/>
          </a:bodyPr>
          <a:lstStyle/>
          <a:p>
            <a:pPr algn="just">
              <a:lnSpc>
                <a:spcPct val="120000"/>
              </a:lnSpc>
            </a:pPr>
            <a:r>
              <a:rPr lang="en-US" sz="1400" b="1">
                <a:solidFill>
                  <a:schemeClr val="tx1">
                    <a:lumMod val="95000"/>
                    <a:lumOff val="5000"/>
                  </a:schemeClr>
                </a:solidFill>
                <a:cs typeface="+mn-ea"/>
                <a:sym typeface="+mn-lt"/>
              </a:rPr>
              <a:t>60%</a:t>
            </a:r>
            <a:endParaRPr lang="en-GB" sz="1400" b="1">
              <a:solidFill>
                <a:schemeClr val="tx1">
                  <a:lumMod val="95000"/>
                  <a:lumOff val="5000"/>
                </a:schemeClr>
              </a:solidFill>
              <a:cs typeface="+mn-ea"/>
              <a:sym typeface="+mn-lt"/>
            </a:endParaRPr>
          </a:p>
        </p:txBody>
      </p:sp>
      <p:sp>
        <p:nvSpPr>
          <p:cNvPr id="33" name="TextBox 56">
            <a:extLst>
              <a:ext uri="{FF2B5EF4-FFF2-40B4-BE49-F238E27FC236}">
                <a16:creationId xmlns:a16="http://schemas.microsoft.com/office/drawing/2014/main" xmlns="" id="{3F438234-A989-402D-8B01-A75F27621C6D}"/>
              </a:ext>
            </a:extLst>
          </p:cNvPr>
          <p:cNvSpPr txBox="1"/>
          <p:nvPr/>
        </p:nvSpPr>
        <p:spPr>
          <a:xfrm>
            <a:off x="6418097" y="4659726"/>
            <a:ext cx="1441420" cy="335028"/>
          </a:xfrm>
          <a:prstGeom prst="rect">
            <a:avLst/>
          </a:prstGeom>
          <a:noFill/>
        </p:spPr>
        <p:txBody>
          <a:bodyPr wrap="none" rtlCol="0">
            <a:spAutoFit/>
          </a:bodyPr>
          <a:lstStyle/>
          <a:p>
            <a:pPr>
              <a:lnSpc>
                <a:spcPct val="120000"/>
              </a:lnSpc>
            </a:pPr>
            <a:r>
              <a:rPr lang="zh-CN" altLang="en-US" sz="1400">
                <a:solidFill>
                  <a:schemeClr val="tx1">
                    <a:lumMod val="95000"/>
                    <a:lumOff val="5000"/>
                  </a:schemeClr>
                </a:solidFill>
                <a:cs typeface="+mn-ea"/>
                <a:sym typeface="+mn-lt"/>
              </a:rPr>
              <a:t>请替换文字内容</a:t>
            </a:r>
            <a:endParaRPr lang="en-GB" altLang="zh-CN" sz="1400" dirty="0">
              <a:solidFill>
                <a:schemeClr val="tx1">
                  <a:lumMod val="95000"/>
                  <a:lumOff val="5000"/>
                </a:schemeClr>
              </a:solidFill>
              <a:cs typeface="+mn-ea"/>
              <a:sym typeface="+mn-lt"/>
            </a:endParaRPr>
          </a:p>
        </p:txBody>
      </p:sp>
      <p:sp>
        <p:nvSpPr>
          <p:cNvPr id="34" name="TextBox 57">
            <a:extLst>
              <a:ext uri="{FF2B5EF4-FFF2-40B4-BE49-F238E27FC236}">
                <a16:creationId xmlns:a16="http://schemas.microsoft.com/office/drawing/2014/main" xmlns="" id="{D3C91A04-DCF3-4297-A537-B325C17A0948}"/>
              </a:ext>
            </a:extLst>
          </p:cNvPr>
          <p:cNvSpPr txBox="1"/>
          <p:nvPr/>
        </p:nvSpPr>
        <p:spPr>
          <a:xfrm>
            <a:off x="6360389" y="4373925"/>
            <a:ext cx="543739" cy="327077"/>
          </a:xfrm>
          <a:prstGeom prst="rect">
            <a:avLst/>
          </a:prstGeom>
          <a:noFill/>
        </p:spPr>
        <p:txBody>
          <a:bodyPr wrap="none" rtlCol="0">
            <a:spAutoFit/>
          </a:bodyPr>
          <a:lstStyle/>
          <a:p>
            <a:pPr algn="just">
              <a:lnSpc>
                <a:spcPct val="120000"/>
              </a:lnSpc>
            </a:pPr>
            <a:r>
              <a:rPr lang="en-US" sz="1400" b="1">
                <a:solidFill>
                  <a:schemeClr val="tx1">
                    <a:lumMod val="95000"/>
                    <a:lumOff val="5000"/>
                  </a:schemeClr>
                </a:solidFill>
                <a:cs typeface="+mn-ea"/>
                <a:sym typeface="+mn-lt"/>
              </a:rPr>
              <a:t>93%</a:t>
            </a:r>
            <a:endParaRPr lang="en-GB" sz="1400" b="1">
              <a:solidFill>
                <a:schemeClr val="tx1">
                  <a:lumMod val="95000"/>
                  <a:lumOff val="5000"/>
                </a:schemeClr>
              </a:solidFill>
              <a:cs typeface="+mn-ea"/>
              <a:sym typeface="+mn-lt"/>
            </a:endParaRPr>
          </a:p>
        </p:txBody>
      </p:sp>
      <p:sp>
        <p:nvSpPr>
          <p:cNvPr id="35" name="TextBox 58">
            <a:extLst>
              <a:ext uri="{FF2B5EF4-FFF2-40B4-BE49-F238E27FC236}">
                <a16:creationId xmlns:a16="http://schemas.microsoft.com/office/drawing/2014/main" xmlns="" id="{9C711370-9350-49DB-AC49-5E68FE69FDE1}"/>
              </a:ext>
            </a:extLst>
          </p:cNvPr>
          <p:cNvSpPr txBox="1"/>
          <p:nvPr/>
        </p:nvSpPr>
        <p:spPr>
          <a:xfrm>
            <a:off x="9104556" y="4659726"/>
            <a:ext cx="1441420" cy="335028"/>
          </a:xfrm>
          <a:prstGeom prst="rect">
            <a:avLst/>
          </a:prstGeom>
          <a:noFill/>
        </p:spPr>
        <p:txBody>
          <a:bodyPr wrap="none" rtlCol="0">
            <a:spAutoFit/>
          </a:bodyPr>
          <a:lstStyle/>
          <a:p>
            <a:pPr>
              <a:lnSpc>
                <a:spcPct val="120000"/>
              </a:lnSpc>
            </a:pPr>
            <a:r>
              <a:rPr lang="zh-CN" altLang="en-US" sz="1400">
                <a:solidFill>
                  <a:schemeClr val="tx1">
                    <a:lumMod val="95000"/>
                    <a:lumOff val="5000"/>
                  </a:schemeClr>
                </a:solidFill>
                <a:cs typeface="+mn-ea"/>
                <a:sym typeface="+mn-lt"/>
              </a:rPr>
              <a:t>请替换文字内容</a:t>
            </a:r>
            <a:endParaRPr lang="en-GB" altLang="zh-CN" sz="1400" dirty="0">
              <a:solidFill>
                <a:schemeClr val="tx1">
                  <a:lumMod val="95000"/>
                  <a:lumOff val="5000"/>
                </a:schemeClr>
              </a:solidFill>
              <a:cs typeface="+mn-ea"/>
              <a:sym typeface="+mn-lt"/>
            </a:endParaRPr>
          </a:p>
        </p:txBody>
      </p:sp>
      <p:sp>
        <p:nvSpPr>
          <p:cNvPr id="36" name="TextBox 59">
            <a:extLst>
              <a:ext uri="{FF2B5EF4-FFF2-40B4-BE49-F238E27FC236}">
                <a16:creationId xmlns:a16="http://schemas.microsoft.com/office/drawing/2014/main" xmlns="" id="{E1580EE9-7AD6-4B95-9741-A411CD1740EC}"/>
              </a:ext>
            </a:extLst>
          </p:cNvPr>
          <p:cNvSpPr txBox="1"/>
          <p:nvPr/>
        </p:nvSpPr>
        <p:spPr>
          <a:xfrm>
            <a:off x="9048008" y="4373925"/>
            <a:ext cx="543739" cy="327077"/>
          </a:xfrm>
          <a:prstGeom prst="rect">
            <a:avLst/>
          </a:prstGeom>
          <a:noFill/>
        </p:spPr>
        <p:txBody>
          <a:bodyPr wrap="none" rtlCol="0">
            <a:spAutoFit/>
          </a:bodyPr>
          <a:lstStyle/>
          <a:p>
            <a:pPr algn="just">
              <a:lnSpc>
                <a:spcPct val="120000"/>
              </a:lnSpc>
            </a:pPr>
            <a:r>
              <a:rPr lang="en-US" sz="1400" b="1">
                <a:solidFill>
                  <a:schemeClr val="tx1">
                    <a:lumMod val="95000"/>
                    <a:lumOff val="5000"/>
                  </a:schemeClr>
                </a:solidFill>
                <a:cs typeface="+mn-ea"/>
                <a:sym typeface="+mn-lt"/>
              </a:rPr>
              <a:t>55%</a:t>
            </a:r>
            <a:endParaRPr lang="en-GB" sz="1400" b="1">
              <a:solidFill>
                <a:schemeClr val="tx1">
                  <a:lumMod val="95000"/>
                  <a:lumOff val="5000"/>
                </a:schemeClr>
              </a:solidFill>
              <a:cs typeface="+mn-ea"/>
              <a:sym typeface="+mn-lt"/>
            </a:endParaRPr>
          </a:p>
        </p:txBody>
      </p:sp>
      <p:sp>
        <p:nvSpPr>
          <p:cNvPr id="37" name="Rectangle 60">
            <a:extLst>
              <a:ext uri="{FF2B5EF4-FFF2-40B4-BE49-F238E27FC236}">
                <a16:creationId xmlns:a16="http://schemas.microsoft.com/office/drawing/2014/main" xmlns="" id="{E4B20613-11B7-44FA-97C7-3FB84BA49D32}"/>
              </a:ext>
            </a:extLst>
          </p:cNvPr>
          <p:cNvSpPr/>
          <p:nvPr/>
        </p:nvSpPr>
        <p:spPr>
          <a:xfrm>
            <a:off x="5647726" y="3560578"/>
            <a:ext cx="2400274" cy="527517"/>
          </a:xfrm>
          <a:prstGeom prst="rect">
            <a:avLst/>
          </a:prstGeom>
        </p:spPr>
        <p:txBody>
          <a:bodyPr wrap="square">
            <a:spAutoFit/>
          </a:bodyPr>
          <a:lstStyle/>
          <a:p>
            <a:pPr algn="just">
              <a:lnSpc>
                <a:spcPct val="120000"/>
              </a:lnSpc>
            </a:pPr>
            <a:r>
              <a:rPr lang="en-US" altLang="zh-CN" sz="800" dirty="0">
                <a:solidFill>
                  <a:schemeClr val="tx1">
                    <a:lumMod val="95000"/>
                    <a:lumOff val="5000"/>
                  </a:schemeClr>
                </a:solidFill>
                <a:cs typeface="+mn-ea"/>
                <a:sym typeface="+mn-lt"/>
              </a:rPr>
              <a:t>Please replace text, click add relevant headline, modify the text content, also can copy your content to this directly.</a:t>
            </a:r>
            <a:endParaRPr lang="en-GB" sz="800" dirty="0">
              <a:solidFill>
                <a:schemeClr val="tx1">
                  <a:lumMod val="95000"/>
                  <a:lumOff val="5000"/>
                </a:schemeClr>
              </a:solidFill>
              <a:cs typeface="+mn-ea"/>
              <a:sym typeface="+mn-lt"/>
            </a:endParaRPr>
          </a:p>
        </p:txBody>
      </p:sp>
      <p:sp>
        <p:nvSpPr>
          <p:cNvPr id="38" name="Rectangle 61">
            <a:extLst>
              <a:ext uri="{FF2B5EF4-FFF2-40B4-BE49-F238E27FC236}">
                <a16:creationId xmlns:a16="http://schemas.microsoft.com/office/drawing/2014/main" xmlns="" id="{FA8B999A-A416-4886-A307-426741A0DFC2}"/>
              </a:ext>
            </a:extLst>
          </p:cNvPr>
          <p:cNvSpPr/>
          <p:nvPr/>
        </p:nvSpPr>
        <p:spPr>
          <a:xfrm>
            <a:off x="5647726" y="5084124"/>
            <a:ext cx="2400274" cy="527517"/>
          </a:xfrm>
          <a:prstGeom prst="rect">
            <a:avLst/>
          </a:prstGeom>
        </p:spPr>
        <p:txBody>
          <a:bodyPr wrap="square">
            <a:spAutoFit/>
          </a:bodyPr>
          <a:lstStyle/>
          <a:p>
            <a:pPr algn="just">
              <a:lnSpc>
                <a:spcPct val="120000"/>
              </a:lnSpc>
            </a:pPr>
            <a:r>
              <a:rPr lang="en-US" altLang="zh-CN" sz="800" dirty="0">
                <a:solidFill>
                  <a:schemeClr val="tx1">
                    <a:lumMod val="95000"/>
                    <a:lumOff val="5000"/>
                  </a:schemeClr>
                </a:solidFill>
                <a:cs typeface="+mn-ea"/>
                <a:sym typeface="+mn-lt"/>
              </a:rPr>
              <a:t>Please replace text, click add relevant headline, modify the text content, also can copy your content to this directly.</a:t>
            </a:r>
            <a:endParaRPr lang="en-GB" sz="800" dirty="0">
              <a:solidFill>
                <a:schemeClr val="tx1">
                  <a:lumMod val="95000"/>
                  <a:lumOff val="5000"/>
                </a:schemeClr>
              </a:solidFill>
              <a:cs typeface="+mn-ea"/>
              <a:sym typeface="+mn-lt"/>
            </a:endParaRPr>
          </a:p>
        </p:txBody>
      </p:sp>
      <p:sp>
        <p:nvSpPr>
          <p:cNvPr id="39" name="Rectangle 62">
            <a:extLst>
              <a:ext uri="{FF2B5EF4-FFF2-40B4-BE49-F238E27FC236}">
                <a16:creationId xmlns:a16="http://schemas.microsoft.com/office/drawing/2014/main" xmlns="" id="{86F40921-65D8-43FC-95F5-49054E82C45B}"/>
              </a:ext>
            </a:extLst>
          </p:cNvPr>
          <p:cNvSpPr/>
          <p:nvPr/>
        </p:nvSpPr>
        <p:spPr>
          <a:xfrm>
            <a:off x="8312037" y="3560578"/>
            <a:ext cx="2400274" cy="527517"/>
          </a:xfrm>
          <a:prstGeom prst="rect">
            <a:avLst/>
          </a:prstGeom>
        </p:spPr>
        <p:txBody>
          <a:bodyPr wrap="square">
            <a:spAutoFit/>
          </a:bodyPr>
          <a:lstStyle/>
          <a:p>
            <a:pPr algn="just">
              <a:lnSpc>
                <a:spcPct val="120000"/>
              </a:lnSpc>
            </a:pPr>
            <a:r>
              <a:rPr lang="en-US" altLang="zh-CN" sz="800" dirty="0">
                <a:solidFill>
                  <a:schemeClr val="tx1">
                    <a:lumMod val="95000"/>
                    <a:lumOff val="5000"/>
                  </a:schemeClr>
                </a:solidFill>
                <a:cs typeface="+mn-ea"/>
                <a:sym typeface="+mn-lt"/>
              </a:rPr>
              <a:t>Please replace text, click add relevant headline, modify the text content, also can copy your content to this directly.</a:t>
            </a:r>
            <a:endParaRPr lang="en-GB" sz="800" dirty="0">
              <a:solidFill>
                <a:schemeClr val="tx1">
                  <a:lumMod val="95000"/>
                  <a:lumOff val="5000"/>
                </a:schemeClr>
              </a:solidFill>
              <a:cs typeface="+mn-ea"/>
              <a:sym typeface="+mn-lt"/>
            </a:endParaRPr>
          </a:p>
        </p:txBody>
      </p:sp>
      <p:sp>
        <p:nvSpPr>
          <p:cNvPr id="40" name="Rectangle 63">
            <a:extLst>
              <a:ext uri="{FF2B5EF4-FFF2-40B4-BE49-F238E27FC236}">
                <a16:creationId xmlns:a16="http://schemas.microsoft.com/office/drawing/2014/main" xmlns="" id="{30847F37-7C3C-469A-A0BE-143225C19939}"/>
              </a:ext>
            </a:extLst>
          </p:cNvPr>
          <p:cNvSpPr/>
          <p:nvPr/>
        </p:nvSpPr>
        <p:spPr>
          <a:xfrm>
            <a:off x="8305909" y="5084124"/>
            <a:ext cx="2400274" cy="527517"/>
          </a:xfrm>
          <a:prstGeom prst="rect">
            <a:avLst/>
          </a:prstGeom>
        </p:spPr>
        <p:txBody>
          <a:bodyPr wrap="square">
            <a:spAutoFit/>
          </a:bodyPr>
          <a:lstStyle/>
          <a:p>
            <a:pPr algn="just">
              <a:lnSpc>
                <a:spcPct val="120000"/>
              </a:lnSpc>
            </a:pPr>
            <a:r>
              <a:rPr lang="en-US" altLang="zh-CN" sz="800" dirty="0">
                <a:solidFill>
                  <a:schemeClr val="tx1">
                    <a:lumMod val="95000"/>
                    <a:lumOff val="5000"/>
                  </a:schemeClr>
                </a:solidFill>
                <a:cs typeface="+mn-ea"/>
                <a:sym typeface="+mn-lt"/>
              </a:rPr>
              <a:t>Please replace text, click add relevant headline, modify the text content, also can copy your content to this directly.</a:t>
            </a:r>
            <a:endParaRPr lang="en-GB" sz="800" dirty="0">
              <a:solidFill>
                <a:schemeClr val="tx1">
                  <a:lumMod val="95000"/>
                  <a:lumOff val="5000"/>
                </a:schemeClr>
              </a:solidFill>
              <a:cs typeface="+mn-ea"/>
              <a:sym typeface="+mn-lt"/>
            </a:endParaRPr>
          </a:p>
        </p:txBody>
      </p:sp>
    </p:spTree>
    <p:extLst>
      <p:ext uri="{BB962C8B-B14F-4D97-AF65-F5344CB8AC3E}">
        <p14:creationId xmlns:p14="http://schemas.microsoft.com/office/powerpoint/2010/main" val="49632260"/>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p:cTn id="11" dur="500" fill="hold"/>
                                        <p:tgtEl>
                                          <p:spTgt spid="20"/>
                                        </p:tgtEl>
                                        <p:attrNameLst>
                                          <p:attrName>ppt_w</p:attrName>
                                        </p:attrNameLst>
                                      </p:cBhvr>
                                      <p:tavLst>
                                        <p:tav tm="0">
                                          <p:val>
                                            <p:fltVal val="0"/>
                                          </p:val>
                                        </p:tav>
                                        <p:tav tm="100000">
                                          <p:val>
                                            <p:strVal val="#ppt_w"/>
                                          </p:val>
                                        </p:tav>
                                      </p:tavLst>
                                    </p:anim>
                                    <p:anim calcmode="lin" valueType="num">
                                      <p:cBhvr>
                                        <p:cTn id="12" dur="500" fill="hold"/>
                                        <p:tgtEl>
                                          <p:spTgt spid="20"/>
                                        </p:tgtEl>
                                        <p:attrNameLst>
                                          <p:attrName>ppt_h</p:attrName>
                                        </p:attrNameLst>
                                      </p:cBhvr>
                                      <p:tavLst>
                                        <p:tav tm="0">
                                          <p:val>
                                            <p:fltVal val="0"/>
                                          </p:val>
                                        </p:tav>
                                        <p:tav tm="100000">
                                          <p:val>
                                            <p:strVal val="#ppt_h"/>
                                          </p:val>
                                        </p:tav>
                                      </p:tavLst>
                                    </p:anim>
                                    <p:anim calcmode="lin" valueType="num">
                                      <p:cBhvr>
                                        <p:cTn id="13" dur="500" fill="hold"/>
                                        <p:tgtEl>
                                          <p:spTgt spid="20"/>
                                        </p:tgtEl>
                                        <p:attrNameLst>
                                          <p:attrName>style.rotation</p:attrName>
                                        </p:attrNameLst>
                                      </p:cBhvr>
                                      <p:tavLst>
                                        <p:tav tm="0">
                                          <p:val>
                                            <p:fltVal val="360"/>
                                          </p:val>
                                        </p:tav>
                                        <p:tav tm="100000">
                                          <p:val>
                                            <p:fltVal val="0"/>
                                          </p:val>
                                        </p:tav>
                                      </p:tavLst>
                                    </p:anim>
                                    <p:animEffect transition="in" filter="fade">
                                      <p:cBhvr>
                                        <p:cTn id="14" dur="500"/>
                                        <p:tgtEl>
                                          <p:spTgt spid="20"/>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 calcmode="lin" valueType="num">
                                      <p:cBhvr>
                                        <p:cTn id="20" dur="500" fill="hold"/>
                                        <p:tgtEl>
                                          <p:spTgt spid="22"/>
                                        </p:tgtEl>
                                        <p:attrNameLst>
                                          <p:attrName>style.rotation</p:attrName>
                                        </p:attrNameLst>
                                      </p:cBhvr>
                                      <p:tavLst>
                                        <p:tav tm="0">
                                          <p:val>
                                            <p:fltVal val="360"/>
                                          </p:val>
                                        </p:tav>
                                        <p:tav tm="100000">
                                          <p:val>
                                            <p:fltVal val="0"/>
                                          </p:val>
                                        </p:tav>
                                      </p:tavLst>
                                    </p:anim>
                                    <p:animEffect transition="in" filter="fade">
                                      <p:cBhvr>
                                        <p:cTn id="21" dur="500"/>
                                        <p:tgtEl>
                                          <p:spTgt spid="22"/>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fade">
                                      <p:cBhvr>
                                        <p:cTn id="25" dur="500"/>
                                        <p:tgtEl>
                                          <p:spTgt spid="30"/>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fade">
                                      <p:cBhvr>
                                        <p:cTn id="29" dur="500"/>
                                        <p:tgtEl>
                                          <p:spTgt spid="29"/>
                                        </p:tgtEl>
                                      </p:cBhvr>
                                    </p:animEffect>
                                  </p:childTnLst>
                                </p:cTn>
                              </p:par>
                            </p:childTnLst>
                          </p:cTn>
                        </p:par>
                        <p:par>
                          <p:cTn id="30" fill="hold">
                            <p:stCondLst>
                              <p:cond delay="2500"/>
                            </p:stCondLst>
                            <p:childTnLst>
                              <p:par>
                                <p:cTn id="31" presetID="53" presetClass="entr" presetSubtype="16"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 calcmode="lin" valueType="num">
                                      <p:cBhvr>
                                        <p:cTn id="33" dur="500" fill="hold"/>
                                        <p:tgtEl>
                                          <p:spTgt spid="37"/>
                                        </p:tgtEl>
                                        <p:attrNameLst>
                                          <p:attrName>ppt_w</p:attrName>
                                        </p:attrNameLst>
                                      </p:cBhvr>
                                      <p:tavLst>
                                        <p:tav tm="0">
                                          <p:val>
                                            <p:fltVal val="0"/>
                                          </p:val>
                                        </p:tav>
                                        <p:tav tm="100000">
                                          <p:val>
                                            <p:strVal val="#ppt_w"/>
                                          </p:val>
                                        </p:tav>
                                      </p:tavLst>
                                    </p:anim>
                                    <p:anim calcmode="lin" valueType="num">
                                      <p:cBhvr>
                                        <p:cTn id="34" dur="500" fill="hold"/>
                                        <p:tgtEl>
                                          <p:spTgt spid="37"/>
                                        </p:tgtEl>
                                        <p:attrNameLst>
                                          <p:attrName>ppt_h</p:attrName>
                                        </p:attrNameLst>
                                      </p:cBhvr>
                                      <p:tavLst>
                                        <p:tav tm="0">
                                          <p:val>
                                            <p:fltVal val="0"/>
                                          </p:val>
                                        </p:tav>
                                        <p:tav tm="100000">
                                          <p:val>
                                            <p:strVal val="#ppt_h"/>
                                          </p:val>
                                        </p:tav>
                                      </p:tavLst>
                                    </p:anim>
                                    <p:animEffect transition="in" filter="fade">
                                      <p:cBhvr>
                                        <p:cTn id="35" dur="500"/>
                                        <p:tgtEl>
                                          <p:spTgt spid="37"/>
                                        </p:tgtEl>
                                      </p:cBhvr>
                                    </p:animEffect>
                                  </p:childTnLst>
                                </p:cTn>
                              </p:par>
                            </p:childTnLst>
                          </p:cTn>
                        </p:par>
                        <p:par>
                          <p:cTn id="36" fill="hold">
                            <p:stCondLst>
                              <p:cond delay="3000"/>
                            </p:stCondLst>
                            <p:childTnLst>
                              <p:par>
                                <p:cTn id="37" presetID="49" presetClass="entr" presetSubtype="0" decel="10000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500" fill="hold"/>
                                        <p:tgtEl>
                                          <p:spTgt spid="28"/>
                                        </p:tgtEl>
                                        <p:attrNameLst>
                                          <p:attrName>ppt_w</p:attrName>
                                        </p:attrNameLst>
                                      </p:cBhvr>
                                      <p:tavLst>
                                        <p:tav tm="0">
                                          <p:val>
                                            <p:fltVal val="0"/>
                                          </p:val>
                                        </p:tav>
                                        <p:tav tm="100000">
                                          <p:val>
                                            <p:strVal val="#ppt_w"/>
                                          </p:val>
                                        </p:tav>
                                      </p:tavLst>
                                    </p:anim>
                                    <p:anim calcmode="lin" valueType="num">
                                      <p:cBhvr>
                                        <p:cTn id="40" dur="500" fill="hold"/>
                                        <p:tgtEl>
                                          <p:spTgt spid="28"/>
                                        </p:tgtEl>
                                        <p:attrNameLst>
                                          <p:attrName>ppt_h</p:attrName>
                                        </p:attrNameLst>
                                      </p:cBhvr>
                                      <p:tavLst>
                                        <p:tav tm="0">
                                          <p:val>
                                            <p:fltVal val="0"/>
                                          </p:val>
                                        </p:tav>
                                        <p:tav tm="100000">
                                          <p:val>
                                            <p:strVal val="#ppt_h"/>
                                          </p:val>
                                        </p:tav>
                                      </p:tavLst>
                                    </p:anim>
                                    <p:anim calcmode="lin" valueType="num">
                                      <p:cBhvr>
                                        <p:cTn id="41" dur="500" fill="hold"/>
                                        <p:tgtEl>
                                          <p:spTgt spid="28"/>
                                        </p:tgtEl>
                                        <p:attrNameLst>
                                          <p:attrName>style.rotation</p:attrName>
                                        </p:attrNameLst>
                                      </p:cBhvr>
                                      <p:tavLst>
                                        <p:tav tm="0">
                                          <p:val>
                                            <p:fltVal val="360"/>
                                          </p:val>
                                        </p:tav>
                                        <p:tav tm="100000">
                                          <p:val>
                                            <p:fltVal val="0"/>
                                          </p:val>
                                        </p:tav>
                                      </p:tavLst>
                                    </p:anim>
                                    <p:animEffect transition="in" filter="fade">
                                      <p:cBhvr>
                                        <p:cTn id="42" dur="500"/>
                                        <p:tgtEl>
                                          <p:spTgt spid="28"/>
                                        </p:tgtEl>
                                      </p:cBhvr>
                                    </p:animEffect>
                                  </p:childTnLst>
                                </p:cTn>
                              </p:par>
                            </p:childTnLst>
                          </p:cTn>
                        </p:par>
                        <p:par>
                          <p:cTn id="43" fill="hold">
                            <p:stCondLst>
                              <p:cond delay="3500"/>
                            </p:stCondLst>
                            <p:childTnLst>
                              <p:par>
                                <p:cTn id="44" presetID="49" presetClass="entr" presetSubtype="0" decel="100000" fill="hold" grpId="0" nodeType="afterEffect">
                                  <p:stCondLst>
                                    <p:cond delay="0"/>
                                  </p:stCondLst>
                                  <p:childTnLst>
                                    <p:set>
                                      <p:cBhvr>
                                        <p:cTn id="45" dur="1" fill="hold">
                                          <p:stCondLst>
                                            <p:cond delay="0"/>
                                          </p:stCondLst>
                                        </p:cTn>
                                        <p:tgtEl>
                                          <p:spTgt spid="25"/>
                                        </p:tgtEl>
                                        <p:attrNameLst>
                                          <p:attrName>style.visibility</p:attrName>
                                        </p:attrNameLst>
                                      </p:cBhvr>
                                      <p:to>
                                        <p:strVal val="visible"/>
                                      </p:to>
                                    </p:set>
                                    <p:anim calcmode="lin" valueType="num">
                                      <p:cBhvr>
                                        <p:cTn id="46" dur="500" fill="hold"/>
                                        <p:tgtEl>
                                          <p:spTgt spid="25"/>
                                        </p:tgtEl>
                                        <p:attrNameLst>
                                          <p:attrName>ppt_w</p:attrName>
                                        </p:attrNameLst>
                                      </p:cBhvr>
                                      <p:tavLst>
                                        <p:tav tm="0">
                                          <p:val>
                                            <p:fltVal val="0"/>
                                          </p:val>
                                        </p:tav>
                                        <p:tav tm="100000">
                                          <p:val>
                                            <p:strVal val="#ppt_w"/>
                                          </p:val>
                                        </p:tav>
                                      </p:tavLst>
                                    </p:anim>
                                    <p:anim calcmode="lin" valueType="num">
                                      <p:cBhvr>
                                        <p:cTn id="47" dur="500" fill="hold"/>
                                        <p:tgtEl>
                                          <p:spTgt spid="25"/>
                                        </p:tgtEl>
                                        <p:attrNameLst>
                                          <p:attrName>ppt_h</p:attrName>
                                        </p:attrNameLst>
                                      </p:cBhvr>
                                      <p:tavLst>
                                        <p:tav tm="0">
                                          <p:val>
                                            <p:fltVal val="0"/>
                                          </p:val>
                                        </p:tav>
                                        <p:tav tm="100000">
                                          <p:val>
                                            <p:strVal val="#ppt_h"/>
                                          </p:val>
                                        </p:tav>
                                      </p:tavLst>
                                    </p:anim>
                                    <p:anim calcmode="lin" valueType="num">
                                      <p:cBhvr>
                                        <p:cTn id="48" dur="500" fill="hold"/>
                                        <p:tgtEl>
                                          <p:spTgt spid="25"/>
                                        </p:tgtEl>
                                        <p:attrNameLst>
                                          <p:attrName>style.rotation</p:attrName>
                                        </p:attrNameLst>
                                      </p:cBhvr>
                                      <p:tavLst>
                                        <p:tav tm="0">
                                          <p:val>
                                            <p:fltVal val="360"/>
                                          </p:val>
                                        </p:tav>
                                        <p:tav tm="100000">
                                          <p:val>
                                            <p:fltVal val="0"/>
                                          </p:val>
                                        </p:tav>
                                      </p:tavLst>
                                    </p:anim>
                                    <p:animEffect transition="in" filter="fade">
                                      <p:cBhvr>
                                        <p:cTn id="49" dur="500"/>
                                        <p:tgtEl>
                                          <p:spTgt spid="25"/>
                                        </p:tgtEl>
                                      </p:cBhvr>
                                    </p:animEffect>
                                  </p:childTnLst>
                                </p:cTn>
                              </p:par>
                            </p:childTnLst>
                          </p:cTn>
                        </p:par>
                        <p:par>
                          <p:cTn id="50" fill="hold">
                            <p:stCondLst>
                              <p:cond delay="4000"/>
                            </p:stCondLst>
                            <p:childTnLst>
                              <p:par>
                                <p:cTn id="51" presetID="10"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childTnLst>
                                </p:cTn>
                              </p:par>
                            </p:childTnLst>
                          </p:cTn>
                        </p:par>
                        <p:par>
                          <p:cTn id="54" fill="hold">
                            <p:stCondLst>
                              <p:cond delay="4500"/>
                            </p:stCondLst>
                            <p:childTnLst>
                              <p:par>
                                <p:cTn id="55" presetID="10" presetClass="entr" presetSubtype="0" fill="hold" grpId="0" nodeType="after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fade">
                                      <p:cBhvr>
                                        <p:cTn id="57" dur="500"/>
                                        <p:tgtEl>
                                          <p:spTgt spid="31"/>
                                        </p:tgtEl>
                                      </p:cBhvr>
                                    </p:animEffect>
                                  </p:childTnLst>
                                </p:cTn>
                              </p:par>
                            </p:childTnLst>
                          </p:cTn>
                        </p:par>
                        <p:par>
                          <p:cTn id="58" fill="hold">
                            <p:stCondLst>
                              <p:cond delay="5000"/>
                            </p:stCondLst>
                            <p:childTnLst>
                              <p:par>
                                <p:cTn id="59" presetID="53" presetClass="entr" presetSubtype="16"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 calcmode="lin" valueType="num">
                                      <p:cBhvr>
                                        <p:cTn id="61" dur="500" fill="hold"/>
                                        <p:tgtEl>
                                          <p:spTgt spid="39"/>
                                        </p:tgtEl>
                                        <p:attrNameLst>
                                          <p:attrName>ppt_w</p:attrName>
                                        </p:attrNameLst>
                                      </p:cBhvr>
                                      <p:tavLst>
                                        <p:tav tm="0">
                                          <p:val>
                                            <p:fltVal val="0"/>
                                          </p:val>
                                        </p:tav>
                                        <p:tav tm="100000">
                                          <p:val>
                                            <p:strVal val="#ppt_w"/>
                                          </p:val>
                                        </p:tav>
                                      </p:tavLst>
                                    </p:anim>
                                    <p:anim calcmode="lin" valueType="num">
                                      <p:cBhvr>
                                        <p:cTn id="62" dur="500" fill="hold"/>
                                        <p:tgtEl>
                                          <p:spTgt spid="39"/>
                                        </p:tgtEl>
                                        <p:attrNameLst>
                                          <p:attrName>ppt_h</p:attrName>
                                        </p:attrNameLst>
                                      </p:cBhvr>
                                      <p:tavLst>
                                        <p:tav tm="0">
                                          <p:val>
                                            <p:fltVal val="0"/>
                                          </p:val>
                                        </p:tav>
                                        <p:tav tm="100000">
                                          <p:val>
                                            <p:strVal val="#ppt_h"/>
                                          </p:val>
                                        </p:tav>
                                      </p:tavLst>
                                    </p:anim>
                                    <p:animEffect transition="in" filter="fade">
                                      <p:cBhvr>
                                        <p:cTn id="63" dur="500"/>
                                        <p:tgtEl>
                                          <p:spTgt spid="39"/>
                                        </p:tgtEl>
                                      </p:cBhvr>
                                    </p:animEffect>
                                  </p:childTnLst>
                                </p:cTn>
                              </p:par>
                            </p:childTnLst>
                          </p:cTn>
                        </p:par>
                        <p:par>
                          <p:cTn id="64" fill="hold">
                            <p:stCondLst>
                              <p:cond delay="5500"/>
                            </p:stCondLst>
                            <p:childTnLst>
                              <p:par>
                                <p:cTn id="65" presetID="49" presetClass="entr" presetSubtype="0" decel="10000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 calcmode="lin" valueType="num">
                                      <p:cBhvr>
                                        <p:cTn id="67" dur="500" fill="hold"/>
                                        <p:tgtEl>
                                          <p:spTgt spid="27"/>
                                        </p:tgtEl>
                                        <p:attrNameLst>
                                          <p:attrName>ppt_w</p:attrName>
                                        </p:attrNameLst>
                                      </p:cBhvr>
                                      <p:tavLst>
                                        <p:tav tm="0">
                                          <p:val>
                                            <p:fltVal val="0"/>
                                          </p:val>
                                        </p:tav>
                                        <p:tav tm="100000">
                                          <p:val>
                                            <p:strVal val="#ppt_w"/>
                                          </p:val>
                                        </p:tav>
                                      </p:tavLst>
                                    </p:anim>
                                    <p:anim calcmode="lin" valueType="num">
                                      <p:cBhvr>
                                        <p:cTn id="68" dur="500" fill="hold"/>
                                        <p:tgtEl>
                                          <p:spTgt spid="27"/>
                                        </p:tgtEl>
                                        <p:attrNameLst>
                                          <p:attrName>ppt_h</p:attrName>
                                        </p:attrNameLst>
                                      </p:cBhvr>
                                      <p:tavLst>
                                        <p:tav tm="0">
                                          <p:val>
                                            <p:fltVal val="0"/>
                                          </p:val>
                                        </p:tav>
                                        <p:tav tm="100000">
                                          <p:val>
                                            <p:strVal val="#ppt_h"/>
                                          </p:val>
                                        </p:tav>
                                      </p:tavLst>
                                    </p:anim>
                                    <p:anim calcmode="lin" valueType="num">
                                      <p:cBhvr>
                                        <p:cTn id="69" dur="500" fill="hold"/>
                                        <p:tgtEl>
                                          <p:spTgt spid="27"/>
                                        </p:tgtEl>
                                        <p:attrNameLst>
                                          <p:attrName>style.rotation</p:attrName>
                                        </p:attrNameLst>
                                      </p:cBhvr>
                                      <p:tavLst>
                                        <p:tav tm="0">
                                          <p:val>
                                            <p:fltVal val="360"/>
                                          </p:val>
                                        </p:tav>
                                        <p:tav tm="100000">
                                          <p:val>
                                            <p:fltVal val="0"/>
                                          </p:val>
                                        </p:tav>
                                      </p:tavLst>
                                    </p:anim>
                                    <p:animEffect transition="in" filter="fade">
                                      <p:cBhvr>
                                        <p:cTn id="70" dur="500"/>
                                        <p:tgtEl>
                                          <p:spTgt spid="27"/>
                                        </p:tgtEl>
                                      </p:cBhvr>
                                    </p:animEffect>
                                  </p:childTnLst>
                                </p:cTn>
                              </p:par>
                            </p:childTnLst>
                          </p:cTn>
                        </p:par>
                        <p:par>
                          <p:cTn id="71" fill="hold">
                            <p:stCondLst>
                              <p:cond delay="6000"/>
                            </p:stCondLst>
                            <p:childTnLst>
                              <p:par>
                                <p:cTn id="72" presetID="49" presetClass="entr" presetSubtype="0" decel="10000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p:cTn id="74" dur="500" fill="hold"/>
                                        <p:tgtEl>
                                          <p:spTgt spid="23"/>
                                        </p:tgtEl>
                                        <p:attrNameLst>
                                          <p:attrName>ppt_w</p:attrName>
                                        </p:attrNameLst>
                                      </p:cBhvr>
                                      <p:tavLst>
                                        <p:tav tm="0">
                                          <p:val>
                                            <p:fltVal val="0"/>
                                          </p:val>
                                        </p:tav>
                                        <p:tav tm="100000">
                                          <p:val>
                                            <p:strVal val="#ppt_w"/>
                                          </p:val>
                                        </p:tav>
                                      </p:tavLst>
                                    </p:anim>
                                    <p:anim calcmode="lin" valueType="num">
                                      <p:cBhvr>
                                        <p:cTn id="75" dur="500" fill="hold"/>
                                        <p:tgtEl>
                                          <p:spTgt spid="23"/>
                                        </p:tgtEl>
                                        <p:attrNameLst>
                                          <p:attrName>ppt_h</p:attrName>
                                        </p:attrNameLst>
                                      </p:cBhvr>
                                      <p:tavLst>
                                        <p:tav tm="0">
                                          <p:val>
                                            <p:fltVal val="0"/>
                                          </p:val>
                                        </p:tav>
                                        <p:tav tm="100000">
                                          <p:val>
                                            <p:strVal val="#ppt_h"/>
                                          </p:val>
                                        </p:tav>
                                      </p:tavLst>
                                    </p:anim>
                                    <p:anim calcmode="lin" valueType="num">
                                      <p:cBhvr>
                                        <p:cTn id="76" dur="500" fill="hold"/>
                                        <p:tgtEl>
                                          <p:spTgt spid="23"/>
                                        </p:tgtEl>
                                        <p:attrNameLst>
                                          <p:attrName>style.rotation</p:attrName>
                                        </p:attrNameLst>
                                      </p:cBhvr>
                                      <p:tavLst>
                                        <p:tav tm="0">
                                          <p:val>
                                            <p:fltVal val="360"/>
                                          </p:val>
                                        </p:tav>
                                        <p:tav tm="100000">
                                          <p:val>
                                            <p:fltVal val="0"/>
                                          </p:val>
                                        </p:tav>
                                      </p:tavLst>
                                    </p:anim>
                                    <p:animEffect transition="in" filter="fade">
                                      <p:cBhvr>
                                        <p:cTn id="77" dur="500"/>
                                        <p:tgtEl>
                                          <p:spTgt spid="23"/>
                                        </p:tgtEl>
                                      </p:cBhvr>
                                    </p:animEffect>
                                  </p:childTnLst>
                                </p:cTn>
                              </p:par>
                            </p:childTnLst>
                          </p:cTn>
                        </p:par>
                        <p:par>
                          <p:cTn id="78" fill="hold">
                            <p:stCondLst>
                              <p:cond delay="6500"/>
                            </p:stCondLst>
                            <p:childTnLst>
                              <p:par>
                                <p:cTn id="79" presetID="10" presetClass="entr" presetSubtype="0"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fade">
                                      <p:cBhvr>
                                        <p:cTn id="81" dur="500"/>
                                        <p:tgtEl>
                                          <p:spTgt spid="34"/>
                                        </p:tgtEl>
                                      </p:cBhvr>
                                    </p:animEffect>
                                  </p:childTnLst>
                                </p:cTn>
                              </p:par>
                            </p:childTnLst>
                          </p:cTn>
                        </p:par>
                        <p:par>
                          <p:cTn id="82" fill="hold">
                            <p:stCondLst>
                              <p:cond delay="7000"/>
                            </p:stCondLst>
                            <p:childTnLst>
                              <p:par>
                                <p:cTn id="83" presetID="10" presetClass="entr" presetSubtype="0" fill="hold" grpId="0" nodeType="afterEffect">
                                  <p:stCondLst>
                                    <p:cond delay="0"/>
                                  </p:stCondLst>
                                  <p:childTnLst>
                                    <p:set>
                                      <p:cBhvr>
                                        <p:cTn id="84" dur="1" fill="hold">
                                          <p:stCondLst>
                                            <p:cond delay="0"/>
                                          </p:stCondLst>
                                        </p:cTn>
                                        <p:tgtEl>
                                          <p:spTgt spid="33"/>
                                        </p:tgtEl>
                                        <p:attrNameLst>
                                          <p:attrName>style.visibility</p:attrName>
                                        </p:attrNameLst>
                                      </p:cBhvr>
                                      <p:to>
                                        <p:strVal val="visible"/>
                                      </p:to>
                                    </p:set>
                                    <p:animEffect transition="in" filter="fade">
                                      <p:cBhvr>
                                        <p:cTn id="85" dur="500"/>
                                        <p:tgtEl>
                                          <p:spTgt spid="33"/>
                                        </p:tgtEl>
                                      </p:cBhvr>
                                    </p:animEffect>
                                  </p:childTnLst>
                                </p:cTn>
                              </p:par>
                            </p:childTnLst>
                          </p:cTn>
                        </p:par>
                        <p:par>
                          <p:cTn id="86" fill="hold">
                            <p:stCondLst>
                              <p:cond delay="7500"/>
                            </p:stCondLst>
                            <p:childTnLst>
                              <p:par>
                                <p:cTn id="87" presetID="53" presetClass="entr" presetSubtype="16" fill="hold" grpId="0" nodeType="afterEffect">
                                  <p:stCondLst>
                                    <p:cond delay="0"/>
                                  </p:stCondLst>
                                  <p:childTnLst>
                                    <p:set>
                                      <p:cBhvr>
                                        <p:cTn id="88" dur="1" fill="hold">
                                          <p:stCondLst>
                                            <p:cond delay="0"/>
                                          </p:stCondLst>
                                        </p:cTn>
                                        <p:tgtEl>
                                          <p:spTgt spid="38"/>
                                        </p:tgtEl>
                                        <p:attrNameLst>
                                          <p:attrName>style.visibility</p:attrName>
                                        </p:attrNameLst>
                                      </p:cBhvr>
                                      <p:to>
                                        <p:strVal val="visible"/>
                                      </p:to>
                                    </p:set>
                                    <p:anim calcmode="lin" valueType="num">
                                      <p:cBhvr>
                                        <p:cTn id="89" dur="500" fill="hold"/>
                                        <p:tgtEl>
                                          <p:spTgt spid="38"/>
                                        </p:tgtEl>
                                        <p:attrNameLst>
                                          <p:attrName>ppt_w</p:attrName>
                                        </p:attrNameLst>
                                      </p:cBhvr>
                                      <p:tavLst>
                                        <p:tav tm="0">
                                          <p:val>
                                            <p:fltVal val="0"/>
                                          </p:val>
                                        </p:tav>
                                        <p:tav tm="100000">
                                          <p:val>
                                            <p:strVal val="#ppt_w"/>
                                          </p:val>
                                        </p:tav>
                                      </p:tavLst>
                                    </p:anim>
                                    <p:anim calcmode="lin" valueType="num">
                                      <p:cBhvr>
                                        <p:cTn id="90" dur="500" fill="hold"/>
                                        <p:tgtEl>
                                          <p:spTgt spid="38"/>
                                        </p:tgtEl>
                                        <p:attrNameLst>
                                          <p:attrName>ppt_h</p:attrName>
                                        </p:attrNameLst>
                                      </p:cBhvr>
                                      <p:tavLst>
                                        <p:tav tm="0">
                                          <p:val>
                                            <p:fltVal val="0"/>
                                          </p:val>
                                        </p:tav>
                                        <p:tav tm="100000">
                                          <p:val>
                                            <p:strVal val="#ppt_h"/>
                                          </p:val>
                                        </p:tav>
                                      </p:tavLst>
                                    </p:anim>
                                    <p:animEffect transition="in" filter="fade">
                                      <p:cBhvr>
                                        <p:cTn id="91" dur="500"/>
                                        <p:tgtEl>
                                          <p:spTgt spid="38"/>
                                        </p:tgtEl>
                                      </p:cBhvr>
                                    </p:animEffect>
                                  </p:childTnLst>
                                </p:cTn>
                              </p:par>
                            </p:childTnLst>
                          </p:cTn>
                        </p:par>
                        <p:par>
                          <p:cTn id="92" fill="hold">
                            <p:stCondLst>
                              <p:cond delay="8000"/>
                            </p:stCondLst>
                            <p:childTnLst>
                              <p:par>
                                <p:cTn id="93" presetID="49" presetClass="entr" presetSubtype="0" decel="100000" fill="hold" grpId="0" nodeType="afterEffect">
                                  <p:stCondLst>
                                    <p:cond delay="0"/>
                                  </p:stCondLst>
                                  <p:childTnLst>
                                    <p:set>
                                      <p:cBhvr>
                                        <p:cTn id="94" dur="1" fill="hold">
                                          <p:stCondLst>
                                            <p:cond delay="0"/>
                                          </p:stCondLst>
                                        </p:cTn>
                                        <p:tgtEl>
                                          <p:spTgt spid="26"/>
                                        </p:tgtEl>
                                        <p:attrNameLst>
                                          <p:attrName>style.visibility</p:attrName>
                                        </p:attrNameLst>
                                      </p:cBhvr>
                                      <p:to>
                                        <p:strVal val="visible"/>
                                      </p:to>
                                    </p:set>
                                    <p:anim calcmode="lin" valueType="num">
                                      <p:cBhvr>
                                        <p:cTn id="95" dur="500" fill="hold"/>
                                        <p:tgtEl>
                                          <p:spTgt spid="26"/>
                                        </p:tgtEl>
                                        <p:attrNameLst>
                                          <p:attrName>ppt_w</p:attrName>
                                        </p:attrNameLst>
                                      </p:cBhvr>
                                      <p:tavLst>
                                        <p:tav tm="0">
                                          <p:val>
                                            <p:fltVal val="0"/>
                                          </p:val>
                                        </p:tav>
                                        <p:tav tm="100000">
                                          <p:val>
                                            <p:strVal val="#ppt_w"/>
                                          </p:val>
                                        </p:tav>
                                      </p:tavLst>
                                    </p:anim>
                                    <p:anim calcmode="lin" valueType="num">
                                      <p:cBhvr>
                                        <p:cTn id="96" dur="500" fill="hold"/>
                                        <p:tgtEl>
                                          <p:spTgt spid="26"/>
                                        </p:tgtEl>
                                        <p:attrNameLst>
                                          <p:attrName>ppt_h</p:attrName>
                                        </p:attrNameLst>
                                      </p:cBhvr>
                                      <p:tavLst>
                                        <p:tav tm="0">
                                          <p:val>
                                            <p:fltVal val="0"/>
                                          </p:val>
                                        </p:tav>
                                        <p:tav tm="100000">
                                          <p:val>
                                            <p:strVal val="#ppt_h"/>
                                          </p:val>
                                        </p:tav>
                                      </p:tavLst>
                                    </p:anim>
                                    <p:anim calcmode="lin" valueType="num">
                                      <p:cBhvr>
                                        <p:cTn id="97" dur="500" fill="hold"/>
                                        <p:tgtEl>
                                          <p:spTgt spid="26"/>
                                        </p:tgtEl>
                                        <p:attrNameLst>
                                          <p:attrName>style.rotation</p:attrName>
                                        </p:attrNameLst>
                                      </p:cBhvr>
                                      <p:tavLst>
                                        <p:tav tm="0">
                                          <p:val>
                                            <p:fltVal val="360"/>
                                          </p:val>
                                        </p:tav>
                                        <p:tav tm="100000">
                                          <p:val>
                                            <p:fltVal val="0"/>
                                          </p:val>
                                        </p:tav>
                                      </p:tavLst>
                                    </p:anim>
                                    <p:animEffect transition="in" filter="fade">
                                      <p:cBhvr>
                                        <p:cTn id="98" dur="500"/>
                                        <p:tgtEl>
                                          <p:spTgt spid="26"/>
                                        </p:tgtEl>
                                      </p:cBhvr>
                                    </p:animEffect>
                                  </p:childTnLst>
                                </p:cTn>
                              </p:par>
                            </p:childTnLst>
                          </p:cTn>
                        </p:par>
                        <p:par>
                          <p:cTn id="99" fill="hold">
                            <p:stCondLst>
                              <p:cond delay="8500"/>
                            </p:stCondLst>
                            <p:childTnLst>
                              <p:par>
                                <p:cTn id="100" presetID="49" presetClass="entr" presetSubtype="0" decel="100000"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p:cTn id="102" dur="500" fill="hold"/>
                                        <p:tgtEl>
                                          <p:spTgt spid="24"/>
                                        </p:tgtEl>
                                        <p:attrNameLst>
                                          <p:attrName>ppt_w</p:attrName>
                                        </p:attrNameLst>
                                      </p:cBhvr>
                                      <p:tavLst>
                                        <p:tav tm="0">
                                          <p:val>
                                            <p:fltVal val="0"/>
                                          </p:val>
                                        </p:tav>
                                        <p:tav tm="100000">
                                          <p:val>
                                            <p:strVal val="#ppt_w"/>
                                          </p:val>
                                        </p:tav>
                                      </p:tavLst>
                                    </p:anim>
                                    <p:anim calcmode="lin" valueType="num">
                                      <p:cBhvr>
                                        <p:cTn id="103" dur="500" fill="hold"/>
                                        <p:tgtEl>
                                          <p:spTgt spid="24"/>
                                        </p:tgtEl>
                                        <p:attrNameLst>
                                          <p:attrName>ppt_h</p:attrName>
                                        </p:attrNameLst>
                                      </p:cBhvr>
                                      <p:tavLst>
                                        <p:tav tm="0">
                                          <p:val>
                                            <p:fltVal val="0"/>
                                          </p:val>
                                        </p:tav>
                                        <p:tav tm="100000">
                                          <p:val>
                                            <p:strVal val="#ppt_h"/>
                                          </p:val>
                                        </p:tav>
                                      </p:tavLst>
                                    </p:anim>
                                    <p:anim calcmode="lin" valueType="num">
                                      <p:cBhvr>
                                        <p:cTn id="104" dur="500" fill="hold"/>
                                        <p:tgtEl>
                                          <p:spTgt spid="24"/>
                                        </p:tgtEl>
                                        <p:attrNameLst>
                                          <p:attrName>style.rotation</p:attrName>
                                        </p:attrNameLst>
                                      </p:cBhvr>
                                      <p:tavLst>
                                        <p:tav tm="0">
                                          <p:val>
                                            <p:fltVal val="360"/>
                                          </p:val>
                                        </p:tav>
                                        <p:tav tm="100000">
                                          <p:val>
                                            <p:fltVal val="0"/>
                                          </p:val>
                                        </p:tav>
                                      </p:tavLst>
                                    </p:anim>
                                    <p:animEffect transition="in" filter="fade">
                                      <p:cBhvr>
                                        <p:cTn id="105" dur="500"/>
                                        <p:tgtEl>
                                          <p:spTgt spid="24"/>
                                        </p:tgtEl>
                                      </p:cBhvr>
                                    </p:animEffect>
                                  </p:childTnLst>
                                </p:cTn>
                              </p:par>
                            </p:childTnLst>
                          </p:cTn>
                        </p:par>
                        <p:par>
                          <p:cTn id="106" fill="hold">
                            <p:stCondLst>
                              <p:cond delay="9000"/>
                            </p:stCondLst>
                            <p:childTnLst>
                              <p:par>
                                <p:cTn id="107" presetID="10" presetClass="entr" presetSubtype="0" fill="hold" grpId="0" nodeType="afterEffect">
                                  <p:stCondLst>
                                    <p:cond delay="0"/>
                                  </p:stCondLst>
                                  <p:childTnLst>
                                    <p:set>
                                      <p:cBhvr>
                                        <p:cTn id="108" dur="1" fill="hold">
                                          <p:stCondLst>
                                            <p:cond delay="0"/>
                                          </p:stCondLst>
                                        </p:cTn>
                                        <p:tgtEl>
                                          <p:spTgt spid="36"/>
                                        </p:tgtEl>
                                        <p:attrNameLst>
                                          <p:attrName>style.visibility</p:attrName>
                                        </p:attrNameLst>
                                      </p:cBhvr>
                                      <p:to>
                                        <p:strVal val="visible"/>
                                      </p:to>
                                    </p:set>
                                    <p:animEffect transition="in" filter="fade">
                                      <p:cBhvr>
                                        <p:cTn id="109" dur="500"/>
                                        <p:tgtEl>
                                          <p:spTgt spid="36"/>
                                        </p:tgtEl>
                                      </p:cBhvr>
                                    </p:animEffect>
                                  </p:childTnLst>
                                </p:cTn>
                              </p:par>
                            </p:childTnLst>
                          </p:cTn>
                        </p:par>
                        <p:par>
                          <p:cTn id="110" fill="hold">
                            <p:stCondLst>
                              <p:cond delay="9500"/>
                            </p:stCondLst>
                            <p:childTnLst>
                              <p:par>
                                <p:cTn id="111" presetID="10" presetClass="entr" presetSubtype="0" fill="hold" grpId="0" nodeType="afterEffect">
                                  <p:stCondLst>
                                    <p:cond delay="0"/>
                                  </p:stCondLst>
                                  <p:childTnLst>
                                    <p:set>
                                      <p:cBhvr>
                                        <p:cTn id="112" dur="1" fill="hold">
                                          <p:stCondLst>
                                            <p:cond delay="0"/>
                                          </p:stCondLst>
                                        </p:cTn>
                                        <p:tgtEl>
                                          <p:spTgt spid="35"/>
                                        </p:tgtEl>
                                        <p:attrNameLst>
                                          <p:attrName>style.visibility</p:attrName>
                                        </p:attrNameLst>
                                      </p:cBhvr>
                                      <p:to>
                                        <p:strVal val="visible"/>
                                      </p:to>
                                    </p:set>
                                    <p:animEffect transition="in" filter="fade">
                                      <p:cBhvr>
                                        <p:cTn id="113" dur="500"/>
                                        <p:tgtEl>
                                          <p:spTgt spid="35"/>
                                        </p:tgtEl>
                                      </p:cBhvr>
                                    </p:animEffect>
                                  </p:childTnLst>
                                </p:cTn>
                              </p:par>
                            </p:childTnLst>
                          </p:cTn>
                        </p:par>
                        <p:par>
                          <p:cTn id="114" fill="hold">
                            <p:stCondLst>
                              <p:cond delay="10000"/>
                            </p:stCondLst>
                            <p:childTnLst>
                              <p:par>
                                <p:cTn id="115" presetID="53" presetClass="entr" presetSubtype="16" fill="hold" grpId="0" nodeType="afterEffect">
                                  <p:stCondLst>
                                    <p:cond delay="0"/>
                                  </p:stCondLst>
                                  <p:childTnLst>
                                    <p:set>
                                      <p:cBhvr>
                                        <p:cTn id="116" dur="1" fill="hold">
                                          <p:stCondLst>
                                            <p:cond delay="0"/>
                                          </p:stCondLst>
                                        </p:cTn>
                                        <p:tgtEl>
                                          <p:spTgt spid="40"/>
                                        </p:tgtEl>
                                        <p:attrNameLst>
                                          <p:attrName>style.visibility</p:attrName>
                                        </p:attrNameLst>
                                      </p:cBhvr>
                                      <p:to>
                                        <p:strVal val="visible"/>
                                      </p:to>
                                    </p:set>
                                    <p:anim calcmode="lin" valueType="num">
                                      <p:cBhvr>
                                        <p:cTn id="117" dur="500" fill="hold"/>
                                        <p:tgtEl>
                                          <p:spTgt spid="40"/>
                                        </p:tgtEl>
                                        <p:attrNameLst>
                                          <p:attrName>ppt_w</p:attrName>
                                        </p:attrNameLst>
                                      </p:cBhvr>
                                      <p:tavLst>
                                        <p:tav tm="0">
                                          <p:val>
                                            <p:fltVal val="0"/>
                                          </p:val>
                                        </p:tav>
                                        <p:tav tm="100000">
                                          <p:val>
                                            <p:strVal val="#ppt_w"/>
                                          </p:val>
                                        </p:tav>
                                      </p:tavLst>
                                    </p:anim>
                                    <p:anim calcmode="lin" valueType="num">
                                      <p:cBhvr>
                                        <p:cTn id="118" dur="500" fill="hold"/>
                                        <p:tgtEl>
                                          <p:spTgt spid="40"/>
                                        </p:tgtEl>
                                        <p:attrNameLst>
                                          <p:attrName>ppt_h</p:attrName>
                                        </p:attrNameLst>
                                      </p:cBhvr>
                                      <p:tavLst>
                                        <p:tav tm="0">
                                          <p:val>
                                            <p:fltVal val="0"/>
                                          </p:val>
                                        </p:tav>
                                        <p:tav tm="100000">
                                          <p:val>
                                            <p:strVal val="#ppt_h"/>
                                          </p:val>
                                        </p:tav>
                                      </p:tavLst>
                                    </p:anim>
                                    <p:animEffect transition="in" filter="fade">
                                      <p:cBhvr>
                                        <p:cTn id="11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animBg="1"/>
      <p:bldP spid="25" grpId="0" animBg="1"/>
      <p:bldP spid="26" grpId="0" animBg="1"/>
      <p:bldP spid="27" grpId="0" animBg="1"/>
      <p:bldP spid="28" grpId="0" animBg="1"/>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民法</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10" name="图形 9" descr="人群 ">
            <a:extLst>
              <a:ext uri="{FF2B5EF4-FFF2-40B4-BE49-F238E27FC236}">
                <a16:creationId xmlns:a16="http://schemas.microsoft.com/office/drawing/2014/main" xmlns="" id="{DCE3BE0A-FAEE-4DFF-A044-3BAFD51D7ED2}"/>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1389275" y="3032794"/>
            <a:ext cx="2648509" cy="2648509"/>
          </a:xfrm>
          <a:prstGeom prst="rect">
            <a:avLst/>
          </a:prstGeom>
        </p:spPr>
      </p:pic>
      <p:sp>
        <p:nvSpPr>
          <p:cNvPr id="11" name="文本框 10">
            <a:extLst>
              <a:ext uri="{FF2B5EF4-FFF2-40B4-BE49-F238E27FC236}">
                <a16:creationId xmlns:a16="http://schemas.microsoft.com/office/drawing/2014/main" xmlns="" id="{03ECB925-73B1-4244-A91A-EA8FD594E91F}"/>
              </a:ext>
            </a:extLst>
          </p:cNvPr>
          <p:cNvSpPr txBox="1"/>
          <p:nvPr/>
        </p:nvSpPr>
        <p:spPr>
          <a:xfrm>
            <a:off x="4204002" y="3539135"/>
            <a:ext cx="3981708" cy="1754326"/>
          </a:xfrm>
          <a:prstGeom prst="rect">
            <a:avLst/>
          </a:prstGeom>
          <a:noFill/>
        </p:spPr>
        <p:txBody>
          <a:bodyPr wrap="square" rtlCol="0">
            <a:spAutoFit/>
          </a:bodyPr>
          <a:lstStyle/>
          <a:p>
            <a:pPr algn="ctr"/>
            <a:r>
              <a:rPr lang="zh-CN" altLang="en-US" sz="1200" dirty="0">
                <a:solidFill>
                  <a:srgbClr val="775D5D"/>
                </a:solidFill>
                <a:cs typeface="+mn-ea"/>
                <a:sym typeface="+mn-lt"/>
              </a:rPr>
              <a:t>此处输入文字此处输入文字此处此处输入文字此处输入文字此此处输入文字此处输入文字此处此处此处输入文字此处输入文字此处此处输入文字此处输入文字此此处输入文字此处输入文字此处此处此处输入文字此处输入文字此处此处输入文字此处输入文字此此处输入文字此处输入文字此处此处</a:t>
            </a:r>
          </a:p>
          <a:p>
            <a:pPr algn="ctr"/>
            <a:r>
              <a:rPr lang="zh-CN" altLang="en-US" sz="1200" dirty="0">
                <a:solidFill>
                  <a:srgbClr val="775D5D"/>
                </a:solidFill>
                <a:cs typeface="+mn-ea"/>
                <a:sym typeface="+mn-lt"/>
              </a:rPr>
              <a:t>此处输入文字此处输入文字此处此处输入文字此处输入文字此此处输入文字此处输入文字此处此处</a:t>
            </a:r>
          </a:p>
          <a:p>
            <a:pPr algn="ctr"/>
            <a:endParaRPr lang="zh-CN" altLang="en-US" sz="1200" dirty="0">
              <a:solidFill>
                <a:srgbClr val="775D5D"/>
              </a:solidFill>
              <a:cs typeface="+mn-ea"/>
              <a:sym typeface="+mn-lt"/>
            </a:endParaRPr>
          </a:p>
        </p:txBody>
      </p:sp>
      <p:pic>
        <p:nvPicPr>
          <p:cNvPr id="17" name="图形 16" descr="人群 ">
            <a:extLst>
              <a:ext uri="{FF2B5EF4-FFF2-40B4-BE49-F238E27FC236}">
                <a16:creationId xmlns:a16="http://schemas.microsoft.com/office/drawing/2014/main" xmlns="" id="{53DA8D9D-17DB-483B-B111-E7CC41B7BE7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8351928" y="3028235"/>
            <a:ext cx="2648509" cy="2648509"/>
          </a:xfrm>
          <a:prstGeom prst="rect">
            <a:avLst/>
          </a:prstGeom>
        </p:spPr>
      </p:pic>
      <p:sp>
        <p:nvSpPr>
          <p:cNvPr id="18" name="Donut 44">
            <a:extLst>
              <a:ext uri="{FF2B5EF4-FFF2-40B4-BE49-F238E27FC236}">
                <a16:creationId xmlns:a16="http://schemas.microsoft.com/office/drawing/2014/main" xmlns="" id="{3096E55E-299C-42DF-B9B5-C9120A9BBF8B}"/>
              </a:ext>
            </a:extLst>
          </p:cNvPr>
          <p:cNvSpPr/>
          <p:nvPr/>
        </p:nvSpPr>
        <p:spPr>
          <a:xfrm>
            <a:off x="2439755" y="2290948"/>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19" name="Freeform 45">
            <a:extLst>
              <a:ext uri="{FF2B5EF4-FFF2-40B4-BE49-F238E27FC236}">
                <a16:creationId xmlns:a16="http://schemas.microsoft.com/office/drawing/2014/main" xmlns="" id="{21B4EBAD-4227-4434-88D8-DF2F48C0CFF7}"/>
              </a:ext>
            </a:extLst>
          </p:cNvPr>
          <p:cNvSpPr>
            <a:spLocks noEditPoints="1"/>
          </p:cNvSpPr>
          <p:nvPr/>
        </p:nvSpPr>
        <p:spPr bwMode="auto">
          <a:xfrm>
            <a:off x="2645512" y="2488389"/>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
        <p:nvSpPr>
          <p:cNvPr id="20" name="Donut 44">
            <a:extLst>
              <a:ext uri="{FF2B5EF4-FFF2-40B4-BE49-F238E27FC236}">
                <a16:creationId xmlns:a16="http://schemas.microsoft.com/office/drawing/2014/main" xmlns="" id="{E0EB188F-6724-4F8C-B841-D522DD94B2A8}"/>
              </a:ext>
            </a:extLst>
          </p:cNvPr>
          <p:cNvSpPr/>
          <p:nvPr/>
        </p:nvSpPr>
        <p:spPr>
          <a:xfrm>
            <a:off x="9397423" y="2224863"/>
            <a:ext cx="724494" cy="724494"/>
          </a:xfrm>
          <a:prstGeom prst="donut">
            <a:avLst>
              <a:gd name="adj" fmla="val 6804"/>
            </a:avLst>
          </a:prstGeom>
          <a:solidFill>
            <a:srgbClr val="BD1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50">
              <a:solidFill>
                <a:schemeClr val="tx1">
                  <a:lumMod val="95000"/>
                  <a:lumOff val="5000"/>
                </a:schemeClr>
              </a:solidFill>
              <a:cs typeface="+mn-ea"/>
              <a:sym typeface="+mn-lt"/>
            </a:endParaRPr>
          </a:p>
        </p:txBody>
      </p:sp>
      <p:sp>
        <p:nvSpPr>
          <p:cNvPr id="22" name="Freeform 45">
            <a:extLst>
              <a:ext uri="{FF2B5EF4-FFF2-40B4-BE49-F238E27FC236}">
                <a16:creationId xmlns:a16="http://schemas.microsoft.com/office/drawing/2014/main" xmlns="" id="{561D554E-A5C5-4C22-8B23-F7C198C57D95}"/>
              </a:ext>
            </a:extLst>
          </p:cNvPr>
          <p:cNvSpPr>
            <a:spLocks noEditPoints="1"/>
          </p:cNvSpPr>
          <p:nvPr/>
        </p:nvSpPr>
        <p:spPr bwMode="auto">
          <a:xfrm>
            <a:off x="9603180" y="2422304"/>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rgbClr val="BD171E"/>
          </a:solidFill>
          <a:ln>
            <a:noFill/>
          </a:ln>
        </p:spPr>
        <p:txBody>
          <a:bodyPr vert="horz" wrap="square" lIns="96430" tIns="48216" rIns="96430" bIns="48216" numCol="1" anchor="t" anchorCtr="0" compatLnSpc="1"/>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50">
              <a:solidFill>
                <a:schemeClr val="tx1">
                  <a:lumMod val="95000"/>
                  <a:lumOff val="5000"/>
                </a:schemeClr>
              </a:solidFill>
              <a:cs typeface="+mn-ea"/>
              <a:sym typeface="+mn-lt"/>
            </a:endParaRPr>
          </a:p>
        </p:txBody>
      </p:sp>
    </p:spTree>
    <p:extLst>
      <p:ext uri="{BB962C8B-B14F-4D97-AF65-F5344CB8AC3E}">
        <p14:creationId xmlns:p14="http://schemas.microsoft.com/office/powerpoint/2010/main" val="335506490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childTnLst>
                          </p:cTn>
                        </p:par>
                        <p:par>
                          <p:cTn id="15" fill="hold">
                            <p:stCondLst>
                              <p:cond delay="1000"/>
                            </p:stCondLst>
                            <p:childTnLst>
                              <p:par>
                                <p:cTn id="16" presetID="49" presetClass="entr" presetSubtype="0" decel="10000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500" fill="hold"/>
                                        <p:tgtEl>
                                          <p:spTgt spid="19"/>
                                        </p:tgtEl>
                                        <p:attrNameLst>
                                          <p:attrName>ppt_w</p:attrName>
                                        </p:attrNameLst>
                                      </p:cBhvr>
                                      <p:tavLst>
                                        <p:tav tm="0">
                                          <p:val>
                                            <p:fltVal val="0"/>
                                          </p:val>
                                        </p:tav>
                                        <p:tav tm="100000">
                                          <p:val>
                                            <p:strVal val="#ppt_w"/>
                                          </p:val>
                                        </p:tav>
                                      </p:tavLst>
                                    </p:anim>
                                    <p:anim calcmode="lin" valueType="num">
                                      <p:cBhvr>
                                        <p:cTn id="19" dur="500" fill="hold"/>
                                        <p:tgtEl>
                                          <p:spTgt spid="19"/>
                                        </p:tgtEl>
                                        <p:attrNameLst>
                                          <p:attrName>ppt_h</p:attrName>
                                        </p:attrNameLst>
                                      </p:cBhvr>
                                      <p:tavLst>
                                        <p:tav tm="0">
                                          <p:val>
                                            <p:fltVal val="0"/>
                                          </p:val>
                                        </p:tav>
                                        <p:tav tm="100000">
                                          <p:val>
                                            <p:strVal val="#ppt_h"/>
                                          </p:val>
                                        </p:tav>
                                      </p:tavLst>
                                    </p:anim>
                                    <p:anim calcmode="lin" valueType="num">
                                      <p:cBhvr>
                                        <p:cTn id="20" dur="500" fill="hold"/>
                                        <p:tgtEl>
                                          <p:spTgt spid="19"/>
                                        </p:tgtEl>
                                        <p:attrNameLst>
                                          <p:attrName>style.rotation</p:attrName>
                                        </p:attrNameLst>
                                      </p:cBhvr>
                                      <p:tavLst>
                                        <p:tav tm="0">
                                          <p:val>
                                            <p:fltVal val="360"/>
                                          </p:val>
                                        </p:tav>
                                        <p:tav tm="100000">
                                          <p:val>
                                            <p:fltVal val="0"/>
                                          </p:val>
                                        </p:tav>
                                      </p:tavLst>
                                    </p:anim>
                                    <p:animEffect transition="in" filter="fade">
                                      <p:cBhvr>
                                        <p:cTn id="21" dur="500"/>
                                        <p:tgtEl>
                                          <p:spTgt spid="19"/>
                                        </p:tgtEl>
                                      </p:cBhvr>
                                    </p:animEffect>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 calcmode="lin" valueType="num">
                                      <p:cBhvr>
                                        <p:cTn id="27" dur="500" fill="hold"/>
                                        <p:tgtEl>
                                          <p:spTgt spid="20"/>
                                        </p:tgtEl>
                                        <p:attrNameLst>
                                          <p:attrName>style.rotation</p:attrName>
                                        </p:attrNameLst>
                                      </p:cBhvr>
                                      <p:tavLst>
                                        <p:tav tm="0">
                                          <p:val>
                                            <p:fltVal val="360"/>
                                          </p:val>
                                        </p:tav>
                                        <p:tav tm="100000">
                                          <p:val>
                                            <p:fltVal val="0"/>
                                          </p:val>
                                        </p:tav>
                                      </p:tavLst>
                                    </p:anim>
                                    <p:animEffect transition="in" filter="fade">
                                      <p:cBhvr>
                                        <p:cTn id="28" dur="500"/>
                                        <p:tgtEl>
                                          <p:spTgt spid="20"/>
                                        </p:tgtEl>
                                      </p:cBhvr>
                                    </p:animEffect>
                                  </p:childTnLst>
                                </p:cTn>
                              </p:par>
                            </p:childTnLst>
                          </p:cTn>
                        </p:par>
                        <p:par>
                          <p:cTn id="29" fill="hold">
                            <p:stCondLst>
                              <p:cond delay="2000"/>
                            </p:stCondLst>
                            <p:childTnLst>
                              <p:par>
                                <p:cTn id="30" presetID="49" presetClass="entr" presetSubtype="0" decel="100000"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 calcmode="lin" valueType="num">
                                      <p:cBhvr>
                                        <p:cTn id="34" dur="500" fill="hold"/>
                                        <p:tgtEl>
                                          <p:spTgt spid="22"/>
                                        </p:tgtEl>
                                        <p:attrNameLst>
                                          <p:attrName>style.rotation</p:attrName>
                                        </p:attrNameLst>
                                      </p:cBhvr>
                                      <p:tavLst>
                                        <p:tav tm="0">
                                          <p:val>
                                            <p:fltVal val="360"/>
                                          </p:val>
                                        </p:tav>
                                        <p:tav tm="100000">
                                          <p:val>
                                            <p:fltVal val="0"/>
                                          </p:val>
                                        </p:tav>
                                      </p:tavLst>
                                    </p:anim>
                                    <p:animEffect transition="in" filter="fade">
                                      <p:cBhvr>
                                        <p:cTn id="3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18" grpId="0" animBg="1"/>
      <p:bldP spid="19" grpId="0" animBg="1"/>
      <p:bldP spid="20" grpId="0" animBg="1"/>
      <p:bldP spid="2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DD8B31F9-4A29-4748-920F-55728ADC5B87}"/>
              </a:ext>
            </a:extLst>
          </p:cNvPr>
          <p:cNvSpPr txBox="1"/>
          <p:nvPr/>
        </p:nvSpPr>
        <p:spPr>
          <a:xfrm>
            <a:off x="2622970" y="4651969"/>
            <a:ext cx="7177893" cy="1077218"/>
          </a:xfrm>
          <a:prstGeom prst="rect">
            <a:avLst/>
          </a:prstGeom>
          <a:noFill/>
        </p:spPr>
        <p:txBody>
          <a:bodyPr wrap="square" rtlCol="0">
            <a:spAutoFit/>
          </a:bodyPr>
          <a:lstStyle/>
          <a:p>
            <a:pPr algn="ctr"/>
            <a:r>
              <a:rPr lang="zh-CN" altLang="en-US" sz="3600" dirty="0">
                <a:solidFill>
                  <a:schemeClr val="tx1">
                    <a:lumMod val="75000"/>
                    <a:lumOff val="25000"/>
                  </a:schemeClr>
                </a:solidFill>
                <a:cs typeface="+mn-ea"/>
                <a:sym typeface="+mn-lt"/>
              </a:rPr>
              <a:t>请在此处可输入名言或者宣传口号</a:t>
            </a:r>
            <a:endParaRPr lang="en-US" altLang="zh-CN" sz="3600" dirty="0">
              <a:solidFill>
                <a:schemeClr val="tx1">
                  <a:lumMod val="75000"/>
                  <a:lumOff val="25000"/>
                </a:schemeClr>
              </a:solidFill>
              <a:cs typeface="+mn-ea"/>
              <a:sym typeface="+mn-lt"/>
            </a:endParaRPr>
          </a:p>
          <a:p>
            <a:pPr algn="ctr"/>
            <a:r>
              <a:rPr lang="en-US" altLang="zh-CN" sz="1400" dirty="0">
                <a:solidFill>
                  <a:schemeClr val="tx1">
                    <a:lumMod val="75000"/>
                    <a:lumOff val="25000"/>
                  </a:schemeClr>
                </a:solidFill>
                <a:cs typeface="+mn-ea"/>
                <a:sym typeface="+mn-lt"/>
              </a:rPr>
              <a:t>Great achievement of the construction bank, can not know,</a:t>
            </a:r>
          </a:p>
          <a:p>
            <a:pPr algn="ctr"/>
            <a:r>
              <a:rPr lang="en-US" altLang="zh-CN" sz="1400" dirty="0">
                <a:solidFill>
                  <a:schemeClr val="tx1">
                    <a:lumMod val="75000"/>
                    <a:lumOff val="25000"/>
                  </a:schemeClr>
                </a:solidFill>
                <a:cs typeface="+mn-ea"/>
                <a:sym typeface="+mn-lt"/>
              </a:rPr>
              <a:t>but in can do it.</a:t>
            </a:r>
            <a:endParaRPr lang="zh-CN" altLang="en-US" sz="1400" dirty="0">
              <a:solidFill>
                <a:schemeClr val="tx1">
                  <a:lumMod val="75000"/>
                  <a:lumOff val="25000"/>
                </a:schemeClr>
              </a:solidFill>
              <a:cs typeface="+mn-ea"/>
              <a:sym typeface="+mn-lt"/>
            </a:endParaRPr>
          </a:p>
        </p:txBody>
      </p:sp>
      <p:sp>
        <p:nvSpPr>
          <p:cNvPr id="6" name="文本框 5">
            <a:extLst>
              <a:ext uri="{FF2B5EF4-FFF2-40B4-BE49-F238E27FC236}">
                <a16:creationId xmlns:a16="http://schemas.microsoft.com/office/drawing/2014/main" xmlns="" id="{3DB51E8E-4DB5-4E61-9850-BB21E176F2C6}"/>
              </a:ext>
            </a:extLst>
          </p:cNvPr>
          <p:cNvSpPr txBox="1"/>
          <p:nvPr/>
        </p:nvSpPr>
        <p:spPr>
          <a:xfrm>
            <a:off x="2745390" y="3178414"/>
            <a:ext cx="7177893" cy="1200329"/>
          </a:xfrm>
          <a:prstGeom prst="rect">
            <a:avLst/>
          </a:prstGeom>
          <a:noFill/>
        </p:spPr>
        <p:txBody>
          <a:bodyPr wrap="square" rtlCol="0">
            <a:spAutoFit/>
          </a:bodyPr>
          <a:lstStyle/>
          <a:p>
            <a:pPr algn="ctr"/>
            <a:r>
              <a:rPr lang="zh-CN" altLang="en-US" sz="7200" dirty="0">
                <a:solidFill>
                  <a:schemeClr val="tx1">
                    <a:lumMod val="75000"/>
                    <a:lumOff val="25000"/>
                  </a:schemeClr>
                </a:solidFill>
                <a:cs typeface="+mn-ea"/>
                <a:sym typeface="+mn-lt"/>
              </a:rPr>
              <a:t>结束语</a:t>
            </a:r>
            <a:endParaRPr lang="en-US" altLang="zh-CN" sz="7200" dirty="0">
              <a:solidFill>
                <a:schemeClr val="tx1">
                  <a:lumMod val="75000"/>
                  <a:lumOff val="25000"/>
                </a:schemeClr>
              </a:solidFill>
              <a:cs typeface="+mn-ea"/>
              <a:sym typeface="+mn-lt"/>
            </a:endParaRPr>
          </a:p>
        </p:txBody>
      </p:sp>
      <p:pic>
        <p:nvPicPr>
          <p:cNvPr id="5" name="图片 4">
            <a:extLst>
              <a:ext uri="{FF2B5EF4-FFF2-40B4-BE49-F238E27FC236}">
                <a16:creationId xmlns:a16="http://schemas.microsoft.com/office/drawing/2014/main" xmlns="" id="{D7D5ACBE-2D6D-4705-8F85-1471ABBEC20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45050" y="1779519"/>
            <a:ext cx="4133731" cy="1020037"/>
          </a:xfrm>
          <a:prstGeom prst="rect">
            <a:avLst/>
          </a:prstGeom>
        </p:spPr>
      </p:pic>
    </p:spTree>
    <p:extLst>
      <p:ext uri="{BB962C8B-B14F-4D97-AF65-F5344CB8AC3E}">
        <p14:creationId xmlns:p14="http://schemas.microsoft.com/office/powerpoint/2010/main" val="102819029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a:extLst>
              <a:ext uri="{FF2B5EF4-FFF2-40B4-BE49-F238E27FC236}">
                <a16:creationId xmlns:a16="http://schemas.microsoft.com/office/drawing/2014/main" xmlns="" id="{3CA4CD3B-8A27-4216-8917-4FE5119D701C}"/>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9">
            <a:extLst>
              <a:ext uri="{FF2B5EF4-FFF2-40B4-BE49-F238E27FC236}">
                <a16:creationId xmlns:a16="http://schemas.microsoft.com/office/drawing/2014/main" xmlns="" id="{9298E28D-0316-462C-A8CC-D721745701B4}"/>
              </a:ext>
            </a:extLst>
          </p:cNvPr>
          <p:cNvSpPr/>
          <p:nvPr/>
        </p:nvSpPr>
        <p:spPr>
          <a:xfrm>
            <a:off x="235025" y="239617"/>
            <a:ext cx="11721947" cy="6378766"/>
          </a:xfrm>
          <a:prstGeom prst="rect">
            <a:avLst/>
          </a:prstGeom>
          <a:noFill/>
          <a:ln w="46990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a:extLst>
              <a:ext uri="{FF2B5EF4-FFF2-40B4-BE49-F238E27FC236}">
                <a16:creationId xmlns:a16="http://schemas.microsoft.com/office/drawing/2014/main" xmlns="" id="{DBD5F9BE-6097-43A5-9946-D226217F4F80}"/>
              </a:ext>
            </a:extLst>
          </p:cNvPr>
          <p:cNvSpPr txBox="1"/>
          <p:nvPr/>
        </p:nvSpPr>
        <p:spPr>
          <a:xfrm>
            <a:off x="4189922" y="3570441"/>
            <a:ext cx="3960568" cy="1538884"/>
          </a:xfrm>
          <a:prstGeom prst="rect">
            <a:avLst/>
          </a:prstGeom>
          <a:noFill/>
        </p:spPr>
        <p:txBody>
          <a:bodyPr wrap="square" rtlCol="0">
            <a:spAutoFit/>
          </a:bodyPr>
          <a:lstStyle/>
          <a:p>
            <a:pPr algn="ctr"/>
            <a:r>
              <a:rPr lang="zh-CN" altLang="en-US" sz="6600" dirty="0">
                <a:solidFill>
                  <a:schemeClr val="tx1">
                    <a:lumMod val="75000"/>
                    <a:lumOff val="25000"/>
                  </a:schemeClr>
                </a:solidFill>
                <a:cs typeface="+mn-ea"/>
                <a:sym typeface="+mn-lt"/>
              </a:rPr>
              <a:t>谢谢观看</a:t>
            </a:r>
            <a:endParaRPr lang="en-US" altLang="zh-CN" sz="6600" dirty="0">
              <a:solidFill>
                <a:schemeClr val="tx1">
                  <a:lumMod val="75000"/>
                  <a:lumOff val="25000"/>
                </a:schemeClr>
              </a:solidFill>
              <a:cs typeface="+mn-ea"/>
              <a:sym typeface="+mn-lt"/>
            </a:endParaRPr>
          </a:p>
          <a:p>
            <a:pPr algn="ctr"/>
            <a:r>
              <a:rPr lang="en-US" altLang="zh-CN" sz="2800" dirty="0">
                <a:solidFill>
                  <a:schemeClr val="tx1">
                    <a:lumMod val="75000"/>
                    <a:lumOff val="25000"/>
                  </a:schemeClr>
                </a:solidFill>
                <a:cs typeface="+mn-ea"/>
                <a:sym typeface="+mn-lt"/>
              </a:rPr>
              <a:t>THANK YOU</a:t>
            </a:r>
            <a:endParaRPr lang="zh-CN" altLang="en-US" sz="2800" dirty="0">
              <a:solidFill>
                <a:schemeClr val="tx1">
                  <a:lumMod val="75000"/>
                  <a:lumOff val="25000"/>
                </a:schemeClr>
              </a:solidFill>
              <a:cs typeface="+mn-ea"/>
              <a:sym typeface="+mn-lt"/>
            </a:endParaRPr>
          </a:p>
        </p:txBody>
      </p:sp>
      <p:pic>
        <p:nvPicPr>
          <p:cNvPr id="8" name="图片 7">
            <a:extLst>
              <a:ext uri="{FF2B5EF4-FFF2-40B4-BE49-F238E27FC236}">
                <a16:creationId xmlns:a16="http://schemas.microsoft.com/office/drawing/2014/main" xmlns="" id="{4B889E01-A27E-4150-A7F3-192B827DE4D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189922" y="2310787"/>
            <a:ext cx="4133731" cy="1020037"/>
          </a:xfrm>
          <a:prstGeom prst="rect">
            <a:avLst/>
          </a:prstGeom>
        </p:spPr>
      </p:pic>
    </p:spTree>
    <p:extLst>
      <p:ext uri="{BB962C8B-B14F-4D97-AF65-F5344CB8AC3E}">
        <p14:creationId xmlns:p14="http://schemas.microsoft.com/office/powerpoint/2010/main" val="2386049207"/>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a:extLst>
              <a:ext uri="{FF2B5EF4-FFF2-40B4-BE49-F238E27FC236}">
                <a16:creationId xmlns:a16="http://schemas.microsoft.com/office/drawing/2014/main" xmlns="" id="{73C287CF-0052-41EB-BC03-CC0CA0FFDB27}"/>
              </a:ext>
            </a:extLst>
          </p:cNvPr>
          <p:cNvSpPr/>
          <p:nvPr/>
        </p:nvSpPr>
        <p:spPr>
          <a:xfrm>
            <a:off x="231354" y="231355"/>
            <a:ext cx="11721947" cy="6378766"/>
          </a:xfrm>
          <a:prstGeom prst="rect">
            <a:avLst/>
          </a:prstGeom>
          <a:noFill/>
          <a:ln w="46990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文本框 7">
            <a:extLst>
              <a:ext uri="{FF2B5EF4-FFF2-40B4-BE49-F238E27FC236}">
                <a16:creationId xmlns:a16="http://schemas.microsoft.com/office/drawing/2014/main" xmlns="" id="{DD8B31F9-4A29-4748-920F-55728ADC5B87}"/>
              </a:ext>
            </a:extLst>
          </p:cNvPr>
          <p:cNvSpPr txBox="1"/>
          <p:nvPr/>
        </p:nvSpPr>
        <p:spPr>
          <a:xfrm>
            <a:off x="3763665" y="4644051"/>
            <a:ext cx="8784545" cy="1077218"/>
          </a:xfrm>
          <a:prstGeom prst="rect">
            <a:avLst/>
          </a:prstGeom>
          <a:noFill/>
        </p:spPr>
        <p:txBody>
          <a:bodyPr wrap="square" rtlCol="0">
            <a:spAutoFit/>
          </a:bodyPr>
          <a:lstStyle/>
          <a:p>
            <a:pPr algn="ctr"/>
            <a:r>
              <a:rPr lang="zh-CN" altLang="en-US" sz="3600" dirty="0">
                <a:solidFill>
                  <a:schemeClr val="tx1">
                    <a:lumMod val="75000"/>
                    <a:lumOff val="25000"/>
                  </a:schemeClr>
                </a:solidFill>
                <a:cs typeface="+mn-ea"/>
                <a:sym typeface="+mn-lt"/>
              </a:rPr>
              <a:t>提问请举手</a:t>
            </a:r>
            <a:endParaRPr lang="en-US" altLang="zh-CN" sz="3600" dirty="0">
              <a:solidFill>
                <a:schemeClr val="tx1">
                  <a:lumMod val="75000"/>
                  <a:lumOff val="25000"/>
                </a:schemeClr>
              </a:solidFill>
              <a:cs typeface="+mn-ea"/>
              <a:sym typeface="+mn-lt"/>
            </a:endParaRPr>
          </a:p>
          <a:p>
            <a:pPr algn="ctr"/>
            <a:r>
              <a:rPr lang="en-US" altLang="zh-CN" sz="1400" dirty="0">
                <a:solidFill>
                  <a:schemeClr val="tx1">
                    <a:lumMod val="75000"/>
                    <a:lumOff val="25000"/>
                  </a:schemeClr>
                </a:solidFill>
                <a:cs typeface="+mn-ea"/>
                <a:sym typeface="+mn-lt"/>
              </a:rPr>
              <a:t>Great achievement of the construction bank, can not know,</a:t>
            </a:r>
          </a:p>
          <a:p>
            <a:pPr algn="ctr"/>
            <a:r>
              <a:rPr lang="en-US" altLang="zh-CN" sz="1400" dirty="0">
                <a:solidFill>
                  <a:schemeClr val="tx1">
                    <a:lumMod val="75000"/>
                    <a:lumOff val="25000"/>
                  </a:schemeClr>
                </a:solidFill>
                <a:cs typeface="+mn-ea"/>
                <a:sym typeface="+mn-lt"/>
              </a:rPr>
              <a:t>but in can do it.</a:t>
            </a:r>
            <a:endParaRPr lang="zh-CN" altLang="en-US" sz="1400" dirty="0">
              <a:solidFill>
                <a:schemeClr val="tx1">
                  <a:lumMod val="75000"/>
                  <a:lumOff val="25000"/>
                </a:schemeClr>
              </a:solidFill>
              <a:cs typeface="+mn-ea"/>
              <a:sym typeface="+mn-lt"/>
            </a:endParaRPr>
          </a:p>
        </p:txBody>
      </p:sp>
      <p:sp>
        <p:nvSpPr>
          <p:cNvPr id="6" name="文本框 5">
            <a:extLst>
              <a:ext uri="{FF2B5EF4-FFF2-40B4-BE49-F238E27FC236}">
                <a16:creationId xmlns:a16="http://schemas.microsoft.com/office/drawing/2014/main" xmlns="" id="{3DB51E8E-4DB5-4E61-9850-BB21E176F2C6}"/>
              </a:ext>
            </a:extLst>
          </p:cNvPr>
          <p:cNvSpPr txBox="1"/>
          <p:nvPr/>
        </p:nvSpPr>
        <p:spPr>
          <a:xfrm>
            <a:off x="6194893" y="3443722"/>
            <a:ext cx="7177893" cy="1200329"/>
          </a:xfrm>
          <a:prstGeom prst="rect">
            <a:avLst/>
          </a:prstGeom>
          <a:noFill/>
        </p:spPr>
        <p:txBody>
          <a:bodyPr wrap="square" rtlCol="0">
            <a:spAutoFit/>
          </a:bodyPr>
          <a:lstStyle/>
          <a:p>
            <a:r>
              <a:rPr lang="zh-CN" altLang="en-US" sz="7200" dirty="0">
                <a:solidFill>
                  <a:schemeClr val="tx1">
                    <a:lumMod val="75000"/>
                    <a:lumOff val="25000"/>
                  </a:schemeClr>
                </a:solidFill>
                <a:cs typeface="+mn-ea"/>
                <a:sym typeface="+mn-lt"/>
              </a:rPr>
              <a:t>互动问答</a:t>
            </a:r>
            <a:endParaRPr lang="en-US" altLang="zh-CN" sz="7200" dirty="0">
              <a:solidFill>
                <a:schemeClr val="tx1">
                  <a:lumMod val="75000"/>
                  <a:lumOff val="25000"/>
                </a:schemeClr>
              </a:solidFill>
              <a:cs typeface="+mn-ea"/>
              <a:sym typeface="+mn-lt"/>
            </a:endParaRPr>
          </a:p>
        </p:txBody>
      </p:sp>
      <p:pic>
        <p:nvPicPr>
          <p:cNvPr id="4" name="图形 3" descr="讲师">
            <a:extLst>
              <a:ext uri="{FF2B5EF4-FFF2-40B4-BE49-F238E27FC236}">
                <a16:creationId xmlns:a16="http://schemas.microsoft.com/office/drawing/2014/main" xmlns="" id="{C0337992-FD41-4169-A875-7A4641C3C3C2}"/>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447688" y="700323"/>
            <a:ext cx="5457353" cy="5457353"/>
          </a:xfrm>
          <a:prstGeom prst="rect">
            <a:avLst/>
          </a:prstGeom>
        </p:spPr>
      </p:pic>
      <p:pic>
        <p:nvPicPr>
          <p:cNvPr id="9" name="图片 8">
            <a:extLst>
              <a:ext uri="{FF2B5EF4-FFF2-40B4-BE49-F238E27FC236}">
                <a16:creationId xmlns:a16="http://schemas.microsoft.com/office/drawing/2014/main" xmlns="" id="{6C95188D-DF96-4BD2-A187-917423F6ADD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17867" y="2525821"/>
            <a:ext cx="3258135" cy="803975"/>
          </a:xfrm>
          <a:prstGeom prst="rect">
            <a:avLst/>
          </a:prstGeom>
        </p:spPr>
      </p:pic>
    </p:spTree>
    <p:extLst>
      <p:ext uri="{BB962C8B-B14F-4D97-AF65-F5344CB8AC3E}">
        <p14:creationId xmlns:p14="http://schemas.microsoft.com/office/powerpoint/2010/main" val="309184178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8" grpId="0"/>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48754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a:extLst>
              <a:ext uri="{FF2B5EF4-FFF2-40B4-BE49-F238E27FC236}">
                <a16:creationId xmlns:a16="http://schemas.microsoft.com/office/drawing/2014/main" xmlns="" id="{DD8B31F9-4A29-4748-920F-55728ADC5B87}"/>
              </a:ext>
            </a:extLst>
          </p:cNvPr>
          <p:cNvSpPr txBox="1"/>
          <p:nvPr/>
        </p:nvSpPr>
        <p:spPr>
          <a:xfrm>
            <a:off x="2507053" y="2838599"/>
            <a:ext cx="7177893" cy="2308324"/>
          </a:xfrm>
          <a:prstGeom prst="rect">
            <a:avLst/>
          </a:prstGeom>
          <a:noFill/>
        </p:spPr>
        <p:txBody>
          <a:bodyPr wrap="square" rtlCol="0">
            <a:spAutoFit/>
          </a:bodyPr>
          <a:lstStyle/>
          <a:p>
            <a:pPr algn="ctr"/>
            <a:r>
              <a:rPr lang="zh-CN" altLang="en-US" sz="4800" dirty="0">
                <a:solidFill>
                  <a:srgbClr val="BD171E"/>
                </a:solidFill>
                <a:cs typeface="+mn-ea"/>
                <a:sym typeface="+mn-lt"/>
              </a:rPr>
              <a:t>以史为鉴可以知兴亡</a:t>
            </a:r>
          </a:p>
          <a:p>
            <a:pPr algn="ctr"/>
            <a:r>
              <a:rPr lang="zh-CN" altLang="en-US" sz="4800" dirty="0">
                <a:solidFill>
                  <a:srgbClr val="BD171E"/>
                </a:solidFill>
                <a:cs typeface="+mn-ea"/>
                <a:sym typeface="+mn-lt"/>
              </a:rPr>
              <a:t>以人为鉴可以明得失</a:t>
            </a:r>
          </a:p>
          <a:p>
            <a:pPr algn="ctr"/>
            <a:r>
              <a:rPr lang="zh-CN" altLang="en-US" sz="4800" dirty="0">
                <a:solidFill>
                  <a:srgbClr val="BD171E"/>
                </a:solidFill>
                <a:cs typeface="+mn-ea"/>
                <a:sym typeface="+mn-lt"/>
              </a:rPr>
              <a:t>依法为鉴可以晓规则</a:t>
            </a:r>
            <a:endParaRPr lang="en-US" altLang="zh-CN" sz="4800" dirty="0">
              <a:solidFill>
                <a:srgbClr val="BD171E"/>
              </a:solidFill>
              <a:cs typeface="+mn-ea"/>
              <a:sym typeface="+mn-lt"/>
            </a:endParaRPr>
          </a:p>
        </p:txBody>
      </p:sp>
      <p:pic>
        <p:nvPicPr>
          <p:cNvPr id="6" name="图片 5">
            <a:extLst>
              <a:ext uri="{FF2B5EF4-FFF2-40B4-BE49-F238E27FC236}">
                <a16:creationId xmlns:a16="http://schemas.microsoft.com/office/drawing/2014/main" xmlns="" id="{9BEFC070-EA60-4403-8B52-ED2EB412ECA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029134" y="1468968"/>
            <a:ext cx="4133731" cy="1020037"/>
          </a:xfrm>
          <a:prstGeom prst="rect">
            <a:avLst/>
          </a:prstGeom>
        </p:spPr>
      </p:pic>
    </p:spTree>
    <p:extLst>
      <p:ext uri="{BB962C8B-B14F-4D97-AF65-F5344CB8AC3E}">
        <p14:creationId xmlns:p14="http://schemas.microsoft.com/office/powerpoint/2010/main" val="3338761446"/>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a:extLst>
              <a:ext uri="{FF2B5EF4-FFF2-40B4-BE49-F238E27FC236}">
                <a16:creationId xmlns:a16="http://schemas.microsoft.com/office/drawing/2014/main" xmlns="" id="{70C0820C-E480-407C-B85F-422AFA310042}"/>
              </a:ext>
            </a:extLst>
          </p:cNvPr>
          <p:cNvSpPr/>
          <p:nvPr/>
        </p:nvSpPr>
        <p:spPr>
          <a:xfrm>
            <a:off x="1075042" y="2495737"/>
            <a:ext cx="10173177" cy="2906960"/>
          </a:xfrm>
          <a:prstGeom prst="rect">
            <a:avLst/>
          </a:prstGeom>
          <a:solidFill>
            <a:schemeClr val="bg1"/>
          </a:solidFill>
          <a:ln w="1905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cs typeface="+mn-ea"/>
              <a:sym typeface="+mn-lt"/>
            </a:endParaRPr>
          </a:p>
        </p:txBody>
      </p:sp>
      <p:sp>
        <p:nvSpPr>
          <p:cNvPr id="5" name="文本框 4">
            <a:extLst>
              <a:ext uri="{FF2B5EF4-FFF2-40B4-BE49-F238E27FC236}">
                <a16:creationId xmlns:a16="http://schemas.microsoft.com/office/drawing/2014/main" xmlns="" id="{7D9D9D20-139D-41FD-ACCC-2B317185C58B}"/>
              </a:ext>
            </a:extLst>
          </p:cNvPr>
          <p:cNvSpPr txBox="1"/>
          <p:nvPr/>
        </p:nvSpPr>
        <p:spPr>
          <a:xfrm>
            <a:off x="4071437" y="1297168"/>
            <a:ext cx="2566384" cy="830997"/>
          </a:xfrm>
          <a:prstGeom prst="rect">
            <a:avLst/>
          </a:prstGeom>
          <a:noFill/>
        </p:spPr>
        <p:txBody>
          <a:bodyPr wrap="square" rtlCol="0">
            <a:spAutoFit/>
          </a:bodyPr>
          <a:lstStyle/>
          <a:p>
            <a:r>
              <a:rPr lang="zh-CN" altLang="en-US" sz="4800" dirty="0">
                <a:solidFill>
                  <a:schemeClr val="tx1">
                    <a:lumMod val="75000"/>
                    <a:lumOff val="25000"/>
                  </a:schemeClr>
                </a:solidFill>
                <a:cs typeface="+mn-ea"/>
                <a:sym typeface="+mn-lt"/>
              </a:rPr>
              <a:t>目  录</a:t>
            </a:r>
          </a:p>
        </p:txBody>
      </p:sp>
      <p:sp>
        <p:nvSpPr>
          <p:cNvPr id="33" name="文本框 32">
            <a:extLst>
              <a:ext uri="{FF2B5EF4-FFF2-40B4-BE49-F238E27FC236}">
                <a16:creationId xmlns:a16="http://schemas.microsoft.com/office/drawing/2014/main" xmlns="" id="{D904B020-CC3B-4213-985C-20DE73EB1DE3}"/>
              </a:ext>
            </a:extLst>
          </p:cNvPr>
          <p:cNvSpPr txBox="1"/>
          <p:nvPr/>
        </p:nvSpPr>
        <p:spPr>
          <a:xfrm>
            <a:off x="2617705" y="3150134"/>
            <a:ext cx="2719512" cy="1908215"/>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法律的基本理论</a:t>
            </a:r>
            <a:endParaRPr lang="en-US" altLang="zh-CN" sz="20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法的概念</a:t>
            </a:r>
            <a:endParaRPr lang="en-US" altLang="zh-CN"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法的特征</a:t>
            </a:r>
            <a:endParaRPr lang="en-US" altLang="zh-CN"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法的本质</a:t>
            </a:r>
            <a:endParaRPr lang="en-US" altLang="zh-CN"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法的渊源</a:t>
            </a:r>
            <a:endParaRPr lang="en-US" altLang="zh-CN"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法的分类</a:t>
            </a:r>
            <a:endParaRPr lang="en-US" altLang="zh-CN" sz="14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法的效力</a:t>
            </a:r>
          </a:p>
          <a:p>
            <a:r>
              <a:rPr lang="zh-CN" altLang="en-US" sz="1400" dirty="0">
                <a:solidFill>
                  <a:schemeClr val="tx1">
                    <a:lumMod val="75000"/>
                    <a:lumOff val="25000"/>
                  </a:schemeClr>
                </a:solidFill>
                <a:cs typeface="+mn-ea"/>
                <a:sym typeface="+mn-lt"/>
              </a:rPr>
              <a:t>法律责任</a:t>
            </a:r>
          </a:p>
        </p:txBody>
      </p:sp>
      <p:pic>
        <p:nvPicPr>
          <p:cNvPr id="34" name="图形 33" descr="正义天平">
            <a:extLst>
              <a:ext uri="{FF2B5EF4-FFF2-40B4-BE49-F238E27FC236}">
                <a16:creationId xmlns:a16="http://schemas.microsoft.com/office/drawing/2014/main" xmlns="" id="{6589B8A3-F31B-42F7-897E-649F630DCB43}"/>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1946792" y="3130813"/>
            <a:ext cx="670913" cy="670913"/>
          </a:xfrm>
          <a:prstGeom prst="rect">
            <a:avLst/>
          </a:prstGeom>
        </p:spPr>
      </p:pic>
      <p:sp>
        <p:nvSpPr>
          <p:cNvPr id="36" name="文本框 35">
            <a:extLst>
              <a:ext uri="{FF2B5EF4-FFF2-40B4-BE49-F238E27FC236}">
                <a16:creationId xmlns:a16="http://schemas.microsoft.com/office/drawing/2014/main" xmlns="" id="{4CF86C92-6CC3-4DA0-9744-8B93C5F2C229}"/>
              </a:ext>
            </a:extLst>
          </p:cNvPr>
          <p:cNvSpPr txBox="1"/>
          <p:nvPr/>
        </p:nvSpPr>
        <p:spPr>
          <a:xfrm>
            <a:off x="8116498" y="3173859"/>
            <a:ext cx="2719512" cy="1261884"/>
          </a:xfrm>
          <a:prstGeom prst="rect">
            <a:avLst/>
          </a:prstGeom>
          <a:noFill/>
        </p:spPr>
        <p:txBody>
          <a:bodyPr wrap="square" rtlCol="0">
            <a:spAutoFit/>
          </a:bodyPr>
          <a:lstStyle/>
          <a:p>
            <a:r>
              <a:rPr lang="zh-CN" altLang="en-US" sz="2000" dirty="0">
                <a:solidFill>
                  <a:schemeClr val="tx1">
                    <a:lumMod val="75000"/>
                    <a:lumOff val="25000"/>
                  </a:schemeClr>
                </a:solidFill>
                <a:cs typeface="+mn-ea"/>
                <a:sym typeface="+mn-lt"/>
              </a:rPr>
              <a:t>主要法律简介</a:t>
            </a:r>
            <a:endParaRPr lang="en-US" altLang="zh-CN" sz="2000" dirty="0">
              <a:solidFill>
                <a:schemeClr val="tx1">
                  <a:lumMod val="75000"/>
                  <a:lumOff val="25000"/>
                </a:schemeClr>
              </a:solidFill>
              <a:cs typeface="+mn-ea"/>
              <a:sym typeface="+mn-lt"/>
            </a:endParaRPr>
          </a:p>
          <a:p>
            <a:r>
              <a:rPr lang="zh-CN" altLang="en-US" sz="1400" dirty="0">
                <a:solidFill>
                  <a:schemeClr val="tx1">
                    <a:lumMod val="75000"/>
                    <a:lumOff val="25000"/>
                  </a:schemeClr>
                </a:solidFill>
                <a:cs typeface="+mn-ea"/>
                <a:sym typeface="+mn-lt"/>
              </a:rPr>
              <a:t>宪法</a:t>
            </a:r>
          </a:p>
          <a:p>
            <a:r>
              <a:rPr lang="zh-CN" altLang="en-US" sz="1400" dirty="0">
                <a:solidFill>
                  <a:schemeClr val="tx1">
                    <a:lumMod val="75000"/>
                    <a:lumOff val="25000"/>
                  </a:schemeClr>
                </a:solidFill>
                <a:cs typeface="+mn-ea"/>
                <a:sym typeface="+mn-lt"/>
              </a:rPr>
              <a:t>劳动法</a:t>
            </a:r>
          </a:p>
          <a:p>
            <a:r>
              <a:rPr lang="zh-CN" altLang="en-US" sz="1400" dirty="0">
                <a:solidFill>
                  <a:schemeClr val="tx1">
                    <a:lumMod val="75000"/>
                    <a:lumOff val="25000"/>
                  </a:schemeClr>
                </a:solidFill>
                <a:cs typeface="+mn-ea"/>
                <a:sym typeface="+mn-lt"/>
              </a:rPr>
              <a:t>刑法</a:t>
            </a:r>
          </a:p>
          <a:p>
            <a:r>
              <a:rPr lang="zh-CN" altLang="en-US" sz="1400" dirty="0">
                <a:solidFill>
                  <a:schemeClr val="tx1">
                    <a:lumMod val="75000"/>
                    <a:lumOff val="25000"/>
                  </a:schemeClr>
                </a:solidFill>
                <a:cs typeface="+mn-ea"/>
                <a:sym typeface="+mn-lt"/>
              </a:rPr>
              <a:t>民法</a:t>
            </a:r>
            <a:endParaRPr lang="zh-CN" altLang="en-US" sz="1400" b="1" dirty="0">
              <a:solidFill>
                <a:schemeClr val="tx1">
                  <a:lumMod val="75000"/>
                  <a:lumOff val="25000"/>
                </a:schemeClr>
              </a:solidFill>
              <a:cs typeface="+mn-ea"/>
              <a:sym typeface="+mn-lt"/>
            </a:endParaRPr>
          </a:p>
        </p:txBody>
      </p:sp>
      <p:pic>
        <p:nvPicPr>
          <p:cNvPr id="3" name="图片 2">
            <a:extLst>
              <a:ext uri="{FF2B5EF4-FFF2-40B4-BE49-F238E27FC236}">
                <a16:creationId xmlns:a16="http://schemas.microsoft.com/office/drawing/2014/main" xmlns="" id="{30D664FB-92C2-4A21-927A-F3D6E7AA71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75042" y="1424006"/>
            <a:ext cx="2637693" cy="650874"/>
          </a:xfrm>
          <a:prstGeom prst="rect">
            <a:avLst/>
          </a:prstGeom>
        </p:spPr>
      </p:pic>
      <p:cxnSp>
        <p:nvCxnSpPr>
          <p:cNvPr id="12" name="直接连接符 11">
            <a:extLst>
              <a:ext uri="{FF2B5EF4-FFF2-40B4-BE49-F238E27FC236}">
                <a16:creationId xmlns:a16="http://schemas.microsoft.com/office/drawing/2014/main" xmlns="" id="{65653668-B216-422A-A1D2-DC6B6B1CFC2D}"/>
              </a:ext>
            </a:extLst>
          </p:cNvPr>
          <p:cNvCxnSpPr>
            <a:cxnSpLocks/>
          </p:cNvCxnSpPr>
          <p:nvPr/>
        </p:nvCxnSpPr>
        <p:spPr>
          <a:xfrm>
            <a:off x="3981039" y="1424006"/>
            <a:ext cx="0" cy="577322"/>
          </a:xfrm>
          <a:prstGeom prst="line">
            <a:avLst/>
          </a:prstGeom>
          <a:ln w="381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pic>
        <p:nvPicPr>
          <p:cNvPr id="17" name="图形 16" descr="正义天平">
            <a:extLst>
              <a:ext uri="{FF2B5EF4-FFF2-40B4-BE49-F238E27FC236}">
                <a16:creationId xmlns:a16="http://schemas.microsoft.com/office/drawing/2014/main" xmlns="" id="{B17C2303-2704-4BFC-8DEF-85D287ECA9C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7417678" y="3120685"/>
            <a:ext cx="670913" cy="670913"/>
          </a:xfrm>
          <a:prstGeom prst="rect">
            <a:avLst/>
          </a:prstGeom>
        </p:spPr>
      </p:pic>
    </p:spTree>
    <p:extLst>
      <p:ext uri="{BB962C8B-B14F-4D97-AF65-F5344CB8AC3E}">
        <p14:creationId xmlns:p14="http://schemas.microsoft.com/office/powerpoint/2010/main" val="308847203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E9BB0729-6A5D-4910-B418-2631CDAFAB9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a:extLst>
              <a:ext uri="{FF2B5EF4-FFF2-40B4-BE49-F238E27FC236}">
                <a16:creationId xmlns:a16="http://schemas.microsoft.com/office/drawing/2014/main" xmlns="" id="{66DB4B6C-D5CE-4B50-919A-5AEEAD5CC235}"/>
              </a:ext>
            </a:extLst>
          </p:cNvPr>
          <p:cNvSpPr/>
          <p:nvPr/>
        </p:nvSpPr>
        <p:spPr>
          <a:xfrm>
            <a:off x="235024" y="239617"/>
            <a:ext cx="11721947" cy="6378766"/>
          </a:xfrm>
          <a:prstGeom prst="rect">
            <a:avLst/>
          </a:prstGeom>
          <a:noFill/>
          <a:ln w="469900">
            <a:solidFill>
              <a:srgbClr val="BD17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6BF49C6F-F2BC-4E5F-BEF1-18BD1F551050}"/>
              </a:ext>
            </a:extLst>
          </p:cNvPr>
          <p:cNvSpPr txBox="1"/>
          <p:nvPr/>
        </p:nvSpPr>
        <p:spPr>
          <a:xfrm>
            <a:off x="2740628" y="3826240"/>
            <a:ext cx="6710741" cy="1015663"/>
          </a:xfrm>
          <a:prstGeom prst="rect">
            <a:avLst/>
          </a:prstGeom>
          <a:noFill/>
        </p:spPr>
        <p:txBody>
          <a:bodyPr wrap="square" rtlCol="0">
            <a:spAutoFit/>
          </a:bodyPr>
          <a:lstStyle/>
          <a:p>
            <a:pPr algn="ctr"/>
            <a:r>
              <a:rPr lang="zh-CN" altLang="en-US" sz="6000" dirty="0">
                <a:solidFill>
                  <a:schemeClr val="tx1">
                    <a:lumMod val="75000"/>
                    <a:lumOff val="25000"/>
                  </a:schemeClr>
                </a:solidFill>
                <a:cs typeface="+mn-ea"/>
                <a:sym typeface="+mn-lt"/>
              </a:rPr>
              <a:t>法律的基本理论</a:t>
            </a:r>
          </a:p>
        </p:txBody>
      </p:sp>
      <p:grpSp>
        <p:nvGrpSpPr>
          <p:cNvPr id="2" name="组合 1">
            <a:extLst>
              <a:ext uri="{FF2B5EF4-FFF2-40B4-BE49-F238E27FC236}">
                <a16:creationId xmlns:a16="http://schemas.microsoft.com/office/drawing/2014/main" xmlns="" id="{48379896-0DAE-456B-B2E9-475BB8D4F9DE}"/>
              </a:ext>
            </a:extLst>
          </p:cNvPr>
          <p:cNvGrpSpPr/>
          <p:nvPr/>
        </p:nvGrpSpPr>
        <p:grpSpPr>
          <a:xfrm>
            <a:off x="3552811" y="2379752"/>
            <a:ext cx="5086372" cy="598255"/>
            <a:chOff x="1097770" y="2049760"/>
            <a:chExt cx="9914420" cy="1166126"/>
          </a:xfrm>
        </p:grpSpPr>
        <p:sp>
          <p:nvSpPr>
            <p:cNvPr id="12" name="文本框 11">
              <a:extLst>
                <a:ext uri="{FF2B5EF4-FFF2-40B4-BE49-F238E27FC236}">
                  <a16:creationId xmlns:a16="http://schemas.microsoft.com/office/drawing/2014/main" xmlns="" id="{ACFC3709-70E0-4B54-9C8D-96AA75A3DBFE}"/>
                </a:ext>
              </a:extLst>
            </p:cNvPr>
            <p:cNvSpPr txBox="1"/>
            <p:nvPr/>
          </p:nvSpPr>
          <p:spPr>
            <a:xfrm>
              <a:off x="5889437" y="2049760"/>
              <a:ext cx="5122753" cy="1139851"/>
            </a:xfrm>
            <a:prstGeom prst="rect">
              <a:avLst/>
            </a:prstGeom>
            <a:noFill/>
          </p:spPr>
          <p:txBody>
            <a:bodyPr wrap="square" rtlCol="0">
              <a:spAutoFit/>
            </a:bodyPr>
            <a:lstStyle/>
            <a:p>
              <a:r>
                <a:rPr lang="zh-CN" altLang="en-US" sz="3200" dirty="0">
                  <a:solidFill>
                    <a:srgbClr val="775D5D"/>
                  </a:solidFill>
                  <a:cs typeface="+mn-ea"/>
                  <a:sym typeface="+mn-lt"/>
                </a:rPr>
                <a:t>法律知识讲座</a:t>
              </a:r>
            </a:p>
          </p:txBody>
        </p:sp>
        <p:pic>
          <p:nvPicPr>
            <p:cNvPr id="14" name="图片 13">
              <a:extLst>
                <a:ext uri="{FF2B5EF4-FFF2-40B4-BE49-F238E27FC236}">
                  <a16:creationId xmlns:a16="http://schemas.microsoft.com/office/drawing/2014/main" xmlns="" id="{66E14D47-2351-4D2C-8AD0-BEC3C308CD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0" y="2136521"/>
              <a:ext cx="4161164" cy="1026806"/>
            </a:xfrm>
            <a:prstGeom prst="rect">
              <a:avLst/>
            </a:prstGeom>
          </p:spPr>
        </p:pic>
        <p:cxnSp>
          <p:nvCxnSpPr>
            <p:cNvPr id="15" name="直接连接符 14">
              <a:extLst>
                <a:ext uri="{FF2B5EF4-FFF2-40B4-BE49-F238E27FC236}">
                  <a16:creationId xmlns:a16="http://schemas.microsoft.com/office/drawing/2014/main" xmlns="" id="{D446EED3-1B0F-4148-8A4B-911A54461C6C}"/>
                </a:ext>
              </a:extLst>
            </p:cNvPr>
            <p:cNvCxnSpPr>
              <a:cxnSpLocks/>
            </p:cNvCxnSpPr>
            <p:nvPr/>
          </p:nvCxnSpPr>
          <p:spPr>
            <a:xfrm>
              <a:off x="5702476" y="2083962"/>
              <a:ext cx="0" cy="1131924"/>
            </a:xfrm>
            <a:prstGeom prst="line">
              <a:avLst/>
            </a:prstGeom>
            <a:ln w="38100">
              <a:solidFill>
                <a:srgbClr val="775D5D"/>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53185404"/>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nodePh="1">
                                  <p:stCondLst>
                                    <p:cond delay="0"/>
                                  </p:stCondLst>
                                  <p:endCondLst>
                                    <p:cond evt="begin" delay="0">
                                      <p:tn val="5"/>
                                    </p:cond>
                                  </p:end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E9BB0729-6A5D-4910-B418-2631CDAFAB91}"/>
              </a:ext>
            </a:extLst>
          </p:cNvPr>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a:extLst>
              <a:ext uri="{FF2B5EF4-FFF2-40B4-BE49-F238E27FC236}">
                <a16:creationId xmlns:a16="http://schemas.microsoft.com/office/drawing/2014/main" xmlns="" id="{6BF49C6F-F2BC-4E5F-BEF1-18BD1F551050}"/>
              </a:ext>
            </a:extLst>
          </p:cNvPr>
          <p:cNvSpPr txBox="1"/>
          <p:nvPr/>
        </p:nvSpPr>
        <p:spPr>
          <a:xfrm>
            <a:off x="2740632" y="1207698"/>
            <a:ext cx="6710741" cy="1015663"/>
          </a:xfrm>
          <a:prstGeom prst="rect">
            <a:avLst/>
          </a:prstGeom>
          <a:noFill/>
        </p:spPr>
        <p:txBody>
          <a:bodyPr wrap="square" rtlCol="0">
            <a:spAutoFit/>
          </a:bodyPr>
          <a:lstStyle/>
          <a:p>
            <a:pPr algn="ctr"/>
            <a:r>
              <a:rPr lang="zh-CN" altLang="en-US" sz="6000" dirty="0">
                <a:solidFill>
                  <a:schemeClr val="tx1">
                    <a:lumMod val="75000"/>
                    <a:lumOff val="25000"/>
                  </a:schemeClr>
                </a:solidFill>
                <a:cs typeface="+mn-ea"/>
                <a:sym typeface="+mn-lt"/>
              </a:rPr>
              <a:t>法律的基本理论</a:t>
            </a:r>
          </a:p>
        </p:txBody>
      </p:sp>
      <p:grpSp>
        <p:nvGrpSpPr>
          <p:cNvPr id="2" name="组合 1">
            <a:extLst>
              <a:ext uri="{FF2B5EF4-FFF2-40B4-BE49-F238E27FC236}">
                <a16:creationId xmlns:a16="http://schemas.microsoft.com/office/drawing/2014/main" xmlns="" id="{48379896-0DAE-456B-B2E9-475BB8D4F9DE}"/>
              </a:ext>
            </a:extLst>
          </p:cNvPr>
          <p:cNvGrpSpPr/>
          <p:nvPr/>
        </p:nvGrpSpPr>
        <p:grpSpPr>
          <a:xfrm>
            <a:off x="3552814" y="568204"/>
            <a:ext cx="5086372" cy="598255"/>
            <a:chOff x="1097770" y="2049760"/>
            <a:chExt cx="9914420" cy="1166126"/>
          </a:xfrm>
        </p:grpSpPr>
        <p:sp>
          <p:nvSpPr>
            <p:cNvPr id="12" name="文本框 11">
              <a:extLst>
                <a:ext uri="{FF2B5EF4-FFF2-40B4-BE49-F238E27FC236}">
                  <a16:creationId xmlns:a16="http://schemas.microsoft.com/office/drawing/2014/main" xmlns="" id="{ACFC3709-70E0-4B54-9C8D-96AA75A3DBFE}"/>
                </a:ext>
              </a:extLst>
            </p:cNvPr>
            <p:cNvSpPr txBox="1"/>
            <p:nvPr/>
          </p:nvSpPr>
          <p:spPr>
            <a:xfrm>
              <a:off x="5889437" y="2049760"/>
              <a:ext cx="5122753" cy="1139851"/>
            </a:xfrm>
            <a:prstGeom prst="rect">
              <a:avLst/>
            </a:prstGeom>
            <a:noFill/>
          </p:spPr>
          <p:txBody>
            <a:bodyPr wrap="square" rtlCol="0">
              <a:spAutoFit/>
            </a:bodyPr>
            <a:lstStyle/>
            <a:p>
              <a:r>
                <a:rPr lang="zh-CN" altLang="en-US" sz="3200" dirty="0">
                  <a:solidFill>
                    <a:srgbClr val="775D5D"/>
                  </a:solidFill>
                  <a:cs typeface="+mn-ea"/>
                  <a:sym typeface="+mn-lt"/>
                </a:rPr>
                <a:t>法律知识讲座</a:t>
              </a:r>
            </a:p>
          </p:txBody>
        </p:sp>
        <p:pic>
          <p:nvPicPr>
            <p:cNvPr id="14" name="图片 13">
              <a:extLst>
                <a:ext uri="{FF2B5EF4-FFF2-40B4-BE49-F238E27FC236}">
                  <a16:creationId xmlns:a16="http://schemas.microsoft.com/office/drawing/2014/main" xmlns="" id="{66E14D47-2351-4D2C-8AD0-BEC3C308CD5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0" y="2136521"/>
              <a:ext cx="4161164" cy="1026806"/>
            </a:xfrm>
            <a:prstGeom prst="rect">
              <a:avLst/>
            </a:prstGeom>
          </p:spPr>
        </p:pic>
        <p:cxnSp>
          <p:nvCxnSpPr>
            <p:cNvPr id="15" name="直接连接符 14">
              <a:extLst>
                <a:ext uri="{FF2B5EF4-FFF2-40B4-BE49-F238E27FC236}">
                  <a16:creationId xmlns:a16="http://schemas.microsoft.com/office/drawing/2014/main" xmlns="" id="{D446EED3-1B0F-4148-8A4B-911A54461C6C}"/>
                </a:ext>
              </a:extLst>
            </p:cNvPr>
            <p:cNvCxnSpPr>
              <a:cxnSpLocks/>
            </p:cNvCxnSpPr>
            <p:nvPr/>
          </p:nvCxnSpPr>
          <p:spPr>
            <a:xfrm>
              <a:off x="5702476" y="2083962"/>
              <a:ext cx="0" cy="1131924"/>
            </a:xfrm>
            <a:prstGeom prst="line">
              <a:avLst/>
            </a:prstGeom>
            <a:ln w="38100">
              <a:solidFill>
                <a:srgbClr val="775D5D"/>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F5D97245-AA68-46C0-9BC7-286C08514C6F}"/>
              </a:ext>
            </a:extLst>
          </p:cNvPr>
          <p:cNvSpPr/>
          <p:nvPr/>
        </p:nvSpPr>
        <p:spPr>
          <a:xfrm>
            <a:off x="2194293" y="3242944"/>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法的概念</a:t>
            </a:r>
          </a:p>
        </p:txBody>
      </p:sp>
      <p:sp>
        <p:nvSpPr>
          <p:cNvPr id="11" name="矩形 10">
            <a:extLst>
              <a:ext uri="{FF2B5EF4-FFF2-40B4-BE49-F238E27FC236}">
                <a16:creationId xmlns:a16="http://schemas.microsoft.com/office/drawing/2014/main" xmlns="" id="{A2B716CE-69DB-45C5-97DB-82D986DDC069}"/>
              </a:ext>
            </a:extLst>
          </p:cNvPr>
          <p:cNvSpPr/>
          <p:nvPr/>
        </p:nvSpPr>
        <p:spPr>
          <a:xfrm>
            <a:off x="4209999" y="3242943"/>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法的特征</a:t>
            </a:r>
          </a:p>
        </p:txBody>
      </p:sp>
      <p:sp>
        <p:nvSpPr>
          <p:cNvPr id="16" name="矩形 15">
            <a:extLst>
              <a:ext uri="{FF2B5EF4-FFF2-40B4-BE49-F238E27FC236}">
                <a16:creationId xmlns:a16="http://schemas.microsoft.com/office/drawing/2014/main" xmlns="" id="{74F6AAE5-001D-45EB-9D79-96B8BDD1A28E}"/>
              </a:ext>
            </a:extLst>
          </p:cNvPr>
          <p:cNvSpPr/>
          <p:nvPr/>
        </p:nvSpPr>
        <p:spPr>
          <a:xfrm>
            <a:off x="6230783" y="3242944"/>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法的本质</a:t>
            </a:r>
          </a:p>
        </p:txBody>
      </p:sp>
      <p:sp>
        <p:nvSpPr>
          <p:cNvPr id="17" name="矩形 16">
            <a:extLst>
              <a:ext uri="{FF2B5EF4-FFF2-40B4-BE49-F238E27FC236}">
                <a16:creationId xmlns:a16="http://schemas.microsoft.com/office/drawing/2014/main" xmlns="" id="{8379FCA7-CAB0-4B78-A7B0-65C460522A48}"/>
              </a:ext>
            </a:extLst>
          </p:cNvPr>
          <p:cNvSpPr/>
          <p:nvPr/>
        </p:nvSpPr>
        <p:spPr>
          <a:xfrm>
            <a:off x="8246489" y="3242943"/>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法的渊源</a:t>
            </a:r>
          </a:p>
        </p:txBody>
      </p:sp>
      <p:sp>
        <p:nvSpPr>
          <p:cNvPr id="18" name="矩形 17">
            <a:extLst>
              <a:ext uri="{FF2B5EF4-FFF2-40B4-BE49-F238E27FC236}">
                <a16:creationId xmlns:a16="http://schemas.microsoft.com/office/drawing/2014/main" xmlns="" id="{4E56A342-81C7-40F9-9041-BFD4ABC5EDD1}"/>
              </a:ext>
            </a:extLst>
          </p:cNvPr>
          <p:cNvSpPr/>
          <p:nvPr/>
        </p:nvSpPr>
        <p:spPr>
          <a:xfrm>
            <a:off x="3240965" y="4378125"/>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法的分类</a:t>
            </a:r>
          </a:p>
        </p:txBody>
      </p:sp>
      <p:sp>
        <p:nvSpPr>
          <p:cNvPr id="19" name="矩形 18">
            <a:extLst>
              <a:ext uri="{FF2B5EF4-FFF2-40B4-BE49-F238E27FC236}">
                <a16:creationId xmlns:a16="http://schemas.microsoft.com/office/drawing/2014/main" xmlns="" id="{0B6902C0-C58F-4820-9C82-DB48D543741E}"/>
              </a:ext>
            </a:extLst>
          </p:cNvPr>
          <p:cNvSpPr/>
          <p:nvPr/>
        </p:nvSpPr>
        <p:spPr>
          <a:xfrm>
            <a:off x="5261749" y="4378126"/>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法的效力</a:t>
            </a:r>
          </a:p>
        </p:txBody>
      </p:sp>
      <p:sp>
        <p:nvSpPr>
          <p:cNvPr id="20" name="矩形 19">
            <a:extLst>
              <a:ext uri="{FF2B5EF4-FFF2-40B4-BE49-F238E27FC236}">
                <a16:creationId xmlns:a16="http://schemas.microsoft.com/office/drawing/2014/main" xmlns="" id="{A9A59165-6412-4075-B6F6-66220FB2914C}"/>
              </a:ext>
            </a:extLst>
          </p:cNvPr>
          <p:cNvSpPr/>
          <p:nvPr/>
        </p:nvSpPr>
        <p:spPr>
          <a:xfrm>
            <a:off x="7277455" y="4378125"/>
            <a:ext cx="1805796" cy="882957"/>
          </a:xfrm>
          <a:prstGeom prst="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法律责任</a:t>
            </a:r>
          </a:p>
        </p:txBody>
      </p:sp>
    </p:spTree>
    <p:extLst>
      <p:ext uri="{BB962C8B-B14F-4D97-AF65-F5344CB8AC3E}">
        <p14:creationId xmlns:p14="http://schemas.microsoft.com/office/powerpoint/2010/main" val="14142160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法的概念</a:t>
            </a:r>
          </a:p>
        </p:txBody>
      </p:sp>
      <p:sp>
        <p:nvSpPr>
          <p:cNvPr id="22" name="文本框 21">
            <a:extLst>
              <a:ext uri="{FF2B5EF4-FFF2-40B4-BE49-F238E27FC236}">
                <a16:creationId xmlns:a16="http://schemas.microsoft.com/office/drawing/2014/main" xmlns="" id="{2A6435F5-ACF7-4945-9C08-322AAFF28196}"/>
              </a:ext>
            </a:extLst>
          </p:cNvPr>
          <p:cNvSpPr txBox="1"/>
          <p:nvPr/>
        </p:nvSpPr>
        <p:spPr>
          <a:xfrm>
            <a:off x="2056603" y="4947690"/>
            <a:ext cx="8078792" cy="461665"/>
          </a:xfrm>
          <a:prstGeom prst="rect">
            <a:avLst/>
          </a:prstGeom>
          <a:noFill/>
        </p:spPr>
        <p:txBody>
          <a:bodyPr wrap="square" rtlCol="0">
            <a:spAutoFit/>
          </a:bodyPr>
          <a:lstStyle/>
          <a:p>
            <a:pPr algn="ctr"/>
            <a:r>
              <a:rPr lang="zh-CN" altLang="en-US" sz="1200" dirty="0">
                <a:solidFill>
                  <a:srgbClr val="BD171E"/>
                </a:solidFill>
                <a:cs typeface="+mn-ea"/>
                <a:sym typeface="+mn-lt"/>
              </a:rPr>
              <a:t>此处输入文字此处输入文字此处输入文字此处输入文字此处输入文字文字此处输入文字此处输入文字此处输入文字</a:t>
            </a:r>
            <a:endParaRPr lang="en-US" altLang="zh-CN" sz="1200" dirty="0">
              <a:solidFill>
                <a:srgbClr val="BD171E"/>
              </a:solidFill>
              <a:cs typeface="+mn-ea"/>
              <a:sym typeface="+mn-lt"/>
            </a:endParaRPr>
          </a:p>
          <a:p>
            <a:pPr algn="ctr"/>
            <a:r>
              <a:rPr lang="zh-CN" altLang="en-US" sz="1200" dirty="0">
                <a:solidFill>
                  <a:srgbClr val="BD171E"/>
                </a:solidFill>
                <a:cs typeface="+mn-ea"/>
                <a:sym typeface="+mn-lt"/>
              </a:rPr>
              <a:t>此处输入文字此处此处输入文字</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4" name="图形 3" descr="正义天平">
            <a:extLst>
              <a:ext uri="{FF2B5EF4-FFF2-40B4-BE49-F238E27FC236}">
                <a16:creationId xmlns:a16="http://schemas.microsoft.com/office/drawing/2014/main" xmlns="" id="{FDF4942D-5B9E-4A69-A35D-DAE05C47066F}"/>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4771745" y="1997014"/>
            <a:ext cx="2648509" cy="2648509"/>
          </a:xfrm>
          <a:prstGeom prst="rect">
            <a:avLst/>
          </a:prstGeom>
        </p:spPr>
      </p:pic>
      <p:sp>
        <p:nvSpPr>
          <p:cNvPr id="3" name="TextBox 4">
            <a:extLst>
              <a:ext uri="{FF2B5EF4-FFF2-40B4-BE49-F238E27FC236}">
                <a16:creationId xmlns:a16="http://schemas.microsoft.com/office/drawing/2014/main" xmlns="" id="{44AF9FC2-21B4-EA70-87A3-BD1125D6CD76}"/>
              </a:ext>
            </a:extLst>
          </p:cNvPr>
          <p:cNvSpPr txBox="1"/>
          <p:nvPr/>
        </p:nvSpPr>
        <p:spPr>
          <a:xfrm>
            <a:off x="305519" y="6529947"/>
            <a:ext cx="1440159" cy="118430"/>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rPr>
              <a:t>行业</a:t>
            </a:r>
            <a:r>
              <a:rPr lang="en-US" altLang="zh-CN" sz="100" dirty="0">
                <a:solidFill>
                  <a:schemeClr val="bg1"/>
                </a:solidFill>
                <a:latin typeface="微软雅黑" panose="020B0503020204020204" pitchFamily="34" charset="-122"/>
              </a:rPr>
              <a:t>PPT</a:t>
            </a:r>
            <a:r>
              <a:rPr lang="zh-CN" altLang="en-US" sz="100" dirty="0">
                <a:solidFill>
                  <a:schemeClr val="bg1"/>
                </a:solidFill>
                <a:latin typeface="微软雅黑" panose="020B0503020204020204" pitchFamily="34" charset="-122"/>
              </a:rPr>
              <a:t>模板</a:t>
            </a:r>
            <a:r>
              <a:rPr lang="en-US" altLang="zh-CN" sz="100" dirty="0">
                <a:solidFill>
                  <a:schemeClr val="bg1"/>
                </a:solidFill>
                <a:latin typeface="微软雅黑" panose="020B0503020204020204" pitchFamily="34" charset="-122"/>
              </a:rPr>
              <a:t>http://www.1ppt.com/hangye/</a:t>
            </a:r>
          </a:p>
        </p:txBody>
      </p:sp>
      <p:sp>
        <p:nvSpPr>
          <p:cNvPr id="2" name="文本框 1"/>
          <p:cNvSpPr txBox="1"/>
          <p:nvPr/>
        </p:nvSpPr>
        <p:spPr>
          <a:xfrm>
            <a:off x="3657600" y="471844"/>
            <a:ext cx="1953087" cy="276999"/>
          </a:xfrm>
          <a:prstGeom prst="rect">
            <a:avLst/>
          </a:prstGeom>
          <a:noFill/>
        </p:spPr>
        <p:txBody>
          <a:bodyPr wrap="square" rtlCol="0">
            <a:spAutoFit/>
          </a:bodyPr>
          <a:lstStyle/>
          <a:p>
            <a:r>
              <a:rPr lang="en-US" altLang="zh-CN" sz="1200" dirty="0">
                <a:solidFill>
                  <a:srgbClr val="BD171E"/>
                </a:solidFill>
              </a:rPr>
              <a:t>https://www.ypppt.com/</a:t>
            </a:r>
            <a:endParaRPr lang="zh-CN" altLang="en-US" sz="1200" dirty="0">
              <a:solidFill>
                <a:srgbClr val="BD171E"/>
              </a:solidFill>
            </a:endParaRPr>
          </a:p>
        </p:txBody>
      </p:sp>
    </p:spTree>
    <p:extLst>
      <p:ext uri="{BB962C8B-B14F-4D97-AF65-F5344CB8AC3E}">
        <p14:creationId xmlns:p14="http://schemas.microsoft.com/office/powerpoint/2010/main" val="19526834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法的特征</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35" name="图形 34" descr="法槌">
            <a:extLst>
              <a:ext uri="{FF2B5EF4-FFF2-40B4-BE49-F238E27FC236}">
                <a16:creationId xmlns:a16="http://schemas.microsoft.com/office/drawing/2014/main" xmlns="" id="{76ACD08D-E2FC-4A7F-80E5-36B1F9B6593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xmlns="" r:embed="rId5"/>
              </a:ext>
            </a:extLst>
          </a:blip>
          <a:stretch>
            <a:fillRect/>
          </a:stretch>
        </p:blipFill>
        <p:spPr>
          <a:xfrm>
            <a:off x="558210" y="2447833"/>
            <a:ext cx="3215898" cy="3215898"/>
          </a:xfrm>
          <a:prstGeom prst="rect">
            <a:avLst/>
          </a:prstGeom>
        </p:spPr>
      </p:pic>
      <p:sp>
        <p:nvSpPr>
          <p:cNvPr id="36" name="矩形: 圆角 35">
            <a:extLst>
              <a:ext uri="{FF2B5EF4-FFF2-40B4-BE49-F238E27FC236}">
                <a16:creationId xmlns:a16="http://schemas.microsoft.com/office/drawing/2014/main" xmlns="" id="{9E71BFD1-723C-468B-BC2E-7C7FDF4044EC}"/>
              </a:ext>
            </a:extLst>
          </p:cNvPr>
          <p:cNvSpPr/>
          <p:nvPr/>
        </p:nvSpPr>
        <p:spPr>
          <a:xfrm>
            <a:off x="4099237" y="1933826"/>
            <a:ext cx="7001774" cy="641160"/>
          </a:xfrm>
          <a:prstGeom prst="roundRect">
            <a:avLst>
              <a:gd name="adj" fmla="val 50000"/>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75D5D"/>
              </a:solidFill>
              <a:cs typeface="+mn-ea"/>
              <a:sym typeface="+mn-lt"/>
            </a:endParaRPr>
          </a:p>
        </p:txBody>
      </p:sp>
      <p:sp>
        <p:nvSpPr>
          <p:cNvPr id="37" name="文本框 36">
            <a:extLst>
              <a:ext uri="{FF2B5EF4-FFF2-40B4-BE49-F238E27FC236}">
                <a16:creationId xmlns:a16="http://schemas.microsoft.com/office/drawing/2014/main" xmlns="" id="{DEB17E49-32E8-42CA-BDD0-C0F1F5C2DED3}"/>
              </a:ext>
            </a:extLst>
          </p:cNvPr>
          <p:cNvSpPr txBox="1"/>
          <p:nvPr/>
        </p:nvSpPr>
        <p:spPr>
          <a:xfrm>
            <a:off x="4594663" y="2023573"/>
            <a:ext cx="6010921" cy="461665"/>
          </a:xfrm>
          <a:prstGeom prst="rect">
            <a:avLst/>
          </a:prstGeom>
          <a:noFill/>
        </p:spPr>
        <p:txBody>
          <a:bodyPr wrap="square" rtlCol="0">
            <a:spAutoFit/>
          </a:bodyPr>
          <a:lstStyle/>
          <a:p>
            <a:r>
              <a:rPr lang="zh-CN" altLang="en-US" sz="1200" dirty="0">
                <a:solidFill>
                  <a:schemeClr val="bg1"/>
                </a:solidFill>
                <a:cs typeface="+mn-ea"/>
                <a:sym typeface="+mn-lt"/>
              </a:rPr>
              <a:t>此处输入文字此处输入文字此处输入文字此处输入文字此处输入文字文字此处输入文字此处输入文字此处输入文字</a:t>
            </a:r>
          </a:p>
        </p:txBody>
      </p:sp>
      <p:sp>
        <p:nvSpPr>
          <p:cNvPr id="38" name="矩形: 圆角 37">
            <a:extLst>
              <a:ext uri="{FF2B5EF4-FFF2-40B4-BE49-F238E27FC236}">
                <a16:creationId xmlns:a16="http://schemas.microsoft.com/office/drawing/2014/main" xmlns="" id="{F0986635-EC4F-41F7-999A-90036A0DECE7}"/>
              </a:ext>
            </a:extLst>
          </p:cNvPr>
          <p:cNvSpPr/>
          <p:nvPr/>
        </p:nvSpPr>
        <p:spPr>
          <a:xfrm>
            <a:off x="4099237" y="2820838"/>
            <a:ext cx="7001774" cy="641160"/>
          </a:xfrm>
          <a:prstGeom prst="roundRect">
            <a:avLst>
              <a:gd name="adj" fmla="val 50000"/>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39" name="文本框 38">
            <a:extLst>
              <a:ext uri="{FF2B5EF4-FFF2-40B4-BE49-F238E27FC236}">
                <a16:creationId xmlns:a16="http://schemas.microsoft.com/office/drawing/2014/main" xmlns="" id="{0C20FDE2-5EE6-4ABE-AE00-DF7F02675AB9}"/>
              </a:ext>
            </a:extLst>
          </p:cNvPr>
          <p:cNvSpPr txBox="1"/>
          <p:nvPr/>
        </p:nvSpPr>
        <p:spPr>
          <a:xfrm>
            <a:off x="4594663" y="2910585"/>
            <a:ext cx="6010921" cy="461665"/>
          </a:xfrm>
          <a:prstGeom prst="rect">
            <a:avLst/>
          </a:prstGeom>
          <a:noFill/>
        </p:spPr>
        <p:txBody>
          <a:bodyPr wrap="square" rtlCol="0">
            <a:spAutoFit/>
          </a:bodyPr>
          <a:lstStyle/>
          <a:p>
            <a:r>
              <a:rPr lang="zh-CN" altLang="en-US" sz="1200" dirty="0">
                <a:solidFill>
                  <a:schemeClr val="bg1"/>
                </a:solidFill>
                <a:cs typeface="+mn-ea"/>
                <a:sym typeface="+mn-lt"/>
              </a:rPr>
              <a:t>此处输入文字此处输入文字此处输入文字此处输入文字此处输入文字文字此处输入文字此处输入文字此处输入文字</a:t>
            </a:r>
          </a:p>
        </p:txBody>
      </p:sp>
      <p:sp>
        <p:nvSpPr>
          <p:cNvPr id="44" name="矩形: 圆角 43">
            <a:extLst>
              <a:ext uri="{FF2B5EF4-FFF2-40B4-BE49-F238E27FC236}">
                <a16:creationId xmlns:a16="http://schemas.microsoft.com/office/drawing/2014/main" xmlns="" id="{F674F1E6-AAC1-4C6D-8460-CBF64DAC6422}"/>
              </a:ext>
            </a:extLst>
          </p:cNvPr>
          <p:cNvSpPr/>
          <p:nvPr/>
        </p:nvSpPr>
        <p:spPr>
          <a:xfrm>
            <a:off x="4099237" y="3735203"/>
            <a:ext cx="7001774" cy="641160"/>
          </a:xfrm>
          <a:prstGeom prst="roundRect">
            <a:avLst>
              <a:gd name="adj" fmla="val 50000"/>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5" name="文本框 44">
            <a:extLst>
              <a:ext uri="{FF2B5EF4-FFF2-40B4-BE49-F238E27FC236}">
                <a16:creationId xmlns:a16="http://schemas.microsoft.com/office/drawing/2014/main" xmlns="" id="{B43847EC-E274-4B24-A86D-33E05BCE94FF}"/>
              </a:ext>
            </a:extLst>
          </p:cNvPr>
          <p:cNvSpPr txBox="1"/>
          <p:nvPr/>
        </p:nvSpPr>
        <p:spPr>
          <a:xfrm>
            <a:off x="4594663" y="3824950"/>
            <a:ext cx="6010921" cy="461665"/>
          </a:xfrm>
          <a:prstGeom prst="rect">
            <a:avLst/>
          </a:prstGeom>
          <a:noFill/>
        </p:spPr>
        <p:txBody>
          <a:bodyPr wrap="square" rtlCol="0">
            <a:spAutoFit/>
          </a:bodyPr>
          <a:lstStyle/>
          <a:p>
            <a:r>
              <a:rPr lang="zh-CN" altLang="en-US" sz="1200" dirty="0">
                <a:solidFill>
                  <a:schemeClr val="bg1"/>
                </a:solidFill>
                <a:cs typeface="+mn-ea"/>
                <a:sym typeface="+mn-lt"/>
              </a:rPr>
              <a:t>此处输入文字此处输入文字此处输入文字此处输入文字此处输入文字文字此处输入文字此处输入文字此处输入文字</a:t>
            </a:r>
          </a:p>
        </p:txBody>
      </p:sp>
      <p:sp>
        <p:nvSpPr>
          <p:cNvPr id="46" name="矩形: 圆角 45">
            <a:extLst>
              <a:ext uri="{FF2B5EF4-FFF2-40B4-BE49-F238E27FC236}">
                <a16:creationId xmlns:a16="http://schemas.microsoft.com/office/drawing/2014/main" xmlns="" id="{FF2825B3-5B8E-4B5A-9E2C-45C8973F64EB}"/>
              </a:ext>
            </a:extLst>
          </p:cNvPr>
          <p:cNvSpPr/>
          <p:nvPr/>
        </p:nvSpPr>
        <p:spPr>
          <a:xfrm>
            <a:off x="4099237" y="4622215"/>
            <a:ext cx="7001774" cy="641160"/>
          </a:xfrm>
          <a:prstGeom prst="roundRect">
            <a:avLst>
              <a:gd name="adj" fmla="val 50000"/>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7" name="文本框 46">
            <a:extLst>
              <a:ext uri="{FF2B5EF4-FFF2-40B4-BE49-F238E27FC236}">
                <a16:creationId xmlns:a16="http://schemas.microsoft.com/office/drawing/2014/main" xmlns="" id="{8FB31746-6B8A-4DF0-B268-DFF86A4CD632}"/>
              </a:ext>
            </a:extLst>
          </p:cNvPr>
          <p:cNvSpPr txBox="1"/>
          <p:nvPr/>
        </p:nvSpPr>
        <p:spPr>
          <a:xfrm>
            <a:off x="4594663" y="4711962"/>
            <a:ext cx="6010921" cy="461665"/>
          </a:xfrm>
          <a:prstGeom prst="rect">
            <a:avLst/>
          </a:prstGeom>
          <a:noFill/>
        </p:spPr>
        <p:txBody>
          <a:bodyPr wrap="square" rtlCol="0">
            <a:spAutoFit/>
          </a:bodyPr>
          <a:lstStyle/>
          <a:p>
            <a:r>
              <a:rPr lang="zh-CN" altLang="en-US" sz="1200" dirty="0">
                <a:solidFill>
                  <a:schemeClr val="bg1"/>
                </a:solidFill>
                <a:cs typeface="+mn-ea"/>
                <a:sym typeface="+mn-lt"/>
              </a:rPr>
              <a:t>此处输入文字此处输入文字此处输入文字此处输入文字此处输入文字文字此处输入文字此处输入文字此处输入文字</a:t>
            </a:r>
          </a:p>
        </p:txBody>
      </p:sp>
      <p:sp>
        <p:nvSpPr>
          <p:cNvPr id="48" name="矩形: 圆角 47">
            <a:extLst>
              <a:ext uri="{FF2B5EF4-FFF2-40B4-BE49-F238E27FC236}">
                <a16:creationId xmlns:a16="http://schemas.microsoft.com/office/drawing/2014/main" xmlns="" id="{CA7EA1EE-D4D6-43EE-9C58-A72671EA06F4}"/>
              </a:ext>
            </a:extLst>
          </p:cNvPr>
          <p:cNvSpPr/>
          <p:nvPr/>
        </p:nvSpPr>
        <p:spPr>
          <a:xfrm>
            <a:off x="4099237" y="5509227"/>
            <a:ext cx="7001774" cy="641160"/>
          </a:xfrm>
          <a:prstGeom prst="roundRect">
            <a:avLst>
              <a:gd name="adj" fmla="val 50000"/>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9" name="文本框 48">
            <a:extLst>
              <a:ext uri="{FF2B5EF4-FFF2-40B4-BE49-F238E27FC236}">
                <a16:creationId xmlns:a16="http://schemas.microsoft.com/office/drawing/2014/main" xmlns="" id="{48E70A60-7276-42B3-BABC-92C265144E0A}"/>
              </a:ext>
            </a:extLst>
          </p:cNvPr>
          <p:cNvSpPr txBox="1"/>
          <p:nvPr/>
        </p:nvSpPr>
        <p:spPr>
          <a:xfrm>
            <a:off x="4594663" y="5598974"/>
            <a:ext cx="6010921" cy="461665"/>
          </a:xfrm>
          <a:prstGeom prst="rect">
            <a:avLst/>
          </a:prstGeom>
          <a:noFill/>
        </p:spPr>
        <p:txBody>
          <a:bodyPr wrap="square" rtlCol="0">
            <a:spAutoFit/>
          </a:bodyPr>
          <a:lstStyle/>
          <a:p>
            <a:r>
              <a:rPr lang="zh-CN" altLang="en-US" sz="1200" dirty="0">
                <a:solidFill>
                  <a:schemeClr val="bg1"/>
                </a:solidFill>
                <a:cs typeface="+mn-ea"/>
                <a:sym typeface="+mn-lt"/>
              </a:rPr>
              <a:t>此处输入文字此处输入文字此处输入文字此处输入文字此处输入文字文字此处输入文字此处输入文字此处输入文字</a:t>
            </a:r>
          </a:p>
        </p:txBody>
      </p:sp>
    </p:spTree>
    <p:extLst>
      <p:ext uri="{BB962C8B-B14F-4D97-AF65-F5344CB8AC3E}">
        <p14:creationId xmlns:p14="http://schemas.microsoft.com/office/powerpoint/2010/main" val="2523401612"/>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fade">
                                      <p:cBhvr>
                                        <p:cTn id="16" dur="500"/>
                                        <p:tgtEl>
                                          <p:spTgt spid="4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Effect transition="in" filter="fade">
                                      <p:cBhvr>
                                        <p:cTn id="19" dur="500"/>
                                        <p:tgtEl>
                                          <p:spTgt spid="47"/>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fade">
                                      <p:cBhvr>
                                        <p:cTn id="2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7" grpId="0"/>
      <p:bldP spid="39" grpId="0"/>
      <p:bldP spid="45" grpId="0"/>
      <p:bldP spid="4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圆角 13">
            <a:extLst>
              <a:ext uri="{FF2B5EF4-FFF2-40B4-BE49-F238E27FC236}">
                <a16:creationId xmlns:a16="http://schemas.microsoft.com/office/drawing/2014/main" xmlns="" id="{849E0879-8B0B-45B5-8454-DB6C83A0EFCB}"/>
              </a:ext>
            </a:extLst>
          </p:cNvPr>
          <p:cNvSpPr/>
          <p:nvPr/>
        </p:nvSpPr>
        <p:spPr>
          <a:xfrm>
            <a:off x="419819" y="313409"/>
            <a:ext cx="11352362" cy="919773"/>
          </a:xfrm>
          <a:prstGeom prst="roundRect">
            <a:avLst/>
          </a:prstGeom>
          <a:solidFill>
            <a:srgbClr val="BD171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文本框 20">
            <a:extLst>
              <a:ext uri="{FF2B5EF4-FFF2-40B4-BE49-F238E27FC236}">
                <a16:creationId xmlns:a16="http://schemas.microsoft.com/office/drawing/2014/main" xmlns="" id="{61106DBC-0B30-46B4-B40E-BA97B4A5BD83}"/>
              </a:ext>
            </a:extLst>
          </p:cNvPr>
          <p:cNvSpPr txBox="1"/>
          <p:nvPr/>
        </p:nvSpPr>
        <p:spPr>
          <a:xfrm>
            <a:off x="641663" y="471844"/>
            <a:ext cx="3457574" cy="584775"/>
          </a:xfrm>
          <a:prstGeom prst="rect">
            <a:avLst/>
          </a:prstGeom>
          <a:noFill/>
        </p:spPr>
        <p:txBody>
          <a:bodyPr wrap="square" rtlCol="0">
            <a:spAutoFit/>
          </a:bodyPr>
          <a:lstStyle/>
          <a:p>
            <a:r>
              <a:rPr lang="zh-CN" altLang="en-US" sz="3200" dirty="0">
                <a:solidFill>
                  <a:schemeClr val="bg1">
                    <a:lumMod val="95000"/>
                  </a:schemeClr>
                </a:solidFill>
                <a:cs typeface="+mn-ea"/>
                <a:sym typeface="+mn-lt"/>
              </a:rPr>
              <a:t>法的本质</a:t>
            </a:r>
          </a:p>
        </p:txBody>
      </p:sp>
      <p:grpSp>
        <p:nvGrpSpPr>
          <p:cNvPr id="12" name="组合 11">
            <a:extLst>
              <a:ext uri="{FF2B5EF4-FFF2-40B4-BE49-F238E27FC236}">
                <a16:creationId xmlns:a16="http://schemas.microsoft.com/office/drawing/2014/main" xmlns="" id="{A238FB8E-27B4-457D-AD64-FBCDD13C2C2B}"/>
              </a:ext>
            </a:extLst>
          </p:cNvPr>
          <p:cNvGrpSpPr/>
          <p:nvPr/>
        </p:nvGrpSpPr>
        <p:grpSpPr>
          <a:xfrm>
            <a:off x="8161433" y="573240"/>
            <a:ext cx="3388904" cy="400110"/>
            <a:chOff x="1097776" y="2049760"/>
            <a:chExt cx="9914414" cy="1170544"/>
          </a:xfrm>
        </p:grpSpPr>
        <p:sp>
          <p:nvSpPr>
            <p:cNvPr id="13" name="文本框 12">
              <a:extLst>
                <a:ext uri="{FF2B5EF4-FFF2-40B4-BE49-F238E27FC236}">
                  <a16:creationId xmlns:a16="http://schemas.microsoft.com/office/drawing/2014/main" xmlns="" id="{6D340AF4-5AB7-410C-806A-EE6577127F93}"/>
                </a:ext>
              </a:extLst>
            </p:cNvPr>
            <p:cNvSpPr txBox="1"/>
            <p:nvPr/>
          </p:nvSpPr>
          <p:spPr>
            <a:xfrm>
              <a:off x="5889438" y="2049760"/>
              <a:ext cx="5122752" cy="1170544"/>
            </a:xfrm>
            <a:prstGeom prst="rect">
              <a:avLst/>
            </a:prstGeom>
            <a:noFill/>
          </p:spPr>
          <p:txBody>
            <a:bodyPr wrap="square" rtlCol="0">
              <a:spAutoFit/>
            </a:bodyPr>
            <a:lstStyle/>
            <a:p>
              <a:r>
                <a:rPr lang="zh-CN" altLang="en-US" sz="2000" dirty="0">
                  <a:solidFill>
                    <a:schemeClr val="bg1"/>
                  </a:solidFill>
                  <a:cs typeface="+mn-ea"/>
                  <a:sym typeface="+mn-lt"/>
                </a:rPr>
                <a:t>法律知识讲座</a:t>
              </a:r>
            </a:p>
          </p:txBody>
        </p:sp>
        <p:pic>
          <p:nvPicPr>
            <p:cNvPr id="15" name="图片 14">
              <a:extLst>
                <a:ext uri="{FF2B5EF4-FFF2-40B4-BE49-F238E27FC236}">
                  <a16:creationId xmlns:a16="http://schemas.microsoft.com/office/drawing/2014/main" xmlns="" id="{B13281F0-E0AB-445F-899C-AE9EA9DF4EF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97776" y="2136520"/>
              <a:ext cx="4161153" cy="1026806"/>
            </a:xfrm>
            <a:prstGeom prst="rect">
              <a:avLst/>
            </a:prstGeom>
          </p:spPr>
        </p:pic>
        <p:cxnSp>
          <p:nvCxnSpPr>
            <p:cNvPr id="16" name="直接连接符 15">
              <a:extLst>
                <a:ext uri="{FF2B5EF4-FFF2-40B4-BE49-F238E27FC236}">
                  <a16:creationId xmlns:a16="http://schemas.microsoft.com/office/drawing/2014/main" xmlns="" id="{5172A32A-CB66-41DE-AB21-044CB39D4FAE}"/>
                </a:ext>
              </a:extLst>
            </p:cNvPr>
            <p:cNvCxnSpPr>
              <a:cxnSpLocks/>
            </p:cNvCxnSpPr>
            <p:nvPr/>
          </p:nvCxnSpPr>
          <p:spPr>
            <a:xfrm>
              <a:off x="5702476" y="2083962"/>
              <a:ext cx="0" cy="113192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2" name="组合 1">
            <a:extLst>
              <a:ext uri="{FF2B5EF4-FFF2-40B4-BE49-F238E27FC236}">
                <a16:creationId xmlns:a16="http://schemas.microsoft.com/office/drawing/2014/main" xmlns="" id="{D58D469C-9AC9-4C4A-96F2-4EF157CF10B1}"/>
              </a:ext>
            </a:extLst>
          </p:cNvPr>
          <p:cNvGrpSpPr/>
          <p:nvPr/>
        </p:nvGrpSpPr>
        <p:grpSpPr>
          <a:xfrm>
            <a:off x="3221506" y="3508704"/>
            <a:ext cx="5748988" cy="2414078"/>
            <a:chOff x="4136884" y="2285074"/>
            <a:chExt cx="7596496" cy="3189871"/>
          </a:xfrm>
        </p:grpSpPr>
        <p:sp>
          <p:nvSpPr>
            <p:cNvPr id="10" name="矩形 9">
              <a:extLst>
                <a:ext uri="{FF2B5EF4-FFF2-40B4-BE49-F238E27FC236}">
                  <a16:creationId xmlns:a16="http://schemas.microsoft.com/office/drawing/2014/main" xmlns="" id="{A8BB8D1C-2887-493D-B3BB-B526BC59D241}"/>
                </a:ext>
              </a:extLst>
            </p:cNvPr>
            <p:cNvSpPr/>
            <p:nvPr/>
          </p:nvSpPr>
          <p:spPr>
            <a:xfrm>
              <a:off x="4136884" y="2285074"/>
              <a:ext cx="1874489" cy="1574069"/>
            </a:xfrm>
            <a:prstGeom prst="rect">
              <a:avLst/>
            </a:prstGeom>
            <a:blipFill dpi="0" rotWithShape="1">
              <a:blip r:embed="rId4"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36E05244-EEAC-4E05-A7E7-BBC689C2EB8C}"/>
                </a:ext>
              </a:extLst>
            </p:cNvPr>
            <p:cNvSpPr/>
            <p:nvPr/>
          </p:nvSpPr>
          <p:spPr>
            <a:xfrm>
              <a:off x="4136884" y="3895756"/>
              <a:ext cx="1874489" cy="157406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a16="http://schemas.microsoft.com/office/drawing/2014/main" xmlns="" id="{E885D193-7435-4B00-A740-C8054071E207}"/>
                </a:ext>
              </a:extLst>
            </p:cNvPr>
            <p:cNvSpPr/>
            <p:nvPr/>
          </p:nvSpPr>
          <p:spPr>
            <a:xfrm>
              <a:off x="6044219" y="2287634"/>
              <a:ext cx="1874489" cy="1574069"/>
            </a:xfrm>
            <a:prstGeom prst="rect">
              <a:avLst/>
            </a:prstGeom>
            <a:blipFill dpi="0" rotWithShape="1">
              <a:blip r:embed="rId5"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a:extLst>
                <a:ext uri="{FF2B5EF4-FFF2-40B4-BE49-F238E27FC236}">
                  <a16:creationId xmlns:a16="http://schemas.microsoft.com/office/drawing/2014/main" xmlns="" id="{E43381E6-5A69-447A-AFC2-DF52ED2AD6A1}"/>
                </a:ext>
              </a:extLst>
            </p:cNvPr>
            <p:cNvSpPr/>
            <p:nvPr/>
          </p:nvSpPr>
          <p:spPr>
            <a:xfrm>
              <a:off x="6044219" y="3898316"/>
              <a:ext cx="1874489" cy="1574069"/>
            </a:xfrm>
            <a:prstGeom prst="rect">
              <a:avLst/>
            </a:prstGeom>
            <a:blipFill dpi="0" rotWithShape="1">
              <a:blip r:embed="rId6" cstate="email">
                <a:extLst>
                  <a:ext uri="{BEBA8EAE-BF5A-486C-A8C5-ECC9F3942E4B}">
                    <a14:imgProps xmlns:a14="http://schemas.microsoft.com/office/drawing/2010/main">
                      <a14:imgLayer>
                        <a14:imgEffect>
                          <a14:brightnessContrast bright="25000"/>
                        </a14:imgEffect>
                      </a14:imgLayer>
                    </a14:imgProps>
                  </a:ex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a:extLst>
                <a:ext uri="{FF2B5EF4-FFF2-40B4-BE49-F238E27FC236}">
                  <a16:creationId xmlns:a16="http://schemas.microsoft.com/office/drawing/2014/main" xmlns="" id="{1831F68D-83E7-4C79-B2F6-EB3CCFA4CFE2}"/>
                </a:ext>
              </a:extLst>
            </p:cNvPr>
            <p:cNvSpPr/>
            <p:nvPr/>
          </p:nvSpPr>
          <p:spPr>
            <a:xfrm>
              <a:off x="7951555" y="2287634"/>
              <a:ext cx="1874489" cy="1574069"/>
            </a:xfrm>
            <a:prstGeom prst="rect">
              <a:avLst/>
            </a:prstGeom>
            <a:blipFill dpi="0" rotWithShape="1">
              <a:blip r:embed="rId7"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a:extLst>
                <a:ext uri="{FF2B5EF4-FFF2-40B4-BE49-F238E27FC236}">
                  <a16:creationId xmlns:a16="http://schemas.microsoft.com/office/drawing/2014/main" xmlns="" id="{DCC0B776-409D-4CAE-AD8E-3F8C8ABCA001}"/>
                </a:ext>
              </a:extLst>
            </p:cNvPr>
            <p:cNvSpPr/>
            <p:nvPr/>
          </p:nvSpPr>
          <p:spPr>
            <a:xfrm>
              <a:off x="7951555" y="3898316"/>
              <a:ext cx="1874489" cy="1574069"/>
            </a:xfrm>
            <a:prstGeom prst="rect">
              <a:avLst/>
            </a:prstGeom>
            <a:blipFill dpi="0" rotWithShape="1">
              <a:blip r:embed="rId8"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a:extLst>
                <a:ext uri="{FF2B5EF4-FFF2-40B4-BE49-F238E27FC236}">
                  <a16:creationId xmlns:a16="http://schemas.microsoft.com/office/drawing/2014/main" xmlns="" id="{0FA7EAAA-2D3B-4E45-AE27-D4BE46DCC925}"/>
                </a:ext>
              </a:extLst>
            </p:cNvPr>
            <p:cNvSpPr/>
            <p:nvPr/>
          </p:nvSpPr>
          <p:spPr>
            <a:xfrm>
              <a:off x="9858891" y="2290194"/>
              <a:ext cx="1874489" cy="1574069"/>
            </a:xfrm>
            <a:prstGeom prst="rect">
              <a:avLst/>
            </a:prstGeom>
            <a:blipFill dpi="0" rotWithShape="1">
              <a:blip r:embed="rId9"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a:extLst>
                <a:ext uri="{FF2B5EF4-FFF2-40B4-BE49-F238E27FC236}">
                  <a16:creationId xmlns:a16="http://schemas.microsoft.com/office/drawing/2014/main" xmlns="" id="{FB856A7B-2E71-4FD7-A066-5D7BD64F8047}"/>
                </a:ext>
              </a:extLst>
            </p:cNvPr>
            <p:cNvSpPr/>
            <p:nvPr/>
          </p:nvSpPr>
          <p:spPr>
            <a:xfrm>
              <a:off x="9858891" y="3900876"/>
              <a:ext cx="1874489" cy="1574069"/>
            </a:xfrm>
            <a:prstGeom prst="rect">
              <a:avLst/>
            </a:prstGeom>
            <a:blipFill dpi="0" rotWithShape="1">
              <a:blip r:embed="rId10" cstate="screen">
                <a:extLst>
                  <a:ext uri="{28A0092B-C50C-407E-A947-70E740481C1C}">
                    <a14:useLocalDpi xmlns:a14="http://schemas.microsoft.com/office/drawing/2010/main"/>
                  </a:ext>
                </a:extLst>
              </a:blip>
              <a:srcRect/>
              <a:stretch>
                <a:fillRect b="1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6" name="文本框 25">
            <a:extLst>
              <a:ext uri="{FF2B5EF4-FFF2-40B4-BE49-F238E27FC236}">
                <a16:creationId xmlns:a16="http://schemas.microsoft.com/office/drawing/2014/main" xmlns="" id="{F547F805-FE99-4206-86A9-FED64C8D2033}"/>
              </a:ext>
            </a:extLst>
          </p:cNvPr>
          <p:cNvSpPr txBox="1"/>
          <p:nvPr/>
        </p:nvSpPr>
        <p:spPr>
          <a:xfrm>
            <a:off x="2489425" y="2150407"/>
            <a:ext cx="7213150" cy="1015663"/>
          </a:xfrm>
          <a:prstGeom prst="rect">
            <a:avLst/>
          </a:prstGeom>
          <a:noFill/>
        </p:spPr>
        <p:txBody>
          <a:bodyPr wrap="square" rtlCol="0">
            <a:spAutoFit/>
          </a:bodyPr>
          <a:lstStyle/>
          <a:p>
            <a:pPr algn="ctr"/>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endParaRPr lang="en-US" altLang="zh-CN" sz="1200" dirty="0">
              <a:solidFill>
                <a:schemeClr val="tx1">
                  <a:lumMod val="75000"/>
                  <a:lumOff val="25000"/>
                </a:schemeClr>
              </a:solidFill>
              <a:cs typeface="+mn-ea"/>
              <a:sym typeface="+mn-lt"/>
            </a:endParaRPr>
          </a:p>
          <a:p>
            <a:pPr algn="ctr"/>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a:p>
            <a:pPr algn="ctr"/>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a:p>
            <a:pPr algn="ctr"/>
            <a:r>
              <a:rPr lang="zh-CN" altLang="en-US" sz="1200" dirty="0">
                <a:solidFill>
                  <a:schemeClr val="tx1">
                    <a:lumMod val="75000"/>
                    <a:lumOff val="25000"/>
                  </a:schemeClr>
                </a:solidFill>
                <a:cs typeface="+mn-ea"/>
                <a:sym typeface="+mn-lt"/>
              </a:rPr>
              <a:t>此处输入文字此处输入文字此处此处输入文字此处输入文字此此处输入文字此处输入文字此处此处</a:t>
            </a:r>
          </a:p>
          <a:p>
            <a:pPr algn="ctr"/>
            <a:endParaRPr lang="zh-CN" altLang="en-US" sz="1200" dirty="0">
              <a:solidFill>
                <a:schemeClr val="tx1">
                  <a:lumMod val="75000"/>
                  <a:lumOff val="25000"/>
                </a:schemeClr>
              </a:solidFill>
              <a:cs typeface="+mn-ea"/>
              <a:sym typeface="+mn-lt"/>
            </a:endParaRPr>
          </a:p>
        </p:txBody>
      </p:sp>
    </p:spTree>
    <p:extLst>
      <p:ext uri="{BB962C8B-B14F-4D97-AF65-F5344CB8AC3E}">
        <p14:creationId xmlns:p14="http://schemas.microsoft.com/office/powerpoint/2010/main" val="1647297501"/>
      </p:ext>
    </p:extLst>
  </p:cSld>
  <p:clrMapOvr>
    <a:masterClrMapping/>
  </p:clrMapOvr>
  <mc:AlternateContent xmlns:mc="http://schemas.openxmlformats.org/markup-compatibility/2006" xmlns:p14="http://schemas.microsoft.com/office/powerpoint/2010/main">
    <mc:Choice Requires="p14">
      <p:transition spd="med" p14:dur="700" advTm="5000">
        <p:fade/>
      </p:transition>
    </mc:Choice>
    <mc:Fallback xmlns="">
      <p:transition spd="med" advTm="5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通用产品介绍"/>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rz44nn0b">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3983</TotalTime>
  <Words>2446</Words>
  <Application>Microsoft Office PowerPoint</Application>
  <PresentationFormat>宽屏</PresentationFormat>
  <Paragraphs>194</Paragraphs>
  <Slides>25</Slides>
  <Notes>25</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25</vt:i4>
      </vt:variant>
    </vt:vector>
  </HeadingPairs>
  <TitlesOfParts>
    <vt:vector size="35" baseType="lpstr">
      <vt:lpstr>Meiryo</vt:lpstr>
      <vt:lpstr>等线</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293</cp:revision>
  <dcterms:created xsi:type="dcterms:W3CDTF">2019-02-25T05:30:11Z</dcterms:created>
  <dcterms:modified xsi:type="dcterms:W3CDTF">2022-10-21T01:19:18Z</dcterms:modified>
</cp:coreProperties>
</file>